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7" r:id="rId7"/>
    <p:sldId id="268" r:id="rId8"/>
    <p:sldId id="269" r:id="rId9"/>
    <p:sldId id="270" r:id="rId10"/>
    <p:sldId id="271" r:id="rId11"/>
    <p:sldId id="264" r:id="rId12"/>
    <p:sldId id="272" r:id="rId13"/>
    <p:sldId id="273" r:id="rId14"/>
    <p:sldId id="274" r:id="rId15"/>
    <p:sldId id="275" r:id="rId16"/>
    <p:sldId id="265" r:id="rId17"/>
    <p:sldId id="276" r:id="rId18"/>
    <p:sldId id="277" r:id="rId19"/>
    <p:sldId id="278" r:id="rId20"/>
    <p:sldId id="285" r:id="rId21"/>
    <p:sldId id="266" r:id="rId22"/>
    <p:sldId id="286" r:id="rId23"/>
    <p:sldId id="287" r:id="rId24"/>
    <p:sldId id="288" r:id="rId25"/>
    <p:sldId id="289" r:id="rId26"/>
    <p:sldId id="290"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7471"/>
    <a:srgbClr val="80BEBB"/>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18" autoAdjust="0"/>
  </p:normalViewPr>
  <p:slideViewPr>
    <p:cSldViewPr snapToGrid="0" showGuides="1">
      <p:cViewPr>
        <p:scale>
          <a:sx n="75" d="100"/>
          <a:sy n="75" d="100"/>
        </p:scale>
        <p:origin x="-292" y="9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4.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74D5D304-3980-49D4-9CFC-851B98882A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C17B7-E0EF-45AC-B99F-22DE04CB51E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9393917-657F-468B-B95F-0B9AA2B1074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7.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9.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12467" b="12467"/>
          <a:stretch>
            <a:fillRect/>
          </a:stretch>
        </p:blipFill>
        <p:spPr>
          <a:xfrm>
            <a:off x="0" y="0"/>
            <a:ext cx="12192000" cy="6858000"/>
          </a:xfrm>
          <a:prstGeom prst="rect">
            <a:avLst/>
          </a:prstGeom>
        </p:spPr>
      </p:pic>
      <p:pic>
        <p:nvPicPr>
          <p:cNvPr id="3" name="图片 2"/>
          <p:cNvPicPr>
            <a:picLocks noChangeAspect="1"/>
          </p:cNvPicPr>
          <p:nvPr userDrawn="1"/>
        </p:nvPicPr>
        <p:blipFill>
          <a:blip r:embed="rId3"/>
          <a:stretch>
            <a:fillRect/>
          </a:stretch>
        </p:blipFill>
        <p:spPr>
          <a:xfrm>
            <a:off x="274681" y="282821"/>
            <a:ext cx="6157558" cy="6261420"/>
          </a:xfrm>
          <a:prstGeom prst="rect">
            <a:avLst/>
          </a:prstGeom>
        </p:spPr>
      </p:pic>
      <p:pic>
        <p:nvPicPr>
          <p:cNvPr id="4"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7707" y="2928657"/>
            <a:ext cx="3191093" cy="3988866"/>
          </a:xfrm>
          <a:prstGeom prst="rect">
            <a:avLst/>
          </a:prstGeom>
        </p:spPr>
      </p:pic>
      <p:pic>
        <p:nvPicPr>
          <p:cNvPr id="5" name="图片 4"/>
          <p:cNvPicPr>
            <a:picLocks noChangeAspect="1"/>
          </p:cNvPicPr>
          <p:nvPr userDrawn="1"/>
        </p:nvPicPr>
        <p:blipFill>
          <a:blip r:embed="rId5"/>
          <a:stretch>
            <a:fillRect/>
          </a:stretch>
        </p:blipFill>
        <p:spPr>
          <a:xfrm>
            <a:off x="324657" y="2316524"/>
            <a:ext cx="3811779" cy="3874726"/>
          </a:xfrm>
          <a:prstGeom prst="rect">
            <a:avLst/>
          </a:prstGeom>
        </p:spPr>
      </p:pic>
      <p:pic>
        <p:nvPicPr>
          <p:cNvPr id="6" name="图片 5"/>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676400" y="62678"/>
            <a:ext cx="2362200" cy="1662989"/>
          </a:xfrm>
          <a:prstGeom prst="rect">
            <a:avLst/>
          </a:prstGeom>
        </p:spPr>
      </p:pic>
      <p:pic>
        <p:nvPicPr>
          <p:cNvPr id="7" name="图片 6"/>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10515600" y="494065"/>
            <a:ext cx="978410" cy="10054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12467" b="12467"/>
          <a:stretch>
            <a:fillRect/>
          </a:stretch>
        </p:blipFill>
        <p:spPr>
          <a:xfrm>
            <a:off x="0" y="0"/>
            <a:ext cx="12192000" cy="6858000"/>
          </a:xfrm>
          <a:prstGeom prst="rect">
            <a:avLst/>
          </a:prstGeom>
        </p:spPr>
      </p:pic>
      <p:pic>
        <p:nvPicPr>
          <p:cNvPr id="3" name="图片 2"/>
          <p:cNvPicPr>
            <a:picLocks noChangeAspect="1"/>
          </p:cNvPicPr>
          <p:nvPr userDrawn="1"/>
        </p:nvPicPr>
        <p:blipFill>
          <a:blip r:embed="rId3"/>
          <a:stretch>
            <a:fillRect/>
          </a:stretch>
        </p:blipFill>
        <p:spPr>
          <a:xfrm>
            <a:off x="274681" y="282821"/>
            <a:ext cx="6157558" cy="6261420"/>
          </a:xfrm>
          <a:prstGeom prst="rect">
            <a:avLst/>
          </a:prstGeom>
        </p:spPr>
      </p:pic>
      <p:pic>
        <p:nvPicPr>
          <p:cNvPr id="4" name="图片 3"/>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rot="1590102">
            <a:off x="8863295" y="-70314"/>
            <a:ext cx="2202931" cy="2749758"/>
          </a:xfrm>
          <a:prstGeom prst="rect">
            <a:avLst/>
          </a:prstGeom>
        </p:spPr>
      </p:pic>
      <p:pic>
        <p:nvPicPr>
          <p:cNvPr id="5" name="图片 4"/>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228600" y="335152"/>
            <a:ext cx="978410" cy="1005488"/>
          </a:xfrm>
          <a:prstGeom prst="rect">
            <a:avLst/>
          </a:prstGeom>
        </p:spPr>
      </p:pic>
      <p:pic>
        <p:nvPicPr>
          <p:cNvPr id="8" name="图片 7"/>
          <p:cNvPicPr>
            <a:picLocks noChangeAspect="1"/>
          </p:cNvPicPr>
          <p:nvPr userDrawn="1"/>
        </p:nvPicPr>
        <p:blipFill rotWithShape="1">
          <a:blip r:embed="rId6" cstate="screen">
            <a:extLst>
              <a:ext uri="{28A0092B-C50C-407E-A947-70E740481C1C}">
                <a14:useLocalDpi xmlns:a14="http://schemas.microsoft.com/office/drawing/2010/main" val="0"/>
              </a:ext>
            </a:extLst>
          </a:blip>
          <a:srcRect t="28209"/>
          <a:stretch>
            <a:fillRect/>
          </a:stretch>
        </p:blipFill>
        <p:spPr>
          <a:xfrm>
            <a:off x="6096000" y="675368"/>
            <a:ext cx="5867400" cy="5615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12467" b="12467"/>
          <a:stretch>
            <a:fillRect/>
          </a:stretch>
        </p:blipFill>
        <p:spPr>
          <a:xfrm>
            <a:off x="0" y="0"/>
            <a:ext cx="12192000" cy="6858000"/>
          </a:xfrm>
          <a:prstGeom prst="rect">
            <a:avLst/>
          </a:prstGeom>
        </p:spPr>
      </p:pic>
      <p:pic>
        <p:nvPicPr>
          <p:cNvPr id="3" name="图片 2"/>
          <p:cNvPicPr>
            <a:picLocks noChangeAspect="1"/>
          </p:cNvPicPr>
          <p:nvPr userDrawn="1"/>
        </p:nvPicPr>
        <p:blipFill>
          <a:blip r:embed="rId3"/>
          <a:stretch>
            <a:fillRect/>
          </a:stretch>
        </p:blipFill>
        <p:spPr>
          <a:xfrm>
            <a:off x="274681" y="282821"/>
            <a:ext cx="6157558" cy="6261420"/>
          </a:xfrm>
          <a:prstGeom prst="rect">
            <a:avLst/>
          </a:prstGeom>
        </p:spPr>
      </p:pic>
      <p:pic>
        <p:nvPicPr>
          <p:cNvPr id="4" name="图片 3"/>
          <p:cNvPicPr>
            <a:picLocks noChangeAspect="1"/>
          </p:cNvPicPr>
          <p:nvPr userDrawn="1"/>
        </p:nvPicPr>
        <p:blipFill rotWithShape="1">
          <a:blip r:embed="rId4" cstate="screen">
            <a:extLst>
              <a:ext uri="{28A0092B-C50C-407E-A947-70E740481C1C}">
                <a14:useLocalDpi xmlns:a14="http://schemas.microsoft.com/office/drawing/2010/main" val="0"/>
              </a:ext>
            </a:extLst>
          </a:blip>
          <a:srcRect l="65267" t="20797" b="5165"/>
          <a:stretch>
            <a:fillRect/>
          </a:stretch>
        </p:blipFill>
        <p:spPr>
          <a:xfrm>
            <a:off x="665411" y="3098800"/>
            <a:ext cx="2752597" cy="3667834"/>
          </a:xfrm>
          <a:prstGeom prst="rect">
            <a:avLst/>
          </a:prstGeom>
        </p:spPr>
      </p:pic>
      <p:pic>
        <p:nvPicPr>
          <p:cNvPr id="5" name="图片 4"/>
          <p:cNvPicPr>
            <a:picLocks noChangeAspect="1"/>
          </p:cNvPicPr>
          <p:nvPr userDrawn="1"/>
        </p:nvPicPr>
        <p:blipFill>
          <a:blip r:embed="rId5"/>
          <a:stretch>
            <a:fillRect/>
          </a:stretch>
        </p:blipFill>
        <p:spPr>
          <a:xfrm>
            <a:off x="7792257" y="1541823"/>
            <a:ext cx="4971243" cy="5053337"/>
          </a:xfrm>
          <a:prstGeom prst="rect">
            <a:avLst/>
          </a:prstGeom>
        </p:spPr>
      </p:pic>
      <p:pic>
        <p:nvPicPr>
          <p:cNvPr id="6" name="图片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18834" y="-1192567"/>
            <a:ext cx="3810532" cy="50775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57461" y="282820"/>
            <a:ext cx="6374778" cy="6575177"/>
          </a:xfrm>
          <a:prstGeom prst="rect">
            <a:avLst/>
          </a:prstGeom>
        </p:spPr>
      </p:pic>
      <p:pic>
        <p:nvPicPr>
          <p:cNvPr id="4" name="图片 3"/>
          <p:cNvPicPr>
            <a:picLocks noChangeAspect="1"/>
          </p:cNvPicPr>
          <p:nvPr userDrawn="1"/>
        </p:nvPicPr>
        <p:blipFill>
          <a:blip r:embed="rId2"/>
          <a:stretch>
            <a:fillRect/>
          </a:stretch>
        </p:blipFill>
        <p:spPr>
          <a:xfrm flipH="1">
            <a:off x="5976981" y="282821"/>
            <a:ext cx="6157558" cy="6575178"/>
          </a:xfrm>
          <a:prstGeom prst="rect">
            <a:avLst/>
          </a:prstGeom>
        </p:spPr>
      </p:pic>
      <p:sp>
        <p:nvSpPr>
          <p:cNvPr id="2" name="矩形 1"/>
          <p:cNvSpPr/>
          <p:nvPr userDrawn="1"/>
        </p:nvSpPr>
        <p:spPr>
          <a:xfrm>
            <a:off x="4349874" y="171938"/>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文章背景知识</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7461" y="282820"/>
            <a:ext cx="6374778" cy="6575177"/>
          </a:xfrm>
          <a:prstGeom prst="rect">
            <a:avLst/>
          </a:prstGeom>
        </p:spPr>
      </p:pic>
      <p:pic>
        <p:nvPicPr>
          <p:cNvPr id="3" name="图片 2"/>
          <p:cNvPicPr>
            <a:picLocks noChangeAspect="1"/>
          </p:cNvPicPr>
          <p:nvPr userDrawn="1"/>
        </p:nvPicPr>
        <p:blipFill>
          <a:blip r:embed="rId2"/>
          <a:stretch>
            <a:fillRect/>
          </a:stretch>
        </p:blipFill>
        <p:spPr>
          <a:xfrm flipH="1">
            <a:off x="5976981" y="282821"/>
            <a:ext cx="6157558" cy="6575178"/>
          </a:xfrm>
          <a:prstGeom prst="rect">
            <a:avLst/>
          </a:prstGeom>
        </p:spPr>
      </p:pic>
      <p:sp>
        <p:nvSpPr>
          <p:cNvPr id="4" name="矩形 3"/>
          <p:cNvSpPr/>
          <p:nvPr userDrawn="1"/>
        </p:nvSpPr>
        <p:spPr>
          <a:xfrm>
            <a:off x="4349874" y="171938"/>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认字识词朗诵</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7461" y="282820"/>
            <a:ext cx="6374778" cy="6575177"/>
          </a:xfrm>
          <a:prstGeom prst="rect">
            <a:avLst/>
          </a:prstGeom>
        </p:spPr>
      </p:pic>
      <p:pic>
        <p:nvPicPr>
          <p:cNvPr id="3" name="图片 2"/>
          <p:cNvPicPr>
            <a:picLocks noChangeAspect="1"/>
          </p:cNvPicPr>
          <p:nvPr userDrawn="1"/>
        </p:nvPicPr>
        <p:blipFill>
          <a:blip r:embed="rId2"/>
          <a:stretch>
            <a:fillRect/>
          </a:stretch>
        </p:blipFill>
        <p:spPr>
          <a:xfrm flipH="1">
            <a:off x="5976981" y="282821"/>
            <a:ext cx="6157558" cy="6575178"/>
          </a:xfrm>
          <a:prstGeom prst="rect">
            <a:avLst/>
          </a:prstGeom>
        </p:spPr>
      </p:pic>
      <p:sp>
        <p:nvSpPr>
          <p:cNvPr id="4" name="矩形 3"/>
          <p:cNvSpPr/>
          <p:nvPr userDrawn="1"/>
        </p:nvSpPr>
        <p:spPr>
          <a:xfrm>
            <a:off x="4108574" y="159238"/>
            <a:ext cx="4164729" cy="700320"/>
          </a:xfrm>
          <a:prstGeom prst="rect">
            <a:avLst/>
          </a:prstGeom>
        </p:spPr>
        <p:txBody>
          <a:bodyPr wrap="square" lIns="0" tIns="0" rIns="0" bIns="0">
            <a:spAutoFit/>
          </a:bodyPr>
          <a:lstStyle/>
          <a:p>
            <a:pPr algn="ctr"/>
            <a:r>
              <a:rPr lang="zh-CN" altLang="en-US" sz="4550" b="1" dirty="0">
                <a:latin typeface="方正有猫在_GBK" panose="02000000000000000000" pitchFamily="2" charset="-122"/>
                <a:ea typeface="方正有猫在_GBK" panose="02000000000000000000" pitchFamily="2" charset="-122"/>
                <a:cs typeface="+mn-ea"/>
                <a:sym typeface="+mn-lt"/>
              </a:rPr>
              <a:t>课文赏析</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7461" y="282820"/>
            <a:ext cx="6374778" cy="6575177"/>
          </a:xfrm>
          <a:prstGeom prst="rect">
            <a:avLst/>
          </a:prstGeom>
        </p:spPr>
      </p:pic>
      <p:pic>
        <p:nvPicPr>
          <p:cNvPr id="3" name="图片 2"/>
          <p:cNvPicPr>
            <a:picLocks noChangeAspect="1"/>
          </p:cNvPicPr>
          <p:nvPr userDrawn="1"/>
        </p:nvPicPr>
        <p:blipFill>
          <a:blip r:embed="rId2"/>
          <a:stretch>
            <a:fillRect/>
          </a:stretch>
        </p:blipFill>
        <p:spPr>
          <a:xfrm flipH="1">
            <a:off x="5976981" y="282821"/>
            <a:ext cx="6157558" cy="6575178"/>
          </a:xfrm>
          <a:prstGeom prst="rect">
            <a:avLst/>
          </a:prstGeom>
        </p:spPr>
      </p:pic>
      <p:sp>
        <p:nvSpPr>
          <p:cNvPr id="4" name="矩形 3"/>
          <p:cNvSpPr/>
          <p:nvPr userDrawn="1"/>
        </p:nvSpPr>
        <p:spPr>
          <a:xfrm>
            <a:off x="3774826" y="171938"/>
            <a:ext cx="5314826"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拓展训练</a:t>
            </a:r>
            <a:r>
              <a:rPr lang="en-US" altLang="zh-CN" sz="4550" b="1" dirty="0">
                <a:latin typeface="方正有猫在_GBK" panose="02000000000000000000" pitchFamily="2" charset="-122"/>
                <a:ea typeface="方正有猫在_GBK" panose="02000000000000000000" pitchFamily="2" charset="-122"/>
                <a:cs typeface="+mn-ea"/>
                <a:sym typeface="+mn-lt"/>
              </a:rPr>
              <a:t>/</a:t>
            </a:r>
            <a:r>
              <a:rPr lang="zh-CN" altLang="en-US" sz="4550" b="1" dirty="0">
                <a:latin typeface="方正有猫在_GBK" panose="02000000000000000000" pitchFamily="2" charset="-122"/>
                <a:ea typeface="方正有猫在_GBK" panose="02000000000000000000" pitchFamily="2" charset="-122"/>
                <a:cs typeface="+mn-ea"/>
                <a:sym typeface="+mn-lt"/>
              </a:rPr>
              <a:t>分组练习</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1.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8"/>
          <a:srcRect t="12467" b="12467"/>
          <a:stretch>
            <a:fillRect/>
          </a:stretch>
        </p:blipFill>
        <p:spPr>
          <a:xfrm>
            <a:off x="0" y="0"/>
            <a:ext cx="12192000" cy="6858000"/>
          </a:xfrm>
          <a:prstGeom prst="rect">
            <a:avLst/>
          </a:prstGeom>
        </p:spPr>
      </p:pic>
      <p:sp>
        <p:nvSpPr>
          <p:cNvPr id="3" name="矩形 2"/>
          <p:cNvSpPr/>
          <p:nvPr userDrawn="1"/>
        </p:nvSpPr>
        <p:spPr>
          <a:xfrm>
            <a:off x="0" y="0"/>
            <a:ext cx="12192000" cy="68580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11.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5" Type="http://schemas.openxmlformats.org/officeDocument/2006/relationships/notesSlide" Target="../notesSlides/notesSlide4.xml"/><Relationship Id="rId14" Type="http://schemas.openxmlformats.org/officeDocument/2006/relationships/slideLayout" Target="../slideLayouts/slideLayout4.xml"/><Relationship Id="rId13" Type="http://schemas.openxmlformats.org/officeDocument/2006/relationships/tags" Target="../tags/tag12.xml"/><Relationship Id="rId12" Type="http://schemas.openxmlformats.org/officeDocument/2006/relationships/image" Target="../media/image13.png"/><Relationship Id="rId11" Type="http://schemas.openxmlformats.org/officeDocument/2006/relationships/tags" Target="../tags/tag11.xml"/><Relationship Id="rId10" Type="http://schemas.openxmlformats.org/officeDocument/2006/relationships/image" Target="../media/image12.png"/><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A_文本框 6"/>
          <p:cNvSpPr txBox="1"/>
          <p:nvPr>
            <p:custDataLst>
              <p:tags r:id="rId1"/>
            </p:custDataLst>
          </p:nvPr>
        </p:nvSpPr>
        <p:spPr>
          <a:xfrm>
            <a:off x="3369134" y="2053166"/>
            <a:ext cx="6532558" cy="1311128"/>
          </a:xfrm>
          <a:prstGeom prst="rect">
            <a:avLst/>
          </a:prstGeom>
          <a:noFill/>
        </p:spPr>
        <p:txBody>
          <a:bodyPr wrap="none" rtlCol="0" anchor="ctr">
            <a:spAutoFit/>
          </a:bodyPr>
          <a:lstStyle/>
          <a:p>
            <a:pPr>
              <a:lnSpc>
                <a:spcPct val="120000"/>
              </a:lnSpc>
            </a:pPr>
            <a:r>
              <a:rPr lang="zh-CN" altLang="en-US" sz="6600" dirty="0" smtClean="0">
                <a:latin typeface="方正有猫在_GBK" panose="02000000000000000000" pitchFamily="2" charset="-122"/>
                <a:ea typeface="方正有猫在_GBK" panose="02000000000000000000" pitchFamily="2" charset="-122"/>
              </a:rPr>
              <a:t>可爱卡通</a:t>
            </a:r>
            <a:r>
              <a:rPr lang="zh-CN" altLang="en-US" sz="6600" dirty="0" smtClean="0">
                <a:solidFill>
                  <a:srgbClr val="231815"/>
                </a:solidFill>
                <a:latin typeface="方正有猫在_GBK" panose="02000000000000000000" pitchFamily="2" charset="-122"/>
                <a:ea typeface="方正有猫在_GBK" panose="02000000000000000000" pitchFamily="2" charset="-122"/>
              </a:rPr>
              <a:t>课件</a:t>
            </a:r>
            <a:r>
              <a:rPr lang="en-US" altLang="zh-CN" sz="6600" dirty="0">
                <a:solidFill>
                  <a:srgbClr val="231815"/>
                </a:solidFill>
                <a:latin typeface="方正有猫在_GBK" panose="02000000000000000000" pitchFamily="2" charset="-122"/>
                <a:ea typeface="方正有猫在_GBK" panose="02000000000000000000" pitchFamily="2" charset="-122"/>
              </a:rPr>
              <a:t>PPT</a:t>
            </a:r>
            <a:endParaRPr lang="zh-CN" altLang="en-US" sz="6600" dirty="0">
              <a:solidFill>
                <a:srgbClr val="231815"/>
              </a:solidFill>
              <a:latin typeface="方正有猫在_GBK" panose="02000000000000000000" pitchFamily="2" charset="-122"/>
              <a:ea typeface="方正有猫在_GBK" panose="02000000000000000000" pitchFamily="2" charset="-122"/>
            </a:endParaRPr>
          </a:p>
        </p:txBody>
      </p:sp>
      <p:sp>
        <p:nvSpPr>
          <p:cNvPr id="35" name="矩形 34"/>
          <p:cNvSpPr/>
          <p:nvPr/>
        </p:nvSpPr>
        <p:spPr>
          <a:xfrm>
            <a:off x="2463200" y="3236591"/>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endParaRPr lang="zh-CN" altLang="en-US" sz="1200" dirty="0">
              <a:latin typeface="汉仪乐喵体简" panose="00020600040101010101" pitchFamily="18" charset="-122"/>
              <a:ea typeface="汉仪乐喵体简" panose="00020600040101010101" pitchFamily="18" charset="-122"/>
            </a:endParaRPr>
          </a:p>
        </p:txBody>
      </p:sp>
      <p:pic>
        <p:nvPicPr>
          <p:cNvPr id="47" name="7be17">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7750175" y="-12033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34"/>
                                        </p:tgtEl>
                                        <p:attrNameLst>
                                          <p:attrName>style.visibility</p:attrName>
                                        </p:attrNameLst>
                                      </p:cBhvr>
                                      <p:to>
                                        <p:strVal val="visible"/>
                                      </p:to>
                                    </p:set>
                                    <p:set>
                                      <p:cBhvr>
                                        <p:cTn id="10" dur="455" fill="hold">
                                          <p:stCondLst>
                                            <p:cond delay="0"/>
                                          </p:stCondLst>
                                        </p:cTn>
                                        <p:tgtEl>
                                          <p:spTgt spid="34"/>
                                        </p:tgtEl>
                                        <p:attrNameLst>
                                          <p:attrName>style.rotation</p:attrName>
                                        </p:attrNameLst>
                                      </p:cBhvr>
                                      <p:to>
                                        <p:strVal val="-45.0"/>
                                      </p:to>
                                    </p:set>
                                    <p:anim calcmode="lin" valueType="num">
                                      <p:cBhvr>
                                        <p:cTn id="11" dur="455" fill="hold">
                                          <p:stCondLst>
                                            <p:cond delay="455"/>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3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5000"/>
                            </p:stCondLst>
                            <p:childTnLst>
                              <p:par>
                                <p:cTn id="16" presetID="14" presetClass="entr" presetSubtype="1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randombar(horizontal)">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9" repeatCount="indefinite" fill="remove" display="0">
                  <p:stCondLst>
                    <p:cond delay="indefinite"/>
                  </p:stCondLst>
                  <p:endCondLst>
                    <p:cond evt="onStopAudio" delay="0">
                      <p:tgtEl>
                        <p:sldTgt/>
                      </p:tgtEl>
                    </p:cond>
                  </p:endCondLst>
                </p:cTn>
                <p:tgtEl>
                  <p:spTgt spid="47"/>
                </p:tgtEl>
              </p:cMediaNode>
            </p:video>
          </p:childTnLst>
        </p:cTn>
      </p:par>
    </p:tnLst>
    <p:bldLst>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extLst>
              <a:ext uri="{28A0092B-C50C-407E-A947-70E740481C1C}">
                <a14:useLocalDpi xmlns:a14="http://schemas.microsoft.com/office/drawing/2010/main" val="0"/>
              </a:ext>
            </a:extLst>
          </a:blip>
          <a:srcRect t="28209"/>
          <a:stretch>
            <a:fillRect/>
          </a:stretch>
        </p:blipFill>
        <p:spPr>
          <a:xfrm>
            <a:off x="6096000" y="675368"/>
            <a:ext cx="5867400" cy="5615975"/>
          </a:xfrm>
          <a:prstGeom prst="rect">
            <a:avLst/>
          </a:prstGeom>
        </p:spPr>
      </p:pic>
      <p:grpSp>
        <p:nvGrpSpPr>
          <p:cNvPr id="3" name="组合 2"/>
          <p:cNvGrpSpPr/>
          <p:nvPr/>
        </p:nvGrpSpPr>
        <p:grpSpPr>
          <a:xfrm>
            <a:off x="969787" y="1414992"/>
            <a:ext cx="4517261" cy="988629"/>
            <a:chOff x="3974544" y="1008636"/>
            <a:chExt cx="3387946" cy="741472"/>
          </a:xfrm>
        </p:grpSpPr>
        <p:grpSp>
          <p:nvGrpSpPr>
            <p:cNvPr id="4" name="组合 3"/>
            <p:cNvGrpSpPr/>
            <p:nvPr/>
          </p:nvGrpSpPr>
          <p:grpSpPr>
            <a:xfrm>
              <a:off x="3974544" y="1008636"/>
              <a:ext cx="741472" cy="741472"/>
              <a:chOff x="3059832" y="3339719"/>
              <a:chExt cx="3607562" cy="3607562"/>
            </a:xfrm>
          </p:grpSpPr>
          <p:sp>
            <p:nvSpPr>
              <p:cNvPr id="10" name="椭圆 9"/>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11"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5" name="Group 5"/>
            <p:cNvGrpSpPr/>
            <p:nvPr/>
          </p:nvGrpSpPr>
          <p:grpSpPr>
            <a:xfrm>
              <a:off x="4039318" y="1094332"/>
              <a:ext cx="3323172" cy="582394"/>
              <a:chOff x="1598044" y="1315972"/>
              <a:chExt cx="4430897" cy="776524"/>
            </a:xfrm>
          </p:grpSpPr>
          <p:sp>
            <p:nvSpPr>
              <p:cNvPr id="6" name="TextBox 6"/>
              <p:cNvSpPr txBox="1"/>
              <p:nvPr/>
            </p:nvSpPr>
            <p:spPr>
              <a:xfrm>
                <a:off x="1598044" y="1315972"/>
                <a:ext cx="655949"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01</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7" name="Group 7"/>
              <p:cNvGrpSpPr/>
              <p:nvPr/>
            </p:nvGrpSpPr>
            <p:grpSpPr>
              <a:xfrm>
                <a:off x="2066367" y="1529264"/>
                <a:ext cx="3962574" cy="563232"/>
                <a:chOff x="3943834" y="704409"/>
                <a:chExt cx="3962574" cy="563232"/>
              </a:xfrm>
            </p:grpSpPr>
            <p:sp>
              <p:nvSpPr>
                <p:cNvPr id="8" name="TextBox 8"/>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文章背景知识</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9" name="TextBox 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12" name="组合 11"/>
          <p:cNvGrpSpPr/>
          <p:nvPr/>
        </p:nvGrpSpPr>
        <p:grpSpPr>
          <a:xfrm>
            <a:off x="969787" y="2532160"/>
            <a:ext cx="4517261" cy="988629"/>
            <a:chOff x="3974544" y="1846512"/>
            <a:chExt cx="3387946" cy="741472"/>
          </a:xfrm>
        </p:grpSpPr>
        <p:grpSp>
          <p:nvGrpSpPr>
            <p:cNvPr id="13" name="组合 12"/>
            <p:cNvGrpSpPr/>
            <p:nvPr/>
          </p:nvGrpSpPr>
          <p:grpSpPr>
            <a:xfrm>
              <a:off x="3974544" y="1846512"/>
              <a:ext cx="741472" cy="741472"/>
              <a:chOff x="3059832" y="3339719"/>
              <a:chExt cx="3607562" cy="3607562"/>
            </a:xfrm>
          </p:grpSpPr>
          <p:sp>
            <p:nvSpPr>
              <p:cNvPr id="19" name="椭圆 1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2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14" name="Group 10"/>
            <p:cNvGrpSpPr/>
            <p:nvPr/>
          </p:nvGrpSpPr>
          <p:grpSpPr>
            <a:xfrm>
              <a:off x="4018571" y="1932357"/>
              <a:ext cx="3343919" cy="582245"/>
              <a:chOff x="1570382" y="2684322"/>
              <a:chExt cx="4458559" cy="776326"/>
            </a:xfrm>
          </p:grpSpPr>
          <p:sp>
            <p:nvSpPr>
              <p:cNvPr id="15" name="TextBox 11"/>
              <p:cNvSpPr txBox="1"/>
              <p:nvPr/>
            </p:nvSpPr>
            <p:spPr>
              <a:xfrm>
                <a:off x="1570382" y="2684322"/>
                <a:ext cx="718466"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02</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16" name="Group 12"/>
              <p:cNvGrpSpPr/>
              <p:nvPr/>
            </p:nvGrpSpPr>
            <p:grpSpPr>
              <a:xfrm>
                <a:off x="2066367" y="2897416"/>
                <a:ext cx="3962574" cy="563232"/>
                <a:chOff x="3943834" y="704409"/>
                <a:chExt cx="3962574" cy="563232"/>
              </a:xfrm>
            </p:grpSpPr>
            <p:sp>
              <p:nvSpPr>
                <p:cNvPr id="17" name="TextBox 13"/>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认字识词朗诵</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18" name="TextBox 1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21" name="组合 20"/>
          <p:cNvGrpSpPr/>
          <p:nvPr/>
        </p:nvGrpSpPr>
        <p:grpSpPr>
          <a:xfrm>
            <a:off x="969787" y="3649328"/>
            <a:ext cx="4517261" cy="988629"/>
            <a:chOff x="3974544" y="2684388"/>
            <a:chExt cx="3387946" cy="741472"/>
          </a:xfrm>
        </p:grpSpPr>
        <p:grpSp>
          <p:nvGrpSpPr>
            <p:cNvPr id="22" name="组合 21"/>
            <p:cNvGrpSpPr/>
            <p:nvPr/>
          </p:nvGrpSpPr>
          <p:grpSpPr>
            <a:xfrm>
              <a:off x="3974544" y="2684388"/>
              <a:ext cx="741472" cy="741472"/>
              <a:chOff x="3059832" y="3339719"/>
              <a:chExt cx="3607562" cy="3607562"/>
            </a:xfrm>
          </p:grpSpPr>
          <p:sp>
            <p:nvSpPr>
              <p:cNvPr id="28" name="椭圆 2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2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23" name="Group 15"/>
            <p:cNvGrpSpPr/>
            <p:nvPr/>
          </p:nvGrpSpPr>
          <p:grpSpPr>
            <a:xfrm>
              <a:off x="4039674" y="2760788"/>
              <a:ext cx="3322816" cy="591689"/>
              <a:chOff x="1598519" y="4039882"/>
              <a:chExt cx="4430422" cy="788918"/>
            </a:xfrm>
          </p:grpSpPr>
          <p:sp>
            <p:nvSpPr>
              <p:cNvPr id="24" name="TextBox 16"/>
              <p:cNvSpPr txBox="1"/>
              <p:nvPr/>
            </p:nvSpPr>
            <p:spPr>
              <a:xfrm>
                <a:off x="1598519" y="4039882"/>
                <a:ext cx="73289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03</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25" name="Group 17"/>
              <p:cNvGrpSpPr/>
              <p:nvPr/>
            </p:nvGrpSpPr>
            <p:grpSpPr>
              <a:xfrm>
                <a:off x="2066367" y="4265568"/>
                <a:ext cx="3962574" cy="563232"/>
                <a:chOff x="3943834" y="704409"/>
                <a:chExt cx="3962574" cy="563232"/>
              </a:xfrm>
            </p:grpSpPr>
            <p:sp>
              <p:nvSpPr>
                <p:cNvPr id="26" name="TextBox 18"/>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课文赏析</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27" name="TextBox 1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30" name="组合 29"/>
          <p:cNvGrpSpPr/>
          <p:nvPr/>
        </p:nvGrpSpPr>
        <p:grpSpPr>
          <a:xfrm>
            <a:off x="969787" y="4766496"/>
            <a:ext cx="4517261" cy="988629"/>
            <a:chOff x="3974544" y="3522264"/>
            <a:chExt cx="3387946" cy="741472"/>
          </a:xfrm>
        </p:grpSpPr>
        <p:grpSp>
          <p:nvGrpSpPr>
            <p:cNvPr id="31" name="组合 30"/>
            <p:cNvGrpSpPr/>
            <p:nvPr/>
          </p:nvGrpSpPr>
          <p:grpSpPr>
            <a:xfrm>
              <a:off x="3974544" y="3522264"/>
              <a:ext cx="741472" cy="741472"/>
              <a:chOff x="3059832" y="3339719"/>
              <a:chExt cx="3607562" cy="3607562"/>
            </a:xfrm>
          </p:grpSpPr>
          <p:sp>
            <p:nvSpPr>
              <p:cNvPr id="37" name="椭圆 3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3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32" name="Group 20"/>
            <p:cNvGrpSpPr/>
            <p:nvPr/>
          </p:nvGrpSpPr>
          <p:grpSpPr>
            <a:xfrm>
              <a:off x="4000811" y="3585738"/>
              <a:ext cx="3361679" cy="604621"/>
              <a:chOff x="1546702" y="5390792"/>
              <a:chExt cx="4482239" cy="806160"/>
            </a:xfrm>
          </p:grpSpPr>
          <p:sp>
            <p:nvSpPr>
              <p:cNvPr id="33" name="TextBox 21"/>
              <p:cNvSpPr txBox="1"/>
              <p:nvPr/>
            </p:nvSpPr>
            <p:spPr>
              <a:xfrm>
                <a:off x="1546702" y="5390792"/>
                <a:ext cx="71686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04</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34" name="Group 22"/>
              <p:cNvGrpSpPr/>
              <p:nvPr/>
            </p:nvGrpSpPr>
            <p:grpSpPr>
              <a:xfrm>
                <a:off x="2066367" y="5633720"/>
                <a:ext cx="3962574" cy="563232"/>
                <a:chOff x="3943834" y="704409"/>
                <a:chExt cx="3962574" cy="563232"/>
              </a:xfrm>
            </p:grpSpPr>
            <p:sp>
              <p:nvSpPr>
                <p:cNvPr id="35" name="TextBox 23"/>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拓展训练</a:t>
                  </a:r>
                  <a:r>
                    <a:rPr lang="en-US" altLang="zh-CN" sz="2400" b="1" kern="0" dirty="0">
                      <a:latin typeface="方正卡通简体" panose="02000000000000000000" pitchFamily="2" charset="-122"/>
                      <a:ea typeface="方正卡通简体" panose="02000000000000000000" pitchFamily="2" charset="-122"/>
                      <a:cs typeface="+mn-ea"/>
                      <a:sym typeface="+mn-lt"/>
                    </a:rPr>
                    <a:t>/</a:t>
                  </a:r>
                  <a:r>
                    <a:rPr lang="zh-CN" altLang="en-US" sz="2400" b="1" kern="0" dirty="0">
                      <a:latin typeface="方正卡通简体" panose="02000000000000000000" pitchFamily="2" charset="-122"/>
                      <a:ea typeface="方正卡通简体" panose="02000000000000000000" pitchFamily="2" charset="-122"/>
                      <a:cs typeface="+mn-ea"/>
                      <a:sym typeface="+mn-lt"/>
                    </a:rPr>
                    <a:t>分组练习</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36" name="TextBox 2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sp>
        <p:nvSpPr>
          <p:cNvPr id="39" name="矩形 38"/>
          <p:cNvSpPr/>
          <p:nvPr/>
        </p:nvSpPr>
        <p:spPr>
          <a:xfrm>
            <a:off x="6018871" y="960310"/>
            <a:ext cx="2202931" cy="1015663"/>
          </a:xfrm>
          <a:prstGeom prst="rect">
            <a:avLst/>
          </a:prstGeom>
        </p:spPr>
        <p:txBody>
          <a:bodyPr wrap="square">
            <a:spAutoFit/>
          </a:bodyPr>
          <a:lstStyle/>
          <a:p>
            <a:pPr defTabSz="1245870">
              <a:defRPr/>
            </a:pPr>
            <a:r>
              <a:rPr lang="zh-CN" altLang="en-US" sz="6000" b="1" kern="0" dirty="0">
                <a:latin typeface="方正卡通简体" panose="02000000000000000000" pitchFamily="2" charset="-122"/>
                <a:ea typeface="方正卡通简体" panose="02000000000000000000" pitchFamily="2" charset="-122"/>
                <a:cs typeface="+mn-ea"/>
                <a:sym typeface="+mn-lt"/>
              </a:rPr>
              <a:t>目 录</a:t>
            </a:r>
            <a:endParaRPr lang="zh-CN" altLang="en-US" sz="6000" b="1" kern="0" dirty="0">
              <a:latin typeface="方正卡通简体" panose="02000000000000000000" pitchFamily="2" charset="-122"/>
              <a:ea typeface="方正卡通简体" panose="02000000000000000000" pitchFamily="2" charset="-122"/>
              <a:cs typeface="+mn-ea"/>
              <a:sym typeface="+mn-lt"/>
            </a:endParaRPr>
          </a:p>
        </p:txBody>
      </p:sp>
      <p:sp>
        <p:nvSpPr>
          <p:cNvPr id="40" name="Rectangle 4"/>
          <p:cNvSpPr txBox="1">
            <a:spLocks noChangeArrowheads="1"/>
          </p:cNvSpPr>
          <p:nvPr/>
        </p:nvSpPr>
        <p:spPr bwMode="auto">
          <a:xfrm>
            <a:off x="6205364" y="1885648"/>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400" b="0" kern="0" dirty="0">
                <a:solidFill>
                  <a:schemeClr val="tx1"/>
                </a:solidFill>
                <a:latin typeface="方正卡通简体" panose="02000000000000000000" pitchFamily="2" charset="-122"/>
                <a:ea typeface="方正卡通简体" panose="02000000000000000000" pitchFamily="2" charset="-122"/>
                <a:cs typeface="+mn-ea"/>
                <a:sym typeface="+mn-lt"/>
              </a:rPr>
              <a:t>CATALOG</a:t>
            </a:r>
            <a:endParaRPr lang="zh-CN" altLang="en-US" sz="2400" b="0" kern="0" dirty="0">
              <a:solidFill>
                <a:schemeClr val="tx1"/>
              </a:solidFill>
              <a:latin typeface="方正卡通简体" panose="02000000000000000000" pitchFamily="2" charset="-122"/>
              <a:ea typeface="方正卡通简体"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1+#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19685" y="25979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12" name="矩形 11"/>
          <p:cNvSpPr/>
          <p:nvPr/>
        </p:nvSpPr>
        <p:spPr>
          <a:xfrm>
            <a:off x="4761535" y="277915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文章背景知识</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
        <p:nvSpPr>
          <p:cNvPr id="13" name="TextBox 11"/>
          <p:cNvSpPr txBox="1"/>
          <p:nvPr/>
        </p:nvSpPr>
        <p:spPr>
          <a:xfrm>
            <a:off x="4660902"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4" name="TextBox 11"/>
          <p:cNvSpPr txBox="1"/>
          <p:nvPr/>
        </p:nvSpPr>
        <p:spPr>
          <a:xfrm>
            <a:off x="6537565"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5" name="TextBox 11"/>
          <p:cNvSpPr txBox="1"/>
          <p:nvPr/>
        </p:nvSpPr>
        <p:spPr>
          <a:xfrm>
            <a:off x="4660902"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6" name="TextBox 11"/>
          <p:cNvSpPr txBox="1"/>
          <p:nvPr/>
        </p:nvSpPr>
        <p:spPr>
          <a:xfrm>
            <a:off x="6537565"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4*#ppt_w"/>
                                          </p:val>
                                        </p:tav>
                                        <p:tav tm="100000">
                                          <p:val>
                                            <p:strVal val="#ppt_w"/>
                                          </p:val>
                                        </p:tav>
                                      </p:tavLst>
                                    </p:anim>
                                    <p:anim calcmode="lin" valueType="num">
                                      <p:cBhvr>
                                        <p:cTn id="13" dur="500" fill="hold"/>
                                        <p:tgtEl>
                                          <p:spTgt spid="12"/>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ppt_x</p:attrName>
                                        </p:attrNameLst>
                                      </p:cBhvr>
                                      <p:tavLst>
                                        <p:tav tm="0">
                                          <p:val>
                                            <p:strVal val="#ppt_x-#ppt_w*1.125000"/>
                                          </p:val>
                                        </p:tav>
                                        <p:tav tm="100000">
                                          <p:val>
                                            <p:strVal val="#ppt_x"/>
                                          </p:val>
                                        </p:tav>
                                      </p:tavLst>
                                    </p:anim>
                                    <p:animEffect transition="in" filter="wipe(right)">
                                      <p:cBhvr>
                                        <p:cTn id="23" dur="500"/>
                                        <p:tgtEl>
                                          <p:spTgt spid="14"/>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A_椭圆 7"/>
          <p:cNvSpPr/>
          <p:nvPr>
            <p:custDataLst>
              <p:tags r:id="rId1"/>
            </p:custDataLst>
          </p:nvPr>
        </p:nvSpPr>
        <p:spPr>
          <a:xfrm>
            <a:off x="3351373" y="3591641"/>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Agency FB" panose="020B0503020202020204" pitchFamily="34" charset="0"/>
            </a:endParaRPr>
          </a:p>
        </p:txBody>
      </p:sp>
      <p:cxnSp>
        <p:nvCxnSpPr>
          <p:cNvPr id="57" name="PA_直接连接符 56"/>
          <p:cNvCxnSpPr>
            <a:endCxn id="56" idx="1"/>
          </p:cNvCxnSpPr>
          <p:nvPr>
            <p:custDataLst>
              <p:tags r:id="rId2"/>
            </p:custDataLst>
          </p:nvPr>
        </p:nvCxnSpPr>
        <p:spPr>
          <a:xfrm>
            <a:off x="5918401" y="2992707"/>
            <a:ext cx="3691" cy="1807573"/>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PA_文本框 40"/>
          <p:cNvSpPr txBox="1"/>
          <p:nvPr>
            <p:custDataLst>
              <p:tags r:id="rId3"/>
            </p:custDataLst>
          </p:nvPr>
        </p:nvSpPr>
        <p:spPr>
          <a:xfrm>
            <a:off x="1810101"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9" name="PA_文本框 41"/>
          <p:cNvSpPr txBox="1"/>
          <p:nvPr>
            <p:custDataLst>
              <p:tags r:id="rId4"/>
            </p:custDataLst>
          </p:nvPr>
        </p:nvSpPr>
        <p:spPr>
          <a:xfrm>
            <a:off x="3754317" y="5212662"/>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0" name="PA_文本框 42"/>
          <p:cNvSpPr txBox="1"/>
          <p:nvPr>
            <p:custDataLst>
              <p:tags r:id="rId5"/>
            </p:custDataLst>
          </p:nvPr>
        </p:nvSpPr>
        <p:spPr>
          <a:xfrm>
            <a:off x="5984271" y="5304789"/>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1" name="PA_文本框 43"/>
          <p:cNvSpPr txBox="1"/>
          <p:nvPr>
            <p:custDataLst>
              <p:tags r:id="rId6"/>
            </p:custDataLst>
          </p:nvPr>
        </p:nvSpPr>
        <p:spPr>
          <a:xfrm>
            <a:off x="7932324"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87" name="PA_组合 86"/>
          <p:cNvGrpSpPr/>
          <p:nvPr>
            <p:custDataLst>
              <p:tags r:id="rId7"/>
            </p:custDataLst>
          </p:nvPr>
        </p:nvGrpSpPr>
        <p:grpSpPr>
          <a:xfrm>
            <a:off x="4871864" y="1272963"/>
            <a:ext cx="2084515" cy="2084515"/>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97" name="椭圆 9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92" name="文本框 91"/>
            <p:cNvSpPr txBox="1"/>
            <p:nvPr/>
          </p:nvSpPr>
          <p:spPr>
            <a:xfrm>
              <a:off x="3934860" y="3335068"/>
              <a:ext cx="1649043" cy="955695"/>
            </a:xfrm>
            <a:prstGeom prst="rect">
              <a:avLst/>
            </a:prstGeom>
            <a:noFill/>
          </p:spPr>
          <p:txBody>
            <a:bodyPr wrap="none" rtlCol="0">
              <a:spAutoFit/>
            </a:bodyPr>
            <a:lstStyle/>
            <a:p>
              <a:pPr algn="ctr"/>
              <a:r>
                <a:rPr lang="zh-CN" altLang="en-US" sz="28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28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8" name="PA_组合 7"/>
          <p:cNvGrpSpPr/>
          <p:nvPr>
            <p:custDataLst>
              <p:tags r:id="rId8"/>
            </p:custDataLst>
          </p:nvPr>
        </p:nvGrpSpPr>
        <p:grpSpPr>
          <a:xfrm>
            <a:off x="2710296" y="3026079"/>
            <a:ext cx="1075144" cy="1075144"/>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82" name="椭圆 81"/>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1" rIns="109740" bIns="54871" numCol="1" anchor="t" anchorCtr="0" compatLnSpc="1"/>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065" algn="l" defTabSz="685800" rtl="0" eaLnBrk="1" latinLnBrk="0" hangingPunct="1">
                <a:defRPr sz="1400" kern="1200">
                  <a:solidFill>
                    <a:schemeClr val="tx1"/>
                  </a:solidFill>
                  <a:latin typeface="+mn-lt"/>
                  <a:ea typeface="+mn-ea"/>
                  <a:cs typeface="+mn-cs"/>
                </a:defRPr>
              </a:lvl4pPr>
              <a:lvl5pPr marL="1370965" algn="l" defTabSz="685800" rtl="0" eaLnBrk="1" latinLnBrk="0" hangingPunct="1">
                <a:defRPr sz="1400" kern="1200">
                  <a:solidFill>
                    <a:schemeClr val="tx1"/>
                  </a:solidFill>
                  <a:latin typeface="+mn-lt"/>
                  <a:ea typeface="+mn-ea"/>
                  <a:cs typeface="+mn-cs"/>
                </a:defRPr>
              </a:lvl5pPr>
              <a:lvl6pPr marL="1713865" algn="l" defTabSz="685800" rtl="0" eaLnBrk="1" latinLnBrk="0" hangingPunct="1">
                <a:defRPr sz="1400" kern="1200">
                  <a:solidFill>
                    <a:schemeClr val="tx1"/>
                  </a:solidFill>
                  <a:latin typeface="+mn-lt"/>
                  <a:ea typeface="+mn-ea"/>
                  <a:cs typeface="+mn-cs"/>
                </a:defRPr>
              </a:lvl6pPr>
              <a:lvl7pPr marL="2056765" algn="l" defTabSz="685800" rtl="0" eaLnBrk="1" latinLnBrk="0" hangingPunct="1">
                <a:defRPr sz="1400" kern="1200">
                  <a:solidFill>
                    <a:schemeClr val="tx1"/>
                  </a:solidFill>
                  <a:latin typeface="+mn-lt"/>
                  <a:ea typeface="+mn-ea"/>
                  <a:cs typeface="+mn-cs"/>
                </a:defRPr>
              </a:lvl7pPr>
              <a:lvl8pPr marL="2399030" algn="l" defTabSz="685800" rtl="0" eaLnBrk="1" latinLnBrk="0" hangingPunct="1">
                <a:defRPr sz="1400" kern="1200">
                  <a:solidFill>
                    <a:schemeClr val="tx1"/>
                  </a:solidFill>
                  <a:latin typeface="+mn-lt"/>
                  <a:ea typeface="+mn-ea"/>
                  <a:cs typeface="+mn-cs"/>
                </a:defRPr>
              </a:lvl8pPr>
              <a:lvl9pPr marL="2741930" algn="l" defTabSz="685800" rtl="0" eaLnBrk="1" latinLnBrk="0" hangingPunct="1">
                <a:defRPr sz="1400" kern="1200">
                  <a:solidFill>
                    <a:schemeClr val="tx1"/>
                  </a:solidFill>
                  <a:latin typeface="+mn-lt"/>
                  <a:ea typeface="+mn-ea"/>
                  <a:cs typeface="+mn-cs"/>
                </a:defRPr>
              </a:lvl9pPr>
            </a:lstStyle>
            <a:p>
              <a:endParaRPr lang="en-US" sz="2400">
                <a:solidFill>
                  <a:srgbClr val="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 name="PA_组合 8"/>
          <p:cNvGrpSpPr/>
          <p:nvPr>
            <p:custDataLst>
              <p:tags r:id="rId9"/>
            </p:custDataLst>
          </p:nvPr>
        </p:nvGrpSpPr>
        <p:grpSpPr>
          <a:xfrm>
            <a:off x="4188853" y="3909452"/>
            <a:ext cx="1075144" cy="1075144"/>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4" name="椭圆 113"/>
              <p:cNvSpPr/>
              <p:nvPr/>
            </p:nvSpPr>
            <p:spPr>
              <a:xfrm>
                <a:off x="3839838" y="2024052"/>
                <a:ext cx="1098122" cy="1098122"/>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pic>
          <p:nvPicPr>
            <p:cNvPr id="115" name="Picture 5" descr="C:\Users\Jonahs\Dropbox\Projects SCOTT\MEET Windows Azure\source\Background\tile-icon-CDN.png"/>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PA_组合 12"/>
          <p:cNvGrpSpPr/>
          <p:nvPr>
            <p:custDataLst>
              <p:tags r:id="rId11"/>
            </p:custDataLst>
          </p:nvPr>
        </p:nvGrpSpPr>
        <p:grpSpPr>
          <a:xfrm>
            <a:off x="6427471" y="4000816"/>
            <a:ext cx="1075144" cy="1075144"/>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21" name="椭圆 120"/>
              <p:cNvSpPr/>
              <p:nvPr/>
            </p:nvSpPr>
            <p:spPr>
              <a:xfrm>
                <a:off x="3839838" y="2024052"/>
                <a:ext cx="1098122" cy="1098122"/>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pic>
          <p:nvPicPr>
            <p:cNvPr id="122" name="Picture 10" descr="C:\Users\Jonahs\Dropbox\Projects SCOTT\MEET Windows Azure\source\Background\tile-icon-network.png"/>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PA_组合 13"/>
          <p:cNvGrpSpPr/>
          <p:nvPr>
            <p:custDataLst>
              <p:tags r:id="rId13"/>
            </p:custDataLst>
          </p:nvPr>
        </p:nvGrpSpPr>
        <p:grpSpPr>
          <a:xfrm>
            <a:off x="7955239" y="3026079"/>
            <a:ext cx="1075144" cy="1075144"/>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67" name="椭圆 166"/>
              <p:cNvSpPr/>
              <p:nvPr/>
            </p:nvSpPr>
            <p:spPr>
              <a:xfrm>
                <a:off x="3839838" y="2024052"/>
                <a:ext cx="1098122" cy="1098122"/>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065" algn="l" defTabSz="685800" rtl="0" eaLnBrk="1" latinLnBrk="0" hangingPunct="1">
                <a:defRPr sz="1400" kern="1200">
                  <a:solidFill>
                    <a:schemeClr val="tx1"/>
                  </a:solidFill>
                  <a:latin typeface="+mn-lt"/>
                  <a:ea typeface="+mn-ea"/>
                  <a:cs typeface="+mn-cs"/>
                </a:defRPr>
              </a:lvl4pPr>
              <a:lvl5pPr marL="1370965" algn="l" defTabSz="685800" rtl="0" eaLnBrk="1" latinLnBrk="0" hangingPunct="1">
                <a:defRPr sz="1400" kern="1200">
                  <a:solidFill>
                    <a:schemeClr val="tx1"/>
                  </a:solidFill>
                  <a:latin typeface="+mn-lt"/>
                  <a:ea typeface="+mn-ea"/>
                  <a:cs typeface="+mn-cs"/>
                </a:defRPr>
              </a:lvl5pPr>
              <a:lvl6pPr marL="1713865" algn="l" defTabSz="685800" rtl="0" eaLnBrk="1" latinLnBrk="0" hangingPunct="1">
                <a:defRPr sz="1400" kern="1200">
                  <a:solidFill>
                    <a:schemeClr val="tx1"/>
                  </a:solidFill>
                  <a:latin typeface="+mn-lt"/>
                  <a:ea typeface="+mn-ea"/>
                  <a:cs typeface="+mn-cs"/>
                </a:defRPr>
              </a:lvl6pPr>
              <a:lvl7pPr marL="2056765" algn="l" defTabSz="685800" rtl="0" eaLnBrk="1" latinLnBrk="0" hangingPunct="1">
                <a:defRPr sz="1400" kern="1200">
                  <a:solidFill>
                    <a:schemeClr val="tx1"/>
                  </a:solidFill>
                  <a:latin typeface="+mn-lt"/>
                  <a:ea typeface="+mn-ea"/>
                  <a:cs typeface="+mn-cs"/>
                </a:defRPr>
              </a:lvl7pPr>
              <a:lvl8pPr marL="2399030" algn="l" defTabSz="685800" rtl="0" eaLnBrk="1" latinLnBrk="0" hangingPunct="1">
                <a:defRPr sz="1400" kern="1200">
                  <a:solidFill>
                    <a:schemeClr val="tx1"/>
                  </a:solidFill>
                  <a:latin typeface="+mn-lt"/>
                  <a:ea typeface="+mn-ea"/>
                  <a:cs typeface="+mn-cs"/>
                </a:defRPr>
              </a:lvl8pPr>
              <a:lvl9pPr marL="2741930" algn="l" defTabSz="685800" rtl="0" eaLnBrk="1" latinLnBrk="0" hangingPunct="1">
                <a:defRPr sz="1400" kern="1200">
                  <a:solidFill>
                    <a:schemeClr val="tx1"/>
                  </a:solidFill>
                  <a:latin typeface="+mn-lt"/>
                  <a:ea typeface="+mn-ea"/>
                  <a:cs typeface="+mn-cs"/>
                </a:defRPr>
              </a:lvl9pPr>
            </a:lstStyle>
            <a:p>
              <a:pPr defTabSz="685800"/>
              <a:endParaRPr lang="en-US" sz="1865">
                <a:solidFill>
                  <a:srgbClr val="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down)">
                                      <p:cBhvr>
                                        <p:cTn id="12" dur="500"/>
                                        <p:tgtEl>
                                          <p:spTgt spid="5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down)">
                                      <p:cBhvr>
                                        <p:cTn id="16" dur="500"/>
                                        <p:tgtEl>
                                          <p:spTgt spid="56"/>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3" presetClass="entr" presetSubtype="16" fill="hold" grpId="0" nodeType="afterEffect">
                                  <p:stCondLst>
                                    <p:cond delay="0"/>
                                  </p:stCondLst>
                                  <p:iterate type="lt">
                                    <p:tmPct val="10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childTnLst>
                                </p:cTn>
                              </p:par>
                            </p:childTnLst>
                          </p:cTn>
                        </p:par>
                        <p:par>
                          <p:cTn id="27" fill="hold">
                            <p:stCondLst>
                              <p:cond delay="3150"/>
                            </p:stCondLst>
                            <p:childTnLst>
                              <p:par>
                                <p:cTn id="28" presetID="2" presetClass="entr" presetSubtype="4"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365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childTnLst>
                                </p:cTn>
                              </p:par>
                            </p:childTnLst>
                          </p:cTn>
                        </p:par>
                        <p:par>
                          <p:cTn id="37" fill="hold">
                            <p:stCondLst>
                              <p:cond delay="5300"/>
                            </p:stCondLst>
                            <p:childTnLst>
                              <p:par>
                                <p:cTn id="38" presetID="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5800"/>
                            </p:stCondLst>
                            <p:childTnLst>
                              <p:par>
                                <p:cTn id="43" presetID="23" presetClass="entr" presetSubtype="16" fill="hold" grpId="0" nodeType="afterEffect">
                                  <p:stCondLst>
                                    <p:cond delay="0"/>
                                  </p:stCondLst>
                                  <p:iterate type="lt">
                                    <p:tmPct val="10000"/>
                                  </p:iterate>
                                  <p:childTnLst>
                                    <p:set>
                                      <p:cBhvr>
                                        <p:cTn id="44" dur="1" fill="hold">
                                          <p:stCondLst>
                                            <p:cond delay="0"/>
                                          </p:stCondLst>
                                        </p:cTn>
                                        <p:tgtEl>
                                          <p:spTgt spid="70"/>
                                        </p:tgtEl>
                                        <p:attrNameLst>
                                          <p:attrName>style.visibility</p:attrName>
                                        </p:attrNameLst>
                                      </p:cBhvr>
                                      <p:to>
                                        <p:strVal val="visible"/>
                                      </p:to>
                                    </p:set>
                                    <p:anim calcmode="lin" valueType="num">
                                      <p:cBhvr>
                                        <p:cTn id="45" dur="500" fill="hold"/>
                                        <p:tgtEl>
                                          <p:spTgt spid="70"/>
                                        </p:tgtEl>
                                        <p:attrNameLst>
                                          <p:attrName>ppt_w</p:attrName>
                                        </p:attrNameLst>
                                      </p:cBhvr>
                                      <p:tavLst>
                                        <p:tav tm="0">
                                          <p:val>
                                            <p:fltVal val="0"/>
                                          </p:val>
                                        </p:tav>
                                        <p:tav tm="100000">
                                          <p:val>
                                            <p:strVal val="#ppt_w"/>
                                          </p:val>
                                        </p:tav>
                                      </p:tavLst>
                                    </p:anim>
                                    <p:anim calcmode="lin" valueType="num">
                                      <p:cBhvr>
                                        <p:cTn id="46" dur="500" fill="hold"/>
                                        <p:tgtEl>
                                          <p:spTgt spid="70"/>
                                        </p:tgtEl>
                                        <p:attrNameLst>
                                          <p:attrName>ppt_h</p:attrName>
                                        </p:attrNameLst>
                                      </p:cBhvr>
                                      <p:tavLst>
                                        <p:tav tm="0">
                                          <p:val>
                                            <p:fltVal val="0"/>
                                          </p:val>
                                        </p:tav>
                                        <p:tav tm="100000">
                                          <p:val>
                                            <p:strVal val="#ppt_h"/>
                                          </p:val>
                                        </p:tav>
                                      </p:tavLst>
                                    </p:anim>
                                  </p:childTnLst>
                                </p:cTn>
                              </p:par>
                            </p:childTnLst>
                          </p:cTn>
                        </p:par>
                        <p:par>
                          <p:cTn id="47" fill="hold">
                            <p:stCondLst>
                              <p:cond delay="7450"/>
                            </p:stCondLst>
                            <p:childTnLst>
                              <p:par>
                                <p:cTn id="48" presetID="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7950"/>
                            </p:stCondLst>
                            <p:childTnLst>
                              <p:par>
                                <p:cTn id="53" presetID="23" presetClass="entr" presetSubtype="16" fill="hold" grpId="0" nodeType="afterEffect">
                                  <p:stCondLst>
                                    <p:cond delay="0"/>
                                  </p:stCondLst>
                                  <p:iterate type="lt">
                                    <p:tmPct val="10000"/>
                                  </p:iterate>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10"/>
          <p:cNvSpPr/>
          <p:nvPr/>
        </p:nvSpPr>
        <p:spPr bwMode="auto">
          <a:xfrm>
            <a:off x="4751541" y="4824701"/>
            <a:ext cx="2120284" cy="948611"/>
          </a:xfrm>
          <a:custGeom>
            <a:avLst/>
            <a:gdLst>
              <a:gd name="T0" fmla="*/ 888 w 903"/>
              <a:gd name="T1" fmla="*/ 404 h 404"/>
              <a:gd name="T2" fmla="*/ 506 w 903"/>
              <a:gd name="T3" fmla="*/ 22 h 404"/>
              <a:gd name="T4" fmla="*/ 0 w 903"/>
              <a:gd name="T5" fmla="*/ 22 h 404"/>
              <a:gd name="T6" fmla="*/ 0 w 903"/>
              <a:gd name="T7" fmla="*/ 0 h 404"/>
              <a:gd name="T8" fmla="*/ 514 w 903"/>
              <a:gd name="T9" fmla="*/ 0 h 404"/>
              <a:gd name="T10" fmla="*/ 903 w 903"/>
              <a:gd name="T11" fmla="*/ 396 h 404"/>
              <a:gd name="T12" fmla="*/ 888 w 9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3" h="404">
                <a:moveTo>
                  <a:pt x="888" y="404"/>
                </a:moveTo>
                <a:lnTo>
                  <a:pt x="506" y="22"/>
                </a:lnTo>
                <a:lnTo>
                  <a:pt x="0" y="22"/>
                </a:lnTo>
                <a:lnTo>
                  <a:pt x="0" y="0"/>
                </a:lnTo>
                <a:lnTo>
                  <a:pt x="514" y="0"/>
                </a:lnTo>
                <a:lnTo>
                  <a:pt x="903" y="396"/>
                </a:lnTo>
                <a:lnTo>
                  <a:pt x="888" y="404"/>
                </a:lnTo>
                <a:close/>
              </a:path>
            </a:pathLst>
          </a:custGeom>
          <a:solidFill>
            <a:schemeClr val="accent1"/>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59" name="Freeform 11"/>
          <p:cNvSpPr/>
          <p:nvPr/>
        </p:nvSpPr>
        <p:spPr bwMode="auto">
          <a:xfrm>
            <a:off x="6594753" y="3946532"/>
            <a:ext cx="2117936" cy="948611"/>
          </a:xfrm>
          <a:custGeom>
            <a:avLst/>
            <a:gdLst>
              <a:gd name="T0" fmla="*/ 888 w 902"/>
              <a:gd name="T1" fmla="*/ 404 h 404"/>
              <a:gd name="T2" fmla="*/ 506 w 902"/>
              <a:gd name="T3" fmla="*/ 22 h 404"/>
              <a:gd name="T4" fmla="*/ 0 w 902"/>
              <a:gd name="T5" fmla="*/ 22 h 404"/>
              <a:gd name="T6" fmla="*/ 0 w 902"/>
              <a:gd name="T7" fmla="*/ 0 h 404"/>
              <a:gd name="T8" fmla="*/ 514 w 902"/>
              <a:gd name="T9" fmla="*/ 0 h 404"/>
              <a:gd name="T10" fmla="*/ 902 w 902"/>
              <a:gd name="T11" fmla="*/ 396 h 404"/>
              <a:gd name="T12" fmla="*/ 888 w 902"/>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2" h="404">
                <a:moveTo>
                  <a:pt x="888" y="404"/>
                </a:moveTo>
                <a:lnTo>
                  <a:pt x="506" y="22"/>
                </a:lnTo>
                <a:lnTo>
                  <a:pt x="0" y="22"/>
                </a:lnTo>
                <a:lnTo>
                  <a:pt x="0" y="0"/>
                </a:lnTo>
                <a:lnTo>
                  <a:pt x="514" y="0"/>
                </a:lnTo>
                <a:lnTo>
                  <a:pt x="902" y="396"/>
                </a:lnTo>
                <a:lnTo>
                  <a:pt x="888" y="404"/>
                </a:lnTo>
                <a:close/>
              </a:path>
            </a:pathLst>
          </a:custGeom>
          <a:solidFill>
            <a:schemeClr val="accent2"/>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0" name="Freeform 12"/>
          <p:cNvSpPr/>
          <p:nvPr/>
        </p:nvSpPr>
        <p:spPr bwMode="auto">
          <a:xfrm>
            <a:off x="7818084" y="3171677"/>
            <a:ext cx="2134373" cy="948611"/>
          </a:xfrm>
          <a:custGeom>
            <a:avLst/>
            <a:gdLst>
              <a:gd name="T0" fmla="*/ 895 w 909"/>
              <a:gd name="T1" fmla="*/ 404 h 404"/>
              <a:gd name="T2" fmla="*/ 506 w 909"/>
              <a:gd name="T3" fmla="*/ 15 h 404"/>
              <a:gd name="T4" fmla="*/ 0 w 909"/>
              <a:gd name="T5" fmla="*/ 15 h 404"/>
              <a:gd name="T6" fmla="*/ 0 w 909"/>
              <a:gd name="T7" fmla="*/ 0 h 404"/>
              <a:gd name="T8" fmla="*/ 513 w 909"/>
              <a:gd name="T9" fmla="*/ 0 h 404"/>
              <a:gd name="T10" fmla="*/ 909 w 909"/>
              <a:gd name="T11" fmla="*/ 389 h 404"/>
              <a:gd name="T12" fmla="*/ 895 w 909"/>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9" h="404">
                <a:moveTo>
                  <a:pt x="895" y="404"/>
                </a:moveTo>
                <a:lnTo>
                  <a:pt x="506" y="15"/>
                </a:lnTo>
                <a:lnTo>
                  <a:pt x="0" y="15"/>
                </a:lnTo>
                <a:lnTo>
                  <a:pt x="0" y="0"/>
                </a:lnTo>
                <a:lnTo>
                  <a:pt x="513" y="0"/>
                </a:lnTo>
                <a:lnTo>
                  <a:pt x="909" y="389"/>
                </a:lnTo>
                <a:lnTo>
                  <a:pt x="895" y="404"/>
                </a:lnTo>
                <a:close/>
              </a:path>
            </a:pathLst>
          </a:custGeom>
          <a:solidFill>
            <a:schemeClr val="accent3"/>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1" name="Freeform 13"/>
          <p:cNvSpPr/>
          <p:nvPr/>
        </p:nvSpPr>
        <p:spPr bwMode="auto">
          <a:xfrm>
            <a:off x="8764345" y="2174042"/>
            <a:ext cx="2117936" cy="946263"/>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4"/>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6" name="Freeform 6"/>
          <p:cNvSpPr/>
          <p:nvPr/>
        </p:nvSpPr>
        <p:spPr bwMode="auto">
          <a:xfrm>
            <a:off x="3857189" y="5014917"/>
            <a:ext cx="4322751" cy="1152891"/>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7" name="Freeform 7"/>
          <p:cNvSpPr/>
          <p:nvPr/>
        </p:nvSpPr>
        <p:spPr bwMode="auto">
          <a:xfrm>
            <a:off x="8247776" y="4395293"/>
            <a:ext cx="1016704" cy="1772775"/>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8" name="Freeform 8"/>
          <p:cNvSpPr/>
          <p:nvPr/>
        </p:nvSpPr>
        <p:spPr bwMode="auto">
          <a:xfrm>
            <a:off x="10694721" y="2638863"/>
            <a:ext cx="533007" cy="352911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9" name="Freeform 9"/>
          <p:cNvSpPr/>
          <p:nvPr/>
        </p:nvSpPr>
        <p:spPr bwMode="auto">
          <a:xfrm>
            <a:off x="9351356" y="3258557"/>
            <a:ext cx="1272640" cy="2909227"/>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70" name="TextBox 37"/>
          <p:cNvSpPr txBox="1"/>
          <p:nvPr/>
        </p:nvSpPr>
        <p:spPr>
          <a:xfrm>
            <a:off x="5895513" y="194251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endParaRPr lang="zh-CN" altLang="en-US" sz="3200"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1" name="TextBox 38"/>
          <p:cNvSpPr txBox="1"/>
          <p:nvPr/>
        </p:nvSpPr>
        <p:spPr>
          <a:xfrm>
            <a:off x="5038985" y="291990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endParaRPr lang="zh-CN" altLang="en-US" sz="3200"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2" name="TextBox 39"/>
          <p:cNvSpPr txBox="1"/>
          <p:nvPr/>
        </p:nvSpPr>
        <p:spPr>
          <a:xfrm>
            <a:off x="3908377" y="3685996"/>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endParaRPr lang="zh-CN" altLang="en-US" sz="3200"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3" name="TextBox 40"/>
          <p:cNvSpPr txBox="1"/>
          <p:nvPr/>
        </p:nvSpPr>
        <p:spPr>
          <a:xfrm>
            <a:off x="2100245" y="4559079"/>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endParaRPr lang="zh-CN" altLang="en-US" sz="3200"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74" name="组合 73"/>
          <p:cNvGrpSpPr/>
          <p:nvPr/>
        </p:nvGrpSpPr>
        <p:grpSpPr>
          <a:xfrm>
            <a:off x="699226" y="1486222"/>
            <a:ext cx="3276660" cy="2814160"/>
            <a:chOff x="428458" y="1296963"/>
            <a:chExt cx="3276660" cy="2814161"/>
          </a:xfrm>
        </p:grpSpPr>
        <p:sp>
          <p:nvSpPr>
            <p:cNvPr id="75" name="TextBox 174"/>
            <p:cNvSpPr txBox="1"/>
            <p:nvPr/>
          </p:nvSpPr>
          <p:spPr>
            <a:xfrm>
              <a:off x="442570" y="1802799"/>
              <a:ext cx="3262548" cy="2308325"/>
            </a:xfrm>
            <a:prstGeom prst="rect">
              <a:avLst/>
            </a:prstGeom>
            <a:noFill/>
          </p:spPr>
          <p:txBody>
            <a:bodyPr wrap="square" rtlCol="0">
              <a:spAutoFit/>
            </a:bodyPr>
            <a:lstStyle/>
            <a:p>
              <a:pPr defTabSz="909955" fontAlgn="base">
                <a:lnSpc>
                  <a:spcPct val="150000"/>
                </a:lnSpc>
                <a:spcBef>
                  <a:spcPct val="0"/>
                </a:spcBef>
                <a:spcAft>
                  <a:spcPct val="0"/>
                </a:spcAft>
              </a:pPr>
              <a:r>
                <a:rPr lang="zh-CN" altLang="en-US" sz="16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6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TextBox 175"/>
            <p:cNvSpPr txBox="1"/>
            <p:nvPr/>
          </p:nvSpPr>
          <p:spPr>
            <a:xfrm>
              <a:off x="428458" y="1296963"/>
              <a:ext cx="3231373" cy="523220"/>
            </a:xfrm>
            <a:prstGeom prst="rect">
              <a:avLst/>
            </a:prstGeom>
            <a:noFill/>
          </p:spPr>
          <p:txBody>
            <a:bodyPr wrap="square" rtlCol="0">
              <a:spAutoFit/>
            </a:bodyPr>
            <a:lstStyle/>
            <a:p>
              <a:pPr defTabSz="909955" fontAlgn="base">
                <a:spcBef>
                  <a:spcPct val="0"/>
                </a:spcBef>
                <a:spcAft>
                  <a:spcPct val="0"/>
                </a:spcAft>
              </a:pPr>
              <a:r>
                <a:rPr lang="zh-CN" altLang="en-US" sz="2800" b="1"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单击此处添加标题</a:t>
              </a:r>
              <a:endParaRPr lang="zh-CN" altLang="en-US" sz="2800" b="1"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500"/>
                                        <p:tgtEl>
                                          <p:spTgt spid="6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right)">
                                      <p:cBhvr>
                                        <p:cTn id="17" dur="500"/>
                                        <p:tgtEl>
                                          <p:spTgt spid="58"/>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randombar(horizontal)">
                                      <p:cBhvr>
                                        <p:cTn id="21" dur="500"/>
                                        <p:tgtEl>
                                          <p:spTgt spid="7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right)">
                                      <p:cBhvr>
                                        <p:cTn id="29" dur="500"/>
                                        <p:tgtEl>
                                          <p:spTgt spid="5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randombar(horizontal)">
                                      <p:cBhvr>
                                        <p:cTn id="33" dur="500"/>
                                        <p:tgtEl>
                                          <p:spTgt spid="7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childTnLst>
                          </p:cTn>
                        </p:par>
                        <p:par>
                          <p:cTn id="38" fill="hold">
                            <p:stCondLst>
                              <p:cond delay="4000"/>
                            </p:stCondLst>
                            <p:childTnLst>
                              <p:par>
                                <p:cTn id="39" presetID="22" presetClass="entr" presetSubtype="2"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right)">
                                      <p:cBhvr>
                                        <p:cTn id="41" dur="500"/>
                                        <p:tgtEl>
                                          <p:spTgt spid="60"/>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randombar(horizontal)">
                                      <p:cBhvr>
                                        <p:cTn id="45" dur="500"/>
                                        <p:tgtEl>
                                          <p:spTgt spid="7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5500"/>
                            </p:stCondLst>
                            <p:childTnLst>
                              <p:par>
                                <p:cTn id="51" presetID="22" presetClass="entr" presetSubtype="2"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wipe(right)">
                                      <p:cBhvr>
                                        <p:cTn id="53" dur="500"/>
                                        <p:tgtEl>
                                          <p:spTgt spid="61"/>
                                        </p:tgtEl>
                                      </p:cBhvr>
                                    </p:animEffect>
                                  </p:childTnLst>
                                </p:cTn>
                              </p:par>
                            </p:childTnLst>
                          </p:cTn>
                        </p:par>
                        <p:par>
                          <p:cTn id="54" fill="hold">
                            <p:stCondLst>
                              <p:cond delay="6000"/>
                            </p:stCondLst>
                            <p:childTnLst>
                              <p:par>
                                <p:cTn id="55" presetID="14" presetClass="entr" presetSubtype="10"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randombar(horizontal)">
                                      <p:cBhvr>
                                        <p:cTn id="5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6" grpId="0" animBg="1"/>
      <p:bldP spid="67" grpId="0" animBg="1"/>
      <p:bldP spid="68" grpId="0" animBg="1"/>
      <p:bldP spid="69" grpId="0" animBg="1"/>
      <p:bldP spid="70" grpId="0"/>
      <p:bldP spid="71" grpId="0"/>
      <p:bldP spid="72" grpId="0"/>
      <p:bldP spid="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8781157" y="2029968"/>
            <a:ext cx="162484" cy="304771"/>
            <a:chOff x="3307183" y="1753627"/>
            <a:chExt cx="162484" cy="304771"/>
          </a:xfrm>
          <a:solidFill>
            <a:schemeClr val="accent2"/>
          </a:solidFill>
          <a:effectLst>
            <a:outerShdw blurRad="50800" dist="38100" dir="13500000" algn="br" rotWithShape="0">
              <a:prstClr val="black">
                <a:alpha val="40000"/>
              </a:prstClr>
            </a:outerShdw>
          </a:effectLst>
        </p:grpSpPr>
        <p:sp>
          <p:nvSpPr>
            <p:cNvPr id="30" name="Freeform 540"/>
            <p:cNvSpPr/>
            <p:nvPr/>
          </p:nvSpPr>
          <p:spPr bwMode="auto">
            <a:xfrm>
              <a:off x="3307183" y="1787592"/>
              <a:ext cx="162483" cy="171204"/>
            </a:xfrm>
            <a:custGeom>
              <a:avLst/>
              <a:gdLst>
                <a:gd name="T0" fmla="*/ 354 w 354"/>
                <a:gd name="T1" fmla="*/ 323 h 373"/>
                <a:gd name="T2" fmla="*/ 0 w 354"/>
                <a:gd name="T3" fmla="*/ 0 h 373"/>
                <a:gd name="T4" fmla="*/ 0 w 354"/>
                <a:gd name="T5" fmla="*/ 47 h 373"/>
                <a:gd name="T6" fmla="*/ 354 w 354"/>
                <a:gd name="T7" fmla="*/ 373 h 373"/>
                <a:gd name="T8" fmla="*/ 354 w 354"/>
                <a:gd name="T9" fmla="*/ 323 h 373"/>
              </a:gdLst>
              <a:ahLst/>
              <a:cxnLst>
                <a:cxn ang="0">
                  <a:pos x="T0" y="T1"/>
                </a:cxn>
                <a:cxn ang="0">
                  <a:pos x="T2" y="T3"/>
                </a:cxn>
                <a:cxn ang="0">
                  <a:pos x="T4" y="T5"/>
                </a:cxn>
                <a:cxn ang="0">
                  <a:pos x="T6" y="T7"/>
                </a:cxn>
                <a:cxn ang="0">
                  <a:pos x="T8" y="T9"/>
                </a:cxn>
              </a:cxnLst>
              <a:rect l="0" t="0" r="r" b="b"/>
              <a:pathLst>
                <a:path w="354" h="373">
                  <a:moveTo>
                    <a:pt x="354" y="323"/>
                  </a:moveTo>
                  <a:lnTo>
                    <a:pt x="0" y="0"/>
                  </a:lnTo>
                  <a:lnTo>
                    <a:pt x="0" y="47"/>
                  </a:lnTo>
                  <a:lnTo>
                    <a:pt x="354" y="373"/>
                  </a:lnTo>
                  <a:lnTo>
                    <a:pt x="354" y="3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Freeform 541"/>
            <p:cNvSpPr/>
            <p:nvPr/>
          </p:nvSpPr>
          <p:spPr bwMode="auto">
            <a:xfrm>
              <a:off x="3307183" y="1818804"/>
              <a:ext cx="162483" cy="170286"/>
            </a:xfrm>
            <a:custGeom>
              <a:avLst/>
              <a:gdLst>
                <a:gd name="T0" fmla="*/ 150 w 150"/>
                <a:gd name="T1" fmla="*/ 149 h 157"/>
                <a:gd name="T2" fmla="*/ 150 w 150"/>
                <a:gd name="T3" fmla="*/ 138 h 157"/>
                <a:gd name="T4" fmla="*/ 0 w 150"/>
                <a:gd name="T5" fmla="*/ 0 h 157"/>
                <a:gd name="T6" fmla="*/ 0 w 150"/>
                <a:gd name="T7" fmla="*/ 21 h 157"/>
                <a:gd name="T8" fmla="*/ 148 w 150"/>
                <a:gd name="T9" fmla="*/ 157 h 157"/>
                <a:gd name="T10" fmla="*/ 150 w 150"/>
                <a:gd name="T11" fmla="*/ 149 h 157"/>
              </a:gdLst>
              <a:ahLst/>
              <a:cxnLst>
                <a:cxn ang="0">
                  <a:pos x="T0" y="T1"/>
                </a:cxn>
                <a:cxn ang="0">
                  <a:pos x="T2" y="T3"/>
                </a:cxn>
                <a:cxn ang="0">
                  <a:pos x="T4" y="T5"/>
                </a:cxn>
                <a:cxn ang="0">
                  <a:pos x="T6" y="T7"/>
                </a:cxn>
                <a:cxn ang="0">
                  <a:pos x="T8" y="T9"/>
                </a:cxn>
                <a:cxn ang="0">
                  <a:pos x="T10" y="T11"/>
                </a:cxn>
              </a:cxnLst>
              <a:rect l="0" t="0" r="r" b="b"/>
              <a:pathLst>
                <a:path w="150" h="157">
                  <a:moveTo>
                    <a:pt x="150" y="149"/>
                  </a:moveTo>
                  <a:cubicBezTo>
                    <a:pt x="150" y="138"/>
                    <a:pt x="150" y="138"/>
                    <a:pt x="150" y="138"/>
                  </a:cubicBezTo>
                  <a:cubicBezTo>
                    <a:pt x="0" y="0"/>
                    <a:pt x="0" y="0"/>
                    <a:pt x="0" y="0"/>
                  </a:cubicBezTo>
                  <a:cubicBezTo>
                    <a:pt x="0" y="21"/>
                    <a:pt x="0" y="21"/>
                    <a:pt x="0" y="21"/>
                  </a:cubicBezTo>
                  <a:cubicBezTo>
                    <a:pt x="148" y="157"/>
                    <a:pt x="148" y="157"/>
                    <a:pt x="148" y="157"/>
                  </a:cubicBezTo>
                  <a:cubicBezTo>
                    <a:pt x="149" y="154"/>
                    <a:pt x="150" y="152"/>
                    <a:pt x="150"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Freeform 542"/>
            <p:cNvSpPr/>
            <p:nvPr/>
          </p:nvSpPr>
          <p:spPr bwMode="auto">
            <a:xfrm>
              <a:off x="3307183" y="1851392"/>
              <a:ext cx="154680" cy="154221"/>
            </a:xfrm>
            <a:custGeom>
              <a:avLst/>
              <a:gdLst>
                <a:gd name="T0" fmla="*/ 337 w 337"/>
                <a:gd name="T1" fmla="*/ 310 h 336"/>
                <a:gd name="T2" fmla="*/ 0 w 337"/>
                <a:gd name="T3" fmla="*/ 0 h 336"/>
                <a:gd name="T4" fmla="*/ 0 w 337"/>
                <a:gd name="T5" fmla="*/ 50 h 336"/>
                <a:gd name="T6" fmla="*/ 312 w 337"/>
                <a:gd name="T7" fmla="*/ 336 h 336"/>
                <a:gd name="T8" fmla="*/ 337 w 337"/>
                <a:gd name="T9" fmla="*/ 310 h 336"/>
              </a:gdLst>
              <a:ahLst/>
              <a:cxnLst>
                <a:cxn ang="0">
                  <a:pos x="T0" y="T1"/>
                </a:cxn>
                <a:cxn ang="0">
                  <a:pos x="T2" y="T3"/>
                </a:cxn>
                <a:cxn ang="0">
                  <a:pos x="T4" y="T5"/>
                </a:cxn>
                <a:cxn ang="0">
                  <a:pos x="T6" y="T7"/>
                </a:cxn>
                <a:cxn ang="0">
                  <a:pos x="T8" y="T9"/>
                </a:cxn>
              </a:cxnLst>
              <a:rect l="0" t="0" r="r" b="b"/>
              <a:pathLst>
                <a:path w="337" h="336">
                  <a:moveTo>
                    <a:pt x="337" y="310"/>
                  </a:moveTo>
                  <a:lnTo>
                    <a:pt x="0" y="0"/>
                  </a:lnTo>
                  <a:lnTo>
                    <a:pt x="0" y="50"/>
                  </a:lnTo>
                  <a:lnTo>
                    <a:pt x="312" y="336"/>
                  </a:lnTo>
                  <a:lnTo>
                    <a:pt x="337" y="3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543"/>
            <p:cNvSpPr/>
            <p:nvPr/>
          </p:nvSpPr>
          <p:spPr bwMode="auto">
            <a:xfrm>
              <a:off x="3307183" y="1883980"/>
              <a:ext cx="137697" cy="136780"/>
            </a:xfrm>
            <a:custGeom>
              <a:avLst/>
              <a:gdLst>
                <a:gd name="T0" fmla="*/ 300 w 300"/>
                <a:gd name="T1" fmla="*/ 274 h 298"/>
                <a:gd name="T2" fmla="*/ 0 w 300"/>
                <a:gd name="T3" fmla="*/ 0 h 298"/>
                <a:gd name="T4" fmla="*/ 0 w 300"/>
                <a:gd name="T5" fmla="*/ 50 h 298"/>
                <a:gd name="T6" fmla="*/ 271 w 300"/>
                <a:gd name="T7" fmla="*/ 298 h 298"/>
                <a:gd name="T8" fmla="*/ 300 w 300"/>
                <a:gd name="T9" fmla="*/ 274 h 298"/>
              </a:gdLst>
              <a:ahLst/>
              <a:cxnLst>
                <a:cxn ang="0">
                  <a:pos x="T0" y="T1"/>
                </a:cxn>
                <a:cxn ang="0">
                  <a:pos x="T2" y="T3"/>
                </a:cxn>
                <a:cxn ang="0">
                  <a:pos x="T4" y="T5"/>
                </a:cxn>
                <a:cxn ang="0">
                  <a:pos x="T6" y="T7"/>
                </a:cxn>
                <a:cxn ang="0">
                  <a:pos x="T8" y="T9"/>
                </a:cxn>
              </a:cxnLst>
              <a:rect l="0" t="0" r="r" b="b"/>
              <a:pathLst>
                <a:path w="300" h="298">
                  <a:moveTo>
                    <a:pt x="300" y="274"/>
                  </a:moveTo>
                  <a:lnTo>
                    <a:pt x="0" y="0"/>
                  </a:lnTo>
                  <a:lnTo>
                    <a:pt x="0" y="50"/>
                  </a:lnTo>
                  <a:lnTo>
                    <a:pt x="271" y="298"/>
                  </a:lnTo>
                  <a:lnTo>
                    <a:pt x="300"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Freeform 544"/>
            <p:cNvSpPr/>
            <p:nvPr/>
          </p:nvSpPr>
          <p:spPr bwMode="auto">
            <a:xfrm>
              <a:off x="3307183" y="1755921"/>
              <a:ext cx="162483" cy="170286"/>
            </a:xfrm>
            <a:custGeom>
              <a:avLst/>
              <a:gdLst>
                <a:gd name="T0" fmla="*/ 150 w 150"/>
                <a:gd name="T1" fmla="*/ 136 h 157"/>
                <a:gd name="T2" fmla="*/ 1 w 150"/>
                <a:gd name="T3" fmla="*/ 0 h 157"/>
                <a:gd name="T4" fmla="*/ 0 w 150"/>
                <a:gd name="T5" fmla="*/ 3 h 157"/>
                <a:gd name="T6" fmla="*/ 0 w 150"/>
                <a:gd name="T7" fmla="*/ 20 h 157"/>
                <a:gd name="T8" fmla="*/ 150 w 150"/>
                <a:gd name="T9" fmla="*/ 157 h 157"/>
                <a:gd name="T10" fmla="*/ 150 w 150"/>
                <a:gd name="T11" fmla="*/ 136 h 157"/>
              </a:gdLst>
              <a:ahLst/>
              <a:cxnLst>
                <a:cxn ang="0">
                  <a:pos x="T0" y="T1"/>
                </a:cxn>
                <a:cxn ang="0">
                  <a:pos x="T2" y="T3"/>
                </a:cxn>
                <a:cxn ang="0">
                  <a:pos x="T4" y="T5"/>
                </a:cxn>
                <a:cxn ang="0">
                  <a:pos x="T6" y="T7"/>
                </a:cxn>
                <a:cxn ang="0">
                  <a:pos x="T8" y="T9"/>
                </a:cxn>
                <a:cxn ang="0">
                  <a:pos x="T10" y="T11"/>
                </a:cxn>
              </a:cxnLst>
              <a:rect l="0" t="0" r="r" b="b"/>
              <a:pathLst>
                <a:path w="150" h="157">
                  <a:moveTo>
                    <a:pt x="150" y="136"/>
                  </a:moveTo>
                  <a:cubicBezTo>
                    <a:pt x="1" y="0"/>
                    <a:pt x="1" y="0"/>
                    <a:pt x="1" y="0"/>
                  </a:cubicBezTo>
                  <a:cubicBezTo>
                    <a:pt x="0" y="1"/>
                    <a:pt x="0" y="2"/>
                    <a:pt x="0" y="3"/>
                  </a:cubicBezTo>
                  <a:cubicBezTo>
                    <a:pt x="0" y="20"/>
                    <a:pt x="0" y="20"/>
                    <a:pt x="0" y="20"/>
                  </a:cubicBezTo>
                  <a:cubicBezTo>
                    <a:pt x="150" y="157"/>
                    <a:pt x="150" y="157"/>
                    <a:pt x="150" y="157"/>
                  </a:cubicBezTo>
                  <a:lnTo>
                    <a:pt x="150"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Freeform 545"/>
            <p:cNvSpPr/>
            <p:nvPr/>
          </p:nvSpPr>
          <p:spPr bwMode="auto">
            <a:xfrm>
              <a:off x="3315904" y="1753627"/>
              <a:ext cx="153763" cy="141369"/>
            </a:xfrm>
            <a:custGeom>
              <a:avLst/>
              <a:gdLst>
                <a:gd name="T0" fmla="*/ 335 w 335"/>
                <a:gd name="T1" fmla="*/ 258 h 308"/>
                <a:gd name="T2" fmla="*/ 54 w 335"/>
                <a:gd name="T3" fmla="*/ 0 h 308"/>
                <a:gd name="T4" fmla="*/ 0 w 335"/>
                <a:gd name="T5" fmla="*/ 0 h 308"/>
                <a:gd name="T6" fmla="*/ 335 w 335"/>
                <a:gd name="T7" fmla="*/ 308 h 308"/>
                <a:gd name="T8" fmla="*/ 335 w 335"/>
                <a:gd name="T9" fmla="*/ 258 h 308"/>
              </a:gdLst>
              <a:ahLst/>
              <a:cxnLst>
                <a:cxn ang="0">
                  <a:pos x="T0" y="T1"/>
                </a:cxn>
                <a:cxn ang="0">
                  <a:pos x="T2" y="T3"/>
                </a:cxn>
                <a:cxn ang="0">
                  <a:pos x="T4" y="T5"/>
                </a:cxn>
                <a:cxn ang="0">
                  <a:pos x="T6" y="T7"/>
                </a:cxn>
                <a:cxn ang="0">
                  <a:pos x="T8" y="T9"/>
                </a:cxn>
              </a:cxnLst>
              <a:rect l="0" t="0" r="r" b="b"/>
              <a:pathLst>
                <a:path w="335" h="308">
                  <a:moveTo>
                    <a:pt x="335" y="258"/>
                  </a:moveTo>
                  <a:lnTo>
                    <a:pt x="54" y="0"/>
                  </a:lnTo>
                  <a:lnTo>
                    <a:pt x="0" y="0"/>
                  </a:lnTo>
                  <a:lnTo>
                    <a:pt x="335" y="308"/>
                  </a:lnTo>
                  <a:lnTo>
                    <a:pt x="335"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546"/>
            <p:cNvSpPr/>
            <p:nvPr/>
          </p:nvSpPr>
          <p:spPr bwMode="auto">
            <a:xfrm>
              <a:off x="3456815" y="1753627"/>
              <a:ext cx="12852" cy="11016"/>
            </a:xfrm>
            <a:custGeom>
              <a:avLst/>
              <a:gdLst>
                <a:gd name="T0" fmla="*/ 12 w 12"/>
                <a:gd name="T1" fmla="*/ 5 h 10"/>
                <a:gd name="T2" fmla="*/ 7 w 12"/>
                <a:gd name="T3" fmla="*/ 0 h 10"/>
                <a:gd name="T4" fmla="*/ 0 w 12"/>
                <a:gd name="T5" fmla="*/ 0 h 10"/>
                <a:gd name="T6" fmla="*/ 12 w 12"/>
                <a:gd name="T7" fmla="*/ 10 h 10"/>
                <a:gd name="T8" fmla="*/ 12 w 12"/>
                <a:gd name="T9" fmla="*/ 5 h 10"/>
              </a:gdLst>
              <a:ahLst/>
              <a:cxnLst>
                <a:cxn ang="0">
                  <a:pos x="T0" y="T1"/>
                </a:cxn>
                <a:cxn ang="0">
                  <a:pos x="T2" y="T3"/>
                </a:cxn>
                <a:cxn ang="0">
                  <a:pos x="T4" y="T5"/>
                </a:cxn>
                <a:cxn ang="0">
                  <a:pos x="T6" y="T7"/>
                </a:cxn>
                <a:cxn ang="0">
                  <a:pos x="T8" y="T9"/>
                </a:cxn>
              </a:cxnLst>
              <a:rect l="0" t="0" r="r" b="b"/>
              <a:pathLst>
                <a:path w="12" h="10">
                  <a:moveTo>
                    <a:pt x="12" y="5"/>
                  </a:moveTo>
                  <a:cubicBezTo>
                    <a:pt x="12" y="2"/>
                    <a:pt x="10" y="0"/>
                    <a:pt x="7" y="0"/>
                  </a:cubicBezTo>
                  <a:cubicBezTo>
                    <a:pt x="0" y="0"/>
                    <a:pt x="0" y="0"/>
                    <a:pt x="0" y="0"/>
                  </a:cubicBezTo>
                  <a:cubicBezTo>
                    <a:pt x="12" y="10"/>
                    <a:pt x="12" y="10"/>
                    <a:pt x="12" y="10"/>
                  </a:cubicBezTo>
                  <a:lnTo>
                    <a:pt x="1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Freeform 547"/>
            <p:cNvSpPr/>
            <p:nvPr/>
          </p:nvSpPr>
          <p:spPr bwMode="auto">
            <a:xfrm>
              <a:off x="3421931" y="1753627"/>
              <a:ext cx="47735" cy="43604"/>
            </a:xfrm>
            <a:custGeom>
              <a:avLst/>
              <a:gdLst>
                <a:gd name="T0" fmla="*/ 104 w 104"/>
                <a:gd name="T1" fmla="*/ 45 h 95"/>
                <a:gd name="T2" fmla="*/ 54 w 104"/>
                <a:gd name="T3" fmla="*/ 0 h 95"/>
                <a:gd name="T4" fmla="*/ 0 w 104"/>
                <a:gd name="T5" fmla="*/ 0 h 95"/>
                <a:gd name="T6" fmla="*/ 104 w 104"/>
                <a:gd name="T7" fmla="*/ 95 h 95"/>
                <a:gd name="T8" fmla="*/ 104 w 104"/>
                <a:gd name="T9" fmla="*/ 45 h 95"/>
              </a:gdLst>
              <a:ahLst/>
              <a:cxnLst>
                <a:cxn ang="0">
                  <a:pos x="T0" y="T1"/>
                </a:cxn>
                <a:cxn ang="0">
                  <a:pos x="T2" y="T3"/>
                </a:cxn>
                <a:cxn ang="0">
                  <a:pos x="T4" y="T5"/>
                </a:cxn>
                <a:cxn ang="0">
                  <a:pos x="T6" y="T7"/>
                </a:cxn>
                <a:cxn ang="0">
                  <a:pos x="T8" y="T9"/>
                </a:cxn>
              </a:cxnLst>
              <a:rect l="0" t="0" r="r" b="b"/>
              <a:pathLst>
                <a:path w="104" h="95">
                  <a:moveTo>
                    <a:pt x="104" y="45"/>
                  </a:moveTo>
                  <a:lnTo>
                    <a:pt x="54" y="0"/>
                  </a:lnTo>
                  <a:lnTo>
                    <a:pt x="0" y="0"/>
                  </a:lnTo>
                  <a:lnTo>
                    <a:pt x="104" y="95"/>
                  </a:lnTo>
                  <a:lnTo>
                    <a:pt x="104"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Freeform 548"/>
            <p:cNvSpPr/>
            <p:nvPr/>
          </p:nvSpPr>
          <p:spPr bwMode="auto">
            <a:xfrm>
              <a:off x="3351706" y="1753627"/>
              <a:ext cx="117961" cy="108781"/>
            </a:xfrm>
            <a:custGeom>
              <a:avLst/>
              <a:gdLst>
                <a:gd name="T0" fmla="*/ 257 w 257"/>
                <a:gd name="T1" fmla="*/ 187 h 237"/>
                <a:gd name="T2" fmla="*/ 54 w 257"/>
                <a:gd name="T3" fmla="*/ 0 h 237"/>
                <a:gd name="T4" fmla="*/ 0 w 257"/>
                <a:gd name="T5" fmla="*/ 0 h 237"/>
                <a:gd name="T6" fmla="*/ 257 w 257"/>
                <a:gd name="T7" fmla="*/ 237 h 237"/>
                <a:gd name="T8" fmla="*/ 257 w 257"/>
                <a:gd name="T9" fmla="*/ 187 h 237"/>
              </a:gdLst>
              <a:ahLst/>
              <a:cxnLst>
                <a:cxn ang="0">
                  <a:pos x="T0" y="T1"/>
                </a:cxn>
                <a:cxn ang="0">
                  <a:pos x="T2" y="T3"/>
                </a:cxn>
                <a:cxn ang="0">
                  <a:pos x="T4" y="T5"/>
                </a:cxn>
                <a:cxn ang="0">
                  <a:pos x="T6" y="T7"/>
                </a:cxn>
                <a:cxn ang="0">
                  <a:pos x="T8" y="T9"/>
                </a:cxn>
              </a:cxnLst>
              <a:rect l="0" t="0" r="r" b="b"/>
              <a:pathLst>
                <a:path w="257" h="237">
                  <a:moveTo>
                    <a:pt x="257" y="187"/>
                  </a:moveTo>
                  <a:lnTo>
                    <a:pt x="54" y="0"/>
                  </a:lnTo>
                  <a:lnTo>
                    <a:pt x="0" y="0"/>
                  </a:lnTo>
                  <a:lnTo>
                    <a:pt x="257" y="237"/>
                  </a:lnTo>
                  <a:lnTo>
                    <a:pt x="257" y="1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Freeform 549"/>
            <p:cNvSpPr/>
            <p:nvPr/>
          </p:nvSpPr>
          <p:spPr bwMode="auto">
            <a:xfrm>
              <a:off x="3386130" y="1753627"/>
              <a:ext cx="83536" cy="76193"/>
            </a:xfrm>
            <a:custGeom>
              <a:avLst/>
              <a:gdLst>
                <a:gd name="T0" fmla="*/ 182 w 182"/>
                <a:gd name="T1" fmla="*/ 116 h 166"/>
                <a:gd name="T2" fmla="*/ 54 w 182"/>
                <a:gd name="T3" fmla="*/ 0 h 166"/>
                <a:gd name="T4" fmla="*/ 0 w 182"/>
                <a:gd name="T5" fmla="*/ 0 h 166"/>
                <a:gd name="T6" fmla="*/ 182 w 182"/>
                <a:gd name="T7" fmla="*/ 166 h 166"/>
                <a:gd name="T8" fmla="*/ 182 w 182"/>
                <a:gd name="T9" fmla="*/ 116 h 166"/>
              </a:gdLst>
              <a:ahLst/>
              <a:cxnLst>
                <a:cxn ang="0">
                  <a:pos x="T0" y="T1"/>
                </a:cxn>
                <a:cxn ang="0">
                  <a:pos x="T2" y="T3"/>
                </a:cxn>
                <a:cxn ang="0">
                  <a:pos x="T4" y="T5"/>
                </a:cxn>
                <a:cxn ang="0">
                  <a:pos x="T6" y="T7"/>
                </a:cxn>
                <a:cxn ang="0">
                  <a:pos x="T8" y="T9"/>
                </a:cxn>
              </a:cxnLst>
              <a:rect l="0" t="0" r="r" b="b"/>
              <a:pathLst>
                <a:path w="182" h="166">
                  <a:moveTo>
                    <a:pt x="182" y="116"/>
                  </a:moveTo>
                  <a:lnTo>
                    <a:pt x="54" y="0"/>
                  </a:lnTo>
                  <a:lnTo>
                    <a:pt x="0" y="0"/>
                  </a:lnTo>
                  <a:lnTo>
                    <a:pt x="182" y="166"/>
                  </a:lnTo>
                  <a:lnTo>
                    <a:pt x="182"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Freeform 550"/>
            <p:cNvSpPr/>
            <p:nvPr/>
          </p:nvSpPr>
          <p:spPr bwMode="auto">
            <a:xfrm>
              <a:off x="3307183" y="1949157"/>
              <a:ext cx="101896" cy="103732"/>
            </a:xfrm>
            <a:custGeom>
              <a:avLst/>
              <a:gdLst>
                <a:gd name="T0" fmla="*/ 193 w 222"/>
                <a:gd name="T1" fmla="*/ 226 h 226"/>
                <a:gd name="T2" fmla="*/ 222 w 222"/>
                <a:gd name="T3" fmla="*/ 203 h 226"/>
                <a:gd name="T4" fmla="*/ 0 w 222"/>
                <a:gd name="T5" fmla="*/ 0 h 226"/>
                <a:gd name="T6" fmla="*/ 0 w 222"/>
                <a:gd name="T7" fmla="*/ 47 h 226"/>
                <a:gd name="T8" fmla="*/ 193 w 222"/>
                <a:gd name="T9" fmla="*/ 226 h 226"/>
              </a:gdLst>
              <a:ahLst/>
              <a:cxnLst>
                <a:cxn ang="0">
                  <a:pos x="T0" y="T1"/>
                </a:cxn>
                <a:cxn ang="0">
                  <a:pos x="T2" y="T3"/>
                </a:cxn>
                <a:cxn ang="0">
                  <a:pos x="T4" y="T5"/>
                </a:cxn>
                <a:cxn ang="0">
                  <a:pos x="T6" y="T7"/>
                </a:cxn>
                <a:cxn ang="0">
                  <a:pos x="T8" y="T9"/>
                </a:cxn>
              </a:cxnLst>
              <a:rect l="0" t="0" r="r" b="b"/>
              <a:pathLst>
                <a:path w="222" h="226">
                  <a:moveTo>
                    <a:pt x="193" y="226"/>
                  </a:moveTo>
                  <a:lnTo>
                    <a:pt x="222" y="203"/>
                  </a:lnTo>
                  <a:lnTo>
                    <a:pt x="0" y="0"/>
                  </a:lnTo>
                  <a:lnTo>
                    <a:pt x="0" y="47"/>
                  </a:lnTo>
                  <a:lnTo>
                    <a:pt x="193"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551"/>
            <p:cNvSpPr/>
            <p:nvPr/>
          </p:nvSpPr>
          <p:spPr bwMode="auto">
            <a:xfrm>
              <a:off x="3307183" y="1916569"/>
              <a:ext cx="119338" cy="120256"/>
            </a:xfrm>
            <a:custGeom>
              <a:avLst/>
              <a:gdLst>
                <a:gd name="T0" fmla="*/ 260 w 260"/>
                <a:gd name="T1" fmla="*/ 238 h 262"/>
                <a:gd name="T2" fmla="*/ 0 w 260"/>
                <a:gd name="T3" fmla="*/ 0 h 262"/>
                <a:gd name="T4" fmla="*/ 0 w 260"/>
                <a:gd name="T5" fmla="*/ 49 h 262"/>
                <a:gd name="T6" fmla="*/ 234 w 260"/>
                <a:gd name="T7" fmla="*/ 262 h 262"/>
                <a:gd name="T8" fmla="*/ 260 w 260"/>
                <a:gd name="T9" fmla="*/ 238 h 262"/>
              </a:gdLst>
              <a:ahLst/>
              <a:cxnLst>
                <a:cxn ang="0">
                  <a:pos x="T0" y="T1"/>
                </a:cxn>
                <a:cxn ang="0">
                  <a:pos x="T2" y="T3"/>
                </a:cxn>
                <a:cxn ang="0">
                  <a:pos x="T4" y="T5"/>
                </a:cxn>
                <a:cxn ang="0">
                  <a:pos x="T6" y="T7"/>
                </a:cxn>
                <a:cxn ang="0">
                  <a:pos x="T8" y="T9"/>
                </a:cxn>
              </a:cxnLst>
              <a:rect l="0" t="0" r="r" b="b"/>
              <a:pathLst>
                <a:path w="260" h="262">
                  <a:moveTo>
                    <a:pt x="260" y="238"/>
                  </a:moveTo>
                  <a:lnTo>
                    <a:pt x="0" y="0"/>
                  </a:lnTo>
                  <a:lnTo>
                    <a:pt x="0" y="49"/>
                  </a:lnTo>
                  <a:lnTo>
                    <a:pt x="234" y="262"/>
                  </a:lnTo>
                  <a:lnTo>
                    <a:pt x="26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552"/>
            <p:cNvSpPr/>
            <p:nvPr/>
          </p:nvSpPr>
          <p:spPr bwMode="auto">
            <a:xfrm>
              <a:off x="3307183" y="1980369"/>
              <a:ext cx="83536" cy="78029"/>
            </a:xfrm>
            <a:custGeom>
              <a:avLst/>
              <a:gdLst>
                <a:gd name="T0" fmla="*/ 4 w 77"/>
                <a:gd name="T1" fmla="*/ 9 h 72"/>
                <a:gd name="T2" fmla="*/ 71 w 77"/>
                <a:gd name="T3" fmla="*/ 70 h 72"/>
                <a:gd name="T4" fmla="*/ 77 w 77"/>
                <a:gd name="T5" fmla="*/ 71 h 72"/>
                <a:gd name="T6" fmla="*/ 0 w 77"/>
                <a:gd name="T7" fmla="*/ 0 h 72"/>
                <a:gd name="T8" fmla="*/ 4 w 77"/>
                <a:gd name="T9" fmla="*/ 9 h 72"/>
              </a:gdLst>
              <a:ahLst/>
              <a:cxnLst>
                <a:cxn ang="0">
                  <a:pos x="T0" y="T1"/>
                </a:cxn>
                <a:cxn ang="0">
                  <a:pos x="T2" y="T3"/>
                </a:cxn>
                <a:cxn ang="0">
                  <a:pos x="T4" y="T5"/>
                </a:cxn>
                <a:cxn ang="0">
                  <a:pos x="T6" y="T7"/>
                </a:cxn>
                <a:cxn ang="0">
                  <a:pos x="T8" y="T9"/>
                </a:cxn>
              </a:cxnLst>
              <a:rect l="0" t="0" r="r" b="b"/>
              <a:pathLst>
                <a:path w="77" h="72">
                  <a:moveTo>
                    <a:pt x="4" y="9"/>
                  </a:moveTo>
                  <a:cubicBezTo>
                    <a:pt x="71" y="70"/>
                    <a:pt x="71" y="70"/>
                    <a:pt x="71" y="70"/>
                  </a:cubicBezTo>
                  <a:cubicBezTo>
                    <a:pt x="73" y="71"/>
                    <a:pt x="75" y="72"/>
                    <a:pt x="77" y="71"/>
                  </a:cubicBezTo>
                  <a:cubicBezTo>
                    <a:pt x="0" y="0"/>
                    <a:pt x="0" y="0"/>
                    <a:pt x="0" y="0"/>
                  </a:cubicBezTo>
                  <a:cubicBezTo>
                    <a:pt x="0" y="3"/>
                    <a:pt x="2"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3" name="组合 42"/>
          <p:cNvGrpSpPr/>
          <p:nvPr/>
        </p:nvGrpSpPr>
        <p:grpSpPr>
          <a:xfrm>
            <a:off x="9684074" y="4420856"/>
            <a:ext cx="276313" cy="277691"/>
            <a:chOff x="4418403" y="4299656"/>
            <a:chExt cx="276313" cy="277691"/>
          </a:xfrm>
          <a:solidFill>
            <a:schemeClr val="accent3"/>
          </a:solidFill>
          <a:effectLst>
            <a:outerShdw blurRad="50800" dist="38100" dir="13500000" algn="br" rotWithShape="0">
              <a:prstClr val="black">
                <a:alpha val="40000"/>
              </a:prstClr>
            </a:outerShdw>
          </a:effectLst>
        </p:grpSpPr>
        <p:sp>
          <p:nvSpPr>
            <p:cNvPr id="44" name="Freeform 553"/>
            <p:cNvSpPr/>
            <p:nvPr/>
          </p:nvSpPr>
          <p:spPr bwMode="auto">
            <a:xfrm>
              <a:off x="4436763" y="4424502"/>
              <a:ext cx="237299" cy="26163"/>
            </a:xfrm>
            <a:custGeom>
              <a:avLst/>
              <a:gdLst>
                <a:gd name="T0" fmla="*/ 35 w 517"/>
                <a:gd name="T1" fmla="*/ 57 h 57"/>
                <a:gd name="T2" fmla="*/ 517 w 517"/>
                <a:gd name="T3" fmla="*/ 35 h 57"/>
                <a:gd name="T4" fmla="*/ 482 w 517"/>
                <a:gd name="T5" fmla="*/ 0 h 57"/>
                <a:gd name="T6" fmla="*/ 0 w 517"/>
                <a:gd name="T7" fmla="*/ 21 h 57"/>
                <a:gd name="T8" fmla="*/ 35 w 517"/>
                <a:gd name="T9" fmla="*/ 57 h 57"/>
              </a:gdLst>
              <a:ahLst/>
              <a:cxnLst>
                <a:cxn ang="0">
                  <a:pos x="T0" y="T1"/>
                </a:cxn>
                <a:cxn ang="0">
                  <a:pos x="T2" y="T3"/>
                </a:cxn>
                <a:cxn ang="0">
                  <a:pos x="T4" y="T5"/>
                </a:cxn>
                <a:cxn ang="0">
                  <a:pos x="T6" y="T7"/>
                </a:cxn>
                <a:cxn ang="0">
                  <a:pos x="T8" y="T9"/>
                </a:cxn>
              </a:cxnLst>
              <a:rect l="0" t="0" r="r" b="b"/>
              <a:pathLst>
                <a:path w="517" h="57">
                  <a:moveTo>
                    <a:pt x="35" y="57"/>
                  </a:moveTo>
                  <a:lnTo>
                    <a:pt x="517" y="35"/>
                  </a:lnTo>
                  <a:lnTo>
                    <a:pt x="482" y="0"/>
                  </a:lnTo>
                  <a:lnTo>
                    <a:pt x="0" y="21"/>
                  </a:lnTo>
                  <a:lnTo>
                    <a:pt x="3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554"/>
            <p:cNvSpPr/>
            <p:nvPr/>
          </p:nvSpPr>
          <p:spPr bwMode="auto">
            <a:xfrm>
              <a:off x="4418403" y="4401552"/>
              <a:ext cx="233168" cy="26163"/>
            </a:xfrm>
            <a:custGeom>
              <a:avLst/>
              <a:gdLst>
                <a:gd name="T0" fmla="*/ 3 w 215"/>
                <a:gd name="T1" fmla="*/ 16 h 24"/>
                <a:gd name="T2" fmla="*/ 11 w 215"/>
                <a:gd name="T3" fmla="*/ 24 h 24"/>
                <a:gd name="T4" fmla="*/ 215 w 215"/>
                <a:gd name="T5" fmla="*/ 15 h 24"/>
                <a:gd name="T6" fmla="*/ 200 w 215"/>
                <a:gd name="T7" fmla="*/ 0 h 24"/>
                <a:gd name="T8" fmla="*/ 0 w 215"/>
                <a:gd name="T9" fmla="*/ 9 h 24"/>
                <a:gd name="T10" fmla="*/ 3 w 215"/>
                <a:gd name="T11" fmla="*/ 16 h 24"/>
              </a:gdLst>
              <a:ahLst/>
              <a:cxnLst>
                <a:cxn ang="0">
                  <a:pos x="T0" y="T1"/>
                </a:cxn>
                <a:cxn ang="0">
                  <a:pos x="T2" y="T3"/>
                </a:cxn>
                <a:cxn ang="0">
                  <a:pos x="T4" y="T5"/>
                </a:cxn>
                <a:cxn ang="0">
                  <a:pos x="T6" y="T7"/>
                </a:cxn>
                <a:cxn ang="0">
                  <a:pos x="T8" y="T9"/>
                </a:cxn>
                <a:cxn ang="0">
                  <a:pos x="T10" y="T11"/>
                </a:cxn>
              </a:cxnLst>
              <a:rect l="0" t="0" r="r" b="b"/>
              <a:pathLst>
                <a:path w="215" h="24">
                  <a:moveTo>
                    <a:pt x="3" y="16"/>
                  </a:moveTo>
                  <a:cubicBezTo>
                    <a:pt x="11" y="24"/>
                    <a:pt x="11" y="24"/>
                    <a:pt x="11" y="24"/>
                  </a:cubicBezTo>
                  <a:cubicBezTo>
                    <a:pt x="215" y="15"/>
                    <a:pt x="215" y="15"/>
                    <a:pt x="215" y="15"/>
                  </a:cubicBezTo>
                  <a:cubicBezTo>
                    <a:pt x="200" y="0"/>
                    <a:pt x="200" y="0"/>
                    <a:pt x="200" y="0"/>
                  </a:cubicBezTo>
                  <a:cubicBezTo>
                    <a:pt x="0" y="9"/>
                    <a:pt x="0" y="9"/>
                    <a:pt x="0" y="9"/>
                  </a:cubicBezTo>
                  <a:cubicBezTo>
                    <a:pt x="0" y="11"/>
                    <a:pt x="1" y="14"/>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Freeform 555"/>
            <p:cNvSpPr/>
            <p:nvPr/>
          </p:nvSpPr>
          <p:spPr bwMode="auto">
            <a:xfrm>
              <a:off x="4418403" y="4379061"/>
              <a:ext cx="210219" cy="24785"/>
            </a:xfrm>
            <a:custGeom>
              <a:avLst/>
              <a:gdLst>
                <a:gd name="T0" fmla="*/ 0 w 458"/>
                <a:gd name="T1" fmla="*/ 54 h 54"/>
                <a:gd name="T2" fmla="*/ 458 w 458"/>
                <a:gd name="T3" fmla="*/ 35 h 54"/>
                <a:gd name="T4" fmla="*/ 423 w 458"/>
                <a:gd name="T5" fmla="*/ 0 h 54"/>
                <a:gd name="T6" fmla="*/ 0 w 458"/>
                <a:gd name="T7" fmla="*/ 19 h 54"/>
                <a:gd name="T8" fmla="*/ 0 w 458"/>
                <a:gd name="T9" fmla="*/ 54 h 54"/>
              </a:gdLst>
              <a:ahLst/>
              <a:cxnLst>
                <a:cxn ang="0">
                  <a:pos x="T0" y="T1"/>
                </a:cxn>
                <a:cxn ang="0">
                  <a:pos x="T2" y="T3"/>
                </a:cxn>
                <a:cxn ang="0">
                  <a:pos x="T4" y="T5"/>
                </a:cxn>
                <a:cxn ang="0">
                  <a:pos x="T6" y="T7"/>
                </a:cxn>
                <a:cxn ang="0">
                  <a:pos x="T8" y="T9"/>
                </a:cxn>
              </a:cxnLst>
              <a:rect l="0" t="0" r="r" b="b"/>
              <a:pathLst>
                <a:path w="458" h="54">
                  <a:moveTo>
                    <a:pt x="0" y="54"/>
                  </a:moveTo>
                  <a:lnTo>
                    <a:pt x="458" y="35"/>
                  </a:lnTo>
                  <a:lnTo>
                    <a:pt x="423" y="0"/>
                  </a:lnTo>
                  <a:lnTo>
                    <a:pt x="0" y="19"/>
                  </a:lnTo>
                  <a:lnTo>
                    <a:pt x="0"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556"/>
            <p:cNvSpPr/>
            <p:nvPr/>
          </p:nvSpPr>
          <p:spPr bwMode="auto">
            <a:xfrm>
              <a:off x="4419321" y="4356112"/>
              <a:ext cx="185433" cy="23868"/>
            </a:xfrm>
            <a:custGeom>
              <a:avLst/>
              <a:gdLst>
                <a:gd name="T0" fmla="*/ 0 w 404"/>
                <a:gd name="T1" fmla="*/ 52 h 52"/>
                <a:gd name="T2" fmla="*/ 404 w 404"/>
                <a:gd name="T3" fmla="*/ 35 h 52"/>
                <a:gd name="T4" fmla="*/ 371 w 404"/>
                <a:gd name="T5" fmla="*/ 0 h 52"/>
                <a:gd name="T6" fmla="*/ 3 w 404"/>
                <a:gd name="T7" fmla="*/ 17 h 52"/>
                <a:gd name="T8" fmla="*/ 0 w 404"/>
                <a:gd name="T9" fmla="*/ 52 h 52"/>
              </a:gdLst>
              <a:ahLst/>
              <a:cxnLst>
                <a:cxn ang="0">
                  <a:pos x="T0" y="T1"/>
                </a:cxn>
                <a:cxn ang="0">
                  <a:pos x="T2" y="T3"/>
                </a:cxn>
                <a:cxn ang="0">
                  <a:pos x="T4" y="T5"/>
                </a:cxn>
                <a:cxn ang="0">
                  <a:pos x="T6" y="T7"/>
                </a:cxn>
                <a:cxn ang="0">
                  <a:pos x="T8" y="T9"/>
                </a:cxn>
              </a:cxnLst>
              <a:rect l="0" t="0" r="r" b="b"/>
              <a:pathLst>
                <a:path w="404" h="52">
                  <a:moveTo>
                    <a:pt x="0" y="52"/>
                  </a:moveTo>
                  <a:lnTo>
                    <a:pt x="404" y="35"/>
                  </a:lnTo>
                  <a:lnTo>
                    <a:pt x="371" y="0"/>
                  </a:lnTo>
                  <a:lnTo>
                    <a:pt x="3" y="17"/>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Freeform 557"/>
            <p:cNvSpPr/>
            <p:nvPr/>
          </p:nvSpPr>
          <p:spPr bwMode="auto">
            <a:xfrm>
              <a:off x="4459712" y="4446993"/>
              <a:ext cx="235004" cy="26163"/>
            </a:xfrm>
            <a:custGeom>
              <a:avLst/>
              <a:gdLst>
                <a:gd name="T0" fmla="*/ 15 w 217"/>
                <a:gd name="T1" fmla="*/ 24 h 24"/>
                <a:gd name="T2" fmla="*/ 217 w 217"/>
                <a:gd name="T3" fmla="*/ 15 h 24"/>
                <a:gd name="T4" fmla="*/ 216 w 217"/>
                <a:gd name="T5" fmla="*/ 12 h 24"/>
                <a:gd name="T6" fmla="*/ 204 w 217"/>
                <a:gd name="T7" fmla="*/ 0 h 24"/>
                <a:gd name="T8" fmla="*/ 0 w 217"/>
                <a:gd name="T9" fmla="*/ 9 h 24"/>
                <a:gd name="T10" fmla="*/ 15 w 217"/>
                <a:gd name="T11" fmla="*/ 24 h 24"/>
              </a:gdLst>
              <a:ahLst/>
              <a:cxnLst>
                <a:cxn ang="0">
                  <a:pos x="T0" y="T1"/>
                </a:cxn>
                <a:cxn ang="0">
                  <a:pos x="T2" y="T3"/>
                </a:cxn>
                <a:cxn ang="0">
                  <a:pos x="T4" y="T5"/>
                </a:cxn>
                <a:cxn ang="0">
                  <a:pos x="T6" y="T7"/>
                </a:cxn>
                <a:cxn ang="0">
                  <a:pos x="T8" y="T9"/>
                </a:cxn>
                <a:cxn ang="0">
                  <a:pos x="T10" y="T11"/>
                </a:cxn>
              </a:cxnLst>
              <a:rect l="0" t="0" r="r" b="b"/>
              <a:pathLst>
                <a:path w="217" h="24">
                  <a:moveTo>
                    <a:pt x="15" y="24"/>
                  </a:moveTo>
                  <a:cubicBezTo>
                    <a:pt x="217" y="15"/>
                    <a:pt x="217" y="15"/>
                    <a:pt x="217" y="15"/>
                  </a:cubicBezTo>
                  <a:cubicBezTo>
                    <a:pt x="217" y="14"/>
                    <a:pt x="217" y="13"/>
                    <a:pt x="216" y="12"/>
                  </a:cubicBezTo>
                  <a:cubicBezTo>
                    <a:pt x="204" y="0"/>
                    <a:pt x="204" y="0"/>
                    <a:pt x="204" y="0"/>
                  </a:cubicBezTo>
                  <a:cubicBezTo>
                    <a:pt x="0" y="9"/>
                    <a:pt x="0" y="9"/>
                    <a:pt x="0" y="9"/>
                  </a:cubicBezTo>
                  <a:lnTo>
                    <a:pt x="1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558"/>
            <p:cNvSpPr/>
            <p:nvPr/>
          </p:nvSpPr>
          <p:spPr bwMode="auto">
            <a:xfrm>
              <a:off x="4482203" y="4470860"/>
              <a:ext cx="209300" cy="25244"/>
            </a:xfrm>
            <a:custGeom>
              <a:avLst/>
              <a:gdLst>
                <a:gd name="T0" fmla="*/ 36 w 456"/>
                <a:gd name="T1" fmla="*/ 55 h 55"/>
                <a:gd name="T2" fmla="*/ 418 w 456"/>
                <a:gd name="T3" fmla="*/ 38 h 55"/>
                <a:gd name="T4" fmla="*/ 456 w 456"/>
                <a:gd name="T5" fmla="*/ 0 h 55"/>
                <a:gd name="T6" fmla="*/ 0 w 456"/>
                <a:gd name="T7" fmla="*/ 19 h 55"/>
                <a:gd name="T8" fmla="*/ 36 w 456"/>
                <a:gd name="T9" fmla="*/ 55 h 55"/>
              </a:gdLst>
              <a:ahLst/>
              <a:cxnLst>
                <a:cxn ang="0">
                  <a:pos x="T0" y="T1"/>
                </a:cxn>
                <a:cxn ang="0">
                  <a:pos x="T2" y="T3"/>
                </a:cxn>
                <a:cxn ang="0">
                  <a:pos x="T4" y="T5"/>
                </a:cxn>
                <a:cxn ang="0">
                  <a:pos x="T6" y="T7"/>
                </a:cxn>
                <a:cxn ang="0">
                  <a:pos x="T8" y="T9"/>
                </a:cxn>
              </a:cxnLst>
              <a:rect l="0" t="0" r="r" b="b"/>
              <a:pathLst>
                <a:path w="456" h="55">
                  <a:moveTo>
                    <a:pt x="36" y="55"/>
                  </a:moveTo>
                  <a:lnTo>
                    <a:pt x="418" y="38"/>
                  </a:lnTo>
                  <a:lnTo>
                    <a:pt x="456" y="0"/>
                  </a:lnTo>
                  <a:lnTo>
                    <a:pt x="0" y="19"/>
                  </a:lnTo>
                  <a:lnTo>
                    <a:pt x="36"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Freeform 559"/>
            <p:cNvSpPr/>
            <p:nvPr/>
          </p:nvSpPr>
          <p:spPr bwMode="auto">
            <a:xfrm>
              <a:off x="4574460" y="4570921"/>
              <a:ext cx="17441" cy="6426"/>
            </a:xfrm>
            <a:custGeom>
              <a:avLst/>
              <a:gdLst>
                <a:gd name="T0" fmla="*/ 4 w 16"/>
                <a:gd name="T1" fmla="*/ 4 h 6"/>
                <a:gd name="T2" fmla="*/ 11 w 16"/>
                <a:gd name="T3" fmla="*/ 4 h 6"/>
                <a:gd name="T4" fmla="*/ 16 w 16"/>
                <a:gd name="T5" fmla="*/ 0 h 6"/>
                <a:gd name="T6" fmla="*/ 0 w 16"/>
                <a:gd name="T7" fmla="*/ 0 h 6"/>
                <a:gd name="T8" fmla="*/ 4 w 16"/>
                <a:gd name="T9" fmla="*/ 4 h 6"/>
              </a:gdLst>
              <a:ahLst/>
              <a:cxnLst>
                <a:cxn ang="0">
                  <a:pos x="T0" y="T1"/>
                </a:cxn>
                <a:cxn ang="0">
                  <a:pos x="T2" y="T3"/>
                </a:cxn>
                <a:cxn ang="0">
                  <a:pos x="T4" y="T5"/>
                </a:cxn>
                <a:cxn ang="0">
                  <a:pos x="T6" y="T7"/>
                </a:cxn>
                <a:cxn ang="0">
                  <a:pos x="T8" y="T9"/>
                </a:cxn>
              </a:cxnLst>
              <a:rect l="0" t="0" r="r" b="b"/>
              <a:pathLst>
                <a:path w="16" h="6">
                  <a:moveTo>
                    <a:pt x="4" y="4"/>
                  </a:moveTo>
                  <a:cubicBezTo>
                    <a:pt x="6" y="6"/>
                    <a:pt x="9" y="6"/>
                    <a:pt x="11" y="4"/>
                  </a:cubicBezTo>
                  <a:cubicBezTo>
                    <a:pt x="16" y="0"/>
                    <a:pt x="16" y="0"/>
                    <a:pt x="16" y="0"/>
                  </a:cubicBezTo>
                  <a:cubicBezTo>
                    <a:pt x="0" y="0"/>
                    <a:pt x="0" y="0"/>
                    <a:pt x="0" y="0"/>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Freeform 560"/>
            <p:cNvSpPr/>
            <p:nvPr/>
          </p:nvSpPr>
          <p:spPr bwMode="auto">
            <a:xfrm>
              <a:off x="4551511" y="4545675"/>
              <a:ext cx="65177" cy="18819"/>
            </a:xfrm>
            <a:custGeom>
              <a:avLst/>
              <a:gdLst>
                <a:gd name="T0" fmla="*/ 33 w 142"/>
                <a:gd name="T1" fmla="*/ 41 h 41"/>
                <a:gd name="T2" fmla="*/ 102 w 142"/>
                <a:gd name="T3" fmla="*/ 38 h 41"/>
                <a:gd name="T4" fmla="*/ 142 w 142"/>
                <a:gd name="T5" fmla="*/ 0 h 41"/>
                <a:gd name="T6" fmla="*/ 0 w 142"/>
                <a:gd name="T7" fmla="*/ 5 h 41"/>
                <a:gd name="T8" fmla="*/ 33 w 142"/>
                <a:gd name="T9" fmla="*/ 41 h 41"/>
              </a:gdLst>
              <a:ahLst/>
              <a:cxnLst>
                <a:cxn ang="0">
                  <a:pos x="T0" y="T1"/>
                </a:cxn>
                <a:cxn ang="0">
                  <a:pos x="T2" y="T3"/>
                </a:cxn>
                <a:cxn ang="0">
                  <a:pos x="T4" y="T5"/>
                </a:cxn>
                <a:cxn ang="0">
                  <a:pos x="T6" y="T7"/>
                </a:cxn>
                <a:cxn ang="0">
                  <a:pos x="T8" y="T9"/>
                </a:cxn>
              </a:cxnLst>
              <a:rect l="0" t="0" r="r" b="b"/>
              <a:pathLst>
                <a:path w="142" h="41">
                  <a:moveTo>
                    <a:pt x="33" y="41"/>
                  </a:moveTo>
                  <a:lnTo>
                    <a:pt x="102" y="38"/>
                  </a:lnTo>
                  <a:lnTo>
                    <a:pt x="142" y="0"/>
                  </a:lnTo>
                  <a:lnTo>
                    <a:pt x="0" y="5"/>
                  </a:lnTo>
                  <a:lnTo>
                    <a:pt x="33"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Freeform 561"/>
            <p:cNvSpPr/>
            <p:nvPr/>
          </p:nvSpPr>
          <p:spPr bwMode="auto">
            <a:xfrm>
              <a:off x="4505152" y="4496105"/>
              <a:ext cx="161565" cy="22491"/>
            </a:xfrm>
            <a:custGeom>
              <a:avLst/>
              <a:gdLst>
                <a:gd name="T0" fmla="*/ 35 w 352"/>
                <a:gd name="T1" fmla="*/ 49 h 49"/>
                <a:gd name="T2" fmla="*/ 314 w 352"/>
                <a:gd name="T3" fmla="*/ 38 h 49"/>
                <a:gd name="T4" fmla="*/ 352 w 352"/>
                <a:gd name="T5" fmla="*/ 0 h 49"/>
                <a:gd name="T6" fmla="*/ 0 w 352"/>
                <a:gd name="T7" fmla="*/ 14 h 49"/>
                <a:gd name="T8" fmla="*/ 35 w 352"/>
                <a:gd name="T9" fmla="*/ 49 h 49"/>
              </a:gdLst>
              <a:ahLst/>
              <a:cxnLst>
                <a:cxn ang="0">
                  <a:pos x="T0" y="T1"/>
                </a:cxn>
                <a:cxn ang="0">
                  <a:pos x="T2" y="T3"/>
                </a:cxn>
                <a:cxn ang="0">
                  <a:pos x="T4" y="T5"/>
                </a:cxn>
                <a:cxn ang="0">
                  <a:pos x="T6" y="T7"/>
                </a:cxn>
                <a:cxn ang="0">
                  <a:pos x="T8" y="T9"/>
                </a:cxn>
              </a:cxnLst>
              <a:rect l="0" t="0" r="r" b="b"/>
              <a:pathLst>
                <a:path w="352" h="49">
                  <a:moveTo>
                    <a:pt x="35" y="49"/>
                  </a:moveTo>
                  <a:lnTo>
                    <a:pt x="314" y="38"/>
                  </a:lnTo>
                  <a:lnTo>
                    <a:pt x="352" y="0"/>
                  </a:lnTo>
                  <a:lnTo>
                    <a:pt x="0" y="14"/>
                  </a:lnTo>
                  <a:lnTo>
                    <a:pt x="3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Freeform 562"/>
            <p:cNvSpPr/>
            <p:nvPr/>
          </p:nvSpPr>
          <p:spPr bwMode="auto">
            <a:xfrm>
              <a:off x="4527643" y="4520890"/>
              <a:ext cx="113830" cy="20655"/>
            </a:xfrm>
            <a:custGeom>
              <a:avLst/>
              <a:gdLst>
                <a:gd name="T0" fmla="*/ 36 w 248"/>
                <a:gd name="T1" fmla="*/ 45 h 45"/>
                <a:gd name="T2" fmla="*/ 211 w 248"/>
                <a:gd name="T3" fmla="*/ 38 h 45"/>
                <a:gd name="T4" fmla="*/ 248 w 248"/>
                <a:gd name="T5" fmla="*/ 0 h 45"/>
                <a:gd name="T6" fmla="*/ 0 w 248"/>
                <a:gd name="T7" fmla="*/ 10 h 45"/>
                <a:gd name="T8" fmla="*/ 36 w 248"/>
                <a:gd name="T9" fmla="*/ 45 h 45"/>
              </a:gdLst>
              <a:ahLst/>
              <a:cxnLst>
                <a:cxn ang="0">
                  <a:pos x="T0" y="T1"/>
                </a:cxn>
                <a:cxn ang="0">
                  <a:pos x="T2" y="T3"/>
                </a:cxn>
                <a:cxn ang="0">
                  <a:pos x="T4" y="T5"/>
                </a:cxn>
                <a:cxn ang="0">
                  <a:pos x="T6" y="T7"/>
                </a:cxn>
                <a:cxn ang="0">
                  <a:pos x="T8" y="T9"/>
                </a:cxn>
              </a:cxnLst>
              <a:rect l="0" t="0" r="r" b="b"/>
              <a:pathLst>
                <a:path w="248" h="45">
                  <a:moveTo>
                    <a:pt x="36" y="45"/>
                  </a:moveTo>
                  <a:lnTo>
                    <a:pt x="211" y="38"/>
                  </a:lnTo>
                  <a:lnTo>
                    <a:pt x="248" y="0"/>
                  </a:lnTo>
                  <a:lnTo>
                    <a:pt x="0" y="10"/>
                  </a:lnTo>
                  <a:lnTo>
                    <a:pt x="3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Freeform 563"/>
            <p:cNvSpPr/>
            <p:nvPr/>
          </p:nvSpPr>
          <p:spPr bwMode="auto">
            <a:xfrm>
              <a:off x="4421616" y="4310672"/>
              <a:ext cx="137697" cy="21572"/>
            </a:xfrm>
            <a:custGeom>
              <a:avLst/>
              <a:gdLst>
                <a:gd name="T0" fmla="*/ 2 w 300"/>
                <a:gd name="T1" fmla="*/ 12 h 47"/>
                <a:gd name="T2" fmla="*/ 0 w 300"/>
                <a:gd name="T3" fmla="*/ 47 h 47"/>
                <a:gd name="T4" fmla="*/ 300 w 300"/>
                <a:gd name="T5" fmla="*/ 33 h 47"/>
                <a:gd name="T6" fmla="*/ 267 w 300"/>
                <a:gd name="T7" fmla="*/ 0 h 47"/>
                <a:gd name="T8" fmla="*/ 2 w 300"/>
                <a:gd name="T9" fmla="*/ 12 h 47"/>
              </a:gdLst>
              <a:ahLst/>
              <a:cxnLst>
                <a:cxn ang="0">
                  <a:pos x="T0" y="T1"/>
                </a:cxn>
                <a:cxn ang="0">
                  <a:pos x="T2" y="T3"/>
                </a:cxn>
                <a:cxn ang="0">
                  <a:pos x="T4" y="T5"/>
                </a:cxn>
                <a:cxn ang="0">
                  <a:pos x="T6" y="T7"/>
                </a:cxn>
                <a:cxn ang="0">
                  <a:pos x="T8" y="T9"/>
                </a:cxn>
              </a:cxnLst>
              <a:rect l="0" t="0" r="r" b="b"/>
              <a:pathLst>
                <a:path w="300" h="47">
                  <a:moveTo>
                    <a:pt x="2" y="12"/>
                  </a:moveTo>
                  <a:lnTo>
                    <a:pt x="0" y="47"/>
                  </a:lnTo>
                  <a:lnTo>
                    <a:pt x="300" y="33"/>
                  </a:lnTo>
                  <a:lnTo>
                    <a:pt x="267" y="0"/>
                  </a:lnTo>
                  <a:lnTo>
                    <a:pt x="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5" name="Freeform 564"/>
            <p:cNvSpPr/>
            <p:nvPr/>
          </p:nvSpPr>
          <p:spPr bwMode="auto">
            <a:xfrm>
              <a:off x="4420698" y="4333162"/>
              <a:ext cx="161565" cy="22949"/>
            </a:xfrm>
            <a:custGeom>
              <a:avLst/>
              <a:gdLst>
                <a:gd name="T0" fmla="*/ 0 w 352"/>
                <a:gd name="T1" fmla="*/ 50 h 50"/>
                <a:gd name="T2" fmla="*/ 352 w 352"/>
                <a:gd name="T3" fmla="*/ 34 h 50"/>
                <a:gd name="T4" fmla="*/ 318 w 352"/>
                <a:gd name="T5" fmla="*/ 0 h 50"/>
                <a:gd name="T6" fmla="*/ 2 w 352"/>
                <a:gd name="T7" fmla="*/ 15 h 50"/>
                <a:gd name="T8" fmla="*/ 0 w 352"/>
                <a:gd name="T9" fmla="*/ 50 h 50"/>
              </a:gdLst>
              <a:ahLst/>
              <a:cxnLst>
                <a:cxn ang="0">
                  <a:pos x="T0" y="T1"/>
                </a:cxn>
                <a:cxn ang="0">
                  <a:pos x="T2" y="T3"/>
                </a:cxn>
                <a:cxn ang="0">
                  <a:pos x="T4" y="T5"/>
                </a:cxn>
                <a:cxn ang="0">
                  <a:pos x="T6" y="T7"/>
                </a:cxn>
                <a:cxn ang="0">
                  <a:pos x="T8" y="T9"/>
                </a:cxn>
              </a:cxnLst>
              <a:rect l="0" t="0" r="r" b="b"/>
              <a:pathLst>
                <a:path w="352" h="50">
                  <a:moveTo>
                    <a:pt x="0" y="50"/>
                  </a:moveTo>
                  <a:lnTo>
                    <a:pt x="352" y="34"/>
                  </a:lnTo>
                  <a:lnTo>
                    <a:pt x="318" y="0"/>
                  </a:lnTo>
                  <a:lnTo>
                    <a:pt x="2" y="15"/>
                  </a:lnTo>
                  <a:lnTo>
                    <a:pt x="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6" name="Freeform 565"/>
            <p:cNvSpPr/>
            <p:nvPr/>
          </p:nvSpPr>
          <p:spPr bwMode="auto">
            <a:xfrm>
              <a:off x="4423911" y="4299656"/>
              <a:ext cx="112453" cy="8721"/>
            </a:xfrm>
            <a:custGeom>
              <a:avLst/>
              <a:gdLst>
                <a:gd name="T0" fmla="*/ 95 w 104"/>
                <a:gd name="T1" fmla="*/ 0 h 8"/>
                <a:gd name="T2" fmla="*/ 5 w 104"/>
                <a:gd name="T3" fmla="*/ 5 h 8"/>
                <a:gd name="T4" fmla="*/ 0 w 104"/>
                <a:gd name="T5" fmla="*/ 8 h 8"/>
                <a:gd name="T6" fmla="*/ 104 w 104"/>
                <a:gd name="T7" fmla="*/ 3 h 8"/>
                <a:gd name="T8" fmla="*/ 95 w 104"/>
                <a:gd name="T9" fmla="*/ 0 h 8"/>
              </a:gdLst>
              <a:ahLst/>
              <a:cxnLst>
                <a:cxn ang="0">
                  <a:pos x="T0" y="T1"/>
                </a:cxn>
                <a:cxn ang="0">
                  <a:pos x="T2" y="T3"/>
                </a:cxn>
                <a:cxn ang="0">
                  <a:pos x="T4" y="T5"/>
                </a:cxn>
                <a:cxn ang="0">
                  <a:pos x="T6" y="T7"/>
                </a:cxn>
                <a:cxn ang="0">
                  <a:pos x="T8" y="T9"/>
                </a:cxn>
              </a:cxnLst>
              <a:rect l="0" t="0" r="r" b="b"/>
              <a:pathLst>
                <a:path w="104" h="8">
                  <a:moveTo>
                    <a:pt x="95" y="0"/>
                  </a:moveTo>
                  <a:cubicBezTo>
                    <a:pt x="5" y="5"/>
                    <a:pt x="5" y="5"/>
                    <a:pt x="5" y="5"/>
                  </a:cubicBezTo>
                  <a:cubicBezTo>
                    <a:pt x="2" y="5"/>
                    <a:pt x="1" y="6"/>
                    <a:pt x="0" y="8"/>
                  </a:cubicBezTo>
                  <a:cubicBezTo>
                    <a:pt x="104" y="3"/>
                    <a:pt x="104" y="3"/>
                    <a:pt x="104" y="3"/>
                  </a:cubicBezTo>
                  <a:cubicBezTo>
                    <a:pt x="102" y="1"/>
                    <a:pt x="98"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7" name="组合 56"/>
          <p:cNvGrpSpPr/>
          <p:nvPr/>
        </p:nvGrpSpPr>
        <p:grpSpPr>
          <a:xfrm>
            <a:off x="7050289" y="2796104"/>
            <a:ext cx="276313" cy="278609"/>
            <a:chOff x="1954075" y="2520602"/>
            <a:chExt cx="276313" cy="278609"/>
          </a:xfrm>
          <a:solidFill>
            <a:schemeClr val="accent1"/>
          </a:solidFill>
          <a:effectLst>
            <a:outerShdw blurRad="50800" dist="38100" dir="13500000" algn="br" rotWithShape="0">
              <a:prstClr val="black">
                <a:alpha val="40000"/>
              </a:prstClr>
            </a:outerShdw>
          </a:effectLst>
        </p:grpSpPr>
        <p:sp>
          <p:nvSpPr>
            <p:cNvPr id="58" name="Freeform 566"/>
            <p:cNvSpPr/>
            <p:nvPr/>
          </p:nvSpPr>
          <p:spPr bwMode="auto">
            <a:xfrm>
              <a:off x="1974729" y="2648202"/>
              <a:ext cx="237299" cy="25244"/>
            </a:xfrm>
            <a:custGeom>
              <a:avLst/>
              <a:gdLst>
                <a:gd name="T0" fmla="*/ 482 w 517"/>
                <a:gd name="T1" fmla="*/ 0 h 55"/>
                <a:gd name="T2" fmla="*/ 0 w 517"/>
                <a:gd name="T3" fmla="*/ 22 h 55"/>
                <a:gd name="T4" fmla="*/ 35 w 517"/>
                <a:gd name="T5" fmla="*/ 55 h 55"/>
                <a:gd name="T6" fmla="*/ 517 w 517"/>
                <a:gd name="T7" fmla="*/ 33 h 55"/>
                <a:gd name="T8" fmla="*/ 482 w 517"/>
                <a:gd name="T9" fmla="*/ 0 h 55"/>
              </a:gdLst>
              <a:ahLst/>
              <a:cxnLst>
                <a:cxn ang="0">
                  <a:pos x="T0" y="T1"/>
                </a:cxn>
                <a:cxn ang="0">
                  <a:pos x="T2" y="T3"/>
                </a:cxn>
                <a:cxn ang="0">
                  <a:pos x="T4" y="T5"/>
                </a:cxn>
                <a:cxn ang="0">
                  <a:pos x="T6" y="T7"/>
                </a:cxn>
                <a:cxn ang="0">
                  <a:pos x="T8" y="T9"/>
                </a:cxn>
              </a:cxnLst>
              <a:rect l="0" t="0" r="r" b="b"/>
              <a:pathLst>
                <a:path w="517" h="55">
                  <a:moveTo>
                    <a:pt x="482" y="0"/>
                  </a:moveTo>
                  <a:lnTo>
                    <a:pt x="0" y="22"/>
                  </a:lnTo>
                  <a:lnTo>
                    <a:pt x="35" y="55"/>
                  </a:lnTo>
                  <a:lnTo>
                    <a:pt x="517" y="33"/>
                  </a:lnTo>
                  <a:lnTo>
                    <a:pt x="48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9" name="Freeform 567"/>
            <p:cNvSpPr/>
            <p:nvPr/>
          </p:nvSpPr>
          <p:spPr bwMode="auto">
            <a:xfrm>
              <a:off x="1997220" y="2671152"/>
              <a:ext cx="233168" cy="24785"/>
            </a:xfrm>
            <a:custGeom>
              <a:avLst/>
              <a:gdLst>
                <a:gd name="T0" fmla="*/ 212 w 215"/>
                <a:gd name="T1" fmla="*/ 8 h 23"/>
                <a:gd name="T2" fmla="*/ 204 w 215"/>
                <a:gd name="T3" fmla="*/ 0 h 23"/>
                <a:gd name="T4" fmla="*/ 0 w 215"/>
                <a:gd name="T5" fmla="*/ 9 h 23"/>
                <a:gd name="T6" fmla="*/ 15 w 215"/>
                <a:gd name="T7" fmla="*/ 23 h 23"/>
                <a:gd name="T8" fmla="*/ 215 w 215"/>
                <a:gd name="T9" fmla="*/ 15 h 23"/>
                <a:gd name="T10" fmla="*/ 212 w 215"/>
                <a:gd name="T11" fmla="*/ 8 h 23"/>
              </a:gdLst>
              <a:ahLst/>
              <a:cxnLst>
                <a:cxn ang="0">
                  <a:pos x="T0" y="T1"/>
                </a:cxn>
                <a:cxn ang="0">
                  <a:pos x="T2" y="T3"/>
                </a:cxn>
                <a:cxn ang="0">
                  <a:pos x="T4" y="T5"/>
                </a:cxn>
                <a:cxn ang="0">
                  <a:pos x="T6" y="T7"/>
                </a:cxn>
                <a:cxn ang="0">
                  <a:pos x="T8" y="T9"/>
                </a:cxn>
                <a:cxn ang="0">
                  <a:pos x="T10" y="T11"/>
                </a:cxn>
              </a:cxnLst>
              <a:rect l="0" t="0" r="r" b="b"/>
              <a:pathLst>
                <a:path w="215" h="23">
                  <a:moveTo>
                    <a:pt x="212" y="8"/>
                  </a:moveTo>
                  <a:cubicBezTo>
                    <a:pt x="204" y="0"/>
                    <a:pt x="204" y="0"/>
                    <a:pt x="204" y="0"/>
                  </a:cubicBezTo>
                  <a:cubicBezTo>
                    <a:pt x="0" y="9"/>
                    <a:pt x="0" y="9"/>
                    <a:pt x="0" y="9"/>
                  </a:cubicBezTo>
                  <a:cubicBezTo>
                    <a:pt x="15" y="23"/>
                    <a:pt x="15" y="23"/>
                    <a:pt x="15" y="23"/>
                  </a:cubicBezTo>
                  <a:cubicBezTo>
                    <a:pt x="215" y="15"/>
                    <a:pt x="215" y="15"/>
                    <a:pt x="215" y="15"/>
                  </a:cubicBezTo>
                  <a:cubicBezTo>
                    <a:pt x="215" y="12"/>
                    <a:pt x="214" y="9"/>
                    <a:pt x="2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0" name="Freeform 568"/>
            <p:cNvSpPr/>
            <p:nvPr/>
          </p:nvSpPr>
          <p:spPr bwMode="auto">
            <a:xfrm>
              <a:off x="2020169" y="2694101"/>
              <a:ext cx="210219" cy="25704"/>
            </a:xfrm>
            <a:custGeom>
              <a:avLst/>
              <a:gdLst>
                <a:gd name="T0" fmla="*/ 458 w 458"/>
                <a:gd name="T1" fmla="*/ 0 h 56"/>
                <a:gd name="T2" fmla="*/ 0 w 458"/>
                <a:gd name="T3" fmla="*/ 21 h 56"/>
                <a:gd name="T4" fmla="*/ 35 w 458"/>
                <a:gd name="T5" fmla="*/ 56 h 56"/>
                <a:gd name="T6" fmla="*/ 458 w 458"/>
                <a:gd name="T7" fmla="*/ 37 h 56"/>
                <a:gd name="T8" fmla="*/ 458 w 458"/>
                <a:gd name="T9" fmla="*/ 0 h 56"/>
              </a:gdLst>
              <a:ahLst/>
              <a:cxnLst>
                <a:cxn ang="0">
                  <a:pos x="T0" y="T1"/>
                </a:cxn>
                <a:cxn ang="0">
                  <a:pos x="T2" y="T3"/>
                </a:cxn>
                <a:cxn ang="0">
                  <a:pos x="T4" y="T5"/>
                </a:cxn>
                <a:cxn ang="0">
                  <a:pos x="T6" y="T7"/>
                </a:cxn>
                <a:cxn ang="0">
                  <a:pos x="T8" y="T9"/>
                </a:cxn>
              </a:cxnLst>
              <a:rect l="0" t="0" r="r" b="b"/>
              <a:pathLst>
                <a:path w="458" h="56">
                  <a:moveTo>
                    <a:pt x="458" y="0"/>
                  </a:moveTo>
                  <a:lnTo>
                    <a:pt x="0" y="21"/>
                  </a:lnTo>
                  <a:lnTo>
                    <a:pt x="35" y="56"/>
                  </a:lnTo>
                  <a:lnTo>
                    <a:pt x="458" y="37"/>
                  </a:lnTo>
                  <a:lnTo>
                    <a:pt x="4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Freeform 569"/>
            <p:cNvSpPr/>
            <p:nvPr/>
          </p:nvSpPr>
          <p:spPr bwMode="auto">
            <a:xfrm>
              <a:off x="2044037" y="2717969"/>
              <a:ext cx="185433" cy="24785"/>
            </a:xfrm>
            <a:custGeom>
              <a:avLst/>
              <a:gdLst>
                <a:gd name="T0" fmla="*/ 404 w 404"/>
                <a:gd name="T1" fmla="*/ 0 h 54"/>
                <a:gd name="T2" fmla="*/ 0 w 404"/>
                <a:gd name="T3" fmla="*/ 18 h 54"/>
                <a:gd name="T4" fmla="*/ 33 w 404"/>
                <a:gd name="T5" fmla="*/ 54 h 54"/>
                <a:gd name="T6" fmla="*/ 401 w 404"/>
                <a:gd name="T7" fmla="*/ 37 h 54"/>
                <a:gd name="T8" fmla="*/ 404 w 404"/>
                <a:gd name="T9" fmla="*/ 0 h 54"/>
              </a:gdLst>
              <a:ahLst/>
              <a:cxnLst>
                <a:cxn ang="0">
                  <a:pos x="T0" y="T1"/>
                </a:cxn>
                <a:cxn ang="0">
                  <a:pos x="T2" y="T3"/>
                </a:cxn>
                <a:cxn ang="0">
                  <a:pos x="T4" y="T5"/>
                </a:cxn>
                <a:cxn ang="0">
                  <a:pos x="T6" y="T7"/>
                </a:cxn>
                <a:cxn ang="0">
                  <a:pos x="T8" y="T9"/>
                </a:cxn>
              </a:cxnLst>
              <a:rect l="0" t="0" r="r" b="b"/>
              <a:pathLst>
                <a:path w="404" h="54">
                  <a:moveTo>
                    <a:pt x="404" y="0"/>
                  </a:moveTo>
                  <a:lnTo>
                    <a:pt x="0" y="18"/>
                  </a:lnTo>
                  <a:lnTo>
                    <a:pt x="33" y="54"/>
                  </a:lnTo>
                  <a:lnTo>
                    <a:pt x="401" y="37"/>
                  </a:lnTo>
                  <a:lnTo>
                    <a:pt x="4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Freeform 570"/>
            <p:cNvSpPr/>
            <p:nvPr/>
          </p:nvSpPr>
          <p:spPr bwMode="auto">
            <a:xfrm>
              <a:off x="1954075" y="2625712"/>
              <a:ext cx="235004" cy="24785"/>
            </a:xfrm>
            <a:custGeom>
              <a:avLst/>
              <a:gdLst>
                <a:gd name="T0" fmla="*/ 202 w 217"/>
                <a:gd name="T1" fmla="*/ 0 h 23"/>
                <a:gd name="T2" fmla="*/ 0 w 217"/>
                <a:gd name="T3" fmla="*/ 8 h 23"/>
                <a:gd name="T4" fmla="*/ 1 w 217"/>
                <a:gd name="T5" fmla="*/ 11 h 23"/>
                <a:gd name="T6" fmla="*/ 13 w 217"/>
                <a:gd name="T7" fmla="*/ 23 h 23"/>
                <a:gd name="T8" fmla="*/ 217 w 217"/>
                <a:gd name="T9" fmla="*/ 14 h 23"/>
                <a:gd name="T10" fmla="*/ 202 w 217"/>
                <a:gd name="T11" fmla="*/ 0 h 23"/>
              </a:gdLst>
              <a:ahLst/>
              <a:cxnLst>
                <a:cxn ang="0">
                  <a:pos x="T0" y="T1"/>
                </a:cxn>
                <a:cxn ang="0">
                  <a:pos x="T2" y="T3"/>
                </a:cxn>
                <a:cxn ang="0">
                  <a:pos x="T4" y="T5"/>
                </a:cxn>
                <a:cxn ang="0">
                  <a:pos x="T6" y="T7"/>
                </a:cxn>
                <a:cxn ang="0">
                  <a:pos x="T8" y="T9"/>
                </a:cxn>
                <a:cxn ang="0">
                  <a:pos x="T10" y="T11"/>
                </a:cxn>
              </a:cxnLst>
              <a:rect l="0" t="0" r="r" b="b"/>
              <a:pathLst>
                <a:path w="217" h="23">
                  <a:moveTo>
                    <a:pt x="202" y="0"/>
                  </a:moveTo>
                  <a:cubicBezTo>
                    <a:pt x="0" y="8"/>
                    <a:pt x="0" y="8"/>
                    <a:pt x="0" y="8"/>
                  </a:cubicBezTo>
                  <a:cubicBezTo>
                    <a:pt x="0" y="10"/>
                    <a:pt x="0" y="11"/>
                    <a:pt x="1" y="11"/>
                  </a:cubicBezTo>
                  <a:cubicBezTo>
                    <a:pt x="13" y="23"/>
                    <a:pt x="13" y="23"/>
                    <a:pt x="13" y="23"/>
                  </a:cubicBezTo>
                  <a:cubicBezTo>
                    <a:pt x="217" y="14"/>
                    <a:pt x="217" y="14"/>
                    <a:pt x="217" y="14"/>
                  </a:cubicBezTo>
                  <a:lnTo>
                    <a:pt x="20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Freeform 571"/>
            <p:cNvSpPr/>
            <p:nvPr/>
          </p:nvSpPr>
          <p:spPr bwMode="auto">
            <a:xfrm>
              <a:off x="1957287" y="2601844"/>
              <a:ext cx="209300" cy="26163"/>
            </a:xfrm>
            <a:custGeom>
              <a:avLst/>
              <a:gdLst>
                <a:gd name="T0" fmla="*/ 420 w 456"/>
                <a:gd name="T1" fmla="*/ 0 h 57"/>
                <a:gd name="T2" fmla="*/ 38 w 456"/>
                <a:gd name="T3" fmla="*/ 19 h 57"/>
                <a:gd name="T4" fmla="*/ 0 w 456"/>
                <a:gd name="T5" fmla="*/ 57 h 57"/>
                <a:gd name="T6" fmla="*/ 456 w 456"/>
                <a:gd name="T7" fmla="*/ 35 h 57"/>
                <a:gd name="T8" fmla="*/ 420 w 456"/>
                <a:gd name="T9" fmla="*/ 0 h 57"/>
              </a:gdLst>
              <a:ahLst/>
              <a:cxnLst>
                <a:cxn ang="0">
                  <a:pos x="T0" y="T1"/>
                </a:cxn>
                <a:cxn ang="0">
                  <a:pos x="T2" y="T3"/>
                </a:cxn>
                <a:cxn ang="0">
                  <a:pos x="T4" y="T5"/>
                </a:cxn>
                <a:cxn ang="0">
                  <a:pos x="T6" y="T7"/>
                </a:cxn>
                <a:cxn ang="0">
                  <a:pos x="T8" y="T9"/>
                </a:cxn>
              </a:cxnLst>
              <a:rect l="0" t="0" r="r" b="b"/>
              <a:pathLst>
                <a:path w="456" h="57">
                  <a:moveTo>
                    <a:pt x="420" y="0"/>
                  </a:moveTo>
                  <a:lnTo>
                    <a:pt x="38" y="19"/>
                  </a:lnTo>
                  <a:lnTo>
                    <a:pt x="0" y="57"/>
                  </a:lnTo>
                  <a:lnTo>
                    <a:pt x="456" y="35"/>
                  </a:lnTo>
                  <a:lnTo>
                    <a:pt x="4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Freeform 572"/>
            <p:cNvSpPr/>
            <p:nvPr/>
          </p:nvSpPr>
          <p:spPr bwMode="auto">
            <a:xfrm>
              <a:off x="2056888" y="2520602"/>
              <a:ext cx="17441" cy="7344"/>
            </a:xfrm>
            <a:custGeom>
              <a:avLst/>
              <a:gdLst>
                <a:gd name="T0" fmla="*/ 12 w 16"/>
                <a:gd name="T1" fmla="*/ 2 h 7"/>
                <a:gd name="T2" fmla="*/ 5 w 16"/>
                <a:gd name="T3" fmla="*/ 2 h 7"/>
                <a:gd name="T4" fmla="*/ 0 w 16"/>
                <a:gd name="T5" fmla="*/ 7 h 7"/>
                <a:gd name="T6" fmla="*/ 16 w 16"/>
                <a:gd name="T7" fmla="*/ 6 h 7"/>
                <a:gd name="T8" fmla="*/ 12 w 16"/>
                <a:gd name="T9" fmla="*/ 2 h 7"/>
              </a:gdLst>
              <a:ahLst/>
              <a:cxnLst>
                <a:cxn ang="0">
                  <a:pos x="T0" y="T1"/>
                </a:cxn>
                <a:cxn ang="0">
                  <a:pos x="T2" y="T3"/>
                </a:cxn>
                <a:cxn ang="0">
                  <a:pos x="T4" y="T5"/>
                </a:cxn>
                <a:cxn ang="0">
                  <a:pos x="T6" y="T7"/>
                </a:cxn>
                <a:cxn ang="0">
                  <a:pos x="T8" y="T9"/>
                </a:cxn>
              </a:cxnLst>
              <a:rect l="0" t="0" r="r" b="b"/>
              <a:pathLst>
                <a:path w="16" h="7">
                  <a:moveTo>
                    <a:pt x="12" y="2"/>
                  </a:moveTo>
                  <a:cubicBezTo>
                    <a:pt x="10" y="0"/>
                    <a:pt x="7" y="0"/>
                    <a:pt x="5" y="2"/>
                  </a:cubicBezTo>
                  <a:cubicBezTo>
                    <a:pt x="0" y="7"/>
                    <a:pt x="0" y="7"/>
                    <a:pt x="0" y="7"/>
                  </a:cubicBezTo>
                  <a:cubicBezTo>
                    <a:pt x="16" y="6"/>
                    <a:pt x="16" y="6"/>
                    <a:pt x="16" y="6"/>
                  </a:cubicBezTo>
                  <a:lnTo>
                    <a:pt x="1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5" name="Freeform 573"/>
            <p:cNvSpPr/>
            <p:nvPr/>
          </p:nvSpPr>
          <p:spPr bwMode="auto">
            <a:xfrm>
              <a:off x="2032103" y="2533454"/>
              <a:ext cx="65177" cy="19736"/>
            </a:xfrm>
            <a:custGeom>
              <a:avLst/>
              <a:gdLst>
                <a:gd name="T0" fmla="*/ 109 w 142"/>
                <a:gd name="T1" fmla="*/ 0 h 43"/>
                <a:gd name="T2" fmla="*/ 40 w 142"/>
                <a:gd name="T3" fmla="*/ 5 h 43"/>
                <a:gd name="T4" fmla="*/ 0 w 142"/>
                <a:gd name="T5" fmla="*/ 43 h 43"/>
                <a:gd name="T6" fmla="*/ 142 w 142"/>
                <a:gd name="T7" fmla="*/ 35 h 43"/>
                <a:gd name="T8" fmla="*/ 109 w 142"/>
                <a:gd name="T9" fmla="*/ 0 h 43"/>
              </a:gdLst>
              <a:ahLst/>
              <a:cxnLst>
                <a:cxn ang="0">
                  <a:pos x="T0" y="T1"/>
                </a:cxn>
                <a:cxn ang="0">
                  <a:pos x="T2" y="T3"/>
                </a:cxn>
                <a:cxn ang="0">
                  <a:pos x="T4" y="T5"/>
                </a:cxn>
                <a:cxn ang="0">
                  <a:pos x="T6" y="T7"/>
                </a:cxn>
                <a:cxn ang="0">
                  <a:pos x="T8" y="T9"/>
                </a:cxn>
              </a:cxnLst>
              <a:rect l="0" t="0" r="r" b="b"/>
              <a:pathLst>
                <a:path w="142" h="43">
                  <a:moveTo>
                    <a:pt x="109" y="0"/>
                  </a:moveTo>
                  <a:lnTo>
                    <a:pt x="40" y="5"/>
                  </a:lnTo>
                  <a:lnTo>
                    <a:pt x="0" y="43"/>
                  </a:lnTo>
                  <a:lnTo>
                    <a:pt x="142" y="35"/>
                  </a:lnTo>
                  <a:lnTo>
                    <a:pt x="1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6" name="Freeform 574"/>
            <p:cNvSpPr/>
            <p:nvPr/>
          </p:nvSpPr>
          <p:spPr bwMode="auto">
            <a:xfrm>
              <a:off x="1982073" y="2578894"/>
              <a:ext cx="161565" cy="23868"/>
            </a:xfrm>
            <a:custGeom>
              <a:avLst/>
              <a:gdLst>
                <a:gd name="T0" fmla="*/ 317 w 352"/>
                <a:gd name="T1" fmla="*/ 0 h 52"/>
                <a:gd name="T2" fmla="*/ 38 w 352"/>
                <a:gd name="T3" fmla="*/ 14 h 52"/>
                <a:gd name="T4" fmla="*/ 0 w 352"/>
                <a:gd name="T5" fmla="*/ 52 h 52"/>
                <a:gd name="T6" fmla="*/ 352 w 352"/>
                <a:gd name="T7" fmla="*/ 36 h 52"/>
                <a:gd name="T8" fmla="*/ 317 w 352"/>
                <a:gd name="T9" fmla="*/ 0 h 52"/>
              </a:gdLst>
              <a:ahLst/>
              <a:cxnLst>
                <a:cxn ang="0">
                  <a:pos x="T0" y="T1"/>
                </a:cxn>
                <a:cxn ang="0">
                  <a:pos x="T2" y="T3"/>
                </a:cxn>
                <a:cxn ang="0">
                  <a:pos x="T4" y="T5"/>
                </a:cxn>
                <a:cxn ang="0">
                  <a:pos x="T6" y="T7"/>
                </a:cxn>
                <a:cxn ang="0">
                  <a:pos x="T8" y="T9"/>
                </a:cxn>
              </a:cxnLst>
              <a:rect l="0" t="0" r="r" b="b"/>
              <a:pathLst>
                <a:path w="352" h="52">
                  <a:moveTo>
                    <a:pt x="317" y="0"/>
                  </a:moveTo>
                  <a:lnTo>
                    <a:pt x="38" y="14"/>
                  </a:lnTo>
                  <a:lnTo>
                    <a:pt x="0" y="52"/>
                  </a:lnTo>
                  <a:lnTo>
                    <a:pt x="352" y="36"/>
                  </a:lnTo>
                  <a:lnTo>
                    <a:pt x="3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7" name="Freeform 575"/>
            <p:cNvSpPr/>
            <p:nvPr/>
          </p:nvSpPr>
          <p:spPr bwMode="auto">
            <a:xfrm>
              <a:off x="2007317" y="2556404"/>
              <a:ext cx="112453" cy="21572"/>
            </a:xfrm>
            <a:custGeom>
              <a:avLst/>
              <a:gdLst>
                <a:gd name="T0" fmla="*/ 212 w 245"/>
                <a:gd name="T1" fmla="*/ 0 h 47"/>
                <a:gd name="T2" fmla="*/ 37 w 245"/>
                <a:gd name="T3" fmla="*/ 9 h 47"/>
                <a:gd name="T4" fmla="*/ 0 w 245"/>
                <a:gd name="T5" fmla="*/ 47 h 47"/>
                <a:gd name="T6" fmla="*/ 245 w 245"/>
                <a:gd name="T7" fmla="*/ 35 h 47"/>
                <a:gd name="T8" fmla="*/ 212 w 245"/>
                <a:gd name="T9" fmla="*/ 0 h 47"/>
              </a:gdLst>
              <a:ahLst/>
              <a:cxnLst>
                <a:cxn ang="0">
                  <a:pos x="T0" y="T1"/>
                </a:cxn>
                <a:cxn ang="0">
                  <a:pos x="T2" y="T3"/>
                </a:cxn>
                <a:cxn ang="0">
                  <a:pos x="T4" y="T5"/>
                </a:cxn>
                <a:cxn ang="0">
                  <a:pos x="T6" y="T7"/>
                </a:cxn>
                <a:cxn ang="0">
                  <a:pos x="T8" y="T9"/>
                </a:cxn>
              </a:cxnLst>
              <a:rect l="0" t="0" r="r" b="b"/>
              <a:pathLst>
                <a:path w="245" h="47">
                  <a:moveTo>
                    <a:pt x="212" y="0"/>
                  </a:moveTo>
                  <a:lnTo>
                    <a:pt x="37" y="9"/>
                  </a:lnTo>
                  <a:lnTo>
                    <a:pt x="0" y="47"/>
                  </a:lnTo>
                  <a:lnTo>
                    <a:pt x="245" y="35"/>
                  </a:lnTo>
                  <a:lnTo>
                    <a:pt x="2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8" name="Freeform 576"/>
            <p:cNvSpPr/>
            <p:nvPr/>
          </p:nvSpPr>
          <p:spPr bwMode="auto">
            <a:xfrm>
              <a:off x="2089477" y="2765704"/>
              <a:ext cx="137697" cy="22491"/>
            </a:xfrm>
            <a:custGeom>
              <a:avLst/>
              <a:gdLst>
                <a:gd name="T0" fmla="*/ 298 w 300"/>
                <a:gd name="T1" fmla="*/ 37 h 49"/>
                <a:gd name="T2" fmla="*/ 300 w 300"/>
                <a:gd name="T3" fmla="*/ 0 h 49"/>
                <a:gd name="T4" fmla="*/ 0 w 300"/>
                <a:gd name="T5" fmla="*/ 14 h 49"/>
                <a:gd name="T6" fmla="*/ 33 w 300"/>
                <a:gd name="T7" fmla="*/ 49 h 49"/>
                <a:gd name="T8" fmla="*/ 298 w 300"/>
                <a:gd name="T9" fmla="*/ 37 h 49"/>
              </a:gdLst>
              <a:ahLst/>
              <a:cxnLst>
                <a:cxn ang="0">
                  <a:pos x="T0" y="T1"/>
                </a:cxn>
                <a:cxn ang="0">
                  <a:pos x="T2" y="T3"/>
                </a:cxn>
                <a:cxn ang="0">
                  <a:pos x="T4" y="T5"/>
                </a:cxn>
                <a:cxn ang="0">
                  <a:pos x="T6" y="T7"/>
                </a:cxn>
                <a:cxn ang="0">
                  <a:pos x="T8" y="T9"/>
                </a:cxn>
              </a:cxnLst>
              <a:rect l="0" t="0" r="r" b="b"/>
              <a:pathLst>
                <a:path w="300" h="49">
                  <a:moveTo>
                    <a:pt x="298" y="37"/>
                  </a:moveTo>
                  <a:lnTo>
                    <a:pt x="300" y="0"/>
                  </a:lnTo>
                  <a:lnTo>
                    <a:pt x="0" y="14"/>
                  </a:lnTo>
                  <a:lnTo>
                    <a:pt x="33" y="49"/>
                  </a:lnTo>
                  <a:lnTo>
                    <a:pt x="29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9" name="Freeform 577"/>
            <p:cNvSpPr/>
            <p:nvPr/>
          </p:nvSpPr>
          <p:spPr bwMode="auto">
            <a:xfrm>
              <a:off x="2066527" y="2741837"/>
              <a:ext cx="161565" cy="23868"/>
            </a:xfrm>
            <a:custGeom>
              <a:avLst/>
              <a:gdLst>
                <a:gd name="T0" fmla="*/ 352 w 352"/>
                <a:gd name="T1" fmla="*/ 0 h 52"/>
                <a:gd name="T2" fmla="*/ 0 w 352"/>
                <a:gd name="T3" fmla="*/ 16 h 52"/>
                <a:gd name="T4" fmla="*/ 34 w 352"/>
                <a:gd name="T5" fmla="*/ 52 h 52"/>
                <a:gd name="T6" fmla="*/ 350 w 352"/>
                <a:gd name="T7" fmla="*/ 37 h 52"/>
                <a:gd name="T8" fmla="*/ 352 w 352"/>
                <a:gd name="T9" fmla="*/ 0 h 52"/>
              </a:gdLst>
              <a:ahLst/>
              <a:cxnLst>
                <a:cxn ang="0">
                  <a:pos x="T0" y="T1"/>
                </a:cxn>
                <a:cxn ang="0">
                  <a:pos x="T2" y="T3"/>
                </a:cxn>
                <a:cxn ang="0">
                  <a:pos x="T4" y="T5"/>
                </a:cxn>
                <a:cxn ang="0">
                  <a:pos x="T6" y="T7"/>
                </a:cxn>
                <a:cxn ang="0">
                  <a:pos x="T8" y="T9"/>
                </a:cxn>
              </a:cxnLst>
              <a:rect l="0" t="0" r="r" b="b"/>
              <a:pathLst>
                <a:path w="352" h="52">
                  <a:moveTo>
                    <a:pt x="352" y="0"/>
                  </a:moveTo>
                  <a:lnTo>
                    <a:pt x="0" y="16"/>
                  </a:lnTo>
                  <a:lnTo>
                    <a:pt x="34" y="52"/>
                  </a:lnTo>
                  <a:lnTo>
                    <a:pt x="350" y="37"/>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0" name="Freeform 578"/>
            <p:cNvSpPr/>
            <p:nvPr/>
          </p:nvSpPr>
          <p:spPr bwMode="auto">
            <a:xfrm>
              <a:off x="2112427" y="2789113"/>
              <a:ext cx="112453" cy="10098"/>
            </a:xfrm>
            <a:custGeom>
              <a:avLst/>
              <a:gdLst>
                <a:gd name="T0" fmla="*/ 9 w 104"/>
                <a:gd name="T1" fmla="*/ 8 h 9"/>
                <a:gd name="T2" fmla="*/ 99 w 104"/>
                <a:gd name="T3" fmla="*/ 4 h 9"/>
                <a:gd name="T4" fmla="*/ 104 w 104"/>
                <a:gd name="T5" fmla="*/ 0 h 9"/>
                <a:gd name="T6" fmla="*/ 0 w 104"/>
                <a:gd name="T7" fmla="*/ 5 h 9"/>
                <a:gd name="T8" fmla="*/ 9 w 104"/>
                <a:gd name="T9" fmla="*/ 8 h 9"/>
              </a:gdLst>
              <a:ahLst/>
              <a:cxnLst>
                <a:cxn ang="0">
                  <a:pos x="T0" y="T1"/>
                </a:cxn>
                <a:cxn ang="0">
                  <a:pos x="T2" y="T3"/>
                </a:cxn>
                <a:cxn ang="0">
                  <a:pos x="T4" y="T5"/>
                </a:cxn>
                <a:cxn ang="0">
                  <a:pos x="T6" y="T7"/>
                </a:cxn>
                <a:cxn ang="0">
                  <a:pos x="T8" y="T9"/>
                </a:cxn>
              </a:cxnLst>
              <a:rect l="0" t="0" r="r" b="b"/>
              <a:pathLst>
                <a:path w="104" h="9">
                  <a:moveTo>
                    <a:pt x="9" y="8"/>
                  </a:moveTo>
                  <a:cubicBezTo>
                    <a:pt x="99" y="4"/>
                    <a:pt x="99" y="4"/>
                    <a:pt x="99" y="4"/>
                  </a:cubicBezTo>
                  <a:cubicBezTo>
                    <a:pt x="102" y="4"/>
                    <a:pt x="103" y="2"/>
                    <a:pt x="104" y="0"/>
                  </a:cubicBezTo>
                  <a:cubicBezTo>
                    <a:pt x="0" y="5"/>
                    <a:pt x="0" y="5"/>
                    <a:pt x="0" y="5"/>
                  </a:cubicBezTo>
                  <a:cubicBezTo>
                    <a:pt x="2" y="7"/>
                    <a:pt x="6" y="9"/>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1" name="Freeform 625"/>
          <p:cNvSpPr>
            <a:spLocks noEditPoints="1"/>
          </p:cNvSpPr>
          <p:nvPr/>
        </p:nvSpPr>
        <p:spPr bwMode="auto">
          <a:xfrm>
            <a:off x="7109216" y="2241103"/>
            <a:ext cx="2876504" cy="2876504"/>
          </a:xfrm>
          <a:custGeom>
            <a:avLst/>
            <a:gdLst>
              <a:gd name="T0" fmla="*/ 420 w 2653"/>
              <a:gd name="T1" fmla="*/ 2089 h 2653"/>
              <a:gd name="T2" fmla="*/ 564 w 2653"/>
              <a:gd name="T3" fmla="*/ 420 h 2653"/>
              <a:gd name="T4" fmla="*/ 2233 w 2653"/>
              <a:gd name="T5" fmla="*/ 565 h 2653"/>
              <a:gd name="T6" fmla="*/ 2089 w 2653"/>
              <a:gd name="T7" fmla="*/ 2233 h 2653"/>
              <a:gd name="T8" fmla="*/ 420 w 2653"/>
              <a:gd name="T9" fmla="*/ 2089 h 2653"/>
              <a:gd name="T10" fmla="*/ 2148 w 2653"/>
              <a:gd name="T11" fmla="*/ 636 h 2653"/>
              <a:gd name="T12" fmla="*/ 636 w 2653"/>
              <a:gd name="T13" fmla="*/ 505 h 2653"/>
              <a:gd name="T14" fmla="*/ 505 w 2653"/>
              <a:gd name="T15" fmla="*/ 2018 h 2653"/>
              <a:gd name="T16" fmla="*/ 2017 w 2653"/>
              <a:gd name="T17" fmla="*/ 2148 h 2653"/>
              <a:gd name="T18" fmla="*/ 2148 w 2653"/>
              <a:gd name="T19" fmla="*/ 636 h 2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3" h="2653">
                <a:moveTo>
                  <a:pt x="420" y="2089"/>
                </a:moveTo>
                <a:cubicBezTo>
                  <a:pt x="0" y="1589"/>
                  <a:pt x="64" y="841"/>
                  <a:pt x="564" y="420"/>
                </a:cubicBezTo>
                <a:cubicBezTo>
                  <a:pt x="1064" y="0"/>
                  <a:pt x="1813" y="65"/>
                  <a:pt x="2233" y="565"/>
                </a:cubicBezTo>
                <a:cubicBezTo>
                  <a:pt x="2653" y="1064"/>
                  <a:pt x="2588" y="1813"/>
                  <a:pt x="2089" y="2233"/>
                </a:cubicBezTo>
                <a:cubicBezTo>
                  <a:pt x="1589" y="2653"/>
                  <a:pt x="840" y="2589"/>
                  <a:pt x="420" y="2089"/>
                </a:cubicBezTo>
                <a:close/>
                <a:moveTo>
                  <a:pt x="2148" y="636"/>
                </a:moveTo>
                <a:cubicBezTo>
                  <a:pt x="1767" y="183"/>
                  <a:pt x="1089" y="124"/>
                  <a:pt x="636" y="505"/>
                </a:cubicBezTo>
                <a:cubicBezTo>
                  <a:pt x="182" y="886"/>
                  <a:pt x="124" y="1565"/>
                  <a:pt x="505" y="2018"/>
                </a:cubicBezTo>
                <a:cubicBezTo>
                  <a:pt x="886" y="2471"/>
                  <a:pt x="1564" y="2529"/>
                  <a:pt x="2017" y="2148"/>
                </a:cubicBezTo>
                <a:cubicBezTo>
                  <a:pt x="2470" y="1767"/>
                  <a:pt x="2529" y="1089"/>
                  <a:pt x="2148" y="636"/>
                </a:cubicBezTo>
                <a:close/>
              </a:path>
            </a:pathLst>
          </a:custGeom>
          <a:solidFill>
            <a:schemeClr val="bg1">
              <a:lumMod val="50000"/>
            </a:schemeClr>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73" name="Freeform 627"/>
          <p:cNvSpPr/>
          <p:nvPr/>
        </p:nvSpPr>
        <p:spPr bwMode="auto">
          <a:xfrm>
            <a:off x="7275848" y="1913387"/>
            <a:ext cx="1094237" cy="554004"/>
          </a:xfrm>
          <a:custGeom>
            <a:avLst/>
            <a:gdLst>
              <a:gd name="T0" fmla="*/ 1009 w 1009"/>
              <a:gd name="T1" fmla="*/ 21 h 511"/>
              <a:gd name="T2" fmla="*/ 1009 w 1009"/>
              <a:gd name="T3" fmla="*/ 0 h 511"/>
              <a:gd name="T4" fmla="*/ 22 w 1009"/>
              <a:gd name="T5" fmla="*/ 472 h 511"/>
              <a:gd name="T6" fmla="*/ 0 w 1009"/>
              <a:gd name="T7" fmla="*/ 495 h 511"/>
              <a:gd name="T8" fmla="*/ 15 w 1009"/>
              <a:gd name="T9" fmla="*/ 511 h 511"/>
              <a:gd name="T10" fmla="*/ 1009 w 1009"/>
              <a:gd name="T11" fmla="*/ 21 h 511"/>
            </a:gdLst>
            <a:ahLst/>
            <a:cxnLst>
              <a:cxn ang="0">
                <a:pos x="T0" y="T1"/>
              </a:cxn>
              <a:cxn ang="0">
                <a:pos x="T2" y="T3"/>
              </a:cxn>
              <a:cxn ang="0">
                <a:pos x="T4" y="T5"/>
              </a:cxn>
              <a:cxn ang="0">
                <a:pos x="T6" y="T7"/>
              </a:cxn>
              <a:cxn ang="0">
                <a:pos x="T8" y="T9"/>
              </a:cxn>
              <a:cxn ang="0">
                <a:pos x="T10" y="T11"/>
              </a:cxn>
            </a:cxnLst>
            <a:rect l="0" t="0" r="r" b="b"/>
            <a:pathLst>
              <a:path w="1009" h="511">
                <a:moveTo>
                  <a:pt x="1009" y="21"/>
                </a:moveTo>
                <a:cubicBezTo>
                  <a:pt x="1009" y="0"/>
                  <a:pt x="1009" y="0"/>
                  <a:pt x="1009" y="0"/>
                </a:cubicBezTo>
                <a:cubicBezTo>
                  <a:pt x="636" y="39"/>
                  <a:pt x="291" y="203"/>
                  <a:pt x="22" y="472"/>
                </a:cubicBezTo>
                <a:cubicBezTo>
                  <a:pt x="14" y="480"/>
                  <a:pt x="7" y="487"/>
                  <a:pt x="0" y="495"/>
                </a:cubicBezTo>
                <a:cubicBezTo>
                  <a:pt x="15" y="511"/>
                  <a:pt x="15" y="511"/>
                  <a:pt x="15" y="511"/>
                </a:cubicBezTo>
                <a:cubicBezTo>
                  <a:pt x="273" y="243"/>
                  <a:pt x="620" y="63"/>
                  <a:pt x="1009" y="21"/>
                </a:cubicBez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grpSp>
        <p:nvGrpSpPr>
          <p:cNvPr id="3" name="组合 2"/>
          <p:cNvGrpSpPr/>
          <p:nvPr/>
        </p:nvGrpSpPr>
        <p:grpSpPr>
          <a:xfrm>
            <a:off x="9371863" y="2097439"/>
            <a:ext cx="971687" cy="2286699"/>
            <a:chOff x="7028897" y="1573079"/>
            <a:chExt cx="728765" cy="1715024"/>
          </a:xfrm>
        </p:grpSpPr>
        <p:sp>
          <p:nvSpPr>
            <p:cNvPr id="72" name="Freeform 626"/>
            <p:cNvSpPr/>
            <p:nvPr/>
          </p:nvSpPr>
          <p:spPr bwMode="auto">
            <a:xfrm>
              <a:off x="7028897" y="1573079"/>
              <a:ext cx="728765" cy="1715024"/>
            </a:xfrm>
            <a:custGeom>
              <a:avLst/>
              <a:gdLst>
                <a:gd name="T0" fmla="*/ 414 w 896"/>
                <a:gd name="T1" fmla="*/ 302 h 2109"/>
                <a:gd name="T2" fmla="*/ 0 w 896"/>
                <a:gd name="T3" fmla="*/ 0 h 2109"/>
                <a:gd name="T4" fmla="*/ 0 w 896"/>
                <a:gd name="T5" fmla="*/ 25 h 2109"/>
                <a:gd name="T6" fmla="*/ 874 w 896"/>
                <a:gd name="T7" fmla="*/ 1465 h 2109"/>
                <a:gd name="T8" fmla="*/ 741 w 896"/>
                <a:gd name="T9" fmla="*/ 2109 h 2109"/>
                <a:gd name="T10" fmla="*/ 765 w 896"/>
                <a:gd name="T11" fmla="*/ 2109 h 2109"/>
                <a:gd name="T12" fmla="*/ 896 w 896"/>
                <a:gd name="T13" fmla="*/ 1465 h 2109"/>
                <a:gd name="T14" fmla="*/ 414 w 896"/>
                <a:gd name="T15" fmla="*/ 302 h 2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6" h="2109">
                  <a:moveTo>
                    <a:pt x="414" y="302"/>
                  </a:moveTo>
                  <a:cubicBezTo>
                    <a:pt x="291" y="179"/>
                    <a:pt x="151" y="77"/>
                    <a:pt x="0" y="0"/>
                  </a:cubicBezTo>
                  <a:cubicBezTo>
                    <a:pt x="0" y="25"/>
                    <a:pt x="0" y="25"/>
                    <a:pt x="0" y="25"/>
                  </a:cubicBezTo>
                  <a:cubicBezTo>
                    <a:pt x="519" y="296"/>
                    <a:pt x="874" y="840"/>
                    <a:pt x="874" y="1465"/>
                  </a:cubicBezTo>
                  <a:cubicBezTo>
                    <a:pt x="874" y="1694"/>
                    <a:pt x="827" y="1912"/>
                    <a:pt x="741" y="2109"/>
                  </a:cubicBezTo>
                  <a:cubicBezTo>
                    <a:pt x="765" y="2109"/>
                    <a:pt x="765" y="2109"/>
                    <a:pt x="765" y="2109"/>
                  </a:cubicBezTo>
                  <a:cubicBezTo>
                    <a:pt x="851" y="1908"/>
                    <a:pt x="896" y="1690"/>
                    <a:pt x="896" y="1465"/>
                  </a:cubicBezTo>
                  <a:cubicBezTo>
                    <a:pt x="896" y="1026"/>
                    <a:pt x="725" y="613"/>
                    <a:pt x="414" y="302"/>
                  </a:cubicBez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Oval 630"/>
            <p:cNvSpPr>
              <a:spLocks noChangeArrowheads="1"/>
            </p:cNvSpPr>
            <p:nvPr/>
          </p:nvSpPr>
          <p:spPr bwMode="auto">
            <a:xfrm>
              <a:off x="7306358" y="1774310"/>
              <a:ext cx="229955" cy="229955"/>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Freeform 644"/>
            <p:cNvSpPr/>
            <p:nvPr/>
          </p:nvSpPr>
          <p:spPr bwMode="auto">
            <a:xfrm>
              <a:off x="7405998" y="1824377"/>
              <a:ext cx="78832" cy="78832"/>
            </a:xfrm>
            <a:custGeom>
              <a:avLst/>
              <a:gdLst>
                <a:gd name="T0" fmla="*/ 97 w 97"/>
                <a:gd name="T1" fmla="*/ 90 h 97"/>
                <a:gd name="T2" fmla="*/ 8 w 97"/>
                <a:gd name="T3" fmla="*/ 0 h 97"/>
                <a:gd name="T4" fmla="*/ 0 w 97"/>
                <a:gd name="T5" fmla="*/ 2 h 97"/>
                <a:gd name="T6" fmla="*/ 96 w 97"/>
                <a:gd name="T7" fmla="*/ 97 h 97"/>
                <a:gd name="T8" fmla="*/ 97 w 97"/>
                <a:gd name="T9" fmla="*/ 90 h 97"/>
              </a:gdLst>
              <a:ahLst/>
              <a:cxnLst>
                <a:cxn ang="0">
                  <a:pos x="T0" y="T1"/>
                </a:cxn>
                <a:cxn ang="0">
                  <a:pos x="T2" y="T3"/>
                </a:cxn>
                <a:cxn ang="0">
                  <a:pos x="T4" y="T5"/>
                </a:cxn>
                <a:cxn ang="0">
                  <a:pos x="T6" y="T7"/>
                </a:cxn>
                <a:cxn ang="0">
                  <a:pos x="T8" y="T9"/>
                </a:cxn>
              </a:cxnLst>
              <a:rect l="0" t="0" r="r" b="b"/>
              <a:pathLst>
                <a:path w="97" h="97">
                  <a:moveTo>
                    <a:pt x="97" y="90"/>
                  </a:moveTo>
                  <a:cubicBezTo>
                    <a:pt x="8" y="0"/>
                    <a:pt x="8" y="0"/>
                    <a:pt x="8" y="0"/>
                  </a:cubicBezTo>
                  <a:cubicBezTo>
                    <a:pt x="5" y="1"/>
                    <a:pt x="3" y="1"/>
                    <a:pt x="0" y="2"/>
                  </a:cubicBezTo>
                  <a:cubicBezTo>
                    <a:pt x="96" y="97"/>
                    <a:pt x="96" y="97"/>
                    <a:pt x="96" y="97"/>
                  </a:cubicBezTo>
                  <a:cubicBezTo>
                    <a:pt x="96" y="95"/>
                    <a:pt x="97" y="92"/>
                    <a:pt x="97" y="9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8" name="Freeform 645"/>
            <p:cNvSpPr/>
            <p:nvPr/>
          </p:nvSpPr>
          <p:spPr bwMode="auto">
            <a:xfrm>
              <a:off x="7382587" y="1834362"/>
              <a:ext cx="93290" cy="93290"/>
            </a:xfrm>
            <a:custGeom>
              <a:avLst/>
              <a:gdLst>
                <a:gd name="T0" fmla="*/ 115 w 115"/>
                <a:gd name="T1" fmla="*/ 110 h 115"/>
                <a:gd name="T2" fmla="*/ 5 w 115"/>
                <a:gd name="T3" fmla="*/ 0 h 115"/>
                <a:gd name="T4" fmla="*/ 0 w 115"/>
                <a:gd name="T5" fmla="*/ 4 h 115"/>
                <a:gd name="T6" fmla="*/ 111 w 115"/>
                <a:gd name="T7" fmla="*/ 115 h 115"/>
                <a:gd name="T8" fmla="*/ 115 w 115"/>
                <a:gd name="T9" fmla="*/ 110 h 115"/>
              </a:gdLst>
              <a:ahLst/>
              <a:cxnLst>
                <a:cxn ang="0">
                  <a:pos x="T0" y="T1"/>
                </a:cxn>
                <a:cxn ang="0">
                  <a:pos x="T2" y="T3"/>
                </a:cxn>
                <a:cxn ang="0">
                  <a:pos x="T4" y="T5"/>
                </a:cxn>
                <a:cxn ang="0">
                  <a:pos x="T6" y="T7"/>
                </a:cxn>
                <a:cxn ang="0">
                  <a:pos x="T8" y="T9"/>
                </a:cxn>
              </a:cxnLst>
              <a:rect l="0" t="0" r="r" b="b"/>
              <a:pathLst>
                <a:path w="115" h="115">
                  <a:moveTo>
                    <a:pt x="115" y="110"/>
                  </a:moveTo>
                  <a:cubicBezTo>
                    <a:pt x="5" y="0"/>
                    <a:pt x="5" y="0"/>
                    <a:pt x="5" y="0"/>
                  </a:cubicBezTo>
                  <a:cubicBezTo>
                    <a:pt x="3" y="1"/>
                    <a:pt x="1" y="2"/>
                    <a:pt x="0" y="4"/>
                  </a:cubicBezTo>
                  <a:cubicBezTo>
                    <a:pt x="111" y="115"/>
                    <a:pt x="111" y="115"/>
                    <a:pt x="111" y="115"/>
                  </a:cubicBezTo>
                  <a:cubicBezTo>
                    <a:pt x="112" y="113"/>
                    <a:pt x="113" y="112"/>
                    <a:pt x="115" y="11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9" name="Freeform 646"/>
            <p:cNvSpPr/>
            <p:nvPr/>
          </p:nvSpPr>
          <p:spPr bwMode="auto">
            <a:xfrm>
              <a:off x="7392915" y="1828509"/>
              <a:ext cx="88815" cy="87782"/>
            </a:xfrm>
            <a:custGeom>
              <a:avLst/>
              <a:gdLst>
                <a:gd name="T0" fmla="*/ 109 w 109"/>
                <a:gd name="T1" fmla="*/ 102 h 108"/>
                <a:gd name="T2" fmla="*/ 6 w 109"/>
                <a:gd name="T3" fmla="*/ 0 h 108"/>
                <a:gd name="T4" fmla="*/ 0 w 109"/>
                <a:gd name="T5" fmla="*/ 2 h 108"/>
                <a:gd name="T6" fmla="*/ 106 w 109"/>
                <a:gd name="T7" fmla="*/ 108 h 108"/>
                <a:gd name="T8" fmla="*/ 109 w 109"/>
                <a:gd name="T9" fmla="*/ 102 h 108"/>
              </a:gdLst>
              <a:ahLst/>
              <a:cxnLst>
                <a:cxn ang="0">
                  <a:pos x="T0" y="T1"/>
                </a:cxn>
                <a:cxn ang="0">
                  <a:pos x="T2" y="T3"/>
                </a:cxn>
                <a:cxn ang="0">
                  <a:pos x="T4" y="T5"/>
                </a:cxn>
                <a:cxn ang="0">
                  <a:pos x="T6" y="T7"/>
                </a:cxn>
                <a:cxn ang="0">
                  <a:pos x="T8" y="T9"/>
                </a:cxn>
              </a:cxnLst>
              <a:rect l="0" t="0" r="r" b="b"/>
              <a:pathLst>
                <a:path w="109" h="108">
                  <a:moveTo>
                    <a:pt x="109" y="102"/>
                  </a:moveTo>
                  <a:cubicBezTo>
                    <a:pt x="6" y="0"/>
                    <a:pt x="6" y="0"/>
                    <a:pt x="6" y="0"/>
                  </a:cubicBezTo>
                  <a:cubicBezTo>
                    <a:pt x="4" y="1"/>
                    <a:pt x="2" y="2"/>
                    <a:pt x="0" y="2"/>
                  </a:cubicBezTo>
                  <a:cubicBezTo>
                    <a:pt x="106" y="108"/>
                    <a:pt x="106" y="108"/>
                    <a:pt x="106" y="108"/>
                  </a:cubicBezTo>
                  <a:cubicBezTo>
                    <a:pt x="107" y="106"/>
                    <a:pt x="108" y="104"/>
                    <a:pt x="109" y="10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0" name="Freeform 647"/>
            <p:cNvSpPr/>
            <p:nvPr/>
          </p:nvSpPr>
          <p:spPr bwMode="auto">
            <a:xfrm>
              <a:off x="7372605" y="1842281"/>
              <a:ext cx="95356" cy="94323"/>
            </a:xfrm>
            <a:custGeom>
              <a:avLst/>
              <a:gdLst>
                <a:gd name="T0" fmla="*/ 117 w 117"/>
                <a:gd name="T1" fmla="*/ 112 h 116"/>
                <a:gd name="T2" fmla="*/ 5 w 117"/>
                <a:gd name="T3" fmla="*/ 0 h 116"/>
                <a:gd name="T4" fmla="*/ 0 w 117"/>
                <a:gd name="T5" fmla="*/ 4 h 116"/>
                <a:gd name="T6" fmla="*/ 113 w 117"/>
                <a:gd name="T7" fmla="*/ 116 h 116"/>
                <a:gd name="T8" fmla="*/ 117 w 117"/>
                <a:gd name="T9" fmla="*/ 112 h 116"/>
              </a:gdLst>
              <a:ahLst/>
              <a:cxnLst>
                <a:cxn ang="0">
                  <a:pos x="T0" y="T1"/>
                </a:cxn>
                <a:cxn ang="0">
                  <a:pos x="T2" y="T3"/>
                </a:cxn>
                <a:cxn ang="0">
                  <a:pos x="T4" y="T5"/>
                </a:cxn>
                <a:cxn ang="0">
                  <a:pos x="T6" y="T7"/>
                </a:cxn>
                <a:cxn ang="0">
                  <a:pos x="T8" y="T9"/>
                </a:cxn>
              </a:cxnLst>
              <a:rect l="0" t="0" r="r" b="b"/>
              <a:pathLst>
                <a:path w="117" h="116">
                  <a:moveTo>
                    <a:pt x="117" y="112"/>
                  </a:moveTo>
                  <a:cubicBezTo>
                    <a:pt x="5" y="0"/>
                    <a:pt x="5" y="0"/>
                    <a:pt x="5" y="0"/>
                  </a:cubicBezTo>
                  <a:cubicBezTo>
                    <a:pt x="3" y="1"/>
                    <a:pt x="2" y="2"/>
                    <a:pt x="0" y="4"/>
                  </a:cubicBezTo>
                  <a:cubicBezTo>
                    <a:pt x="113" y="116"/>
                    <a:pt x="113" y="116"/>
                    <a:pt x="113" y="116"/>
                  </a:cubicBezTo>
                  <a:cubicBezTo>
                    <a:pt x="114" y="115"/>
                    <a:pt x="116" y="113"/>
                    <a:pt x="117" y="11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Freeform 648"/>
            <p:cNvSpPr/>
            <p:nvPr/>
          </p:nvSpPr>
          <p:spPr bwMode="auto">
            <a:xfrm>
              <a:off x="7359716" y="1862588"/>
              <a:ext cx="88127" cy="87094"/>
            </a:xfrm>
            <a:custGeom>
              <a:avLst/>
              <a:gdLst>
                <a:gd name="T0" fmla="*/ 108 w 108"/>
                <a:gd name="T1" fmla="*/ 105 h 107"/>
                <a:gd name="T2" fmla="*/ 3 w 108"/>
                <a:gd name="T3" fmla="*/ 0 h 107"/>
                <a:gd name="T4" fmla="*/ 0 w 108"/>
                <a:gd name="T5" fmla="*/ 6 h 107"/>
                <a:gd name="T6" fmla="*/ 101 w 108"/>
                <a:gd name="T7" fmla="*/ 107 h 107"/>
                <a:gd name="T8" fmla="*/ 108 w 108"/>
                <a:gd name="T9" fmla="*/ 105 h 107"/>
              </a:gdLst>
              <a:ahLst/>
              <a:cxnLst>
                <a:cxn ang="0">
                  <a:pos x="T0" y="T1"/>
                </a:cxn>
                <a:cxn ang="0">
                  <a:pos x="T2" y="T3"/>
                </a:cxn>
                <a:cxn ang="0">
                  <a:pos x="T4" y="T5"/>
                </a:cxn>
                <a:cxn ang="0">
                  <a:pos x="T6" y="T7"/>
                </a:cxn>
                <a:cxn ang="0">
                  <a:pos x="T8" y="T9"/>
                </a:cxn>
              </a:cxnLst>
              <a:rect l="0" t="0" r="r" b="b"/>
              <a:pathLst>
                <a:path w="108" h="107">
                  <a:moveTo>
                    <a:pt x="108" y="105"/>
                  </a:moveTo>
                  <a:cubicBezTo>
                    <a:pt x="3" y="0"/>
                    <a:pt x="3" y="0"/>
                    <a:pt x="3" y="0"/>
                  </a:cubicBezTo>
                  <a:cubicBezTo>
                    <a:pt x="2" y="2"/>
                    <a:pt x="1" y="4"/>
                    <a:pt x="0" y="6"/>
                  </a:cubicBezTo>
                  <a:cubicBezTo>
                    <a:pt x="101" y="107"/>
                    <a:pt x="101" y="107"/>
                    <a:pt x="101" y="107"/>
                  </a:cubicBezTo>
                  <a:cubicBezTo>
                    <a:pt x="104" y="107"/>
                    <a:pt x="106" y="106"/>
                    <a:pt x="108" y="105"/>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2" name="Freeform 649"/>
            <p:cNvSpPr/>
            <p:nvPr/>
          </p:nvSpPr>
          <p:spPr bwMode="auto">
            <a:xfrm>
              <a:off x="7422368" y="1824570"/>
              <a:ext cx="63685" cy="63341"/>
            </a:xfrm>
            <a:custGeom>
              <a:avLst/>
              <a:gdLst>
                <a:gd name="T0" fmla="*/ 185 w 185"/>
                <a:gd name="T1" fmla="*/ 163 h 184"/>
                <a:gd name="T2" fmla="*/ 19 w 185"/>
                <a:gd name="T3" fmla="*/ 0 h 184"/>
                <a:gd name="T4" fmla="*/ 0 w 185"/>
                <a:gd name="T5" fmla="*/ 0 h 184"/>
                <a:gd name="T6" fmla="*/ 185 w 185"/>
                <a:gd name="T7" fmla="*/ 184 h 184"/>
                <a:gd name="T8" fmla="*/ 185 w 185"/>
                <a:gd name="T9" fmla="*/ 163 h 184"/>
              </a:gdLst>
              <a:ahLst/>
              <a:cxnLst>
                <a:cxn ang="0">
                  <a:pos x="T0" y="T1"/>
                </a:cxn>
                <a:cxn ang="0">
                  <a:pos x="T2" y="T3"/>
                </a:cxn>
                <a:cxn ang="0">
                  <a:pos x="T4" y="T5"/>
                </a:cxn>
                <a:cxn ang="0">
                  <a:pos x="T6" y="T7"/>
                </a:cxn>
                <a:cxn ang="0">
                  <a:pos x="T8" y="T9"/>
                </a:cxn>
              </a:cxnLst>
              <a:rect l="0" t="0" r="r" b="b"/>
              <a:pathLst>
                <a:path w="185" h="184">
                  <a:moveTo>
                    <a:pt x="185" y="163"/>
                  </a:moveTo>
                  <a:lnTo>
                    <a:pt x="19" y="0"/>
                  </a:lnTo>
                  <a:lnTo>
                    <a:pt x="0" y="0"/>
                  </a:lnTo>
                  <a:lnTo>
                    <a:pt x="185" y="184"/>
                  </a:lnTo>
                  <a:lnTo>
                    <a:pt x="185" y="16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3" name="Freeform 650"/>
            <p:cNvSpPr/>
            <p:nvPr/>
          </p:nvSpPr>
          <p:spPr bwMode="auto">
            <a:xfrm>
              <a:off x="7456792" y="1823690"/>
              <a:ext cx="29261" cy="28228"/>
            </a:xfrm>
            <a:custGeom>
              <a:avLst/>
              <a:gdLst>
                <a:gd name="T0" fmla="*/ 85 w 85"/>
                <a:gd name="T1" fmla="*/ 64 h 82"/>
                <a:gd name="T2" fmla="*/ 21 w 85"/>
                <a:gd name="T3" fmla="*/ 0 h 82"/>
                <a:gd name="T4" fmla="*/ 0 w 85"/>
                <a:gd name="T5" fmla="*/ 0 h 82"/>
                <a:gd name="T6" fmla="*/ 85 w 85"/>
                <a:gd name="T7" fmla="*/ 82 h 82"/>
                <a:gd name="T8" fmla="*/ 85 w 85"/>
                <a:gd name="T9" fmla="*/ 64 h 82"/>
              </a:gdLst>
              <a:ahLst/>
              <a:cxnLst>
                <a:cxn ang="0">
                  <a:pos x="T0" y="T1"/>
                </a:cxn>
                <a:cxn ang="0">
                  <a:pos x="T2" y="T3"/>
                </a:cxn>
                <a:cxn ang="0">
                  <a:pos x="T4" y="T5"/>
                </a:cxn>
                <a:cxn ang="0">
                  <a:pos x="T6" y="T7"/>
                </a:cxn>
                <a:cxn ang="0">
                  <a:pos x="T8" y="T9"/>
                </a:cxn>
              </a:cxnLst>
              <a:rect l="0" t="0" r="r" b="b"/>
              <a:pathLst>
                <a:path w="85" h="82">
                  <a:moveTo>
                    <a:pt x="85" y="64"/>
                  </a:moveTo>
                  <a:lnTo>
                    <a:pt x="21" y="0"/>
                  </a:lnTo>
                  <a:lnTo>
                    <a:pt x="0" y="0"/>
                  </a:lnTo>
                  <a:lnTo>
                    <a:pt x="85" y="82"/>
                  </a:lnTo>
                  <a:lnTo>
                    <a:pt x="85" y="64"/>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4" name="Freeform 651"/>
            <p:cNvSpPr/>
            <p:nvPr/>
          </p:nvSpPr>
          <p:spPr bwMode="auto">
            <a:xfrm>
              <a:off x="7474502" y="1823691"/>
              <a:ext cx="11360" cy="11360"/>
            </a:xfrm>
            <a:custGeom>
              <a:avLst/>
              <a:gdLst>
                <a:gd name="T0" fmla="*/ 33 w 33"/>
                <a:gd name="T1" fmla="*/ 0 h 33"/>
                <a:gd name="T2" fmla="*/ 0 w 33"/>
                <a:gd name="T3" fmla="*/ 0 h 33"/>
                <a:gd name="T4" fmla="*/ 33 w 33"/>
                <a:gd name="T5" fmla="*/ 33 h 33"/>
                <a:gd name="T6" fmla="*/ 33 w 33"/>
                <a:gd name="T7" fmla="*/ 0 h 33"/>
              </a:gdLst>
              <a:ahLst/>
              <a:cxnLst>
                <a:cxn ang="0">
                  <a:pos x="T0" y="T1"/>
                </a:cxn>
                <a:cxn ang="0">
                  <a:pos x="T2" y="T3"/>
                </a:cxn>
                <a:cxn ang="0">
                  <a:pos x="T4" y="T5"/>
                </a:cxn>
                <a:cxn ang="0">
                  <a:pos x="T6" y="T7"/>
                </a:cxn>
              </a:cxnLst>
              <a:rect l="0" t="0" r="r" b="b"/>
              <a:pathLst>
                <a:path w="33" h="33">
                  <a:moveTo>
                    <a:pt x="33" y="0"/>
                  </a:moveTo>
                  <a:lnTo>
                    <a:pt x="0" y="0"/>
                  </a:lnTo>
                  <a:lnTo>
                    <a:pt x="33" y="33"/>
                  </a:lnTo>
                  <a:lnTo>
                    <a:pt x="33" y="0"/>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5" name="Freeform 652"/>
            <p:cNvSpPr/>
            <p:nvPr/>
          </p:nvSpPr>
          <p:spPr bwMode="auto">
            <a:xfrm>
              <a:off x="7439388" y="1823883"/>
              <a:ext cx="46473" cy="46129"/>
            </a:xfrm>
            <a:custGeom>
              <a:avLst/>
              <a:gdLst>
                <a:gd name="T0" fmla="*/ 135 w 135"/>
                <a:gd name="T1" fmla="*/ 113 h 134"/>
                <a:gd name="T2" fmla="*/ 21 w 135"/>
                <a:gd name="T3" fmla="*/ 0 h 134"/>
                <a:gd name="T4" fmla="*/ 0 w 135"/>
                <a:gd name="T5" fmla="*/ 0 h 134"/>
                <a:gd name="T6" fmla="*/ 135 w 135"/>
                <a:gd name="T7" fmla="*/ 134 h 134"/>
                <a:gd name="T8" fmla="*/ 135 w 135"/>
                <a:gd name="T9" fmla="*/ 113 h 134"/>
              </a:gdLst>
              <a:ahLst/>
              <a:cxnLst>
                <a:cxn ang="0">
                  <a:pos x="T0" y="T1"/>
                </a:cxn>
                <a:cxn ang="0">
                  <a:pos x="T2" y="T3"/>
                </a:cxn>
                <a:cxn ang="0">
                  <a:pos x="T4" y="T5"/>
                </a:cxn>
                <a:cxn ang="0">
                  <a:pos x="T6" y="T7"/>
                </a:cxn>
                <a:cxn ang="0">
                  <a:pos x="T8" y="T9"/>
                </a:cxn>
              </a:cxnLst>
              <a:rect l="0" t="0" r="r" b="b"/>
              <a:pathLst>
                <a:path w="135" h="134">
                  <a:moveTo>
                    <a:pt x="135" y="113"/>
                  </a:moveTo>
                  <a:lnTo>
                    <a:pt x="21" y="0"/>
                  </a:lnTo>
                  <a:lnTo>
                    <a:pt x="0" y="0"/>
                  </a:lnTo>
                  <a:lnTo>
                    <a:pt x="135" y="134"/>
                  </a:lnTo>
                  <a:lnTo>
                    <a:pt x="135" y="11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6" name="Freeform 654"/>
            <p:cNvSpPr/>
            <p:nvPr/>
          </p:nvSpPr>
          <p:spPr bwMode="auto">
            <a:xfrm>
              <a:off x="7365375" y="1851420"/>
              <a:ext cx="92602" cy="93635"/>
            </a:xfrm>
            <a:custGeom>
              <a:avLst/>
              <a:gdLst>
                <a:gd name="T0" fmla="*/ 114 w 114"/>
                <a:gd name="T1" fmla="*/ 111 h 115"/>
                <a:gd name="T2" fmla="*/ 4 w 114"/>
                <a:gd name="T3" fmla="*/ 0 h 115"/>
                <a:gd name="T4" fmla="*/ 0 w 114"/>
                <a:gd name="T5" fmla="*/ 5 h 115"/>
                <a:gd name="T6" fmla="*/ 109 w 114"/>
                <a:gd name="T7" fmla="*/ 115 h 115"/>
                <a:gd name="T8" fmla="*/ 114 w 114"/>
                <a:gd name="T9" fmla="*/ 111 h 115"/>
              </a:gdLst>
              <a:ahLst/>
              <a:cxnLst>
                <a:cxn ang="0">
                  <a:pos x="T0" y="T1"/>
                </a:cxn>
                <a:cxn ang="0">
                  <a:pos x="T2" y="T3"/>
                </a:cxn>
                <a:cxn ang="0">
                  <a:pos x="T4" y="T5"/>
                </a:cxn>
                <a:cxn ang="0">
                  <a:pos x="T6" y="T7"/>
                </a:cxn>
                <a:cxn ang="0">
                  <a:pos x="T8" y="T9"/>
                </a:cxn>
              </a:cxnLst>
              <a:rect l="0" t="0" r="r" b="b"/>
              <a:pathLst>
                <a:path w="114" h="115">
                  <a:moveTo>
                    <a:pt x="114" y="111"/>
                  </a:moveTo>
                  <a:cubicBezTo>
                    <a:pt x="4" y="0"/>
                    <a:pt x="4" y="0"/>
                    <a:pt x="4" y="0"/>
                  </a:cubicBezTo>
                  <a:cubicBezTo>
                    <a:pt x="2" y="2"/>
                    <a:pt x="1" y="4"/>
                    <a:pt x="0" y="5"/>
                  </a:cubicBezTo>
                  <a:cubicBezTo>
                    <a:pt x="109" y="115"/>
                    <a:pt x="109" y="115"/>
                    <a:pt x="109" y="115"/>
                  </a:cubicBezTo>
                  <a:cubicBezTo>
                    <a:pt x="111" y="113"/>
                    <a:pt x="113" y="112"/>
                    <a:pt x="114" y="111"/>
                  </a:cubicBezTo>
                  <a:close/>
                </a:path>
              </a:pathLst>
            </a:custGeom>
            <a:solidFill>
              <a:schemeClr val="accent3"/>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7" name="Freeform 655"/>
            <p:cNvSpPr/>
            <p:nvPr/>
          </p:nvSpPr>
          <p:spPr bwMode="auto">
            <a:xfrm>
              <a:off x="7362277" y="1915795"/>
              <a:ext cx="31670" cy="32359"/>
            </a:xfrm>
            <a:custGeom>
              <a:avLst/>
              <a:gdLst>
                <a:gd name="T0" fmla="*/ 39 w 39"/>
                <a:gd name="T1" fmla="*/ 40 h 40"/>
                <a:gd name="T2" fmla="*/ 0 w 39"/>
                <a:gd name="T3" fmla="*/ 0 h 40"/>
                <a:gd name="T4" fmla="*/ 39 w 39"/>
                <a:gd name="T5" fmla="*/ 40 h 40"/>
              </a:gdLst>
              <a:ahLst/>
              <a:cxnLst>
                <a:cxn ang="0">
                  <a:pos x="T0" y="T1"/>
                </a:cxn>
                <a:cxn ang="0">
                  <a:pos x="T2" y="T3"/>
                </a:cxn>
                <a:cxn ang="0">
                  <a:pos x="T4" y="T5"/>
                </a:cxn>
              </a:cxnLst>
              <a:rect l="0" t="0" r="r" b="b"/>
              <a:pathLst>
                <a:path w="39" h="40">
                  <a:moveTo>
                    <a:pt x="39" y="40"/>
                  </a:moveTo>
                  <a:cubicBezTo>
                    <a:pt x="0" y="0"/>
                    <a:pt x="0" y="0"/>
                    <a:pt x="0" y="0"/>
                  </a:cubicBezTo>
                  <a:cubicBezTo>
                    <a:pt x="8" y="18"/>
                    <a:pt x="22" y="32"/>
                    <a:pt x="39" y="40"/>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8" name="Freeform 656"/>
            <p:cNvSpPr/>
            <p:nvPr/>
          </p:nvSpPr>
          <p:spPr bwMode="auto">
            <a:xfrm>
              <a:off x="7356618" y="1875861"/>
              <a:ext cx="77111" cy="77111"/>
            </a:xfrm>
            <a:custGeom>
              <a:avLst/>
              <a:gdLst>
                <a:gd name="T0" fmla="*/ 95 w 95"/>
                <a:gd name="T1" fmla="*/ 94 h 95"/>
                <a:gd name="T2" fmla="*/ 1 w 95"/>
                <a:gd name="T3" fmla="*/ 0 h 95"/>
                <a:gd name="T4" fmla="*/ 0 w 95"/>
                <a:gd name="T5" fmla="*/ 8 h 95"/>
                <a:gd name="T6" fmla="*/ 88 w 95"/>
                <a:gd name="T7" fmla="*/ 95 h 95"/>
                <a:gd name="T8" fmla="*/ 95 w 95"/>
                <a:gd name="T9" fmla="*/ 94 h 95"/>
              </a:gdLst>
              <a:ahLst/>
              <a:cxnLst>
                <a:cxn ang="0">
                  <a:pos x="T0" y="T1"/>
                </a:cxn>
                <a:cxn ang="0">
                  <a:pos x="T2" y="T3"/>
                </a:cxn>
                <a:cxn ang="0">
                  <a:pos x="T4" y="T5"/>
                </a:cxn>
                <a:cxn ang="0">
                  <a:pos x="T6" y="T7"/>
                </a:cxn>
                <a:cxn ang="0">
                  <a:pos x="T8" y="T9"/>
                </a:cxn>
              </a:cxnLst>
              <a:rect l="0" t="0" r="r" b="b"/>
              <a:pathLst>
                <a:path w="95" h="95">
                  <a:moveTo>
                    <a:pt x="95" y="94"/>
                  </a:moveTo>
                  <a:cubicBezTo>
                    <a:pt x="1" y="0"/>
                    <a:pt x="1" y="0"/>
                    <a:pt x="1" y="0"/>
                  </a:cubicBezTo>
                  <a:cubicBezTo>
                    <a:pt x="1" y="3"/>
                    <a:pt x="1" y="5"/>
                    <a:pt x="0" y="8"/>
                  </a:cubicBezTo>
                  <a:cubicBezTo>
                    <a:pt x="88" y="95"/>
                    <a:pt x="88" y="95"/>
                    <a:pt x="88" y="95"/>
                  </a:cubicBezTo>
                  <a:cubicBezTo>
                    <a:pt x="90" y="95"/>
                    <a:pt x="93" y="95"/>
                    <a:pt x="95" y="94"/>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9" name="Freeform 657"/>
            <p:cNvSpPr/>
            <p:nvPr/>
          </p:nvSpPr>
          <p:spPr bwMode="auto">
            <a:xfrm>
              <a:off x="7356618" y="1893074"/>
              <a:ext cx="60931" cy="60931"/>
            </a:xfrm>
            <a:custGeom>
              <a:avLst/>
              <a:gdLst>
                <a:gd name="T0" fmla="*/ 65 w 75"/>
                <a:gd name="T1" fmla="*/ 73 h 75"/>
                <a:gd name="T2" fmla="*/ 75 w 75"/>
                <a:gd name="T3" fmla="*/ 75 h 75"/>
                <a:gd name="T4" fmla="*/ 0 w 75"/>
                <a:gd name="T5" fmla="*/ 0 h 75"/>
                <a:gd name="T6" fmla="*/ 1 w 75"/>
                <a:gd name="T7" fmla="*/ 9 h 75"/>
                <a:gd name="T8" fmla="*/ 65 w 75"/>
                <a:gd name="T9" fmla="*/ 73 h 75"/>
              </a:gdLst>
              <a:ahLst/>
              <a:cxnLst>
                <a:cxn ang="0">
                  <a:pos x="T0" y="T1"/>
                </a:cxn>
                <a:cxn ang="0">
                  <a:pos x="T2" y="T3"/>
                </a:cxn>
                <a:cxn ang="0">
                  <a:pos x="T4" y="T5"/>
                </a:cxn>
                <a:cxn ang="0">
                  <a:pos x="T6" y="T7"/>
                </a:cxn>
                <a:cxn ang="0">
                  <a:pos x="T8" y="T9"/>
                </a:cxn>
              </a:cxnLst>
              <a:rect l="0" t="0" r="r" b="b"/>
              <a:pathLst>
                <a:path w="75" h="75">
                  <a:moveTo>
                    <a:pt x="65" y="73"/>
                  </a:moveTo>
                  <a:cubicBezTo>
                    <a:pt x="68" y="74"/>
                    <a:pt x="72" y="74"/>
                    <a:pt x="75" y="75"/>
                  </a:cubicBezTo>
                  <a:cubicBezTo>
                    <a:pt x="0" y="0"/>
                    <a:pt x="0" y="0"/>
                    <a:pt x="0" y="0"/>
                  </a:cubicBezTo>
                  <a:cubicBezTo>
                    <a:pt x="0" y="3"/>
                    <a:pt x="0" y="6"/>
                    <a:pt x="1" y="9"/>
                  </a:cubicBezTo>
                  <a:lnTo>
                    <a:pt x="65" y="7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 name="组合 3"/>
          <p:cNvGrpSpPr/>
          <p:nvPr/>
        </p:nvGrpSpPr>
        <p:grpSpPr>
          <a:xfrm>
            <a:off x="6777385" y="3227480"/>
            <a:ext cx="3052756" cy="2241259"/>
            <a:chOff x="5083038" y="2420610"/>
            <a:chExt cx="2289567" cy="1680944"/>
          </a:xfrm>
        </p:grpSpPr>
        <p:sp>
          <p:nvSpPr>
            <p:cNvPr id="74" name="Freeform 628"/>
            <p:cNvSpPr/>
            <p:nvPr/>
          </p:nvSpPr>
          <p:spPr bwMode="auto">
            <a:xfrm>
              <a:off x="5083038" y="2420610"/>
              <a:ext cx="2289567" cy="1680944"/>
            </a:xfrm>
            <a:custGeom>
              <a:avLst/>
              <a:gdLst>
                <a:gd name="T0" fmla="*/ 2800 w 2816"/>
                <a:gd name="T1" fmla="*/ 1561 h 2067"/>
                <a:gd name="T2" fmla="*/ 1644 w 2816"/>
                <a:gd name="T3" fmla="*/ 2046 h 2067"/>
                <a:gd name="T4" fmla="*/ 22 w 2816"/>
                <a:gd name="T5" fmla="*/ 423 h 2067"/>
                <a:gd name="T6" fmla="*/ 78 w 2816"/>
                <a:gd name="T7" fmla="*/ 0 h 2067"/>
                <a:gd name="T8" fmla="*/ 55 w 2816"/>
                <a:gd name="T9" fmla="*/ 0 h 2067"/>
                <a:gd name="T10" fmla="*/ 0 w 2816"/>
                <a:gd name="T11" fmla="*/ 423 h 2067"/>
                <a:gd name="T12" fmla="*/ 482 w 2816"/>
                <a:gd name="T13" fmla="*/ 1585 h 2067"/>
                <a:gd name="T14" fmla="*/ 1644 w 2816"/>
                <a:gd name="T15" fmla="*/ 2067 h 2067"/>
                <a:gd name="T16" fmla="*/ 2807 w 2816"/>
                <a:gd name="T17" fmla="*/ 1585 h 2067"/>
                <a:gd name="T18" fmla="*/ 2816 w 2816"/>
                <a:gd name="T19" fmla="*/ 1577 h 2067"/>
                <a:gd name="T20" fmla="*/ 2800 w 2816"/>
                <a:gd name="T21" fmla="*/ 1561 h 2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6" h="2067">
                  <a:moveTo>
                    <a:pt x="2800" y="1561"/>
                  </a:moveTo>
                  <a:cubicBezTo>
                    <a:pt x="2506" y="1860"/>
                    <a:pt x="2096" y="2046"/>
                    <a:pt x="1644" y="2046"/>
                  </a:cubicBezTo>
                  <a:cubicBezTo>
                    <a:pt x="750" y="2046"/>
                    <a:pt x="22" y="1318"/>
                    <a:pt x="22" y="423"/>
                  </a:cubicBezTo>
                  <a:cubicBezTo>
                    <a:pt x="22" y="277"/>
                    <a:pt x="41" y="135"/>
                    <a:pt x="78" y="0"/>
                  </a:cubicBezTo>
                  <a:cubicBezTo>
                    <a:pt x="55" y="0"/>
                    <a:pt x="55" y="0"/>
                    <a:pt x="55" y="0"/>
                  </a:cubicBezTo>
                  <a:cubicBezTo>
                    <a:pt x="19" y="136"/>
                    <a:pt x="0" y="278"/>
                    <a:pt x="0" y="423"/>
                  </a:cubicBezTo>
                  <a:cubicBezTo>
                    <a:pt x="0" y="862"/>
                    <a:pt x="171" y="1275"/>
                    <a:pt x="482" y="1585"/>
                  </a:cubicBezTo>
                  <a:cubicBezTo>
                    <a:pt x="792" y="1896"/>
                    <a:pt x="1205" y="2067"/>
                    <a:pt x="1644" y="2067"/>
                  </a:cubicBezTo>
                  <a:cubicBezTo>
                    <a:pt x="2084" y="2067"/>
                    <a:pt x="2497" y="1896"/>
                    <a:pt x="2807" y="1585"/>
                  </a:cubicBezTo>
                  <a:cubicBezTo>
                    <a:pt x="2810" y="1583"/>
                    <a:pt x="2813" y="1579"/>
                    <a:pt x="2816" y="1577"/>
                  </a:cubicBezTo>
                  <a:lnTo>
                    <a:pt x="2800" y="1561"/>
                  </a:lnTo>
                  <a:close/>
                </a:path>
              </a:pathLst>
            </a:custGeom>
            <a:solidFill>
              <a:schemeClr val="bg1">
                <a:lumMod val="50000"/>
              </a:schemeClr>
            </a:solidFill>
            <a:ln w="9525">
              <a:noFill/>
              <a:round/>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5" name="Oval 629"/>
            <p:cNvSpPr>
              <a:spLocks noChangeArrowheads="1"/>
            </p:cNvSpPr>
            <p:nvPr/>
          </p:nvSpPr>
          <p:spPr bwMode="auto">
            <a:xfrm>
              <a:off x="5186472" y="3466422"/>
              <a:ext cx="520153" cy="521186"/>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0" name="Freeform 658"/>
            <p:cNvSpPr/>
            <p:nvPr/>
          </p:nvSpPr>
          <p:spPr bwMode="auto">
            <a:xfrm>
              <a:off x="5411445" y="3691559"/>
              <a:ext cx="143206" cy="143206"/>
            </a:xfrm>
            <a:custGeom>
              <a:avLst/>
              <a:gdLst>
                <a:gd name="T0" fmla="*/ 13 w 176"/>
                <a:gd name="T1" fmla="*/ 176 h 176"/>
                <a:gd name="T2" fmla="*/ 176 w 176"/>
                <a:gd name="T3" fmla="*/ 13 h 176"/>
                <a:gd name="T4" fmla="*/ 174 w 176"/>
                <a:gd name="T5" fmla="*/ 0 h 176"/>
                <a:gd name="T6" fmla="*/ 0 w 176"/>
                <a:gd name="T7" fmla="*/ 174 h 176"/>
                <a:gd name="T8" fmla="*/ 13 w 176"/>
                <a:gd name="T9" fmla="*/ 176 h 176"/>
              </a:gdLst>
              <a:ahLst/>
              <a:cxnLst>
                <a:cxn ang="0">
                  <a:pos x="T0" y="T1"/>
                </a:cxn>
                <a:cxn ang="0">
                  <a:pos x="T2" y="T3"/>
                </a:cxn>
                <a:cxn ang="0">
                  <a:pos x="T4" y="T5"/>
                </a:cxn>
                <a:cxn ang="0">
                  <a:pos x="T6" y="T7"/>
                </a:cxn>
                <a:cxn ang="0">
                  <a:pos x="T8" y="T9"/>
                </a:cxn>
              </a:cxnLst>
              <a:rect l="0" t="0" r="r" b="b"/>
              <a:pathLst>
                <a:path w="176" h="176">
                  <a:moveTo>
                    <a:pt x="13" y="176"/>
                  </a:moveTo>
                  <a:cubicBezTo>
                    <a:pt x="176" y="13"/>
                    <a:pt x="176" y="13"/>
                    <a:pt x="176" y="13"/>
                  </a:cubicBezTo>
                  <a:cubicBezTo>
                    <a:pt x="176" y="9"/>
                    <a:pt x="175" y="4"/>
                    <a:pt x="174" y="0"/>
                  </a:cubicBezTo>
                  <a:cubicBezTo>
                    <a:pt x="0" y="174"/>
                    <a:pt x="0" y="174"/>
                    <a:pt x="0" y="174"/>
                  </a:cubicBezTo>
                  <a:cubicBezTo>
                    <a:pt x="4" y="175"/>
                    <a:pt x="9" y="175"/>
                    <a:pt x="13" y="176"/>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1" name="Freeform 659"/>
            <p:cNvSpPr/>
            <p:nvPr/>
          </p:nvSpPr>
          <p:spPr bwMode="auto">
            <a:xfrm>
              <a:off x="5367575" y="3647686"/>
              <a:ext cx="170057" cy="170057"/>
            </a:xfrm>
            <a:custGeom>
              <a:avLst/>
              <a:gdLst>
                <a:gd name="T0" fmla="*/ 9 w 209"/>
                <a:gd name="T1" fmla="*/ 209 h 209"/>
                <a:gd name="T2" fmla="*/ 209 w 209"/>
                <a:gd name="T3" fmla="*/ 9 h 209"/>
                <a:gd name="T4" fmla="*/ 202 w 209"/>
                <a:gd name="T5" fmla="*/ 0 h 209"/>
                <a:gd name="T6" fmla="*/ 0 w 209"/>
                <a:gd name="T7" fmla="*/ 203 h 209"/>
                <a:gd name="T8" fmla="*/ 9 w 209"/>
                <a:gd name="T9" fmla="*/ 209 h 209"/>
              </a:gdLst>
              <a:ahLst/>
              <a:cxnLst>
                <a:cxn ang="0">
                  <a:pos x="T0" y="T1"/>
                </a:cxn>
                <a:cxn ang="0">
                  <a:pos x="T2" y="T3"/>
                </a:cxn>
                <a:cxn ang="0">
                  <a:pos x="T4" y="T5"/>
                </a:cxn>
                <a:cxn ang="0">
                  <a:pos x="T6" y="T7"/>
                </a:cxn>
                <a:cxn ang="0">
                  <a:pos x="T8" y="T9"/>
                </a:cxn>
              </a:cxnLst>
              <a:rect l="0" t="0" r="r" b="b"/>
              <a:pathLst>
                <a:path w="209" h="209">
                  <a:moveTo>
                    <a:pt x="9" y="209"/>
                  </a:moveTo>
                  <a:cubicBezTo>
                    <a:pt x="209" y="9"/>
                    <a:pt x="209" y="9"/>
                    <a:pt x="209" y="9"/>
                  </a:cubicBezTo>
                  <a:cubicBezTo>
                    <a:pt x="207" y="6"/>
                    <a:pt x="205" y="3"/>
                    <a:pt x="202" y="0"/>
                  </a:cubicBezTo>
                  <a:cubicBezTo>
                    <a:pt x="0" y="203"/>
                    <a:pt x="0" y="203"/>
                    <a:pt x="0" y="203"/>
                  </a:cubicBezTo>
                  <a:cubicBezTo>
                    <a:pt x="3" y="205"/>
                    <a:pt x="6" y="207"/>
                    <a:pt x="9" y="209"/>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2" name="Freeform 660"/>
            <p:cNvSpPr/>
            <p:nvPr/>
          </p:nvSpPr>
          <p:spPr bwMode="auto">
            <a:xfrm>
              <a:off x="5387003" y="3667115"/>
              <a:ext cx="161106" cy="161106"/>
            </a:xfrm>
            <a:custGeom>
              <a:avLst/>
              <a:gdLst>
                <a:gd name="T0" fmla="*/ 12 w 198"/>
                <a:gd name="T1" fmla="*/ 198 h 198"/>
                <a:gd name="T2" fmla="*/ 198 w 198"/>
                <a:gd name="T3" fmla="*/ 12 h 198"/>
                <a:gd name="T4" fmla="*/ 193 w 198"/>
                <a:gd name="T5" fmla="*/ 0 h 198"/>
                <a:gd name="T6" fmla="*/ 0 w 198"/>
                <a:gd name="T7" fmla="*/ 193 h 198"/>
                <a:gd name="T8" fmla="*/ 12 w 198"/>
                <a:gd name="T9" fmla="*/ 198 h 198"/>
              </a:gdLst>
              <a:ahLst/>
              <a:cxnLst>
                <a:cxn ang="0">
                  <a:pos x="T0" y="T1"/>
                </a:cxn>
                <a:cxn ang="0">
                  <a:pos x="T2" y="T3"/>
                </a:cxn>
                <a:cxn ang="0">
                  <a:pos x="T4" y="T5"/>
                </a:cxn>
                <a:cxn ang="0">
                  <a:pos x="T6" y="T7"/>
                </a:cxn>
                <a:cxn ang="0">
                  <a:pos x="T8" y="T9"/>
                </a:cxn>
              </a:cxnLst>
              <a:rect l="0" t="0" r="r" b="b"/>
              <a:pathLst>
                <a:path w="198" h="198">
                  <a:moveTo>
                    <a:pt x="12" y="198"/>
                  </a:moveTo>
                  <a:cubicBezTo>
                    <a:pt x="198" y="12"/>
                    <a:pt x="198" y="12"/>
                    <a:pt x="198" y="12"/>
                  </a:cubicBezTo>
                  <a:cubicBezTo>
                    <a:pt x="197" y="8"/>
                    <a:pt x="195" y="4"/>
                    <a:pt x="193" y="0"/>
                  </a:cubicBezTo>
                  <a:cubicBezTo>
                    <a:pt x="0" y="193"/>
                    <a:pt x="0" y="193"/>
                    <a:pt x="0" y="193"/>
                  </a:cubicBezTo>
                  <a:cubicBezTo>
                    <a:pt x="4" y="195"/>
                    <a:pt x="8" y="197"/>
                    <a:pt x="12" y="198"/>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3" name="Freeform 661"/>
            <p:cNvSpPr/>
            <p:nvPr/>
          </p:nvSpPr>
          <p:spPr bwMode="auto">
            <a:xfrm>
              <a:off x="5350708" y="3630819"/>
              <a:ext cx="173155" cy="173155"/>
            </a:xfrm>
            <a:custGeom>
              <a:avLst/>
              <a:gdLst>
                <a:gd name="T0" fmla="*/ 8 w 213"/>
                <a:gd name="T1" fmla="*/ 213 h 213"/>
                <a:gd name="T2" fmla="*/ 213 w 213"/>
                <a:gd name="T3" fmla="*/ 8 h 213"/>
                <a:gd name="T4" fmla="*/ 205 w 213"/>
                <a:gd name="T5" fmla="*/ 0 h 213"/>
                <a:gd name="T6" fmla="*/ 0 w 213"/>
                <a:gd name="T7" fmla="*/ 205 h 213"/>
                <a:gd name="T8" fmla="*/ 8 w 213"/>
                <a:gd name="T9" fmla="*/ 213 h 213"/>
              </a:gdLst>
              <a:ahLst/>
              <a:cxnLst>
                <a:cxn ang="0">
                  <a:pos x="T0" y="T1"/>
                </a:cxn>
                <a:cxn ang="0">
                  <a:pos x="T2" y="T3"/>
                </a:cxn>
                <a:cxn ang="0">
                  <a:pos x="T4" y="T5"/>
                </a:cxn>
                <a:cxn ang="0">
                  <a:pos x="T6" y="T7"/>
                </a:cxn>
                <a:cxn ang="0">
                  <a:pos x="T8" y="T9"/>
                </a:cxn>
              </a:cxnLst>
              <a:rect l="0" t="0" r="r" b="b"/>
              <a:pathLst>
                <a:path w="213" h="213">
                  <a:moveTo>
                    <a:pt x="8" y="213"/>
                  </a:moveTo>
                  <a:cubicBezTo>
                    <a:pt x="213" y="8"/>
                    <a:pt x="213" y="8"/>
                    <a:pt x="213" y="8"/>
                  </a:cubicBezTo>
                  <a:cubicBezTo>
                    <a:pt x="210" y="5"/>
                    <a:pt x="207" y="3"/>
                    <a:pt x="205" y="0"/>
                  </a:cubicBezTo>
                  <a:cubicBezTo>
                    <a:pt x="0" y="205"/>
                    <a:pt x="0" y="205"/>
                    <a:pt x="0" y="205"/>
                  </a:cubicBezTo>
                  <a:cubicBezTo>
                    <a:pt x="3" y="208"/>
                    <a:pt x="5" y="210"/>
                    <a:pt x="8" y="213"/>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4" name="Freeform 662"/>
            <p:cNvSpPr/>
            <p:nvPr/>
          </p:nvSpPr>
          <p:spPr bwMode="auto">
            <a:xfrm>
              <a:off x="5326954" y="3607066"/>
              <a:ext cx="159385" cy="159385"/>
            </a:xfrm>
            <a:custGeom>
              <a:avLst/>
              <a:gdLst>
                <a:gd name="T0" fmla="*/ 4 w 196"/>
                <a:gd name="T1" fmla="*/ 196 h 196"/>
                <a:gd name="T2" fmla="*/ 196 w 196"/>
                <a:gd name="T3" fmla="*/ 4 h 196"/>
                <a:gd name="T4" fmla="*/ 184 w 196"/>
                <a:gd name="T5" fmla="*/ 0 h 196"/>
                <a:gd name="T6" fmla="*/ 0 w 196"/>
                <a:gd name="T7" fmla="*/ 184 h 196"/>
                <a:gd name="T8" fmla="*/ 4 w 196"/>
                <a:gd name="T9" fmla="*/ 196 h 196"/>
              </a:gdLst>
              <a:ahLst/>
              <a:cxnLst>
                <a:cxn ang="0">
                  <a:pos x="T0" y="T1"/>
                </a:cxn>
                <a:cxn ang="0">
                  <a:pos x="T2" y="T3"/>
                </a:cxn>
                <a:cxn ang="0">
                  <a:pos x="T4" y="T5"/>
                </a:cxn>
                <a:cxn ang="0">
                  <a:pos x="T6" y="T7"/>
                </a:cxn>
                <a:cxn ang="0">
                  <a:pos x="T8" y="T9"/>
                </a:cxn>
              </a:cxnLst>
              <a:rect l="0" t="0" r="r" b="b"/>
              <a:pathLst>
                <a:path w="196" h="196">
                  <a:moveTo>
                    <a:pt x="4" y="196"/>
                  </a:moveTo>
                  <a:cubicBezTo>
                    <a:pt x="196" y="4"/>
                    <a:pt x="196" y="4"/>
                    <a:pt x="196" y="4"/>
                  </a:cubicBezTo>
                  <a:cubicBezTo>
                    <a:pt x="192" y="3"/>
                    <a:pt x="188" y="1"/>
                    <a:pt x="184" y="0"/>
                  </a:cubicBezTo>
                  <a:cubicBezTo>
                    <a:pt x="0" y="184"/>
                    <a:pt x="0" y="184"/>
                    <a:pt x="0" y="184"/>
                  </a:cubicBezTo>
                  <a:cubicBezTo>
                    <a:pt x="1" y="188"/>
                    <a:pt x="3" y="192"/>
                    <a:pt x="4" y="196"/>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5" name="Freeform 663"/>
            <p:cNvSpPr/>
            <p:nvPr/>
          </p:nvSpPr>
          <p:spPr bwMode="auto">
            <a:xfrm>
              <a:off x="5440018" y="3720129"/>
              <a:ext cx="116010" cy="115322"/>
            </a:xfrm>
            <a:custGeom>
              <a:avLst/>
              <a:gdLst>
                <a:gd name="T0" fmla="*/ 37 w 337"/>
                <a:gd name="T1" fmla="*/ 335 h 335"/>
                <a:gd name="T2" fmla="*/ 337 w 337"/>
                <a:gd name="T3" fmla="*/ 38 h 335"/>
                <a:gd name="T4" fmla="*/ 337 w 337"/>
                <a:gd name="T5" fmla="*/ 0 h 335"/>
                <a:gd name="T6" fmla="*/ 0 w 337"/>
                <a:gd name="T7" fmla="*/ 335 h 335"/>
                <a:gd name="T8" fmla="*/ 37 w 337"/>
                <a:gd name="T9" fmla="*/ 335 h 335"/>
              </a:gdLst>
              <a:ahLst/>
              <a:cxnLst>
                <a:cxn ang="0">
                  <a:pos x="T0" y="T1"/>
                </a:cxn>
                <a:cxn ang="0">
                  <a:pos x="T2" y="T3"/>
                </a:cxn>
                <a:cxn ang="0">
                  <a:pos x="T4" y="T5"/>
                </a:cxn>
                <a:cxn ang="0">
                  <a:pos x="T6" y="T7"/>
                </a:cxn>
                <a:cxn ang="0">
                  <a:pos x="T8" y="T9"/>
                </a:cxn>
              </a:cxnLst>
              <a:rect l="0" t="0" r="r" b="b"/>
              <a:pathLst>
                <a:path w="337" h="335">
                  <a:moveTo>
                    <a:pt x="37" y="335"/>
                  </a:moveTo>
                  <a:lnTo>
                    <a:pt x="337" y="38"/>
                  </a:lnTo>
                  <a:lnTo>
                    <a:pt x="337" y="0"/>
                  </a:lnTo>
                  <a:lnTo>
                    <a:pt x="0" y="335"/>
                  </a:lnTo>
                  <a:lnTo>
                    <a:pt x="37" y="335"/>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6" name="Freeform 664"/>
            <p:cNvSpPr/>
            <p:nvPr/>
          </p:nvSpPr>
          <p:spPr bwMode="auto">
            <a:xfrm>
              <a:off x="5504049" y="3783472"/>
              <a:ext cx="53014" cy="51981"/>
            </a:xfrm>
            <a:custGeom>
              <a:avLst/>
              <a:gdLst>
                <a:gd name="T0" fmla="*/ 38 w 154"/>
                <a:gd name="T1" fmla="*/ 151 h 151"/>
                <a:gd name="T2" fmla="*/ 154 w 154"/>
                <a:gd name="T3" fmla="*/ 38 h 151"/>
                <a:gd name="T4" fmla="*/ 154 w 154"/>
                <a:gd name="T5" fmla="*/ 0 h 151"/>
                <a:gd name="T6" fmla="*/ 0 w 154"/>
                <a:gd name="T7" fmla="*/ 151 h 151"/>
                <a:gd name="T8" fmla="*/ 38 w 154"/>
                <a:gd name="T9" fmla="*/ 151 h 151"/>
              </a:gdLst>
              <a:ahLst/>
              <a:cxnLst>
                <a:cxn ang="0">
                  <a:pos x="T0" y="T1"/>
                </a:cxn>
                <a:cxn ang="0">
                  <a:pos x="T2" y="T3"/>
                </a:cxn>
                <a:cxn ang="0">
                  <a:pos x="T4" y="T5"/>
                </a:cxn>
                <a:cxn ang="0">
                  <a:pos x="T6" y="T7"/>
                </a:cxn>
                <a:cxn ang="0">
                  <a:pos x="T8" y="T9"/>
                </a:cxn>
              </a:cxnLst>
              <a:rect l="0" t="0" r="r" b="b"/>
              <a:pathLst>
                <a:path w="154" h="151">
                  <a:moveTo>
                    <a:pt x="38" y="151"/>
                  </a:moveTo>
                  <a:lnTo>
                    <a:pt x="154" y="38"/>
                  </a:lnTo>
                  <a:lnTo>
                    <a:pt x="154" y="0"/>
                  </a:lnTo>
                  <a:lnTo>
                    <a:pt x="0" y="151"/>
                  </a:lnTo>
                  <a:lnTo>
                    <a:pt x="38" y="151"/>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7" name="Freeform 665"/>
            <p:cNvSpPr/>
            <p:nvPr/>
          </p:nvSpPr>
          <p:spPr bwMode="auto">
            <a:xfrm>
              <a:off x="5536944" y="3815140"/>
              <a:ext cx="20999" cy="20310"/>
            </a:xfrm>
            <a:custGeom>
              <a:avLst/>
              <a:gdLst>
                <a:gd name="T0" fmla="*/ 61 w 61"/>
                <a:gd name="T1" fmla="*/ 59 h 59"/>
                <a:gd name="T2" fmla="*/ 59 w 61"/>
                <a:gd name="T3" fmla="*/ 0 h 59"/>
                <a:gd name="T4" fmla="*/ 0 w 61"/>
                <a:gd name="T5" fmla="*/ 59 h 59"/>
                <a:gd name="T6" fmla="*/ 61 w 61"/>
                <a:gd name="T7" fmla="*/ 59 h 59"/>
              </a:gdLst>
              <a:ahLst/>
              <a:cxnLst>
                <a:cxn ang="0">
                  <a:pos x="T0" y="T1"/>
                </a:cxn>
                <a:cxn ang="0">
                  <a:pos x="T2" y="T3"/>
                </a:cxn>
                <a:cxn ang="0">
                  <a:pos x="T4" y="T5"/>
                </a:cxn>
                <a:cxn ang="0">
                  <a:pos x="T6" y="T7"/>
                </a:cxn>
              </a:cxnLst>
              <a:rect l="0" t="0" r="r" b="b"/>
              <a:pathLst>
                <a:path w="61" h="59">
                  <a:moveTo>
                    <a:pt x="61" y="59"/>
                  </a:moveTo>
                  <a:lnTo>
                    <a:pt x="59" y="0"/>
                  </a:lnTo>
                  <a:lnTo>
                    <a:pt x="0" y="59"/>
                  </a:lnTo>
                  <a:lnTo>
                    <a:pt x="61" y="59"/>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8" name="Freeform 666"/>
            <p:cNvSpPr/>
            <p:nvPr/>
          </p:nvSpPr>
          <p:spPr bwMode="auto">
            <a:xfrm>
              <a:off x="5472569" y="3751993"/>
              <a:ext cx="83651" cy="83651"/>
            </a:xfrm>
            <a:custGeom>
              <a:avLst/>
              <a:gdLst>
                <a:gd name="T0" fmla="*/ 38 w 243"/>
                <a:gd name="T1" fmla="*/ 243 h 243"/>
                <a:gd name="T2" fmla="*/ 243 w 243"/>
                <a:gd name="T3" fmla="*/ 38 h 243"/>
                <a:gd name="T4" fmla="*/ 243 w 243"/>
                <a:gd name="T5" fmla="*/ 0 h 243"/>
                <a:gd name="T6" fmla="*/ 0 w 243"/>
                <a:gd name="T7" fmla="*/ 243 h 243"/>
                <a:gd name="T8" fmla="*/ 38 w 243"/>
                <a:gd name="T9" fmla="*/ 243 h 243"/>
              </a:gdLst>
              <a:ahLst/>
              <a:cxnLst>
                <a:cxn ang="0">
                  <a:pos x="T0" y="T1"/>
                </a:cxn>
                <a:cxn ang="0">
                  <a:pos x="T2" y="T3"/>
                </a:cxn>
                <a:cxn ang="0">
                  <a:pos x="T4" y="T5"/>
                </a:cxn>
                <a:cxn ang="0">
                  <a:pos x="T6" y="T7"/>
                </a:cxn>
                <a:cxn ang="0">
                  <a:pos x="T8" y="T9"/>
                </a:cxn>
              </a:cxnLst>
              <a:rect l="0" t="0" r="r" b="b"/>
              <a:pathLst>
                <a:path w="243" h="243">
                  <a:moveTo>
                    <a:pt x="38" y="243"/>
                  </a:moveTo>
                  <a:lnTo>
                    <a:pt x="243" y="38"/>
                  </a:lnTo>
                  <a:lnTo>
                    <a:pt x="243" y="0"/>
                  </a:lnTo>
                  <a:lnTo>
                    <a:pt x="0" y="243"/>
                  </a:lnTo>
                  <a:lnTo>
                    <a:pt x="38" y="243"/>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9" name="Freeform 667"/>
            <p:cNvSpPr/>
            <p:nvPr/>
          </p:nvSpPr>
          <p:spPr bwMode="auto">
            <a:xfrm>
              <a:off x="5336747" y="3616857"/>
              <a:ext cx="169712" cy="169712"/>
            </a:xfrm>
            <a:custGeom>
              <a:avLst/>
              <a:gdLst>
                <a:gd name="T0" fmla="*/ 7 w 209"/>
                <a:gd name="T1" fmla="*/ 209 h 209"/>
                <a:gd name="T2" fmla="*/ 209 w 209"/>
                <a:gd name="T3" fmla="*/ 7 h 209"/>
                <a:gd name="T4" fmla="*/ 199 w 209"/>
                <a:gd name="T5" fmla="*/ 0 h 209"/>
                <a:gd name="T6" fmla="*/ 0 w 209"/>
                <a:gd name="T7" fmla="*/ 199 h 209"/>
                <a:gd name="T8" fmla="*/ 7 w 209"/>
                <a:gd name="T9" fmla="*/ 209 h 209"/>
              </a:gdLst>
              <a:ahLst/>
              <a:cxnLst>
                <a:cxn ang="0">
                  <a:pos x="T0" y="T1"/>
                </a:cxn>
                <a:cxn ang="0">
                  <a:pos x="T2" y="T3"/>
                </a:cxn>
                <a:cxn ang="0">
                  <a:pos x="T4" y="T5"/>
                </a:cxn>
                <a:cxn ang="0">
                  <a:pos x="T6" y="T7"/>
                </a:cxn>
                <a:cxn ang="0">
                  <a:pos x="T8" y="T9"/>
                </a:cxn>
              </a:cxnLst>
              <a:rect l="0" t="0" r="r" b="b"/>
              <a:pathLst>
                <a:path w="209" h="209">
                  <a:moveTo>
                    <a:pt x="7" y="209"/>
                  </a:moveTo>
                  <a:cubicBezTo>
                    <a:pt x="209" y="7"/>
                    <a:pt x="209" y="7"/>
                    <a:pt x="209" y="7"/>
                  </a:cubicBezTo>
                  <a:cubicBezTo>
                    <a:pt x="205" y="5"/>
                    <a:pt x="202" y="2"/>
                    <a:pt x="199" y="0"/>
                  </a:cubicBezTo>
                  <a:cubicBezTo>
                    <a:pt x="0" y="199"/>
                    <a:pt x="0" y="199"/>
                    <a:pt x="0" y="199"/>
                  </a:cubicBezTo>
                  <a:cubicBezTo>
                    <a:pt x="2" y="202"/>
                    <a:pt x="4" y="206"/>
                    <a:pt x="7" y="209"/>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0" name="Freeform 668"/>
            <p:cNvSpPr/>
            <p:nvPr/>
          </p:nvSpPr>
          <p:spPr bwMode="auto">
            <a:xfrm>
              <a:off x="5330895" y="3611006"/>
              <a:ext cx="58521" cy="58522"/>
            </a:xfrm>
            <a:custGeom>
              <a:avLst/>
              <a:gdLst>
                <a:gd name="T0" fmla="*/ 0 w 72"/>
                <a:gd name="T1" fmla="*/ 72 h 72"/>
                <a:gd name="T2" fmla="*/ 72 w 72"/>
                <a:gd name="T3" fmla="*/ 0 h 72"/>
                <a:gd name="T4" fmla="*/ 0 w 72"/>
                <a:gd name="T5" fmla="*/ 72 h 72"/>
              </a:gdLst>
              <a:ahLst/>
              <a:cxnLst>
                <a:cxn ang="0">
                  <a:pos x="T0" y="T1"/>
                </a:cxn>
                <a:cxn ang="0">
                  <a:pos x="T2" y="T3"/>
                </a:cxn>
                <a:cxn ang="0">
                  <a:pos x="T4" y="T5"/>
                </a:cxn>
              </a:cxnLst>
              <a:rect l="0" t="0" r="r" b="b"/>
              <a:pathLst>
                <a:path w="72" h="72">
                  <a:moveTo>
                    <a:pt x="0" y="72"/>
                  </a:moveTo>
                  <a:cubicBezTo>
                    <a:pt x="72" y="0"/>
                    <a:pt x="72" y="0"/>
                    <a:pt x="72" y="0"/>
                  </a:cubicBezTo>
                  <a:cubicBezTo>
                    <a:pt x="40" y="14"/>
                    <a:pt x="15" y="40"/>
                    <a:pt x="0" y="72"/>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1" name="Freeform 669"/>
            <p:cNvSpPr/>
            <p:nvPr/>
          </p:nvSpPr>
          <p:spPr bwMode="auto">
            <a:xfrm>
              <a:off x="5321253" y="3601365"/>
              <a:ext cx="140452" cy="140796"/>
            </a:xfrm>
            <a:custGeom>
              <a:avLst/>
              <a:gdLst>
                <a:gd name="T0" fmla="*/ 2 w 173"/>
                <a:gd name="T1" fmla="*/ 173 h 173"/>
                <a:gd name="T2" fmla="*/ 173 w 173"/>
                <a:gd name="T3" fmla="*/ 2 h 173"/>
                <a:gd name="T4" fmla="*/ 159 w 173"/>
                <a:gd name="T5" fmla="*/ 0 h 173"/>
                <a:gd name="T6" fmla="*/ 0 w 173"/>
                <a:gd name="T7" fmla="*/ 159 h 173"/>
                <a:gd name="T8" fmla="*/ 2 w 173"/>
                <a:gd name="T9" fmla="*/ 173 h 173"/>
              </a:gdLst>
              <a:ahLst/>
              <a:cxnLst>
                <a:cxn ang="0">
                  <a:pos x="T0" y="T1"/>
                </a:cxn>
                <a:cxn ang="0">
                  <a:pos x="T2" y="T3"/>
                </a:cxn>
                <a:cxn ang="0">
                  <a:pos x="T4" y="T5"/>
                </a:cxn>
                <a:cxn ang="0">
                  <a:pos x="T6" y="T7"/>
                </a:cxn>
                <a:cxn ang="0">
                  <a:pos x="T8" y="T9"/>
                </a:cxn>
              </a:cxnLst>
              <a:rect l="0" t="0" r="r" b="b"/>
              <a:pathLst>
                <a:path w="173" h="173">
                  <a:moveTo>
                    <a:pt x="2" y="173"/>
                  </a:moveTo>
                  <a:cubicBezTo>
                    <a:pt x="173" y="2"/>
                    <a:pt x="173" y="2"/>
                    <a:pt x="173" y="2"/>
                  </a:cubicBezTo>
                  <a:cubicBezTo>
                    <a:pt x="168" y="1"/>
                    <a:pt x="164" y="0"/>
                    <a:pt x="159" y="0"/>
                  </a:cubicBezTo>
                  <a:cubicBezTo>
                    <a:pt x="0" y="159"/>
                    <a:pt x="0" y="159"/>
                    <a:pt x="0" y="159"/>
                  </a:cubicBezTo>
                  <a:cubicBezTo>
                    <a:pt x="0" y="164"/>
                    <a:pt x="1" y="168"/>
                    <a:pt x="2" y="173"/>
                  </a:cubicBez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2" name="Freeform 670"/>
            <p:cNvSpPr/>
            <p:nvPr/>
          </p:nvSpPr>
          <p:spPr bwMode="auto">
            <a:xfrm>
              <a:off x="5320414" y="3600524"/>
              <a:ext cx="111535" cy="111535"/>
            </a:xfrm>
            <a:custGeom>
              <a:avLst/>
              <a:gdLst>
                <a:gd name="T0" fmla="*/ 2 w 137"/>
                <a:gd name="T1" fmla="*/ 119 h 137"/>
                <a:gd name="T2" fmla="*/ 0 w 137"/>
                <a:gd name="T3" fmla="*/ 137 h 137"/>
                <a:gd name="T4" fmla="*/ 137 w 137"/>
                <a:gd name="T5" fmla="*/ 0 h 137"/>
                <a:gd name="T6" fmla="*/ 119 w 137"/>
                <a:gd name="T7" fmla="*/ 2 h 137"/>
                <a:gd name="T8" fmla="*/ 2 w 137"/>
                <a:gd name="T9" fmla="*/ 119 h 137"/>
              </a:gdLst>
              <a:ahLst/>
              <a:cxnLst>
                <a:cxn ang="0">
                  <a:pos x="T0" y="T1"/>
                </a:cxn>
                <a:cxn ang="0">
                  <a:pos x="T2" y="T3"/>
                </a:cxn>
                <a:cxn ang="0">
                  <a:pos x="T4" y="T5"/>
                </a:cxn>
                <a:cxn ang="0">
                  <a:pos x="T6" y="T7"/>
                </a:cxn>
                <a:cxn ang="0">
                  <a:pos x="T8" y="T9"/>
                </a:cxn>
              </a:cxnLst>
              <a:rect l="0" t="0" r="r" b="b"/>
              <a:pathLst>
                <a:path w="137" h="137">
                  <a:moveTo>
                    <a:pt x="2" y="119"/>
                  </a:moveTo>
                  <a:cubicBezTo>
                    <a:pt x="1" y="125"/>
                    <a:pt x="0" y="131"/>
                    <a:pt x="0" y="137"/>
                  </a:cubicBezTo>
                  <a:cubicBezTo>
                    <a:pt x="137" y="0"/>
                    <a:pt x="137" y="0"/>
                    <a:pt x="137" y="0"/>
                  </a:cubicBezTo>
                  <a:cubicBezTo>
                    <a:pt x="131" y="0"/>
                    <a:pt x="125" y="1"/>
                    <a:pt x="119" y="2"/>
                  </a:cubicBezTo>
                  <a:lnTo>
                    <a:pt x="2" y="119"/>
                  </a:lnTo>
                  <a:close/>
                </a:path>
              </a:pathLst>
            </a:custGeom>
            <a:solidFill>
              <a:schemeClr val="bg1"/>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03" name="TextBox 1661"/>
          <p:cNvSpPr txBox="1"/>
          <p:nvPr/>
        </p:nvSpPr>
        <p:spPr>
          <a:xfrm>
            <a:off x="6585072" y="2495306"/>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rPr>
              <a:t>15%</a:t>
            </a:r>
            <a:endParaRPr lang="zh-CN" altLang="en-US" sz="1865" b="1"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4" name="TextBox 1661"/>
          <p:cNvSpPr txBox="1"/>
          <p:nvPr/>
        </p:nvSpPr>
        <p:spPr>
          <a:xfrm>
            <a:off x="10062678" y="4650686"/>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50%</a:t>
            </a:r>
            <a:endParaRPr lang="zh-CN" altLang="en-US" sz="1865"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5" name="TextBox 1661"/>
          <p:cNvSpPr txBox="1"/>
          <p:nvPr/>
        </p:nvSpPr>
        <p:spPr>
          <a:xfrm>
            <a:off x="8747296" y="1604798"/>
            <a:ext cx="449813" cy="304212"/>
          </a:xfrm>
          <a:prstGeom prst="rect">
            <a:avLst/>
          </a:prstGeom>
          <a:noFill/>
          <a:effectLst>
            <a:outerShdw blurRad="50800" dist="38100" dir="13500000" algn="br" rotWithShape="0">
              <a:prstClr val="black">
                <a:alpha val="40000"/>
              </a:prstClr>
            </a:outerShdw>
          </a:effectLst>
        </p:spPr>
        <p:txBody>
          <a:bodyPr wrap="none" lIns="91041" tIns="45712" rIns="91041" bIns="45712" numCol="1" rtlCol="0">
            <a:prstTxWarp prst="textPlain">
              <a:avLst/>
            </a:prstTxWarp>
            <a:spAutoFit/>
          </a:bodyPr>
          <a:lstStyle/>
          <a:p>
            <a:pPr defTabSz="909955" fontAlgn="base">
              <a:spcBef>
                <a:spcPct val="0"/>
              </a:spcBef>
              <a:spcAft>
                <a:spcPct val="0"/>
              </a:spcAft>
            </a:pPr>
            <a:r>
              <a:rPr lang="en-US" altLang="zh-CN" sz="1865"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25%</a:t>
            </a:r>
            <a:endParaRPr lang="zh-CN" altLang="en-US" sz="1865"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6" name="空心弧 105"/>
          <p:cNvSpPr/>
          <p:nvPr/>
        </p:nvSpPr>
        <p:spPr bwMode="auto">
          <a:xfrm rot="19510283">
            <a:off x="7418068" y="2561311"/>
            <a:ext cx="2273325" cy="2273325"/>
          </a:xfrm>
          <a:prstGeom prst="blockArc">
            <a:avLst>
              <a:gd name="adj1" fmla="val 15649915"/>
              <a:gd name="adj2" fmla="val 344536"/>
              <a:gd name="adj3" fmla="val 24874"/>
            </a:avLst>
          </a:prstGeom>
          <a:solidFill>
            <a:schemeClr val="accent2"/>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sp>
        <p:nvSpPr>
          <p:cNvPr id="107" name="空心弧 106"/>
          <p:cNvSpPr/>
          <p:nvPr/>
        </p:nvSpPr>
        <p:spPr bwMode="auto">
          <a:xfrm rot="13198990">
            <a:off x="7437118" y="2542695"/>
            <a:ext cx="2273325" cy="2273325"/>
          </a:xfrm>
          <a:prstGeom prst="blockArc">
            <a:avLst>
              <a:gd name="adj1" fmla="val 18877546"/>
              <a:gd name="adj2" fmla="val 344536"/>
              <a:gd name="adj3" fmla="val 24874"/>
            </a:avLst>
          </a:prstGeom>
          <a:solidFill>
            <a:schemeClr val="accent1"/>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sp>
        <p:nvSpPr>
          <p:cNvPr id="108" name="空心弧 107"/>
          <p:cNvSpPr/>
          <p:nvPr/>
        </p:nvSpPr>
        <p:spPr bwMode="auto">
          <a:xfrm rot="4500000">
            <a:off x="7418068" y="2561315"/>
            <a:ext cx="2273325" cy="2273325"/>
          </a:xfrm>
          <a:prstGeom prst="blockArc">
            <a:avLst>
              <a:gd name="adj1" fmla="val 14702713"/>
              <a:gd name="adj2" fmla="val 344536"/>
              <a:gd name="adj3" fmla="val 24874"/>
            </a:avLst>
          </a:prstGeom>
          <a:solidFill>
            <a:schemeClr val="accent3"/>
          </a:solidFill>
          <a:ln>
            <a:noFill/>
          </a:ln>
          <a:effectLst>
            <a:outerShdw blurRad="50800" dist="38100" dir="13500000" algn="br" rotWithShape="0">
              <a:prstClr val="black">
                <a:alpha val="40000"/>
              </a:prstClr>
            </a:outerShdw>
          </a:effectLst>
        </p:spPr>
        <p:txBody>
          <a:bodyPr vert="horz" wrap="square" lIns="91041" tIns="45712" rIns="91041" bIns="45712" numCol="1" rtlCol="0" anchor="t" anchorCtr="0" compatLnSpc="1"/>
          <a:lstStyle/>
          <a:p>
            <a:pPr algn="ctr" defTabSz="909955" fontAlgn="base">
              <a:spcBef>
                <a:spcPct val="0"/>
              </a:spcBef>
              <a:spcAft>
                <a:spcPct val="0"/>
              </a:spcAft>
            </a:pPr>
            <a:endParaRPr lang="zh-CN" altLang="en-US">
              <a:sym typeface="Agency FB" panose="020B0503020202020204" pitchFamily="34" charset="0"/>
            </a:endParaRPr>
          </a:p>
        </p:txBody>
      </p:sp>
      <p:grpSp>
        <p:nvGrpSpPr>
          <p:cNvPr id="2" name="组合 1"/>
          <p:cNvGrpSpPr/>
          <p:nvPr/>
        </p:nvGrpSpPr>
        <p:grpSpPr>
          <a:xfrm>
            <a:off x="8059993" y="3175815"/>
            <a:ext cx="1004347" cy="1006340"/>
            <a:chOff x="6044995" y="2381861"/>
            <a:chExt cx="753260" cy="754755"/>
          </a:xfrm>
        </p:grpSpPr>
        <p:sp>
          <p:nvSpPr>
            <p:cNvPr id="109" name="Oval 629"/>
            <p:cNvSpPr>
              <a:spLocks noChangeArrowheads="1"/>
            </p:cNvSpPr>
            <p:nvPr/>
          </p:nvSpPr>
          <p:spPr bwMode="auto">
            <a:xfrm>
              <a:off x="6044995" y="2381861"/>
              <a:ext cx="753260" cy="754755"/>
            </a:xfrm>
            <a:prstGeom prst="ellipse">
              <a:avLst/>
            </a:prstGeom>
            <a:solidFill>
              <a:schemeClr val="accent4"/>
            </a:solidFill>
            <a:ln>
              <a:noFill/>
            </a:ln>
            <a:effectLst>
              <a:outerShdw blurRad="50800" dist="38100" dir="13500000" algn="br" rotWithShape="0">
                <a:prstClr val="black">
                  <a:alpha val="40000"/>
                </a:prstClr>
              </a:outerShdw>
            </a:effectLst>
          </p:spPr>
          <p:txBody>
            <a:bodyPr vert="horz" wrap="square" lIns="91041" tIns="45712" rIns="91041" bIns="45712" numCol="1" anchor="t" anchorCtr="0" compatLnSpc="1"/>
            <a:lstStyle/>
            <a:p>
              <a:pPr defTabSz="909955" fontAlgn="base">
                <a:spcBef>
                  <a:spcPct val="0"/>
                </a:spcBef>
                <a:spcAft>
                  <a:spcPct val="0"/>
                </a:spcAft>
              </a:pPr>
              <a:endParaRPr lang="zh-CN" altLang="en-US" sz="186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10" name="图片 14"/>
            <p:cNvPicPr>
              <a:picLocks noChangeAspect="1" noChangeArrowheads="1"/>
            </p:cNvPicPr>
            <p:nvPr/>
          </p:nvPicPr>
          <p:blipFill>
            <a:blip r:embed="rId1" cstate="screen">
              <a:extLst>
                <a:ext uri="{28A0092B-C50C-407E-A947-70E740481C1C}">
                  <a14:useLocalDpi xmlns:a14="http://schemas.microsoft.com/office/drawing/2010/main" val="0"/>
                </a:ext>
              </a:extLst>
            </a:blip>
            <a:srcRect/>
            <a:stretch>
              <a:fillRect/>
            </a:stretch>
          </p:blipFill>
          <p:spPr bwMode="auto">
            <a:xfrm>
              <a:off x="6140601" y="2539089"/>
              <a:ext cx="540000" cy="389810"/>
            </a:xfrm>
            <a:prstGeom prst="rect">
              <a:avLst/>
            </a:prstGeom>
            <a:noFill/>
            <a:ln>
              <a:noFill/>
            </a:ln>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 name="矩形 1"/>
          <p:cNvSpPr>
            <a:spLocks noChangeArrowheads="1"/>
          </p:cNvSpPr>
          <p:nvPr/>
        </p:nvSpPr>
        <p:spPr bwMode="auto">
          <a:xfrm>
            <a:off x="1199455" y="1917906"/>
            <a:ext cx="42732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a:t>
            </a:r>
            <a:endParaRPr lang="zh-CN" altLang="zh-CN"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2" name="矩形 1"/>
          <p:cNvSpPr>
            <a:spLocks noChangeArrowheads="1"/>
          </p:cNvSpPr>
          <p:nvPr/>
        </p:nvSpPr>
        <p:spPr bwMode="auto">
          <a:xfrm>
            <a:off x="1199455" y="3917303"/>
            <a:ext cx="42732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a:t>
            </a:r>
            <a:endParaRPr lang="zh-CN" altLang="zh-CN"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07"/>
                                        </p:tgtEl>
                                        <p:attrNameLst>
                                          <p:attrName>style.visibility</p:attrName>
                                        </p:attrNameLst>
                                      </p:cBhvr>
                                      <p:to>
                                        <p:strVal val="visible"/>
                                      </p:to>
                                    </p:set>
                                    <p:animEffect transition="in" filter="randombar(horizontal)">
                                      <p:cBhvr>
                                        <p:cTn id="13" dur="500"/>
                                        <p:tgtEl>
                                          <p:spTgt spid="107"/>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randombar(horizontal)">
                                      <p:cBhvr>
                                        <p:cTn id="17" dur="500"/>
                                        <p:tgtEl>
                                          <p:spTgt spid="106"/>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randombar(horizontal)">
                                      <p:cBhvr>
                                        <p:cTn id="21" dur="500"/>
                                        <p:tgtEl>
                                          <p:spTgt spid="108"/>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wheel(1)">
                                      <p:cBhvr>
                                        <p:cTn id="25" dur="500"/>
                                        <p:tgtEl>
                                          <p:spTgt spid="71"/>
                                        </p:tgtEl>
                                      </p:cBhvr>
                                    </p:animEffect>
                                  </p:childTnLst>
                                </p:cTn>
                              </p:par>
                            </p:childTnLst>
                          </p:cTn>
                        </p:par>
                        <p:par>
                          <p:cTn id="26" fill="hold">
                            <p:stCondLst>
                              <p:cond delay="2500"/>
                            </p:stCondLst>
                            <p:childTnLst>
                              <p:par>
                                <p:cTn id="27" presetID="2" presetClass="entr" presetSubtype="9" fill="hold" grpId="0" nodeType="after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additive="base">
                                        <p:cTn id="29" dur="500" fill="hold"/>
                                        <p:tgtEl>
                                          <p:spTgt spid="103"/>
                                        </p:tgtEl>
                                        <p:attrNameLst>
                                          <p:attrName>ppt_x</p:attrName>
                                        </p:attrNameLst>
                                      </p:cBhvr>
                                      <p:tavLst>
                                        <p:tav tm="0">
                                          <p:val>
                                            <p:strVal val="0-#ppt_w/2"/>
                                          </p:val>
                                        </p:tav>
                                        <p:tav tm="100000">
                                          <p:val>
                                            <p:strVal val="#ppt_x"/>
                                          </p:val>
                                        </p:tav>
                                      </p:tavLst>
                                    </p:anim>
                                    <p:anim calcmode="lin" valueType="num">
                                      <p:cBhvr additive="base">
                                        <p:cTn id="30" dur="500" fill="hold"/>
                                        <p:tgtEl>
                                          <p:spTgt spid="103"/>
                                        </p:tgtEl>
                                        <p:attrNameLst>
                                          <p:attrName>ppt_y</p:attrName>
                                        </p:attrNameLst>
                                      </p:cBhvr>
                                      <p:tavLst>
                                        <p:tav tm="0">
                                          <p:val>
                                            <p:strVal val="0-#ppt_h/2"/>
                                          </p:val>
                                        </p:tav>
                                        <p:tav tm="100000">
                                          <p:val>
                                            <p:strVal val="#ppt_y"/>
                                          </p:val>
                                        </p:tav>
                                      </p:tavLst>
                                    </p:anim>
                                  </p:childTnLst>
                                </p:cTn>
                              </p:par>
                              <p:par>
                                <p:cTn id="31" presetID="2" presetClass="entr" presetSubtype="9"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0-#ppt_w/2"/>
                                          </p:val>
                                        </p:tav>
                                        <p:tav tm="100000">
                                          <p:val>
                                            <p:strVal val="#ppt_x"/>
                                          </p:val>
                                        </p:tav>
                                      </p:tavLst>
                                    </p:anim>
                                    <p:anim calcmode="lin" valueType="num">
                                      <p:cBhvr additive="base">
                                        <p:cTn id="34" dur="500" fill="hold"/>
                                        <p:tgtEl>
                                          <p:spTgt spid="57"/>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wipe(left)">
                                      <p:cBhvr>
                                        <p:cTn id="38" dur="500"/>
                                        <p:tgtEl>
                                          <p:spTgt spid="73"/>
                                        </p:tgtEl>
                                      </p:cBhvr>
                                    </p:animEffect>
                                  </p:childTnLst>
                                </p:cTn>
                              </p:par>
                            </p:childTnLst>
                          </p:cTn>
                        </p:par>
                        <p:par>
                          <p:cTn id="39" fill="hold">
                            <p:stCondLst>
                              <p:cond delay="3500"/>
                            </p:stCondLst>
                            <p:childTnLst>
                              <p:par>
                                <p:cTn id="40" presetID="2" presetClass="entr" presetSubtype="1"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additive="base">
                                        <p:cTn id="46" dur="500" fill="hold"/>
                                        <p:tgtEl>
                                          <p:spTgt spid="105"/>
                                        </p:tgtEl>
                                        <p:attrNameLst>
                                          <p:attrName>ppt_x</p:attrName>
                                        </p:attrNameLst>
                                      </p:cBhvr>
                                      <p:tavLst>
                                        <p:tav tm="0">
                                          <p:val>
                                            <p:strVal val="#ppt_x"/>
                                          </p:val>
                                        </p:tav>
                                        <p:tav tm="100000">
                                          <p:val>
                                            <p:strVal val="#ppt_x"/>
                                          </p:val>
                                        </p:tav>
                                      </p:tavLst>
                                    </p:anim>
                                    <p:anim calcmode="lin" valueType="num">
                                      <p:cBhvr additive="base">
                                        <p:cTn id="47" dur="500" fill="hold"/>
                                        <p:tgtEl>
                                          <p:spTgt spid="105"/>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up)">
                                      <p:cBhvr>
                                        <p:cTn id="51" dur="500"/>
                                        <p:tgtEl>
                                          <p:spTgt spid="3"/>
                                        </p:tgtEl>
                                      </p:cBhvr>
                                    </p:animEffect>
                                  </p:childTnLst>
                                </p:cTn>
                              </p:par>
                            </p:childTnLst>
                          </p:cTn>
                        </p:par>
                        <p:par>
                          <p:cTn id="52" fill="hold">
                            <p:stCondLst>
                              <p:cond delay="4500"/>
                            </p:stCondLst>
                            <p:childTnLst>
                              <p:par>
                                <p:cTn id="53" presetID="2" presetClass="entr" presetSubtype="6"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1+#ppt_w/2"/>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childTnLst>
                          </p:cTn>
                        </p:par>
                        <p:par>
                          <p:cTn id="61" fill="hold">
                            <p:stCondLst>
                              <p:cond delay="5000"/>
                            </p:stCondLst>
                            <p:childTnLst>
                              <p:par>
                                <p:cTn id="62" presetID="22" presetClass="entr" presetSubtype="2"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right)">
                                      <p:cBhvr>
                                        <p:cTn id="64" dur="500"/>
                                        <p:tgtEl>
                                          <p:spTgt spid="4"/>
                                        </p:tgtEl>
                                      </p:cBhvr>
                                    </p:animEffect>
                                  </p:childTnLst>
                                </p:cTn>
                              </p:par>
                            </p:childTnLst>
                          </p:cTn>
                        </p:par>
                        <p:par>
                          <p:cTn id="65" fill="hold">
                            <p:stCondLst>
                              <p:cond delay="5500"/>
                            </p:stCondLst>
                            <p:childTnLst>
                              <p:par>
                                <p:cTn id="66" presetID="42" presetClass="entr" presetSubtype="0" fill="hold" grpId="0" nodeType="afterEffect">
                                  <p:stCondLst>
                                    <p:cond delay="0"/>
                                  </p:stCondLst>
                                  <p:iterate type="wd">
                                    <p:tmPct val="10000"/>
                                  </p:iterate>
                                  <p:childTnLst>
                                    <p:set>
                                      <p:cBhvr>
                                        <p:cTn id="67" dur="1" fill="hold">
                                          <p:stCondLst>
                                            <p:cond delay="0"/>
                                          </p:stCondLst>
                                        </p:cTn>
                                        <p:tgtEl>
                                          <p:spTgt spid="111"/>
                                        </p:tgtEl>
                                        <p:attrNameLst>
                                          <p:attrName>style.visibility</p:attrName>
                                        </p:attrNameLst>
                                      </p:cBhvr>
                                      <p:to>
                                        <p:strVal val="visible"/>
                                      </p:to>
                                    </p:set>
                                    <p:animEffect transition="in" filter="fade">
                                      <p:cBhvr>
                                        <p:cTn id="68" dur="500"/>
                                        <p:tgtEl>
                                          <p:spTgt spid="111"/>
                                        </p:tgtEl>
                                      </p:cBhvr>
                                    </p:animEffect>
                                    <p:anim calcmode="lin" valueType="num">
                                      <p:cBhvr>
                                        <p:cTn id="69" dur="500" fill="hold"/>
                                        <p:tgtEl>
                                          <p:spTgt spid="111"/>
                                        </p:tgtEl>
                                        <p:attrNameLst>
                                          <p:attrName>ppt_x</p:attrName>
                                        </p:attrNameLst>
                                      </p:cBhvr>
                                      <p:tavLst>
                                        <p:tav tm="0">
                                          <p:val>
                                            <p:strVal val="#ppt_x"/>
                                          </p:val>
                                        </p:tav>
                                        <p:tav tm="100000">
                                          <p:val>
                                            <p:strVal val="#ppt_x"/>
                                          </p:val>
                                        </p:tav>
                                      </p:tavLst>
                                    </p:anim>
                                    <p:anim calcmode="lin" valueType="num">
                                      <p:cBhvr>
                                        <p:cTn id="70" dur="500" fill="hold"/>
                                        <p:tgtEl>
                                          <p:spTgt spid="1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iterate type="wd">
                                    <p:tmPct val="10000"/>
                                  </p:iterate>
                                  <p:childTnLst>
                                    <p:set>
                                      <p:cBhvr>
                                        <p:cTn id="72" dur="1" fill="hold">
                                          <p:stCondLst>
                                            <p:cond delay="0"/>
                                          </p:stCondLst>
                                        </p:cTn>
                                        <p:tgtEl>
                                          <p:spTgt spid="112"/>
                                        </p:tgtEl>
                                        <p:attrNameLst>
                                          <p:attrName>style.visibility</p:attrName>
                                        </p:attrNameLst>
                                      </p:cBhvr>
                                      <p:to>
                                        <p:strVal val="visible"/>
                                      </p:to>
                                    </p:set>
                                    <p:animEffect transition="in" filter="fade">
                                      <p:cBhvr>
                                        <p:cTn id="73" dur="500"/>
                                        <p:tgtEl>
                                          <p:spTgt spid="112"/>
                                        </p:tgtEl>
                                      </p:cBhvr>
                                    </p:animEffect>
                                    <p:anim calcmode="lin" valueType="num">
                                      <p:cBhvr>
                                        <p:cTn id="74" dur="500" fill="hold"/>
                                        <p:tgtEl>
                                          <p:spTgt spid="112"/>
                                        </p:tgtEl>
                                        <p:attrNameLst>
                                          <p:attrName>ppt_x</p:attrName>
                                        </p:attrNameLst>
                                      </p:cBhvr>
                                      <p:tavLst>
                                        <p:tav tm="0">
                                          <p:val>
                                            <p:strVal val="#ppt_x"/>
                                          </p:val>
                                        </p:tav>
                                        <p:tav tm="100000">
                                          <p:val>
                                            <p:strVal val="#ppt_x"/>
                                          </p:val>
                                        </p:tav>
                                      </p:tavLst>
                                    </p:anim>
                                    <p:anim calcmode="lin" valueType="num">
                                      <p:cBhvr>
                                        <p:cTn id="75"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animBg="1"/>
      <p:bldP spid="103" grpId="0"/>
      <p:bldP spid="104" grpId="0"/>
      <p:bldP spid="105" grpId="0"/>
      <p:bldP spid="106" grpId="0" animBg="1"/>
      <p:bldP spid="107" grpId="0" animBg="1"/>
      <p:bldP spid="108" grpId="0" animBg="1"/>
      <p:bldP spid="111" grpId="0"/>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66" name="Rectangle 197"/>
          <p:cNvSpPr>
            <a:spLocks noChangeArrowheads="1"/>
          </p:cNvSpPr>
          <p:nvPr/>
        </p:nvSpPr>
        <p:spPr bwMode="auto">
          <a:xfrm>
            <a:off x="587850" y="2334015"/>
            <a:ext cx="1073129" cy="266700"/>
          </a:xfrm>
          <a:prstGeom prst="roundRect">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42167" name="Rectangle 198"/>
          <p:cNvSpPr>
            <a:spLocks noChangeArrowheads="1"/>
          </p:cNvSpPr>
          <p:nvPr/>
        </p:nvSpPr>
        <p:spPr bwMode="auto">
          <a:xfrm>
            <a:off x="3173590" y="2383369"/>
            <a:ext cx="1073129" cy="266700"/>
          </a:xfrm>
          <a:prstGeom prst="roundRect">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42168" name="Rectangle 199"/>
          <p:cNvSpPr>
            <a:spLocks noChangeArrowheads="1"/>
          </p:cNvSpPr>
          <p:nvPr/>
        </p:nvSpPr>
        <p:spPr bwMode="auto">
          <a:xfrm>
            <a:off x="6473218" y="2350179"/>
            <a:ext cx="1073129" cy="266700"/>
          </a:xfrm>
          <a:prstGeom prst="roundRect">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42169" name="Rectangle 200"/>
          <p:cNvSpPr>
            <a:spLocks noChangeArrowheads="1"/>
          </p:cNvSpPr>
          <p:nvPr/>
        </p:nvSpPr>
        <p:spPr bwMode="auto">
          <a:xfrm>
            <a:off x="9364886" y="2368089"/>
            <a:ext cx="1073129" cy="266700"/>
          </a:xfrm>
          <a:prstGeom prst="roundRect">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81" name="TextBox 692"/>
          <p:cNvSpPr txBox="1"/>
          <p:nvPr/>
        </p:nvSpPr>
        <p:spPr bwMode="auto">
          <a:xfrm>
            <a:off x="1590047" y="2268227"/>
            <a:ext cx="1140056" cy="3181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添加标题</a:t>
            </a:r>
            <a:endPar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82" name="TextBox 692"/>
          <p:cNvSpPr txBox="1"/>
          <p:nvPr/>
        </p:nvSpPr>
        <p:spPr bwMode="auto">
          <a:xfrm>
            <a:off x="4175787" y="2332699"/>
            <a:ext cx="1140056" cy="3181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添加标题</a:t>
            </a:r>
            <a:endPar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83" name="TextBox 692"/>
          <p:cNvSpPr txBox="1"/>
          <p:nvPr/>
        </p:nvSpPr>
        <p:spPr bwMode="auto">
          <a:xfrm>
            <a:off x="7475415" y="2268227"/>
            <a:ext cx="1140056" cy="3181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添加标题</a:t>
            </a:r>
            <a:endPar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84" name="TextBox 692"/>
          <p:cNvSpPr txBox="1"/>
          <p:nvPr/>
        </p:nvSpPr>
        <p:spPr bwMode="auto">
          <a:xfrm>
            <a:off x="10367083" y="2301255"/>
            <a:ext cx="1140056" cy="3181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添加标题</a:t>
            </a:r>
            <a:endParaRPr lang="zh-CN" altLang="en-US" sz="1465" spc="400" dirty="0">
              <a:solidFill>
                <a:prstClr val="black">
                  <a:lumMod val="75000"/>
                  <a:lumOff val="25000"/>
                </a:prst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grpSp>
        <p:nvGrpSpPr>
          <p:cNvPr id="2" name="组合 1"/>
          <p:cNvGrpSpPr/>
          <p:nvPr/>
        </p:nvGrpSpPr>
        <p:grpSpPr>
          <a:xfrm>
            <a:off x="533400" y="3167592"/>
            <a:ext cx="2511107" cy="2303929"/>
            <a:chOff x="400050" y="2375693"/>
            <a:chExt cx="1883330" cy="1727946"/>
          </a:xfrm>
          <a:effectLst>
            <a:outerShdw blurRad="50800" dist="38100" dir="13500000" algn="br" rotWithShape="0">
              <a:prstClr val="black">
                <a:alpha val="40000"/>
              </a:prstClr>
            </a:outerShdw>
          </a:effectLst>
        </p:grpSpPr>
        <p:sp>
          <p:nvSpPr>
            <p:cNvPr id="64" name="Shape 15210"/>
            <p:cNvSpPr/>
            <p:nvPr/>
          </p:nvSpPr>
          <p:spPr>
            <a:xfrm>
              <a:off x="400050" y="2520192"/>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sz="3200">
                <a:solidFill>
                  <a:schemeClr val="accen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5" name="Shape 15211"/>
            <p:cNvSpPr/>
            <p:nvPr/>
          </p:nvSpPr>
          <p:spPr>
            <a:xfrm>
              <a:off x="400051" y="2801333"/>
              <a:ext cx="1797052" cy="286231"/>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sz="24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rPr>
                <a:t>添加标题</a:t>
              </a:r>
              <a:endParaRPr sz="24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6" name="Shape 15212"/>
            <p:cNvSpPr/>
            <p:nvPr/>
          </p:nvSpPr>
          <p:spPr>
            <a:xfrm>
              <a:off x="544983" y="3147814"/>
              <a:ext cx="1506069" cy="905008"/>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865" dirty="0">
                  <a:solidFill>
                    <a:prstClr val="black">
                      <a:lumMod val="75000"/>
                      <a:lumOff val="25000"/>
                      <a:alpha val="70000"/>
                    </a:prstClr>
                  </a:solidFill>
                  <a:uFillTx/>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a:t>
              </a:r>
              <a:endParaRPr sz="665" dirty="0">
                <a:solidFill>
                  <a:prstClr val="black">
                    <a:lumMod val="75000"/>
                    <a:lumOff val="25000"/>
                    <a:alpha val="70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7" name="Shape 15213"/>
            <p:cNvSpPr/>
            <p:nvPr/>
          </p:nvSpPr>
          <p:spPr>
            <a:xfrm rot="10800000">
              <a:off x="1765300" y="2453516"/>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8" name="Shape 15214"/>
            <p:cNvSpPr/>
            <p:nvPr/>
          </p:nvSpPr>
          <p:spPr>
            <a:xfrm>
              <a:off x="2002311" y="2375693"/>
              <a:ext cx="251942" cy="387799"/>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sz="2400" dirty="0">
                  <a:latin typeface="Agency FB" panose="020B0503020202020204" pitchFamily="34" charset="0"/>
                  <a:ea typeface="微软雅黑" panose="020B0503020204020204" pitchFamily="34" charset="-122"/>
                  <a:sym typeface="Agency FB" panose="020B0503020202020204" pitchFamily="34" charset="0"/>
                </a:rPr>
                <a:t>01</a:t>
              </a:r>
              <a:endParaRPr sz="2400"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 name="组合 2"/>
          <p:cNvGrpSpPr/>
          <p:nvPr/>
        </p:nvGrpSpPr>
        <p:grpSpPr>
          <a:xfrm>
            <a:off x="3441931" y="3167592"/>
            <a:ext cx="2511107" cy="2303928"/>
            <a:chOff x="2581448" y="2375693"/>
            <a:chExt cx="1883330" cy="1727946"/>
          </a:xfrm>
          <a:effectLst>
            <a:outerShdw blurRad="50800" dist="38100" dir="13500000" algn="br" rotWithShape="0">
              <a:prstClr val="black">
                <a:alpha val="40000"/>
              </a:prstClr>
            </a:outerShdw>
          </a:effectLst>
        </p:grpSpPr>
        <p:sp>
          <p:nvSpPr>
            <p:cNvPr id="69" name="Shape 15216"/>
            <p:cNvSpPr/>
            <p:nvPr/>
          </p:nvSpPr>
          <p:spPr>
            <a:xfrm>
              <a:off x="2581448" y="2520192"/>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0" name="Shape 15217"/>
            <p:cNvSpPr/>
            <p:nvPr/>
          </p:nvSpPr>
          <p:spPr>
            <a:xfrm>
              <a:off x="2581449" y="2801333"/>
              <a:ext cx="1797052" cy="286231"/>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A5063"/>
                  </a:solidFill>
                  <a:uFill>
                    <a:solidFill>
                      <a:srgbClr val="3A5063"/>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sz="2400" dirty="0">
                  <a:solidFill>
                    <a:schemeClr val="accent2"/>
                  </a:solidFill>
                  <a:latin typeface="Agency FB" panose="020B0503020202020204" pitchFamily="34" charset="0"/>
                  <a:ea typeface="微软雅黑" panose="020B0503020204020204" pitchFamily="34" charset="-122"/>
                  <a:sym typeface="Agency FB" panose="020B0503020202020204" pitchFamily="34" charset="0"/>
                </a:rPr>
                <a:t>添加标题</a:t>
              </a:r>
              <a:endParaRPr sz="2400" dirty="0">
                <a:solidFill>
                  <a:schemeClr val="accent2"/>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2" name="Shape 15219"/>
            <p:cNvSpPr/>
            <p:nvPr/>
          </p:nvSpPr>
          <p:spPr>
            <a:xfrm rot="10800000">
              <a:off x="3946698" y="2453516"/>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3" name="Shape 15220"/>
            <p:cNvSpPr/>
            <p:nvPr/>
          </p:nvSpPr>
          <p:spPr>
            <a:xfrm>
              <a:off x="4183709" y="2375693"/>
              <a:ext cx="251942" cy="387799"/>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sz="2400">
                  <a:latin typeface="Agency FB" panose="020B0503020202020204" pitchFamily="34" charset="0"/>
                  <a:ea typeface="微软雅黑" panose="020B0503020204020204" pitchFamily="34" charset="-122"/>
                  <a:sym typeface="Agency FB" panose="020B0503020202020204" pitchFamily="34" charset="0"/>
                </a:rPr>
                <a:t>02</a:t>
              </a:r>
              <a:endParaRPr sz="2400">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Shape 15212"/>
            <p:cNvSpPr/>
            <p:nvPr/>
          </p:nvSpPr>
          <p:spPr>
            <a:xfrm>
              <a:off x="2726939" y="3147813"/>
              <a:ext cx="1506069" cy="905008"/>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865" dirty="0">
                  <a:solidFill>
                    <a:prstClr val="black">
                      <a:lumMod val="75000"/>
                      <a:lumOff val="25000"/>
                      <a:alpha val="70000"/>
                    </a:prstClr>
                  </a:solidFill>
                  <a:uFillTx/>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a:t>
              </a:r>
              <a:endParaRPr sz="665" dirty="0">
                <a:solidFill>
                  <a:prstClr val="black">
                    <a:lumMod val="75000"/>
                    <a:lumOff val="25000"/>
                    <a:alpha val="70000"/>
                  </a:prstClr>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6350461" y="3167591"/>
            <a:ext cx="2511107" cy="2303928"/>
            <a:chOff x="4762846" y="2375693"/>
            <a:chExt cx="1883330" cy="1727946"/>
          </a:xfrm>
          <a:effectLst>
            <a:outerShdw blurRad="50800" dist="38100" dir="13500000" algn="br" rotWithShape="0">
              <a:prstClr val="black">
                <a:alpha val="40000"/>
              </a:prstClr>
            </a:outerShdw>
          </a:effectLst>
        </p:grpSpPr>
        <p:sp>
          <p:nvSpPr>
            <p:cNvPr id="74" name="Shape 15222"/>
            <p:cNvSpPr/>
            <p:nvPr/>
          </p:nvSpPr>
          <p:spPr>
            <a:xfrm>
              <a:off x="4762846" y="2520192"/>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5" name="Shape 15223"/>
            <p:cNvSpPr/>
            <p:nvPr/>
          </p:nvSpPr>
          <p:spPr>
            <a:xfrm>
              <a:off x="4762847" y="2801333"/>
              <a:ext cx="1797052" cy="286231"/>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F7AC12"/>
                  </a:solidFill>
                  <a:uFill>
                    <a:solidFill>
                      <a:srgbClr val="F7AC12"/>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sz="2400" dirty="0">
                  <a:solidFill>
                    <a:schemeClr val="accent3"/>
                  </a:solidFill>
                  <a:latin typeface="Agency FB" panose="020B0503020202020204" pitchFamily="34" charset="0"/>
                  <a:ea typeface="微软雅黑" panose="020B0503020204020204" pitchFamily="34" charset="-122"/>
                  <a:sym typeface="Agency FB" panose="020B0503020202020204" pitchFamily="34" charset="0"/>
                </a:rPr>
                <a:t>添加标题</a:t>
              </a:r>
              <a:endParaRPr sz="2400" dirty="0">
                <a:solidFill>
                  <a:schemeClr val="accent3"/>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7" name="Shape 15225"/>
            <p:cNvSpPr/>
            <p:nvPr/>
          </p:nvSpPr>
          <p:spPr>
            <a:xfrm rot="10800000">
              <a:off x="6128096" y="2453516"/>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3"/>
            </a:solidFill>
            <a:ln w="12700" cap="flat">
              <a:noFill/>
              <a:miter lim="400000"/>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8" name="Shape 15226"/>
            <p:cNvSpPr/>
            <p:nvPr/>
          </p:nvSpPr>
          <p:spPr>
            <a:xfrm>
              <a:off x="6365107" y="2375693"/>
              <a:ext cx="251942" cy="387799"/>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sz="2400">
                  <a:latin typeface="Agency FB" panose="020B0503020202020204" pitchFamily="34" charset="0"/>
                  <a:ea typeface="微软雅黑" panose="020B0503020204020204" pitchFamily="34" charset="-122"/>
                  <a:sym typeface="Agency FB" panose="020B0503020202020204" pitchFamily="34" charset="0"/>
                </a:rPr>
                <a:t>03</a:t>
              </a:r>
              <a:endParaRPr sz="2400">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Shape 15212"/>
            <p:cNvSpPr/>
            <p:nvPr/>
          </p:nvSpPr>
          <p:spPr>
            <a:xfrm>
              <a:off x="4908895" y="3147812"/>
              <a:ext cx="1506069" cy="905008"/>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865" dirty="0">
                  <a:solidFill>
                    <a:prstClr val="black">
                      <a:lumMod val="75000"/>
                      <a:lumOff val="25000"/>
                      <a:alpha val="70000"/>
                    </a:prstClr>
                  </a:solidFill>
                  <a:uFillTx/>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a:t>
              </a:r>
              <a:endParaRPr sz="665" dirty="0">
                <a:solidFill>
                  <a:prstClr val="black">
                    <a:lumMod val="75000"/>
                    <a:lumOff val="25000"/>
                    <a:alpha val="70000"/>
                  </a:prstClr>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 name="组合 4"/>
          <p:cNvGrpSpPr/>
          <p:nvPr/>
        </p:nvGrpSpPr>
        <p:grpSpPr>
          <a:xfrm>
            <a:off x="9258993" y="3167591"/>
            <a:ext cx="2511107" cy="2303928"/>
            <a:chOff x="6944245" y="2375693"/>
            <a:chExt cx="1883330" cy="1727946"/>
          </a:xfrm>
          <a:effectLst>
            <a:outerShdw blurRad="50800" dist="38100" dir="13500000" algn="br" rotWithShape="0">
              <a:prstClr val="black">
                <a:alpha val="40000"/>
              </a:prstClr>
            </a:outerShdw>
          </a:effectLst>
        </p:grpSpPr>
        <p:sp>
          <p:nvSpPr>
            <p:cNvPr id="79" name="Shape 15228"/>
            <p:cNvSpPr/>
            <p:nvPr/>
          </p:nvSpPr>
          <p:spPr>
            <a:xfrm>
              <a:off x="6944245" y="2520192"/>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80" name="Shape 15229"/>
            <p:cNvSpPr/>
            <p:nvPr/>
          </p:nvSpPr>
          <p:spPr>
            <a:xfrm>
              <a:off x="6944246" y="2801333"/>
              <a:ext cx="1797052" cy="286231"/>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A5C067"/>
                  </a:solidFill>
                  <a:uFill>
                    <a:solidFill>
                      <a:srgbClr val="A5C067"/>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sz="2400" dirty="0">
                  <a:solidFill>
                    <a:schemeClr val="accent4"/>
                  </a:solidFill>
                  <a:latin typeface="Agency FB" panose="020B0503020202020204" pitchFamily="34" charset="0"/>
                  <a:ea typeface="微软雅黑" panose="020B0503020204020204" pitchFamily="34" charset="-122"/>
                  <a:sym typeface="Agency FB" panose="020B0503020202020204" pitchFamily="34" charset="0"/>
                </a:rPr>
                <a:t>添加标题</a:t>
              </a:r>
              <a:endParaRPr sz="2400" dirty="0">
                <a:solidFill>
                  <a:schemeClr val="accent4"/>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86" name="Shape 15231"/>
            <p:cNvSpPr/>
            <p:nvPr/>
          </p:nvSpPr>
          <p:spPr>
            <a:xfrm rot="10800000">
              <a:off x="8309495" y="2453516"/>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4"/>
            </a:solidFill>
            <a:ln w="12700" cap="flat">
              <a:noFill/>
              <a:miter lim="400000"/>
            </a:ln>
            <a:effectLst/>
          </p:spPr>
          <p:txBody>
            <a:bodyPr wrap="square" lIns="0" tIns="0" rIns="0" bIns="0" numCol="1" anchor="ctr">
              <a:noAutofit/>
            </a:bodyPr>
            <a:lstStyle/>
            <a:p>
              <a:pPr algn="ctr" fontAlgn="base">
                <a:spcBef>
                  <a:spcPct val="0"/>
                </a:spcBef>
                <a:spcAft>
                  <a:spcPct val="0"/>
                </a:spcAft>
              </a:pPr>
              <a:endParaRPr sz="3200">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87" name="Shape 15232"/>
            <p:cNvSpPr/>
            <p:nvPr/>
          </p:nvSpPr>
          <p:spPr>
            <a:xfrm>
              <a:off x="8546506" y="2375693"/>
              <a:ext cx="251942" cy="387799"/>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sz="2400">
                  <a:latin typeface="Agency FB" panose="020B0503020202020204" pitchFamily="34" charset="0"/>
                  <a:ea typeface="微软雅黑" panose="020B0503020204020204" pitchFamily="34" charset="-122"/>
                  <a:sym typeface="Agency FB" panose="020B0503020202020204" pitchFamily="34" charset="0"/>
                </a:rPr>
                <a:t>04</a:t>
              </a:r>
              <a:endParaRPr sz="2400">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Shape 15212"/>
            <p:cNvSpPr/>
            <p:nvPr/>
          </p:nvSpPr>
          <p:spPr>
            <a:xfrm>
              <a:off x="7090851" y="3147811"/>
              <a:ext cx="1506069" cy="905008"/>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865" dirty="0">
                  <a:solidFill>
                    <a:prstClr val="black">
                      <a:lumMod val="75000"/>
                      <a:lumOff val="25000"/>
                      <a:alpha val="70000"/>
                    </a:prstClr>
                  </a:solidFill>
                  <a:uFillTx/>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a:t>
              </a:r>
              <a:endParaRPr sz="665" dirty="0">
                <a:solidFill>
                  <a:prstClr val="black">
                    <a:lumMod val="75000"/>
                    <a:lumOff val="25000"/>
                    <a:alpha val="70000"/>
                  </a:prstClr>
                </a:solidFill>
                <a:latin typeface="Agency FB" panose="020B0503020202020204" pitchFamily="34" charset="0"/>
                <a:ea typeface="微软雅黑" panose="020B0503020204020204" pitchFamily="3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2166"/>
                                        </p:tgtEl>
                                        <p:attrNameLst>
                                          <p:attrName>style.visibility</p:attrName>
                                        </p:attrNameLst>
                                      </p:cBhvr>
                                      <p:to>
                                        <p:strVal val="visible"/>
                                      </p:to>
                                    </p:set>
                                    <p:animEffect transition="in" filter="randombar(horizontal)">
                                      <p:cBhvr>
                                        <p:cTn id="7" dur="500"/>
                                        <p:tgtEl>
                                          <p:spTgt spid="4216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randombar(horizontal)">
                                      <p:cBhvr>
                                        <p:cTn id="10" dur="500"/>
                                        <p:tgtEl>
                                          <p:spTgt spid="81"/>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90"/>
                                          </p:val>
                                        </p:tav>
                                        <p:tav tm="100000">
                                          <p:val>
                                            <p:fltVal val="0"/>
                                          </p:val>
                                        </p:tav>
                                      </p:tavLst>
                                    </p:anim>
                                    <p:animEffect transition="in" filter="fade">
                                      <p:cBhvr>
                                        <p:cTn id="17" dur="500"/>
                                        <p:tgtEl>
                                          <p:spTgt spid="2"/>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42167"/>
                                        </p:tgtEl>
                                        <p:attrNameLst>
                                          <p:attrName>style.visibility</p:attrName>
                                        </p:attrNameLst>
                                      </p:cBhvr>
                                      <p:to>
                                        <p:strVal val="visible"/>
                                      </p:to>
                                    </p:set>
                                    <p:animEffect transition="in" filter="randombar(horizontal)">
                                      <p:cBhvr>
                                        <p:cTn id="21" dur="500"/>
                                        <p:tgtEl>
                                          <p:spTgt spid="42167"/>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randombar(horizontal)">
                                      <p:cBhvr>
                                        <p:cTn id="24" dur="500"/>
                                        <p:tgtEl>
                                          <p:spTgt spid="82"/>
                                        </p:tgtEl>
                                      </p:cBhvr>
                                    </p:animEffect>
                                  </p:childTnLst>
                                </p:cTn>
                              </p:par>
                            </p:childTnLst>
                          </p:cTn>
                        </p:par>
                        <p:par>
                          <p:cTn id="25" fill="hold">
                            <p:stCondLst>
                              <p:cond delay="1500"/>
                            </p:stCondLst>
                            <p:childTnLst>
                              <p:par>
                                <p:cTn id="26" presetID="31"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 calcmode="lin" valueType="num">
                                      <p:cBhvr>
                                        <p:cTn id="30" dur="500" fill="hold"/>
                                        <p:tgtEl>
                                          <p:spTgt spid="3"/>
                                        </p:tgtEl>
                                        <p:attrNameLst>
                                          <p:attrName>style.rotation</p:attrName>
                                        </p:attrNameLst>
                                      </p:cBhvr>
                                      <p:tavLst>
                                        <p:tav tm="0">
                                          <p:val>
                                            <p:fltVal val="90"/>
                                          </p:val>
                                        </p:tav>
                                        <p:tav tm="100000">
                                          <p:val>
                                            <p:fltVal val="0"/>
                                          </p:val>
                                        </p:tav>
                                      </p:tavLst>
                                    </p:anim>
                                    <p:animEffect transition="in" filter="fade">
                                      <p:cBhvr>
                                        <p:cTn id="31" dur="500"/>
                                        <p:tgtEl>
                                          <p:spTgt spid="3"/>
                                        </p:tgtEl>
                                      </p:cBhvr>
                                    </p:animEffect>
                                  </p:childTnLst>
                                </p:cTn>
                              </p:par>
                            </p:childTnLst>
                          </p:cTn>
                        </p:par>
                        <p:par>
                          <p:cTn id="32" fill="hold">
                            <p:stCondLst>
                              <p:cond delay="2000"/>
                            </p:stCondLst>
                            <p:childTnLst>
                              <p:par>
                                <p:cTn id="33" presetID="14" presetClass="entr" presetSubtype="10" fill="hold" grpId="0" nodeType="afterEffect">
                                  <p:stCondLst>
                                    <p:cond delay="0"/>
                                  </p:stCondLst>
                                  <p:childTnLst>
                                    <p:set>
                                      <p:cBhvr>
                                        <p:cTn id="34" dur="1" fill="hold">
                                          <p:stCondLst>
                                            <p:cond delay="0"/>
                                          </p:stCondLst>
                                        </p:cTn>
                                        <p:tgtEl>
                                          <p:spTgt spid="42168"/>
                                        </p:tgtEl>
                                        <p:attrNameLst>
                                          <p:attrName>style.visibility</p:attrName>
                                        </p:attrNameLst>
                                      </p:cBhvr>
                                      <p:to>
                                        <p:strVal val="visible"/>
                                      </p:to>
                                    </p:set>
                                    <p:animEffect transition="in" filter="randombar(horizontal)">
                                      <p:cBhvr>
                                        <p:cTn id="35" dur="500"/>
                                        <p:tgtEl>
                                          <p:spTgt spid="4216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randombar(horizontal)">
                                      <p:cBhvr>
                                        <p:cTn id="38" dur="500"/>
                                        <p:tgtEl>
                                          <p:spTgt spid="83"/>
                                        </p:tgtEl>
                                      </p:cBhvr>
                                    </p:animEffect>
                                  </p:childTnLst>
                                </p:cTn>
                              </p:par>
                            </p:childTnLst>
                          </p:cTn>
                        </p:par>
                        <p:par>
                          <p:cTn id="39" fill="hold">
                            <p:stCondLst>
                              <p:cond delay="2500"/>
                            </p:stCondLst>
                            <p:childTnLst>
                              <p:par>
                                <p:cTn id="40" presetID="31"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style.rotation</p:attrName>
                                        </p:attrNameLst>
                                      </p:cBhvr>
                                      <p:tavLst>
                                        <p:tav tm="0">
                                          <p:val>
                                            <p:fltVal val="90"/>
                                          </p:val>
                                        </p:tav>
                                        <p:tav tm="100000">
                                          <p:val>
                                            <p:fltVal val="0"/>
                                          </p:val>
                                        </p:tav>
                                      </p:tavLst>
                                    </p:anim>
                                    <p:animEffect transition="in" filter="fade">
                                      <p:cBhvr>
                                        <p:cTn id="45" dur="500"/>
                                        <p:tgtEl>
                                          <p:spTgt spid="4"/>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42169"/>
                                        </p:tgtEl>
                                        <p:attrNameLst>
                                          <p:attrName>style.visibility</p:attrName>
                                        </p:attrNameLst>
                                      </p:cBhvr>
                                      <p:to>
                                        <p:strVal val="visible"/>
                                      </p:to>
                                    </p:set>
                                    <p:animEffect transition="in" filter="randombar(horizontal)">
                                      <p:cBhvr>
                                        <p:cTn id="49" dur="500"/>
                                        <p:tgtEl>
                                          <p:spTgt spid="4216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randombar(horizontal)">
                                      <p:cBhvr>
                                        <p:cTn id="52" dur="500"/>
                                        <p:tgtEl>
                                          <p:spTgt spid="84"/>
                                        </p:tgtEl>
                                      </p:cBhvr>
                                    </p:animEffect>
                                  </p:childTnLst>
                                </p:cTn>
                              </p:par>
                            </p:childTnLst>
                          </p:cTn>
                        </p:par>
                        <p:par>
                          <p:cTn id="53" fill="hold">
                            <p:stCondLst>
                              <p:cond delay="3500"/>
                            </p:stCondLst>
                            <p:childTnLst>
                              <p:par>
                                <p:cTn id="54" presetID="31"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90"/>
                                          </p:val>
                                        </p:tav>
                                        <p:tav tm="100000">
                                          <p:val>
                                            <p:fltVal val="0"/>
                                          </p:val>
                                        </p:tav>
                                      </p:tavLst>
                                    </p:anim>
                                    <p:animEffect transition="in" filter="fade">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66" grpId="0" animBg="1"/>
      <p:bldP spid="42167" grpId="0" animBg="1"/>
      <p:bldP spid="42168" grpId="0" animBg="1"/>
      <p:bldP spid="42169" grpId="0" animBg="1"/>
      <p:bldP spid="81" grpId="0"/>
      <p:bldP spid="82" grpId="0"/>
      <p:bldP spid="83" grpId="0"/>
      <p:bldP spid="8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extBox 232"/>
          <p:cNvSpPr txBox="1"/>
          <p:nvPr/>
        </p:nvSpPr>
        <p:spPr bwMode="auto">
          <a:xfrm>
            <a:off x="6814246" y="2724087"/>
            <a:ext cx="1755609" cy="502766"/>
          </a:xfrm>
          <a:prstGeom prst="rect">
            <a:avLst/>
          </a:prstGeom>
          <a:noFill/>
        </p:spPr>
        <p:txBody>
          <a:bodyPr wrap="none">
            <a:spAutoFit/>
          </a:bodyPr>
          <a:lstStyle/>
          <a:p>
            <a:pPr algn="ctr">
              <a:defRPr/>
            </a:pPr>
            <a:r>
              <a:rPr lang="zh-CN" altLang="en-US" sz="2665" b="1" spc="40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2665" b="1" spc="40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34" name="矩形 1"/>
          <p:cNvSpPr>
            <a:spLocks noChangeArrowheads="1"/>
          </p:cNvSpPr>
          <p:nvPr/>
        </p:nvSpPr>
        <p:spPr bwMode="auto">
          <a:xfrm>
            <a:off x="6813156" y="3218362"/>
            <a:ext cx="4512501" cy="181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p:cNvGrpSpPr/>
          <p:nvPr/>
        </p:nvGrpSpPr>
        <p:grpSpPr>
          <a:xfrm>
            <a:off x="1792983" y="3989851"/>
            <a:ext cx="1576916" cy="1572684"/>
            <a:chOff x="1344737" y="2992388"/>
            <a:chExt cx="1182687" cy="1179513"/>
          </a:xfrm>
          <a:effectLst>
            <a:outerShdw blurRad="50800" dist="38100" dir="16200000" rotWithShape="0">
              <a:prstClr val="black">
                <a:alpha val="40000"/>
              </a:prstClr>
            </a:outerShdw>
          </a:effectLst>
        </p:grpSpPr>
        <p:sp>
          <p:nvSpPr>
            <p:cNvPr id="13" name="Freeform 8"/>
            <p:cNvSpPr>
              <a:spLocks noChangeArrowheads="1"/>
            </p:cNvSpPr>
            <p:nvPr/>
          </p:nvSpPr>
          <p:spPr bwMode="auto">
            <a:xfrm>
              <a:off x="1344737" y="2992388"/>
              <a:ext cx="1182687" cy="1179513"/>
            </a:xfrm>
            <a:custGeom>
              <a:avLst/>
              <a:gdLst>
                <a:gd name="T0" fmla="*/ 1012720 w 167"/>
                <a:gd name="T1" fmla="*/ 1005029 h 169"/>
                <a:gd name="T2" fmla="*/ 594884 w 167"/>
                <a:gd name="T3" fmla="*/ 1179513 h 169"/>
                <a:gd name="T4" fmla="*/ 0 w 167"/>
                <a:gd name="T5" fmla="*/ 586267 h 169"/>
                <a:gd name="T6" fmla="*/ 177049 w 167"/>
                <a:gd name="T7" fmla="*/ 174484 h 169"/>
                <a:gd name="T8" fmla="*/ 601966 w 167"/>
                <a:gd name="T9" fmla="*/ 0 h 169"/>
                <a:gd name="T10" fmla="*/ 1182687 w 167"/>
                <a:gd name="T11" fmla="*/ 0 h 169"/>
                <a:gd name="T12" fmla="*/ 1182687 w 167"/>
                <a:gd name="T13" fmla="*/ 586267 h 169"/>
                <a:gd name="T14" fmla="*/ 1012720 w 167"/>
                <a:gd name="T15" fmla="*/ 1005029 h 169"/>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169"/>
                <a:gd name="T26" fmla="*/ 167 w 167"/>
                <a:gd name="T27" fmla="*/ 169 h 1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169">
                  <a:moveTo>
                    <a:pt x="143" y="144"/>
                  </a:moveTo>
                  <a:cubicBezTo>
                    <a:pt x="128" y="159"/>
                    <a:pt x="107" y="169"/>
                    <a:pt x="84" y="169"/>
                  </a:cubicBezTo>
                  <a:cubicBezTo>
                    <a:pt x="37" y="169"/>
                    <a:pt x="0" y="131"/>
                    <a:pt x="0" y="84"/>
                  </a:cubicBezTo>
                  <a:cubicBezTo>
                    <a:pt x="0" y="61"/>
                    <a:pt x="9" y="40"/>
                    <a:pt x="25" y="25"/>
                  </a:cubicBezTo>
                  <a:cubicBezTo>
                    <a:pt x="40" y="9"/>
                    <a:pt x="61" y="0"/>
                    <a:pt x="85" y="0"/>
                  </a:cubicBezTo>
                  <a:cubicBezTo>
                    <a:pt x="167" y="0"/>
                    <a:pt x="167" y="0"/>
                    <a:pt x="167" y="0"/>
                  </a:cubicBezTo>
                  <a:cubicBezTo>
                    <a:pt x="167" y="84"/>
                    <a:pt x="167" y="84"/>
                    <a:pt x="167" y="84"/>
                  </a:cubicBezTo>
                  <a:cubicBezTo>
                    <a:pt x="167" y="107"/>
                    <a:pt x="159" y="129"/>
                    <a:pt x="143" y="144"/>
                  </a:cubicBezTo>
                  <a:close/>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矩形 114"/>
            <p:cNvSpPr>
              <a:spLocks noChangeArrowheads="1"/>
            </p:cNvSpPr>
            <p:nvPr/>
          </p:nvSpPr>
          <p:spPr bwMode="auto">
            <a:xfrm>
              <a:off x="1695574" y="3367038"/>
              <a:ext cx="624686" cy="519370"/>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3200" dirty="0">
                  <a:latin typeface="Agency FB" panose="020B0503020202020204" pitchFamily="34" charset="0"/>
                  <a:ea typeface="微软雅黑" panose="020B0503020204020204" pitchFamily="34" charset="-122"/>
                  <a:sym typeface="Agency FB" panose="020B0503020202020204" pitchFamily="34" charset="0"/>
                </a:rPr>
                <a:t>01</a:t>
              </a:r>
              <a:endParaRPr lang="zh-CN"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 name="组合 2"/>
          <p:cNvGrpSpPr/>
          <p:nvPr/>
        </p:nvGrpSpPr>
        <p:grpSpPr>
          <a:xfrm>
            <a:off x="3446099" y="3989892"/>
            <a:ext cx="1153584" cy="1107017"/>
            <a:chOff x="2584574" y="2992418"/>
            <a:chExt cx="865188" cy="830263"/>
          </a:xfrm>
          <a:effectLst>
            <a:outerShdw blurRad="50800" dist="38100" dir="16200000" rotWithShape="0">
              <a:prstClr val="black">
                <a:alpha val="40000"/>
              </a:prstClr>
            </a:outerShdw>
          </a:effectLst>
        </p:grpSpPr>
        <p:sp>
          <p:nvSpPr>
            <p:cNvPr id="14" name="Freeform 9"/>
            <p:cNvSpPr>
              <a:spLocks noChangeArrowheads="1"/>
            </p:cNvSpPr>
            <p:nvPr/>
          </p:nvSpPr>
          <p:spPr bwMode="auto">
            <a:xfrm>
              <a:off x="2584574" y="2992418"/>
              <a:ext cx="865188" cy="830263"/>
            </a:xfrm>
            <a:custGeom>
              <a:avLst/>
              <a:gdLst>
                <a:gd name="T0" fmla="*/ 865188 w 122"/>
                <a:gd name="T1" fmla="*/ 418620 h 119"/>
                <a:gd name="T2" fmla="*/ 744629 w 122"/>
                <a:gd name="T3" fmla="*/ 711654 h 119"/>
                <a:gd name="T4" fmla="*/ 432594 w 122"/>
                <a:gd name="T5" fmla="*/ 830263 h 119"/>
                <a:gd name="T6" fmla="*/ 0 w 122"/>
                <a:gd name="T7" fmla="*/ 418620 h 119"/>
                <a:gd name="T8" fmla="*/ 0 w 122"/>
                <a:gd name="T9" fmla="*/ 0 h 119"/>
                <a:gd name="T10" fmla="*/ 439686 w 122"/>
                <a:gd name="T11" fmla="*/ 0 h 119"/>
                <a:gd name="T12" fmla="*/ 865188 w 122"/>
                <a:gd name="T13" fmla="*/ 418620 h 119"/>
                <a:gd name="T14" fmla="*/ 0 60000 65536"/>
                <a:gd name="T15" fmla="*/ 0 60000 65536"/>
                <a:gd name="T16" fmla="*/ 0 60000 65536"/>
                <a:gd name="T17" fmla="*/ 0 60000 65536"/>
                <a:gd name="T18" fmla="*/ 0 60000 65536"/>
                <a:gd name="T19" fmla="*/ 0 60000 65536"/>
                <a:gd name="T20" fmla="*/ 0 60000 65536"/>
                <a:gd name="T21" fmla="*/ 0 w 122"/>
                <a:gd name="T22" fmla="*/ 0 h 119"/>
                <a:gd name="T23" fmla="*/ 122 w 122"/>
                <a:gd name="T24" fmla="*/ 119 h 1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2" h="119">
                  <a:moveTo>
                    <a:pt x="122" y="60"/>
                  </a:moveTo>
                  <a:cubicBezTo>
                    <a:pt x="122" y="76"/>
                    <a:pt x="115" y="91"/>
                    <a:pt x="105" y="102"/>
                  </a:cubicBezTo>
                  <a:cubicBezTo>
                    <a:pt x="94" y="113"/>
                    <a:pt x="78" y="119"/>
                    <a:pt x="61" y="119"/>
                  </a:cubicBezTo>
                  <a:cubicBezTo>
                    <a:pt x="28" y="119"/>
                    <a:pt x="0" y="93"/>
                    <a:pt x="0" y="60"/>
                  </a:cubicBezTo>
                  <a:cubicBezTo>
                    <a:pt x="0" y="0"/>
                    <a:pt x="0" y="0"/>
                    <a:pt x="0" y="0"/>
                  </a:cubicBezTo>
                  <a:cubicBezTo>
                    <a:pt x="62" y="0"/>
                    <a:pt x="62" y="0"/>
                    <a:pt x="62" y="0"/>
                  </a:cubicBezTo>
                  <a:cubicBezTo>
                    <a:pt x="95" y="0"/>
                    <a:pt x="122" y="27"/>
                    <a:pt x="122" y="60"/>
                  </a:cubicBezTo>
                  <a:close/>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矩形 117"/>
            <p:cNvSpPr>
              <a:spLocks noChangeArrowheads="1"/>
            </p:cNvSpPr>
            <p:nvPr/>
          </p:nvSpPr>
          <p:spPr bwMode="auto">
            <a:xfrm>
              <a:off x="2736976" y="3282903"/>
              <a:ext cx="624686" cy="519370"/>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2665" dirty="0">
                  <a:latin typeface="Agency FB" panose="020B0503020202020204" pitchFamily="34" charset="0"/>
                  <a:ea typeface="微软雅黑" panose="020B0503020204020204" pitchFamily="34" charset="-122"/>
                  <a:sym typeface="Agency FB" panose="020B0503020202020204" pitchFamily="34" charset="0"/>
                </a:rPr>
                <a:t>02</a:t>
              </a:r>
              <a:endParaRPr lang="zh-CN" altLang="en-US" sz="26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3484248" y="2724087"/>
            <a:ext cx="1183217" cy="1191684"/>
            <a:chOff x="2613185" y="2043065"/>
            <a:chExt cx="887413" cy="893763"/>
          </a:xfrm>
          <a:effectLst>
            <a:outerShdw blurRad="50800" dist="38100" dir="16200000" rotWithShape="0">
              <a:prstClr val="black">
                <a:alpha val="40000"/>
              </a:prstClr>
            </a:outerShdw>
          </a:effectLst>
        </p:grpSpPr>
        <p:sp>
          <p:nvSpPr>
            <p:cNvPr id="15" name="Freeform 10"/>
            <p:cNvSpPr>
              <a:spLocks noChangeArrowheads="1"/>
            </p:cNvSpPr>
            <p:nvPr/>
          </p:nvSpPr>
          <p:spPr bwMode="auto">
            <a:xfrm>
              <a:off x="2613185" y="2043065"/>
              <a:ext cx="887413" cy="893763"/>
            </a:xfrm>
            <a:custGeom>
              <a:avLst/>
              <a:gdLst>
                <a:gd name="T0" fmla="*/ 887413 w 125"/>
                <a:gd name="T1" fmla="*/ 446882 h 128"/>
                <a:gd name="T2" fmla="*/ 759626 w 125"/>
                <a:gd name="T3" fmla="*/ 761095 h 128"/>
                <a:gd name="T4" fmla="*/ 440157 w 125"/>
                <a:gd name="T5" fmla="*/ 893763 h 128"/>
                <a:gd name="T6" fmla="*/ 0 w 125"/>
                <a:gd name="T7" fmla="*/ 893763 h 128"/>
                <a:gd name="T8" fmla="*/ 0 w 125"/>
                <a:gd name="T9" fmla="*/ 446882 h 128"/>
                <a:gd name="T10" fmla="*/ 127787 w 125"/>
                <a:gd name="T11" fmla="*/ 132668 h 128"/>
                <a:gd name="T12" fmla="*/ 440157 w 125"/>
                <a:gd name="T13" fmla="*/ 0 h 128"/>
                <a:gd name="T14" fmla="*/ 887413 w 125"/>
                <a:gd name="T15" fmla="*/ 446882 h 128"/>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28"/>
                <a:gd name="T26" fmla="*/ 125 w 125"/>
                <a:gd name="T27" fmla="*/ 128 h 1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28">
                  <a:moveTo>
                    <a:pt x="125" y="64"/>
                  </a:moveTo>
                  <a:cubicBezTo>
                    <a:pt x="125" y="81"/>
                    <a:pt x="118" y="97"/>
                    <a:pt x="107" y="109"/>
                  </a:cubicBezTo>
                  <a:cubicBezTo>
                    <a:pt x="95" y="120"/>
                    <a:pt x="79" y="128"/>
                    <a:pt x="62" y="128"/>
                  </a:cubicBezTo>
                  <a:cubicBezTo>
                    <a:pt x="0" y="128"/>
                    <a:pt x="0" y="128"/>
                    <a:pt x="0" y="128"/>
                  </a:cubicBezTo>
                  <a:cubicBezTo>
                    <a:pt x="0" y="64"/>
                    <a:pt x="0" y="64"/>
                    <a:pt x="0" y="64"/>
                  </a:cubicBezTo>
                  <a:cubicBezTo>
                    <a:pt x="0" y="46"/>
                    <a:pt x="6" y="30"/>
                    <a:pt x="18" y="19"/>
                  </a:cubicBezTo>
                  <a:cubicBezTo>
                    <a:pt x="29" y="7"/>
                    <a:pt x="45" y="0"/>
                    <a:pt x="62" y="0"/>
                  </a:cubicBezTo>
                  <a:cubicBezTo>
                    <a:pt x="97" y="0"/>
                    <a:pt x="125" y="29"/>
                    <a:pt x="125" y="64"/>
                  </a:cubicBezTo>
                  <a:close/>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矩形 120"/>
            <p:cNvSpPr>
              <a:spLocks noChangeArrowheads="1"/>
            </p:cNvSpPr>
            <p:nvPr/>
          </p:nvSpPr>
          <p:spPr bwMode="auto">
            <a:xfrm>
              <a:off x="2792539" y="2131965"/>
              <a:ext cx="624686" cy="519370"/>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2665" dirty="0">
                  <a:latin typeface="Agency FB" panose="020B0503020202020204" pitchFamily="34" charset="0"/>
                  <a:ea typeface="微软雅黑" panose="020B0503020204020204" pitchFamily="34" charset="-122"/>
                  <a:sym typeface="Agency FB" panose="020B0503020202020204" pitchFamily="34" charset="0"/>
                </a:rPr>
                <a:t>03</a:t>
              </a:r>
              <a:endParaRPr lang="zh-CN" altLang="en-US" sz="26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 name="组合 4"/>
          <p:cNvGrpSpPr/>
          <p:nvPr/>
        </p:nvGrpSpPr>
        <p:grpSpPr>
          <a:xfrm>
            <a:off x="2303099" y="2825687"/>
            <a:ext cx="1104900" cy="1090084"/>
            <a:chOff x="1727324" y="2119265"/>
            <a:chExt cx="828675" cy="817563"/>
          </a:xfrm>
          <a:effectLst>
            <a:outerShdw blurRad="50800" dist="38100" dir="16200000" rotWithShape="0">
              <a:prstClr val="black">
                <a:alpha val="40000"/>
              </a:prstClr>
            </a:outerShdw>
          </a:effectLst>
        </p:grpSpPr>
        <p:sp>
          <p:nvSpPr>
            <p:cNvPr id="12" name="Freeform 7"/>
            <p:cNvSpPr>
              <a:spLocks noChangeArrowheads="1"/>
            </p:cNvSpPr>
            <p:nvPr/>
          </p:nvSpPr>
          <p:spPr bwMode="auto">
            <a:xfrm>
              <a:off x="1727324" y="2119265"/>
              <a:ext cx="828675" cy="817563"/>
            </a:xfrm>
            <a:custGeom>
              <a:avLst/>
              <a:gdLst>
                <a:gd name="T0" fmla="*/ 0 w 117"/>
                <a:gd name="T1" fmla="*/ 412275 h 117"/>
                <a:gd name="T2" fmla="*/ 120406 w 117"/>
                <a:gd name="T3" fmla="*/ 118791 h 117"/>
                <a:gd name="T4" fmla="*/ 410796 w 117"/>
                <a:gd name="T5" fmla="*/ 0 h 117"/>
                <a:gd name="T6" fmla="*/ 828675 w 117"/>
                <a:gd name="T7" fmla="*/ 405288 h 117"/>
                <a:gd name="T8" fmla="*/ 828675 w 117"/>
                <a:gd name="T9" fmla="*/ 817563 h 117"/>
                <a:gd name="T10" fmla="*/ 403713 w 117"/>
                <a:gd name="T11" fmla="*/ 817563 h 117"/>
                <a:gd name="T12" fmla="*/ 0 w 117"/>
                <a:gd name="T13" fmla="*/ 412275 h 117"/>
                <a:gd name="T14" fmla="*/ 0 60000 65536"/>
                <a:gd name="T15" fmla="*/ 0 60000 65536"/>
                <a:gd name="T16" fmla="*/ 0 60000 65536"/>
                <a:gd name="T17" fmla="*/ 0 60000 65536"/>
                <a:gd name="T18" fmla="*/ 0 60000 65536"/>
                <a:gd name="T19" fmla="*/ 0 60000 65536"/>
                <a:gd name="T20" fmla="*/ 0 60000 65536"/>
                <a:gd name="T21" fmla="*/ 0 w 117"/>
                <a:gd name="T22" fmla="*/ 0 h 117"/>
                <a:gd name="T23" fmla="*/ 117 w 117"/>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 h="117">
                  <a:moveTo>
                    <a:pt x="0" y="59"/>
                  </a:moveTo>
                  <a:cubicBezTo>
                    <a:pt x="0" y="43"/>
                    <a:pt x="6" y="28"/>
                    <a:pt x="17" y="17"/>
                  </a:cubicBezTo>
                  <a:cubicBezTo>
                    <a:pt x="27" y="7"/>
                    <a:pt x="43" y="0"/>
                    <a:pt x="58" y="0"/>
                  </a:cubicBezTo>
                  <a:cubicBezTo>
                    <a:pt x="90" y="0"/>
                    <a:pt x="117" y="26"/>
                    <a:pt x="117" y="58"/>
                  </a:cubicBezTo>
                  <a:cubicBezTo>
                    <a:pt x="117" y="117"/>
                    <a:pt x="117" y="117"/>
                    <a:pt x="117" y="117"/>
                  </a:cubicBezTo>
                  <a:cubicBezTo>
                    <a:pt x="57" y="117"/>
                    <a:pt x="57" y="117"/>
                    <a:pt x="57" y="117"/>
                  </a:cubicBezTo>
                  <a:cubicBezTo>
                    <a:pt x="26" y="117"/>
                    <a:pt x="0" y="90"/>
                    <a:pt x="0" y="59"/>
                  </a:cubicBez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矩形 124"/>
            <p:cNvSpPr>
              <a:spLocks noChangeArrowheads="1"/>
            </p:cNvSpPr>
            <p:nvPr/>
          </p:nvSpPr>
          <p:spPr bwMode="auto">
            <a:xfrm>
              <a:off x="1811464" y="2170065"/>
              <a:ext cx="624686" cy="519370"/>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2665">
                  <a:latin typeface="Agency FB" panose="020B0503020202020204" pitchFamily="34" charset="0"/>
                  <a:ea typeface="微软雅黑" panose="020B0503020204020204" pitchFamily="34" charset="-122"/>
                  <a:sym typeface="Agency FB" panose="020B0503020202020204" pitchFamily="34" charset="0"/>
                </a:rPr>
                <a:t>04</a:t>
              </a:r>
              <a:endParaRPr lang="zh-CN" altLang="en-US" sz="26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2" name="组合 126"/>
          <p:cNvGrpSpPr/>
          <p:nvPr/>
        </p:nvGrpSpPr>
        <p:grpSpPr bwMode="auto">
          <a:xfrm>
            <a:off x="4716210" y="2436217"/>
            <a:ext cx="283633" cy="279400"/>
            <a:chOff x="0" y="0"/>
            <a:chExt cx="900000" cy="900000"/>
          </a:xfrm>
          <a:solidFill>
            <a:schemeClr val="accent2"/>
          </a:solidFill>
          <a:effectLst>
            <a:outerShdw blurRad="50800" dist="38100" dir="16200000" rotWithShape="0">
              <a:prstClr val="black">
                <a:alpha val="40000"/>
              </a:prstClr>
            </a:outerShdw>
          </a:effectLst>
        </p:grpSpPr>
        <p:sp>
          <p:nvSpPr>
            <p:cNvPr id="33" name="Oval 3793"/>
            <p:cNvSpPr>
              <a:spLocks noChangeArrowheads="1"/>
            </p:cNvSpPr>
            <p:nvPr/>
          </p:nvSpPr>
          <p:spPr bwMode="auto">
            <a:xfrm>
              <a:off x="0" y="0"/>
              <a:ext cx="900000" cy="90000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sz="3200" b="1" i="1">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AutoShape 17"/>
            <p:cNvSpPr>
              <a:spLocks noChangeAspect="1" noChangeArrowheads="1" noTextEdit="1"/>
            </p:cNvSpPr>
            <p:nvPr/>
          </p:nvSpPr>
          <p:spPr bwMode="auto">
            <a:xfrm>
              <a:off x="153861" y="140786"/>
              <a:ext cx="582935" cy="55290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131"/>
          <p:cNvGrpSpPr/>
          <p:nvPr/>
        </p:nvGrpSpPr>
        <p:grpSpPr bwMode="auto">
          <a:xfrm>
            <a:off x="2828144" y="2434101"/>
            <a:ext cx="283633" cy="279400"/>
            <a:chOff x="0" y="0"/>
            <a:chExt cx="900000" cy="900000"/>
          </a:xfrm>
          <a:solidFill>
            <a:schemeClr val="accent1"/>
          </a:solidFill>
          <a:effectLst>
            <a:outerShdw blurRad="50800" dist="38100" dir="16200000" rotWithShape="0">
              <a:prstClr val="black">
                <a:alpha val="40000"/>
              </a:prstClr>
            </a:outerShdw>
          </a:effectLst>
        </p:grpSpPr>
        <p:sp>
          <p:nvSpPr>
            <p:cNvPr id="36" name="Oval 3793"/>
            <p:cNvSpPr>
              <a:spLocks noChangeArrowheads="1"/>
            </p:cNvSpPr>
            <p:nvPr/>
          </p:nvSpPr>
          <p:spPr bwMode="auto">
            <a:xfrm>
              <a:off x="0" y="0"/>
              <a:ext cx="900000" cy="90000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sz="3200" b="1" i="1">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AutoShape 17"/>
            <p:cNvSpPr>
              <a:spLocks noChangeAspect="1" noChangeArrowheads="1" noTextEdit="1"/>
            </p:cNvSpPr>
            <p:nvPr/>
          </p:nvSpPr>
          <p:spPr bwMode="auto">
            <a:xfrm>
              <a:off x="153861" y="140786"/>
              <a:ext cx="582935" cy="55290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合 136"/>
          <p:cNvGrpSpPr/>
          <p:nvPr/>
        </p:nvGrpSpPr>
        <p:grpSpPr bwMode="auto">
          <a:xfrm>
            <a:off x="1549677" y="5232335"/>
            <a:ext cx="283633" cy="279400"/>
            <a:chOff x="0" y="0"/>
            <a:chExt cx="900000" cy="900000"/>
          </a:xfrm>
          <a:solidFill>
            <a:schemeClr val="accent4"/>
          </a:solidFill>
          <a:effectLst>
            <a:outerShdw blurRad="50800" dist="38100" dir="16200000" rotWithShape="0">
              <a:prstClr val="black">
                <a:alpha val="40000"/>
              </a:prstClr>
            </a:outerShdw>
          </a:effectLst>
        </p:grpSpPr>
        <p:sp>
          <p:nvSpPr>
            <p:cNvPr id="39" name="Oval 3793"/>
            <p:cNvSpPr>
              <a:spLocks noChangeArrowheads="1"/>
            </p:cNvSpPr>
            <p:nvPr/>
          </p:nvSpPr>
          <p:spPr bwMode="auto">
            <a:xfrm>
              <a:off x="0" y="0"/>
              <a:ext cx="900000" cy="90000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sz="3200" b="1" i="1">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AutoShape 17"/>
            <p:cNvSpPr>
              <a:spLocks noChangeAspect="1" noChangeArrowheads="1" noTextEdit="1"/>
            </p:cNvSpPr>
            <p:nvPr/>
          </p:nvSpPr>
          <p:spPr bwMode="auto">
            <a:xfrm>
              <a:off x="153861" y="140786"/>
              <a:ext cx="582935" cy="55290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141"/>
          <p:cNvGrpSpPr/>
          <p:nvPr/>
        </p:nvGrpSpPr>
        <p:grpSpPr bwMode="auto">
          <a:xfrm>
            <a:off x="4805110" y="4821701"/>
            <a:ext cx="283633" cy="279400"/>
            <a:chOff x="0" y="0"/>
            <a:chExt cx="900000" cy="900000"/>
          </a:xfrm>
          <a:solidFill>
            <a:schemeClr val="accent3"/>
          </a:solidFill>
          <a:effectLst>
            <a:outerShdw blurRad="50800" dist="38100" dir="16200000" rotWithShape="0">
              <a:prstClr val="black">
                <a:alpha val="40000"/>
              </a:prstClr>
            </a:outerShdw>
          </a:effectLst>
        </p:grpSpPr>
        <p:sp>
          <p:nvSpPr>
            <p:cNvPr id="42" name="Oval 3793"/>
            <p:cNvSpPr>
              <a:spLocks noChangeArrowheads="1"/>
            </p:cNvSpPr>
            <p:nvPr/>
          </p:nvSpPr>
          <p:spPr bwMode="auto">
            <a:xfrm>
              <a:off x="0" y="0"/>
              <a:ext cx="900000" cy="90000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sz="3200" b="1" i="1">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AutoShape 17"/>
            <p:cNvSpPr>
              <a:spLocks noChangeAspect="1" noChangeArrowheads="1" noTextEdit="1"/>
            </p:cNvSpPr>
            <p:nvPr/>
          </p:nvSpPr>
          <p:spPr bwMode="auto">
            <a:xfrm>
              <a:off x="153861" y="140786"/>
              <a:ext cx="582935" cy="55290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44" name="矩形 147"/>
          <p:cNvSpPr>
            <a:spLocks noChangeArrowheads="1"/>
          </p:cNvSpPr>
          <p:nvPr/>
        </p:nvSpPr>
        <p:spPr bwMode="auto">
          <a:xfrm>
            <a:off x="671198" y="2084851"/>
            <a:ext cx="2341572" cy="53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699" tIns="60849" rIns="121699" bIns="608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65" b="1"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添加标题</a:t>
            </a:r>
            <a:endParaRPr lang="zh-CN" altLang="en-US" sz="32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5" name="矩形 148"/>
          <p:cNvSpPr>
            <a:spLocks noChangeArrowheads="1"/>
          </p:cNvSpPr>
          <p:nvPr/>
        </p:nvSpPr>
        <p:spPr bwMode="auto">
          <a:xfrm>
            <a:off x="4667464" y="2084851"/>
            <a:ext cx="2342555" cy="53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699" tIns="60849" rIns="121699" bIns="608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65" b="1"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添加标题</a:t>
            </a:r>
            <a:endParaRPr lang="zh-CN" altLang="en-US" sz="32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矩形 149"/>
          <p:cNvSpPr>
            <a:spLocks noChangeArrowheads="1"/>
          </p:cNvSpPr>
          <p:nvPr/>
        </p:nvSpPr>
        <p:spPr bwMode="auto">
          <a:xfrm>
            <a:off x="296544" y="5562535"/>
            <a:ext cx="2340592" cy="53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699" tIns="60849" rIns="121699" bIns="608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65" b="1"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添加标题</a:t>
            </a:r>
            <a:endParaRPr lang="zh-CN" altLang="en-US" sz="32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7" name="矩形 150"/>
          <p:cNvSpPr>
            <a:spLocks noChangeArrowheads="1"/>
          </p:cNvSpPr>
          <p:nvPr/>
        </p:nvSpPr>
        <p:spPr bwMode="auto">
          <a:xfrm>
            <a:off x="4438863" y="5113802"/>
            <a:ext cx="2343536" cy="53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699" tIns="60849" rIns="121699" bIns="608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665" b="1"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添加标题</a:t>
            </a:r>
            <a:endParaRPr lang="zh-CN" altLang="en-US" sz="32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randombar(horizontal)">
                                      <p:cBhvr>
                                        <p:cTn id="16" dur="500"/>
                                        <p:tgtEl>
                                          <p:spTgt spid="46"/>
                                        </p:tgtEl>
                                      </p:cBhvr>
                                    </p:animEffect>
                                  </p:childTnLst>
                                </p:cTn>
                              </p:par>
                            </p:childTnLst>
                          </p:cTn>
                        </p:par>
                        <p:par>
                          <p:cTn id="17" fill="hold">
                            <p:stCondLst>
                              <p:cond delay="1000"/>
                            </p:stCondLst>
                            <p:childTnLst>
                              <p:par>
                                <p:cTn id="18" presetID="2" presetClass="entr" presetSubtype="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1+#ppt_w/2"/>
                                          </p:val>
                                        </p:tav>
                                        <p:tav tm="100000">
                                          <p:val>
                                            <p:strVal val="#ppt_x"/>
                                          </p:val>
                                        </p:tav>
                                      </p:tavLst>
                                    </p:anim>
                                    <p:anim calcmode="lin" valueType="num">
                                      <p:cBhvr additive="base">
                                        <p:cTn id="25" dur="500" fill="hold"/>
                                        <p:tgtEl>
                                          <p:spTgt spid="41"/>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randombar(horizontal)">
                                      <p:cBhvr>
                                        <p:cTn id="29" dur="500"/>
                                        <p:tgtEl>
                                          <p:spTgt spid="47"/>
                                        </p:tgtEl>
                                      </p:cBhvr>
                                    </p:animEffect>
                                  </p:childTnLst>
                                </p:cTn>
                              </p:par>
                            </p:childTnLst>
                          </p:cTn>
                        </p:par>
                        <p:par>
                          <p:cTn id="30" fill="hold">
                            <p:stCondLst>
                              <p:cond delay="2000"/>
                            </p:stCondLst>
                            <p:childTnLst>
                              <p:par>
                                <p:cTn id="31" presetID="2" presetClass="entr" presetSubtype="3"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14" presetClass="entr" presetSubtype="10"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randombar(horizontal)">
                                      <p:cBhvr>
                                        <p:cTn id="42" dur="500"/>
                                        <p:tgtEl>
                                          <p:spTgt spid="45"/>
                                        </p:tgtEl>
                                      </p:cBhvr>
                                    </p:animEffect>
                                  </p:childTnLst>
                                </p:cTn>
                              </p:par>
                            </p:childTnLst>
                          </p:cTn>
                        </p:par>
                        <p:par>
                          <p:cTn id="43" fill="hold">
                            <p:stCondLst>
                              <p:cond delay="3000"/>
                            </p:stCondLst>
                            <p:childTnLst>
                              <p:par>
                                <p:cTn id="44" presetID="2" presetClass="entr" presetSubtype="9"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0-#ppt_w/2"/>
                                          </p:val>
                                        </p:tav>
                                        <p:tav tm="100000">
                                          <p:val>
                                            <p:strVal val="#ppt_x"/>
                                          </p:val>
                                        </p:tav>
                                      </p:tavLst>
                                    </p:anim>
                                    <p:anim calcmode="lin" valueType="num">
                                      <p:cBhvr additive="base">
                                        <p:cTn id="47" dur="500" fill="hold"/>
                                        <p:tgtEl>
                                          <p:spTgt spid="35"/>
                                        </p:tgtEl>
                                        <p:attrNameLst>
                                          <p:attrName>ppt_y</p:attrName>
                                        </p:attrNameLst>
                                      </p:cBhvr>
                                      <p:tavLst>
                                        <p:tav tm="0">
                                          <p:val>
                                            <p:strVal val="0-#ppt_h/2"/>
                                          </p:val>
                                        </p:tav>
                                        <p:tav tm="100000">
                                          <p:val>
                                            <p:strVal val="#ppt_y"/>
                                          </p:val>
                                        </p:tav>
                                      </p:tavLst>
                                    </p:anim>
                                  </p:childTnLst>
                                </p:cTn>
                              </p:par>
                              <p:par>
                                <p:cTn id="48" presetID="2" presetClass="entr" presetSubtype="9" fill="hold"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0-#ppt_w/2"/>
                                          </p:val>
                                        </p:tav>
                                        <p:tav tm="100000">
                                          <p:val>
                                            <p:strVal val="#ppt_x"/>
                                          </p:val>
                                        </p:tav>
                                      </p:tavLst>
                                    </p:anim>
                                    <p:anim calcmode="lin" valueType="num">
                                      <p:cBhvr additive="base">
                                        <p:cTn id="51" dur="500" fill="hold"/>
                                        <p:tgtEl>
                                          <p:spTgt spid="5"/>
                                        </p:tgtEl>
                                        <p:attrNameLst>
                                          <p:attrName>ppt_y</p:attrName>
                                        </p:attrNameLst>
                                      </p:cBhvr>
                                      <p:tavLst>
                                        <p:tav tm="0">
                                          <p:val>
                                            <p:strVal val="0-#ppt_h/2"/>
                                          </p:val>
                                        </p:tav>
                                        <p:tav tm="100000">
                                          <p:val>
                                            <p:strVal val="#ppt_y"/>
                                          </p:val>
                                        </p:tav>
                                      </p:tavLst>
                                    </p:anim>
                                  </p:childTnLst>
                                </p:cTn>
                              </p:par>
                            </p:childTnLst>
                          </p:cTn>
                        </p:par>
                        <p:par>
                          <p:cTn id="52" fill="hold">
                            <p:stCondLst>
                              <p:cond delay="3500"/>
                            </p:stCondLst>
                            <p:childTnLst>
                              <p:par>
                                <p:cTn id="53" presetID="14" presetClass="entr" presetSubtype="1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randombar(horizontal)">
                                      <p:cBhvr>
                                        <p:cTn id="55" dur="500"/>
                                        <p:tgtEl>
                                          <p:spTgt spid="44"/>
                                        </p:tgtEl>
                                      </p:cBhvr>
                                    </p:animEffect>
                                  </p:childTnLst>
                                </p:cTn>
                              </p:par>
                            </p:childTnLst>
                          </p:cTn>
                        </p:par>
                        <p:par>
                          <p:cTn id="56" fill="hold">
                            <p:stCondLst>
                              <p:cond delay="4000"/>
                            </p:stCondLst>
                            <p:childTnLst>
                              <p:par>
                                <p:cTn id="57" presetID="42" presetClass="entr" presetSubtype="0" fill="hold" grpId="0" nodeType="afterEffect">
                                  <p:stCondLst>
                                    <p:cond delay="0"/>
                                  </p:stCondLst>
                                  <p:iterate type="wd">
                                    <p:tmPct val="10000"/>
                                  </p:iterate>
                                  <p:childTnLst>
                                    <p:set>
                                      <p:cBhvr>
                                        <p:cTn id="58" dur="1" fill="hold">
                                          <p:stCondLst>
                                            <p:cond delay="0"/>
                                          </p:stCondLst>
                                        </p:cTn>
                                        <p:tgtEl>
                                          <p:spTgt spid="233"/>
                                        </p:tgtEl>
                                        <p:attrNameLst>
                                          <p:attrName>style.visibility</p:attrName>
                                        </p:attrNameLst>
                                      </p:cBhvr>
                                      <p:to>
                                        <p:strVal val="visible"/>
                                      </p:to>
                                    </p:set>
                                    <p:animEffect transition="in" filter="fade">
                                      <p:cBhvr>
                                        <p:cTn id="59" dur="500"/>
                                        <p:tgtEl>
                                          <p:spTgt spid="233"/>
                                        </p:tgtEl>
                                      </p:cBhvr>
                                    </p:animEffect>
                                    <p:anim calcmode="lin" valueType="num">
                                      <p:cBhvr>
                                        <p:cTn id="60" dur="500" fill="hold"/>
                                        <p:tgtEl>
                                          <p:spTgt spid="233"/>
                                        </p:tgtEl>
                                        <p:attrNameLst>
                                          <p:attrName>ppt_x</p:attrName>
                                        </p:attrNameLst>
                                      </p:cBhvr>
                                      <p:tavLst>
                                        <p:tav tm="0">
                                          <p:val>
                                            <p:strVal val="#ppt_x"/>
                                          </p:val>
                                        </p:tav>
                                        <p:tav tm="100000">
                                          <p:val>
                                            <p:strVal val="#ppt_x"/>
                                          </p:val>
                                        </p:tav>
                                      </p:tavLst>
                                    </p:anim>
                                    <p:anim calcmode="lin" valueType="num">
                                      <p:cBhvr>
                                        <p:cTn id="61" dur="500" fill="hold"/>
                                        <p:tgtEl>
                                          <p:spTgt spid="233"/>
                                        </p:tgtEl>
                                        <p:attrNameLst>
                                          <p:attrName>ppt_y</p:attrName>
                                        </p:attrNameLst>
                                      </p:cBhvr>
                                      <p:tavLst>
                                        <p:tav tm="0">
                                          <p:val>
                                            <p:strVal val="#ppt_y+.1"/>
                                          </p:val>
                                        </p:tav>
                                        <p:tav tm="100000">
                                          <p:val>
                                            <p:strVal val="#ppt_y"/>
                                          </p:val>
                                        </p:tav>
                                      </p:tavLst>
                                    </p:anim>
                                  </p:childTnLst>
                                </p:cTn>
                              </p:par>
                            </p:childTnLst>
                          </p:cTn>
                        </p:par>
                        <p:par>
                          <p:cTn id="62" fill="hold">
                            <p:stCondLst>
                              <p:cond delay="4650"/>
                            </p:stCondLst>
                            <p:childTnLst>
                              <p:par>
                                <p:cTn id="63" presetID="42" presetClass="entr" presetSubtype="0" fill="hold" grpId="0" nodeType="afterEffect">
                                  <p:stCondLst>
                                    <p:cond delay="0"/>
                                  </p:stCondLst>
                                  <p:iterate type="wd">
                                    <p:tmPct val="10000"/>
                                  </p:iterate>
                                  <p:childTnLst>
                                    <p:set>
                                      <p:cBhvr>
                                        <p:cTn id="64" dur="1" fill="hold">
                                          <p:stCondLst>
                                            <p:cond delay="0"/>
                                          </p:stCondLst>
                                        </p:cTn>
                                        <p:tgtEl>
                                          <p:spTgt spid="234"/>
                                        </p:tgtEl>
                                        <p:attrNameLst>
                                          <p:attrName>style.visibility</p:attrName>
                                        </p:attrNameLst>
                                      </p:cBhvr>
                                      <p:to>
                                        <p:strVal val="visible"/>
                                      </p:to>
                                    </p:set>
                                    <p:animEffect transition="in" filter="fade">
                                      <p:cBhvr>
                                        <p:cTn id="65" dur="500"/>
                                        <p:tgtEl>
                                          <p:spTgt spid="234"/>
                                        </p:tgtEl>
                                      </p:cBhvr>
                                    </p:animEffect>
                                    <p:anim calcmode="lin" valueType="num">
                                      <p:cBhvr>
                                        <p:cTn id="66" dur="500" fill="hold"/>
                                        <p:tgtEl>
                                          <p:spTgt spid="234"/>
                                        </p:tgtEl>
                                        <p:attrNameLst>
                                          <p:attrName>ppt_x</p:attrName>
                                        </p:attrNameLst>
                                      </p:cBhvr>
                                      <p:tavLst>
                                        <p:tav tm="0">
                                          <p:val>
                                            <p:strVal val="#ppt_x"/>
                                          </p:val>
                                        </p:tav>
                                        <p:tav tm="100000">
                                          <p:val>
                                            <p:strVal val="#ppt_x"/>
                                          </p:val>
                                        </p:tav>
                                      </p:tavLst>
                                    </p:anim>
                                    <p:anim calcmode="lin" valueType="num">
                                      <p:cBhvr>
                                        <p:cTn id="67" dur="500" fill="hold"/>
                                        <p:tgtEl>
                                          <p:spTgt spid="2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p:bldP spid="234" grpId="0"/>
      <p:bldP spid="44" grpId="0"/>
      <p:bldP spid="45" grpId="0"/>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19685" y="25979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761535" y="2779154"/>
            <a:ext cx="4164729" cy="738664"/>
          </a:xfrm>
          <a:prstGeom prst="rect">
            <a:avLst/>
          </a:prstGeom>
        </p:spPr>
        <p:txBody>
          <a:bodyPr wrap="square" lIns="0" tIns="0" rIns="0" bIns="0">
            <a:spAutoFit/>
          </a:bodyPr>
          <a:lstStyle/>
          <a:p>
            <a:pPr lvl="0">
              <a:defRPr/>
            </a:pPr>
            <a:r>
              <a:rPr lang="zh-CN" altLang="en-US" sz="4800" b="1" kern="0" dirty="0">
                <a:latin typeface="方正卡通简体" panose="02000000000000000000" pitchFamily="2" charset="-122"/>
                <a:ea typeface="方正卡通简体" panose="02000000000000000000" pitchFamily="2" charset="-122"/>
                <a:cs typeface="+mn-ea"/>
                <a:sym typeface="+mn-lt"/>
              </a:rPr>
              <a:t>认字识词朗诵</a:t>
            </a:r>
            <a:endParaRPr lang="zh-CN" altLang="en-US" sz="4800" b="1" kern="0" dirty="0">
              <a:latin typeface="方正卡通简体" panose="02000000000000000000" pitchFamily="2" charset="-122"/>
              <a:ea typeface="方正卡通简体" panose="02000000000000000000" pitchFamily="2" charset="-122"/>
              <a:cs typeface="+mn-ea"/>
              <a:sym typeface="+mn-lt"/>
            </a:endParaRPr>
          </a:p>
        </p:txBody>
      </p:sp>
      <p:sp>
        <p:nvSpPr>
          <p:cNvPr id="4" name="TextBox 11"/>
          <p:cNvSpPr txBox="1"/>
          <p:nvPr/>
        </p:nvSpPr>
        <p:spPr>
          <a:xfrm>
            <a:off x="4660902"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537565"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660902"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537565"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17974"/>
          <p:cNvSpPr/>
          <p:nvPr/>
        </p:nvSpPr>
        <p:spPr>
          <a:xfrm>
            <a:off x="8467" y="2387503"/>
            <a:ext cx="12217400" cy="1067781"/>
          </a:xfrm>
          <a:custGeom>
            <a:avLst/>
            <a:gdLst/>
            <a:ahLst/>
            <a:cxnLst>
              <a:cxn ang="0">
                <a:pos x="wd2" y="hd2"/>
              </a:cxn>
              <a:cxn ang="5400000">
                <a:pos x="wd2" y="hd2"/>
              </a:cxn>
              <a:cxn ang="10800000">
                <a:pos x="wd2" y="hd2"/>
              </a:cxn>
              <a:cxn ang="16200000">
                <a:pos x="wd2" y="hd2"/>
              </a:cxn>
            </a:cxnLst>
            <a:rect l="0" t="0" r="r" b="b"/>
            <a:pathLst>
              <a:path w="21600" h="18874" extrusionOk="0">
                <a:moveTo>
                  <a:pt x="0" y="6287"/>
                </a:moveTo>
                <a:cubicBezTo>
                  <a:pt x="560" y="2595"/>
                  <a:pt x="1120" y="-1096"/>
                  <a:pt x="1931" y="750"/>
                </a:cubicBezTo>
                <a:cubicBezTo>
                  <a:pt x="2742" y="2595"/>
                  <a:pt x="3301" y="17486"/>
                  <a:pt x="4865" y="17361"/>
                </a:cubicBezTo>
                <a:cubicBezTo>
                  <a:pt x="6429" y="17237"/>
                  <a:pt x="9360" y="-198"/>
                  <a:pt x="11316" y="1"/>
                </a:cubicBezTo>
                <a:cubicBezTo>
                  <a:pt x="13272" y="201"/>
                  <a:pt x="14886" y="16613"/>
                  <a:pt x="16600" y="18559"/>
                </a:cubicBezTo>
                <a:cubicBezTo>
                  <a:pt x="18314" y="20504"/>
                  <a:pt x="20779" y="12847"/>
                  <a:pt x="21600" y="11674"/>
                </a:cubicBezTo>
              </a:path>
            </a:pathLst>
          </a:custGeom>
          <a:ln w="12700">
            <a:solidFill>
              <a:schemeClr val="accent1"/>
            </a:solidFill>
            <a:prstDash val="dash"/>
            <a:round/>
          </a:ln>
        </p:spPr>
        <p:txBody>
          <a:bodyPr lIns="0" tIns="0" rIns="0" bIns="0" anchor="ctr"/>
          <a:lstStyle/>
          <a:p>
            <a:pPr algn="ctr" fontAlgn="base">
              <a:spcBef>
                <a:spcPct val="0"/>
              </a:spcBef>
              <a:spcAft>
                <a:spcPct val="0"/>
              </a:spcAft>
            </a:pPr>
            <a:endParaRPr>
              <a:sym typeface="Agency FB" panose="020B0503020202020204" pitchFamily="34" charset="0"/>
            </a:endParaRPr>
          </a:p>
        </p:txBody>
      </p:sp>
      <p:sp>
        <p:nvSpPr>
          <p:cNvPr id="39" name="Shape 17975"/>
          <p:cNvSpPr/>
          <p:nvPr/>
        </p:nvSpPr>
        <p:spPr>
          <a:xfrm>
            <a:off x="6307254" y="2991472"/>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Shape 17976"/>
          <p:cNvSpPr/>
          <p:nvPr/>
        </p:nvSpPr>
        <p:spPr>
          <a:xfrm>
            <a:off x="6236034" y="3623205"/>
            <a:ext cx="1683909" cy="1231763"/>
          </a:xfrm>
          <a:prstGeom prst="rect">
            <a:avLst/>
          </a:prstGeom>
          <a:noFill/>
          <a:ln w="12700" cap="flat">
            <a:noFill/>
            <a:miter lim="400000"/>
          </a:ln>
          <a:effectLst/>
        </p:spPr>
        <p:txBody>
          <a:bodyPr wrap="square" lIns="0" tIns="0" rIns="0" bIns="0" numCol="1" anchor="t">
            <a:normAutofit fontScale="55000" lnSpcReduction="2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Shape 17978"/>
          <p:cNvSpPr/>
          <p:nvPr/>
        </p:nvSpPr>
        <p:spPr>
          <a:xfrm>
            <a:off x="3736254" y="3411781"/>
            <a:ext cx="1541471"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Shape 17979"/>
          <p:cNvSpPr/>
          <p:nvPr/>
        </p:nvSpPr>
        <p:spPr>
          <a:xfrm>
            <a:off x="3665034" y="4043516"/>
            <a:ext cx="1683911" cy="1231761"/>
          </a:xfrm>
          <a:prstGeom prst="rect">
            <a:avLst/>
          </a:prstGeom>
          <a:noFill/>
          <a:ln w="12700" cap="flat">
            <a:noFill/>
            <a:miter lim="400000"/>
          </a:ln>
          <a:effectLst/>
        </p:spPr>
        <p:txBody>
          <a:bodyPr wrap="square" lIns="0" tIns="0" rIns="0" bIns="0" numCol="1" anchor="t">
            <a:normAutofit fontScale="55000" lnSpcReduction="2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Shape 17981"/>
          <p:cNvSpPr/>
          <p:nvPr/>
        </p:nvSpPr>
        <p:spPr>
          <a:xfrm>
            <a:off x="8688288" y="3935054"/>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Shape 17982"/>
          <p:cNvSpPr/>
          <p:nvPr/>
        </p:nvSpPr>
        <p:spPr>
          <a:xfrm>
            <a:off x="8617068" y="4566789"/>
            <a:ext cx="1683909" cy="1231761"/>
          </a:xfrm>
          <a:prstGeom prst="rect">
            <a:avLst/>
          </a:prstGeom>
          <a:noFill/>
          <a:ln w="12700" cap="flat">
            <a:noFill/>
            <a:miter lim="400000"/>
          </a:ln>
          <a:effectLst/>
        </p:spPr>
        <p:txBody>
          <a:bodyPr wrap="square" lIns="0" tIns="0" rIns="0" bIns="0" numCol="1" anchor="t">
            <a:normAutofit fontScale="55000" lnSpcReduction="2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Shape 17984"/>
          <p:cNvSpPr/>
          <p:nvPr/>
        </p:nvSpPr>
        <p:spPr>
          <a:xfrm>
            <a:off x="1135834" y="3549917"/>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Shape 17985"/>
          <p:cNvSpPr/>
          <p:nvPr/>
        </p:nvSpPr>
        <p:spPr>
          <a:xfrm>
            <a:off x="1064614" y="4181652"/>
            <a:ext cx="1683909" cy="1231761"/>
          </a:xfrm>
          <a:prstGeom prst="rect">
            <a:avLst/>
          </a:prstGeom>
          <a:noFill/>
          <a:ln w="12700" cap="flat">
            <a:noFill/>
            <a:miter lim="400000"/>
          </a:ln>
          <a:effectLst/>
        </p:spPr>
        <p:txBody>
          <a:bodyPr wrap="square" lIns="0" tIns="0" rIns="0" bIns="0" numCol="1" anchor="t">
            <a:normAutofit fontScale="55000" lnSpcReduction="2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p:cNvGrpSpPr/>
          <p:nvPr/>
        </p:nvGrpSpPr>
        <p:grpSpPr>
          <a:xfrm>
            <a:off x="1528707" y="2712413"/>
            <a:ext cx="647472" cy="647472"/>
            <a:chOff x="1146530" y="2034310"/>
            <a:chExt cx="485604" cy="485604"/>
          </a:xfrm>
          <a:effectLst>
            <a:outerShdw blurRad="50800" dist="38100" dir="13500000" algn="br" rotWithShape="0">
              <a:prstClr val="black">
                <a:alpha val="40000"/>
              </a:prstClr>
            </a:outerShdw>
          </a:effectLst>
        </p:grpSpPr>
        <p:sp>
          <p:nvSpPr>
            <p:cNvPr id="55" name="Shape 17999"/>
            <p:cNvSpPr/>
            <p:nvPr/>
          </p:nvSpPr>
          <p:spPr>
            <a:xfrm>
              <a:off x="1146530" y="2034310"/>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3" name="TextBox 2"/>
            <p:cNvSpPr txBox="1"/>
            <p:nvPr/>
          </p:nvSpPr>
          <p:spPr>
            <a:xfrm>
              <a:off x="1238489" y="2111985"/>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4102573" y="2590219"/>
            <a:ext cx="647472" cy="647472"/>
            <a:chOff x="3076930" y="1942664"/>
            <a:chExt cx="485604" cy="485604"/>
          </a:xfrm>
          <a:effectLst>
            <a:outerShdw blurRad="50800" dist="38100" dir="13500000" algn="br" rotWithShape="0">
              <a:prstClr val="black">
                <a:alpha val="40000"/>
              </a:prstClr>
            </a:outerShdw>
          </a:effectLst>
        </p:grpSpPr>
        <p:sp>
          <p:nvSpPr>
            <p:cNvPr id="51" name="Shape 17993"/>
            <p:cNvSpPr/>
            <p:nvPr/>
          </p:nvSpPr>
          <p:spPr>
            <a:xfrm>
              <a:off x="3076930" y="1942664"/>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2" name="TextBox 61"/>
            <p:cNvSpPr txBox="1"/>
            <p:nvPr/>
          </p:nvSpPr>
          <p:spPr>
            <a:xfrm>
              <a:off x="3168889" y="2000800"/>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 name="组合 4"/>
          <p:cNvGrpSpPr/>
          <p:nvPr/>
        </p:nvGrpSpPr>
        <p:grpSpPr>
          <a:xfrm>
            <a:off x="6638820" y="2137420"/>
            <a:ext cx="647472" cy="647472"/>
            <a:chOff x="4979115" y="1603065"/>
            <a:chExt cx="485604" cy="485604"/>
          </a:xfrm>
          <a:effectLst>
            <a:outerShdw blurRad="50800" dist="38100" dir="13500000" algn="br" rotWithShape="0">
              <a:prstClr val="black">
                <a:alpha val="40000"/>
              </a:prstClr>
            </a:outerShdw>
          </a:effectLst>
        </p:grpSpPr>
        <p:sp>
          <p:nvSpPr>
            <p:cNvPr id="59" name="Shape 18005"/>
            <p:cNvSpPr/>
            <p:nvPr/>
          </p:nvSpPr>
          <p:spPr>
            <a:xfrm>
              <a:off x="4979115" y="1603065"/>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3" name="TextBox 62"/>
            <p:cNvSpPr txBox="1"/>
            <p:nvPr/>
          </p:nvSpPr>
          <p:spPr>
            <a:xfrm>
              <a:off x="5071074" y="1664978"/>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6" name="组合 5"/>
          <p:cNvGrpSpPr/>
          <p:nvPr/>
        </p:nvGrpSpPr>
        <p:grpSpPr>
          <a:xfrm>
            <a:off x="9079511" y="3113492"/>
            <a:ext cx="647472" cy="647472"/>
            <a:chOff x="6809633" y="2335119"/>
            <a:chExt cx="485604" cy="485604"/>
          </a:xfrm>
          <a:effectLst>
            <a:outerShdw blurRad="50800" dist="38100" dir="13500000" algn="br" rotWithShape="0">
              <a:prstClr val="black">
                <a:alpha val="40000"/>
              </a:prstClr>
            </a:outerShdw>
          </a:effectLst>
        </p:grpSpPr>
        <p:sp>
          <p:nvSpPr>
            <p:cNvPr id="47" name="Shape 17987"/>
            <p:cNvSpPr/>
            <p:nvPr/>
          </p:nvSpPr>
          <p:spPr>
            <a:xfrm>
              <a:off x="6809633" y="2335119"/>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4" name="TextBox 63"/>
            <p:cNvSpPr txBox="1"/>
            <p:nvPr/>
          </p:nvSpPr>
          <p:spPr>
            <a:xfrm>
              <a:off x="6901592" y="2393252"/>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 calcmode="lin" valueType="num">
                                      <p:cBhvr>
                                        <p:cTn id="13" dur="250" fill="hold"/>
                                        <p:tgtEl>
                                          <p:spTgt spid="2"/>
                                        </p:tgtEl>
                                        <p:attrNameLst>
                                          <p:attrName>style.rotation</p:attrName>
                                        </p:attrNameLst>
                                      </p:cBhvr>
                                      <p:tavLst>
                                        <p:tav tm="0">
                                          <p:val>
                                            <p:fltVal val="90"/>
                                          </p:val>
                                        </p:tav>
                                        <p:tav tm="100000">
                                          <p:val>
                                            <p:fltVal val="0"/>
                                          </p:val>
                                        </p:tav>
                                      </p:tavLst>
                                    </p:anim>
                                    <p:animEffect transition="in" filter="fade">
                                      <p:cBhvr>
                                        <p:cTn id="14" dur="250"/>
                                        <p:tgtEl>
                                          <p:spTgt spid="2"/>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500"/>
                            </p:stCondLst>
                            <p:childTnLst>
                              <p:par>
                                <p:cTn id="20" presetID="42" presetClass="entr" presetSubtype="0" fill="hold" grpId="0" nodeType="afterEffect">
                                  <p:stCondLst>
                                    <p:cond delay="0"/>
                                  </p:stCondLst>
                                  <p:iterate type="wd">
                                    <p:tmPct val="10435"/>
                                  </p:iterate>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anim calcmode="lin" valueType="num">
                                      <p:cBhvr>
                                        <p:cTn id="23" dur="500" fill="hold"/>
                                        <p:tgtEl>
                                          <p:spTgt spid="46"/>
                                        </p:tgtEl>
                                        <p:attrNameLst>
                                          <p:attrName>ppt_x</p:attrName>
                                        </p:attrNameLst>
                                      </p:cBhvr>
                                      <p:tavLst>
                                        <p:tav tm="0">
                                          <p:val>
                                            <p:strVal val="#ppt_x"/>
                                          </p:val>
                                        </p:tav>
                                        <p:tav tm="100000">
                                          <p:val>
                                            <p:strVal val="#ppt_x"/>
                                          </p:val>
                                        </p:tav>
                                      </p:tavLst>
                                    </p:anim>
                                    <p:anim calcmode="lin" valueType="num">
                                      <p:cBhvr>
                                        <p:cTn id="24" dur="500" fill="hold"/>
                                        <p:tgtEl>
                                          <p:spTgt spid="46"/>
                                        </p:tgtEl>
                                        <p:attrNameLst>
                                          <p:attrName>ppt_y</p:attrName>
                                        </p:attrNameLst>
                                      </p:cBhvr>
                                      <p:tavLst>
                                        <p:tav tm="0">
                                          <p:val>
                                            <p:strVal val="#ppt_y+.1"/>
                                          </p:val>
                                        </p:tav>
                                        <p:tav tm="100000">
                                          <p:val>
                                            <p:strVal val="#ppt_y"/>
                                          </p:val>
                                        </p:tav>
                                      </p:tavLst>
                                    </p:anim>
                                  </p:childTnLst>
                                </p:cTn>
                              </p:par>
                            </p:childTnLst>
                          </p:cTn>
                        </p:par>
                        <p:par>
                          <p:cTn id="25" fill="hold">
                            <p:stCondLst>
                              <p:cond delay="4202"/>
                            </p:stCondLst>
                            <p:childTnLst>
                              <p:par>
                                <p:cTn id="26" presetID="31"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50" fill="hold"/>
                                        <p:tgtEl>
                                          <p:spTgt spid="4"/>
                                        </p:tgtEl>
                                        <p:attrNameLst>
                                          <p:attrName>ppt_w</p:attrName>
                                        </p:attrNameLst>
                                      </p:cBhvr>
                                      <p:tavLst>
                                        <p:tav tm="0">
                                          <p:val>
                                            <p:fltVal val="0"/>
                                          </p:val>
                                        </p:tav>
                                        <p:tav tm="100000">
                                          <p:val>
                                            <p:strVal val="#ppt_w"/>
                                          </p:val>
                                        </p:tav>
                                      </p:tavLst>
                                    </p:anim>
                                    <p:anim calcmode="lin" valueType="num">
                                      <p:cBhvr>
                                        <p:cTn id="29" dur="250" fill="hold"/>
                                        <p:tgtEl>
                                          <p:spTgt spid="4"/>
                                        </p:tgtEl>
                                        <p:attrNameLst>
                                          <p:attrName>ppt_h</p:attrName>
                                        </p:attrNameLst>
                                      </p:cBhvr>
                                      <p:tavLst>
                                        <p:tav tm="0">
                                          <p:val>
                                            <p:fltVal val="0"/>
                                          </p:val>
                                        </p:tav>
                                        <p:tav tm="100000">
                                          <p:val>
                                            <p:strVal val="#ppt_h"/>
                                          </p:val>
                                        </p:tav>
                                      </p:tavLst>
                                    </p:anim>
                                    <p:anim calcmode="lin" valueType="num">
                                      <p:cBhvr>
                                        <p:cTn id="30" dur="250" fill="hold"/>
                                        <p:tgtEl>
                                          <p:spTgt spid="4"/>
                                        </p:tgtEl>
                                        <p:attrNameLst>
                                          <p:attrName>style.rotation</p:attrName>
                                        </p:attrNameLst>
                                      </p:cBhvr>
                                      <p:tavLst>
                                        <p:tav tm="0">
                                          <p:val>
                                            <p:fltVal val="90"/>
                                          </p:val>
                                        </p:tav>
                                        <p:tav tm="100000">
                                          <p:val>
                                            <p:fltVal val="0"/>
                                          </p:val>
                                        </p:tav>
                                      </p:tavLst>
                                    </p:anim>
                                    <p:animEffect transition="in" filter="fade">
                                      <p:cBhvr>
                                        <p:cTn id="31" dur="250"/>
                                        <p:tgtEl>
                                          <p:spTgt spid="4"/>
                                        </p:tgtEl>
                                      </p:cBhvr>
                                    </p:animEffect>
                                  </p:childTnLst>
                                </p:cTn>
                              </p:par>
                            </p:childTnLst>
                          </p:cTn>
                        </p:par>
                        <p:par>
                          <p:cTn id="32" fill="hold">
                            <p:stCondLst>
                              <p:cond delay="4702"/>
                            </p:stCondLst>
                            <p:childTnLst>
                              <p:par>
                                <p:cTn id="33" presetID="14" presetClass="entr" presetSubtype="1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randombar(horizontal)">
                                      <p:cBhvr>
                                        <p:cTn id="35" dur="500"/>
                                        <p:tgtEl>
                                          <p:spTgt spid="41"/>
                                        </p:tgtEl>
                                      </p:cBhvr>
                                    </p:animEffect>
                                  </p:childTnLst>
                                </p:cTn>
                              </p:par>
                            </p:childTnLst>
                          </p:cTn>
                        </p:par>
                        <p:par>
                          <p:cTn id="36" fill="hold">
                            <p:stCondLst>
                              <p:cond delay="5202"/>
                            </p:stCondLst>
                            <p:childTnLst>
                              <p:par>
                                <p:cTn id="37" presetID="42" presetClass="entr" presetSubtype="0" fill="hold" grpId="0" nodeType="afterEffect">
                                  <p:stCondLst>
                                    <p:cond delay="0"/>
                                  </p:stCondLst>
                                  <p:iterate type="wd">
                                    <p:tmPct val="1000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7802"/>
                            </p:stCondLst>
                            <p:childTnLst>
                              <p:par>
                                <p:cTn id="43" presetID="31"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250" fill="hold"/>
                                        <p:tgtEl>
                                          <p:spTgt spid="5"/>
                                        </p:tgtEl>
                                        <p:attrNameLst>
                                          <p:attrName>ppt_w</p:attrName>
                                        </p:attrNameLst>
                                      </p:cBhvr>
                                      <p:tavLst>
                                        <p:tav tm="0">
                                          <p:val>
                                            <p:fltVal val="0"/>
                                          </p:val>
                                        </p:tav>
                                        <p:tav tm="100000">
                                          <p:val>
                                            <p:strVal val="#ppt_w"/>
                                          </p:val>
                                        </p:tav>
                                      </p:tavLst>
                                    </p:anim>
                                    <p:anim calcmode="lin" valueType="num">
                                      <p:cBhvr>
                                        <p:cTn id="46" dur="250" fill="hold"/>
                                        <p:tgtEl>
                                          <p:spTgt spid="5"/>
                                        </p:tgtEl>
                                        <p:attrNameLst>
                                          <p:attrName>ppt_h</p:attrName>
                                        </p:attrNameLst>
                                      </p:cBhvr>
                                      <p:tavLst>
                                        <p:tav tm="0">
                                          <p:val>
                                            <p:fltVal val="0"/>
                                          </p:val>
                                        </p:tav>
                                        <p:tav tm="100000">
                                          <p:val>
                                            <p:strVal val="#ppt_h"/>
                                          </p:val>
                                        </p:tav>
                                      </p:tavLst>
                                    </p:anim>
                                    <p:anim calcmode="lin" valueType="num">
                                      <p:cBhvr>
                                        <p:cTn id="47" dur="250" fill="hold"/>
                                        <p:tgtEl>
                                          <p:spTgt spid="5"/>
                                        </p:tgtEl>
                                        <p:attrNameLst>
                                          <p:attrName>style.rotation</p:attrName>
                                        </p:attrNameLst>
                                      </p:cBhvr>
                                      <p:tavLst>
                                        <p:tav tm="0">
                                          <p:val>
                                            <p:fltVal val="90"/>
                                          </p:val>
                                        </p:tav>
                                        <p:tav tm="100000">
                                          <p:val>
                                            <p:fltVal val="0"/>
                                          </p:val>
                                        </p:tav>
                                      </p:tavLst>
                                    </p:anim>
                                    <p:animEffect transition="in" filter="fade">
                                      <p:cBhvr>
                                        <p:cTn id="48" dur="250"/>
                                        <p:tgtEl>
                                          <p:spTgt spid="5"/>
                                        </p:tgtEl>
                                      </p:cBhvr>
                                    </p:animEffect>
                                  </p:childTnLst>
                                </p:cTn>
                              </p:par>
                            </p:childTnLst>
                          </p:cTn>
                        </p:par>
                        <p:par>
                          <p:cTn id="49" fill="hold">
                            <p:stCondLst>
                              <p:cond delay="8302"/>
                            </p:stCondLst>
                            <p:childTnLst>
                              <p:par>
                                <p:cTn id="50" presetID="14" presetClass="entr" presetSubtype="10"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randombar(horizontal)">
                                      <p:cBhvr>
                                        <p:cTn id="52" dur="500"/>
                                        <p:tgtEl>
                                          <p:spTgt spid="39"/>
                                        </p:tgtEl>
                                      </p:cBhvr>
                                    </p:animEffect>
                                  </p:childTnLst>
                                </p:cTn>
                              </p:par>
                            </p:childTnLst>
                          </p:cTn>
                        </p:par>
                        <p:par>
                          <p:cTn id="53" fill="hold">
                            <p:stCondLst>
                              <p:cond delay="8802"/>
                            </p:stCondLst>
                            <p:childTnLst>
                              <p:par>
                                <p:cTn id="54" presetID="42" presetClass="entr" presetSubtype="0" fill="hold" grpId="0" nodeType="afterEffect">
                                  <p:stCondLst>
                                    <p:cond delay="0"/>
                                  </p:stCondLst>
                                  <p:iterate type="wd">
                                    <p:tmPct val="10000"/>
                                  </p:iterate>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anim calcmode="lin" valueType="num">
                                      <p:cBhvr>
                                        <p:cTn id="57" dur="500" fill="hold"/>
                                        <p:tgtEl>
                                          <p:spTgt spid="40"/>
                                        </p:tgtEl>
                                        <p:attrNameLst>
                                          <p:attrName>ppt_x</p:attrName>
                                        </p:attrNameLst>
                                      </p:cBhvr>
                                      <p:tavLst>
                                        <p:tav tm="0">
                                          <p:val>
                                            <p:strVal val="#ppt_x"/>
                                          </p:val>
                                        </p:tav>
                                        <p:tav tm="100000">
                                          <p:val>
                                            <p:strVal val="#ppt_x"/>
                                          </p:val>
                                        </p:tav>
                                      </p:tavLst>
                                    </p:anim>
                                    <p:anim calcmode="lin" valueType="num">
                                      <p:cBhvr>
                                        <p:cTn id="58" dur="500" fill="hold"/>
                                        <p:tgtEl>
                                          <p:spTgt spid="40"/>
                                        </p:tgtEl>
                                        <p:attrNameLst>
                                          <p:attrName>ppt_y</p:attrName>
                                        </p:attrNameLst>
                                      </p:cBhvr>
                                      <p:tavLst>
                                        <p:tav tm="0">
                                          <p:val>
                                            <p:strVal val="#ppt_y+.1"/>
                                          </p:val>
                                        </p:tav>
                                        <p:tav tm="100000">
                                          <p:val>
                                            <p:strVal val="#ppt_y"/>
                                          </p:val>
                                        </p:tav>
                                      </p:tavLst>
                                    </p:anim>
                                  </p:childTnLst>
                                </p:cTn>
                              </p:par>
                            </p:childTnLst>
                          </p:cTn>
                        </p:par>
                        <p:par>
                          <p:cTn id="59" fill="hold">
                            <p:stCondLst>
                              <p:cond delay="11402"/>
                            </p:stCondLst>
                            <p:childTnLst>
                              <p:par>
                                <p:cTn id="60" presetID="31" presetClass="entr" presetSubtype="0"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250" fill="hold"/>
                                        <p:tgtEl>
                                          <p:spTgt spid="6"/>
                                        </p:tgtEl>
                                        <p:attrNameLst>
                                          <p:attrName>ppt_w</p:attrName>
                                        </p:attrNameLst>
                                      </p:cBhvr>
                                      <p:tavLst>
                                        <p:tav tm="0">
                                          <p:val>
                                            <p:fltVal val="0"/>
                                          </p:val>
                                        </p:tav>
                                        <p:tav tm="100000">
                                          <p:val>
                                            <p:strVal val="#ppt_w"/>
                                          </p:val>
                                        </p:tav>
                                      </p:tavLst>
                                    </p:anim>
                                    <p:anim calcmode="lin" valueType="num">
                                      <p:cBhvr>
                                        <p:cTn id="63" dur="250" fill="hold"/>
                                        <p:tgtEl>
                                          <p:spTgt spid="6"/>
                                        </p:tgtEl>
                                        <p:attrNameLst>
                                          <p:attrName>ppt_h</p:attrName>
                                        </p:attrNameLst>
                                      </p:cBhvr>
                                      <p:tavLst>
                                        <p:tav tm="0">
                                          <p:val>
                                            <p:fltVal val="0"/>
                                          </p:val>
                                        </p:tav>
                                        <p:tav tm="100000">
                                          <p:val>
                                            <p:strVal val="#ppt_h"/>
                                          </p:val>
                                        </p:tav>
                                      </p:tavLst>
                                    </p:anim>
                                    <p:anim calcmode="lin" valueType="num">
                                      <p:cBhvr>
                                        <p:cTn id="64" dur="250" fill="hold"/>
                                        <p:tgtEl>
                                          <p:spTgt spid="6"/>
                                        </p:tgtEl>
                                        <p:attrNameLst>
                                          <p:attrName>style.rotation</p:attrName>
                                        </p:attrNameLst>
                                      </p:cBhvr>
                                      <p:tavLst>
                                        <p:tav tm="0">
                                          <p:val>
                                            <p:fltVal val="90"/>
                                          </p:val>
                                        </p:tav>
                                        <p:tav tm="100000">
                                          <p:val>
                                            <p:fltVal val="0"/>
                                          </p:val>
                                        </p:tav>
                                      </p:tavLst>
                                    </p:anim>
                                    <p:animEffect transition="in" filter="fade">
                                      <p:cBhvr>
                                        <p:cTn id="65" dur="250"/>
                                        <p:tgtEl>
                                          <p:spTgt spid="6"/>
                                        </p:tgtEl>
                                      </p:cBhvr>
                                    </p:animEffect>
                                  </p:childTnLst>
                                </p:cTn>
                              </p:par>
                            </p:childTnLst>
                          </p:cTn>
                        </p:par>
                        <p:par>
                          <p:cTn id="66" fill="hold">
                            <p:stCondLst>
                              <p:cond delay="11902"/>
                            </p:stCondLst>
                            <p:childTnLst>
                              <p:par>
                                <p:cTn id="67" presetID="14" presetClass="entr" presetSubtype="1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randombar(horizontal)">
                                      <p:cBhvr>
                                        <p:cTn id="69" dur="500"/>
                                        <p:tgtEl>
                                          <p:spTgt spid="43"/>
                                        </p:tgtEl>
                                      </p:cBhvr>
                                    </p:animEffect>
                                  </p:childTnLst>
                                </p:cTn>
                              </p:par>
                            </p:childTnLst>
                          </p:cTn>
                        </p:par>
                        <p:par>
                          <p:cTn id="70" fill="hold">
                            <p:stCondLst>
                              <p:cond delay="12402"/>
                            </p:stCondLst>
                            <p:childTnLst>
                              <p:par>
                                <p:cTn id="71" presetID="42" presetClass="entr" presetSubtype="0" fill="hold" grpId="0" nodeType="afterEffect">
                                  <p:stCondLst>
                                    <p:cond delay="0"/>
                                  </p:stCondLst>
                                  <p:iterate type="wd">
                                    <p:tmPct val="10000"/>
                                  </p:iterate>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anim calcmode="lin" valueType="num">
                                      <p:cBhvr>
                                        <p:cTn id="74" dur="500" fill="hold"/>
                                        <p:tgtEl>
                                          <p:spTgt spid="44"/>
                                        </p:tgtEl>
                                        <p:attrNameLst>
                                          <p:attrName>ppt_x</p:attrName>
                                        </p:attrNameLst>
                                      </p:cBhvr>
                                      <p:tavLst>
                                        <p:tav tm="0">
                                          <p:val>
                                            <p:strVal val="#ppt_x"/>
                                          </p:val>
                                        </p:tav>
                                        <p:tav tm="100000">
                                          <p:val>
                                            <p:strVal val="#ppt_x"/>
                                          </p:val>
                                        </p:tav>
                                      </p:tavLst>
                                    </p:anim>
                                    <p:anim calcmode="lin" valueType="num">
                                      <p:cBhvr>
                                        <p:cTn id="75"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P spid="43" grpId="0"/>
      <p:bldP spid="44" grpId="0"/>
      <p:bldP spid="45"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bwMode="auto">
          <a:xfrm>
            <a:off x="5354168" y="1523619"/>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endParaRPr lang="zh-CN" altLang="en-US" sz="2135" dirty="0">
              <a:solidFill>
                <a:schemeClr val="bg1">
                  <a:lumMod val="50000"/>
                </a:schemeClr>
              </a:solidFill>
              <a:latin typeface="Agency FB" panose="020B0503020202020204" pitchFamily="34" charset="0"/>
              <a:sym typeface="Agency FB" panose="020B0503020202020204" pitchFamily="34" charset="0"/>
            </a:endParaRPr>
          </a:p>
        </p:txBody>
      </p:sp>
      <p:sp>
        <p:nvSpPr>
          <p:cNvPr id="56" name="矩形 1"/>
          <p:cNvSpPr>
            <a:spLocks noChangeArrowheads="1"/>
          </p:cNvSpPr>
          <p:nvPr/>
        </p:nvSpPr>
        <p:spPr bwMode="auto">
          <a:xfrm>
            <a:off x="6794804" y="1464467"/>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endPar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7" name="TextBox 56"/>
          <p:cNvSpPr txBox="1"/>
          <p:nvPr/>
        </p:nvSpPr>
        <p:spPr bwMode="auto">
          <a:xfrm>
            <a:off x="5354168" y="2675085"/>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endParaRPr lang="zh-CN" altLang="en-US" sz="2135" dirty="0">
              <a:solidFill>
                <a:schemeClr val="bg1">
                  <a:lumMod val="50000"/>
                </a:schemeClr>
              </a:solidFill>
              <a:latin typeface="Agency FB" panose="020B0503020202020204" pitchFamily="34" charset="0"/>
              <a:sym typeface="Agency FB" panose="020B0503020202020204" pitchFamily="34" charset="0"/>
            </a:endParaRPr>
          </a:p>
        </p:txBody>
      </p:sp>
      <p:sp>
        <p:nvSpPr>
          <p:cNvPr id="58" name="矩形 1"/>
          <p:cNvSpPr>
            <a:spLocks noChangeArrowheads="1"/>
          </p:cNvSpPr>
          <p:nvPr/>
        </p:nvSpPr>
        <p:spPr bwMode="auto">
          <a:xfrm>
            <a:off x="6794804" y="2615933"/>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endPar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9" name="TextBox 58"/>
          <p:cNvSpPr txBox="1"/>
          <p:nvPr/>
        </p:nvSpPr>
        <p:spPr bwMode="auto">
          <a:xfrm>
            <a:off x="5354168" y="3826552"/>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endParaRPr lang="zh-CN" altLang="en-US" sz="2135" dirty="0">
              <a:solidFill>
                <a:schemeClr val="bg1">
                  <a:lumMod val="50000"/>
                </a:schemeClr>
              </a:solidFill>
              <a:latin typeface="Agency FB" panose="020B0503020202020204" pitchFamily="34" charset="0"/>
              <a:sym typeface="Agency FB" panose="020B0503020202020204" pitchFamily="34" charset="0"/>
            </a:endParaRPr>
          </a:p>
        </p:txBody>
      </p:sp>
      <p:sp>
        <p:nvSpPr>
          <p:cNvPr id="60" name="矩形 1"/>
          <p:cNvSpPr>
            <a:spLocks noChangeArrowheads="1"/>
          </p:cNvSpPr>
          <p:nvPr/>
        </p:nvSpPr>
        <p:spPr bwMode="auto">
          <a:xfrm>
            <a:off x="6794804" y="3767400"/>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endPar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1" name="TextBox 60"/>
          <p:cNvSpPr txBox="1"/>
          <p:nvPr/>
        </p:nvSpPr>
        <p:spPr bwMode="auto">
          <a:xfrm>
            <a:off x="5354168" y="5165168"/>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endParaRPr lang="zh-CN" altLang="en-US" sz="2135" dirty="0">
              <a:solidFill>
                <a:schemeClr val="bg1">
                  <a:lumMod val="50000"/>
                </a:schemeClr>
              </a:solidFill>
              <a:latin typeface="Agency FB" panose="020B0503020202020204" pitchFamily="34" charset="0"/>
              <a:sym typeface="Agency FB" panose="020B0503020202020204" pitchFamily="34" charset="0"/>
            </a:endParaRPr>
          </a:p>
        </p:txBody>
      </p:sp>
      <p:sp>
        <p:nvSpPr>
          <p:cNvPr id="62" name="矩形 1"/>
          <p:cNvSpPr>
            <a:spLocks noChangeArrowheads="1"/>
          </p:cNvSpPr>
          <p:nvPr/>
        </p:nvSpPr>
        <p:spPr bwMode="auto">
          <a:xfrm>
            <a:off x="6794804" y="5106016"/>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endPar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任意多边形 6"/>
          <p:cNvSpPr/>
          <p:nvPr/>
        </p:nvSpPr>
        <p:spPr>
          <a:xfrm>
            <a:off x="2639616" y="1749322"/>
            <a:ext cx="2711317" cy="186457"/>
          </a:xfrm>
          <a:custGeom>
            <a:avLst/>
            <a:gdLst>
              <a:gd name="connsiteX0" fmla="*/ 1041400 w 1041400"/>
              <a:gd name="connsiteY0" fmla="*/ 0 h 152400"/>
              <a:gd name="connsiteX1" fmla="*/ 50800 w 1041400"/>
              <a:gd name="connsiteY1" fmla="*/ 0 h 152400"/>
              <a:gd name="connsiteX2" fmla="*/ 0 w 1041400"/>
              <a:gd name="connsiteY2" fmla="*/ 152400 h 152400"/>
            </a:gdLst>
            <a:ahLst/>
            <a:cxnLst>
              <a:cxn ang="0">
                <a:pos x="connsiteX0" y="connsiteY0"/>
              </a:cxn>
              <a:cxn ang="0">
                <a:pos x="connsiteX1" y="connsiteY1"/>
              </a:cxn>
              <a:cxn ang="0">
                <a:pos x="connsiteX2" y="connsiteY2"/>
              </a:cxn>
            </a:cxnLst>
            <a:rect l="l" t="t" r="r" b="b"/>
            <a:pathLst>
              <a:path w="1041400" h="152400">
                <a:moveTo>
                  <a:pt x="1041400" y="0"/>
                </a:moveTo>
                <a:lnTo>
                  <a:pt x="50800" y="0"/>
                </a:lnTo>
                <a:lnTo>
                  <a:pt x="0" y="1524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8" name="任意多边形 7"/>
          <p:cNvSpPr/>
          <p:nvPr/>
        </p:nvSpPr>
        <p:spPr>
          <a:xfrm>
            <a:off x="4690533" y="2850179"/>
            <a:ext cx="643467" cy="135467"/>
          </a:xfrm>
          <a:custGeom>
            <a:avLst/>
            <a:gdLst>
              <a:gd name="connsiteX0" fmla="*/ 482600 w 482600"/>
              <a:gd name="connsiteY0" fmla="*/ 0 h 101600"/>
              <a:gd name="connsiteX1" fmla="*/ 25400 w 482600"/>
              <a:gd name="connsiteY1" fmla="*/ 0 h 101600"/>
              <a:gd name="connsiteX2" fmla="*/ 0 w 482600"/>
              <a:gd name="connsiteY2" fmla="*/ 101600 h 101600"/>
            </a:gdLst>
            <a:ahLst/>
            <a:cxnLst>
              <a:cxn ang="0">
                <a:pos x="connsiteX0" y="connsiteY0"/>
              </a:cxn>
              <a:cxn ang="0">
                <a:pos x="connsiteX1" y="connsiteY1"/>
              </a:cxn>
              <a:cxn ang="0">
                <a:pos x="connsiteX2" y="connsiteY2"/>
              </a:cxn>
            </a:cxnLst>
            <a:rect l="l" t="t" r="r" b="b"/>
            <a:pathLst>
              <a:path w="482600" h="101600">
                <a:moveTo>
                  <a:pt x="482600" y="0"/>
                </a:moveTo>
                <a:lnTo>
                  <a:pt x="25400" y="0"/>
                </a:lnTo>
                <a:lnTo>
                  <a:pt x="0" y="1016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9" name="任意多边形 8"/>
          <p:cNvSpPr/>
          <p:nvPr/>
        </p:nvSpPr>
        <p:spPr>
          <a:xfrm>
            <a:off x="4656667" y="4052446"/>
            <a:ext cx="643467" cy="169333"/>
          </a:xfrm>
          <a:custGeom>
            <a:avLst/>
            <a:gdLst>
              <a:gd name="connsiteX0" fmla="*/ 482600 w 482600"/>
              <a:gd name="connsiteY0" fmla="*/ 0 h 127000"/>
              <a:gd name="connsiteX1" fmla="*/ 127000 w 482600"/>
              <a:gd name="connsiteY1" fmla="*/ 0 h 127000"/>
              <a:gd name="connsiteX2" fmla="*/ 0 w 482600"/>
              <a:gd name="connsiteY2" fmla="*/ 127000 h 127000"/>
            </a:gdLst>
            <a:ahLst/>
            <a:cxnLst>
              <a:cxn ang="0">
                <a:pos x="connsiteX0" y="connsiteY0"/>
              </a:cxn>
              <a:cxn ang="0">
                <a:pos x="connsiteX1" y="connsiteY1"/>
              </a:cxn>
              <a:cxn ang="0">
                <a:pos x="connsiteX2" y="connsiteY2"/>
              </a:cxn>
            </a:cxnLst>
            <a:rect l="l" t="t" r="r" b="b"/>
            <a:pathLst>
              <a:path w="482600" h="127000">
                <a:moveTo>
                  <a:pt x="482600" y="0"/>
                </a:moveTo>
                <a:lnTo>
                  <a:pt x="127000" y="0"/>
                </a:lnTo>
                <a:lnTo>
                  <a:pt x="0" y="1270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35" name="饼形 34"/>
          <p:cNvSpPr/>
          <p:nvPr/>
        </p:nvSpPr>
        <p:spPr>
          <a:xfrm>
            <a:off x="1292663" y="1867688"/>
            <a:ext cx="3523184" cy="3523184"/>
          </a:xfrm>
          <a:prstGeom prst="pie">
            <a:avLst>
              <a:gd name="adj1" fmla="val 10769016"/>
              <a:gd name="adj2" fmla="val 16200000"/>
            </a:avLst>
          </a:prstGeom>
          <a:solidFill>
            <a:schemeClr val="accent1"/>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dirty="0">
              <a:sym typeface="Agency FB" panose="020B0503020202020204" pitchFamily="34" charset="0"/>
            </a:endParaRPr>
          </a:p>
        </p:txBody>
      </p:sp>
      <p:sp>
        <p:nvSpPr>
          <p:cNvPr id="36" name="饼形 35"/>
          <p:cNvSpPr/>
          <p:nvPr/>
        </p:nvSpPr>
        <p:spPr>
          <a:xfrm rot="5400000">
            <a:off x="1292663" y="1867688"/>
            <a:ext cx="3523184" cy="3523184"/>
          </a:xfrm>
          <a:prstGeom prst="pie">
            <a:avLst>
              <a:gd name="adj1" fmla="val 10769016"/>
              <a:gd name="adj2" fmla="val 16200000"/>
            </a:avLst>
          </a:prstGeom>
          <a:solidFill>
            <a:schemeClr val="accent2"/>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37" name="饼形 36"/>
          <p:cNvSpPr/>
          <p:nvPr/>
        </p:nvSpPr>
        <p:spPr>
          <a:xfrm rot="10800000">
            <a:off x="1292664" y="1867687"/>
            <a:ext cx="3523184" cy="3523184"/>
          </a:xfrm>
          <a:prstGeom prst="pie">
            <a:avLst>
              <a:gd name="adj1" fmla="val 10769016"/>
              <a:gd name="adj2" fmla="val 16200000"/>
            </a:avLst>
          </a:prstGeom>
          <a:solidFill>
            <a:schemeClr val="accent3"/>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dirty="0">
              <a:sym typeface="Agency FB" panose="020B0503020202020204" pitchFamily="34" charset="0"/>
            </a:endParaRPr>
          </a:p>
        </p:txBody>
      </p:sp>
      <p:sp>
        <p:nvSpPr>
          <p:cNvPr id="38" name="饼形 37"/>
          <p:cNvSpPr/>
          <p:nvPr/>
        </p:nvSpPr>
        <p:spPr>
          <a:xfrm rot="16200000">
            <a:off x="1292663" y="1867687"/>
            <a:ext cx="3523184" cy="3523184"/>
          </a:xfrm>
          <a:prstGeom prst="pie">
            <a:avLst>
              <a:gd name="adj1" fmla="val 10769016"/>
              <a:gd name="adj2" fmla="val 16200000"/>
            </a:avLst>
          </a:prstGeom>
          <a:solidFill>
            <a:schemeClr val="accent4"/>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grpSp>
        <p:nvGrpSpPr>
          <p:cNvPr id="2" name="组合 1"/>
          <p:cNvGrpSpPr/>
          <p:nvPr/>
        </p:nvGrpSpPr>
        <p:grpSpPr>
          <a:xfrm>
            <a:off x="1839687" y="2533060"/>
            <a:ext cx="2278531" cy="2278531"/>
            <a:chOff x="1379765" y="1899795"/>
            <a:chExt cx="1708898" cy="1708898"/>
          </a:xfrm>
        </p:grpSpPr>
        <p:sp>
          <p:nvSpPr>
            <p:cNvPr id="39" name="椭圆 38"/>
            <p:cNvSpPr/>
            <p:nvPr/>
          </p:nvSpPr>
          <p:spPr>
            <a:xfrm>
              <a:off x="1379765" y="1899795"/>
              <a:ext cx="1708898" cy="1708898"/>
            </a:xfrm>
            <a:prstGeom prst="ellipse">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699" tIns="60849" rIns="121699" bIns="60849" rtlCol="0" anchor="ctr"/>
            <a:lstStyle/>
            <a:p>
              <a:pPr algn="ctr" fontAlgn="base">
                <a:spcBef>
                  <a:spcPct val="0"/>
                </a:spcBef>
                <a:spcAft>
                  <a:spcPct val="0"/>
                </a:spcAft>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75656" y="1995686"/>
              <a:ext cx="1529607" cy="1529607"/>
            </a:xfrm>
            <a:prstGeom prst="rect">
              <a:avLst/>
            </a:prstGeom>
            <a:effectLst>
              <a:outerShdw blurRad="50800" dist="38100" dir="16200000" rotWithShape="0">
                <a:prstClr val="black">
                  <a:alpha val="40000"/>
                </a:prstClr>
              </a:outerShdw>
            </a:effectLst>
          </p:spPr>
        </p:pic>
      </p:grpSp>
      <p:sp>
        <p:nvSpPr>
          <p:cNvPr id="41" name="椭圆 40"/>
          <p:cNvSpPr/>
          <p:nvPr/>
        </p:nvSpPr>
        <p:spPr>
          <a:xfrm>
            <a:off x="1296743" y="2064835"/>
            <a:ext cx="849420" cy="849420"/>
          </a:xfrm>
          <a:prstGeom prst="ellipse">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2" name="椭圆 41"/>
          <p:cNvSpPr/>
          <p:nvPr/>
        </p:nvSpPr>
        <p:spPr>
          <a:xfrm>
            <a:off x="3881442" y="2100143"/>
            <a:ext cx="849420" cy="849420"/>
          </a:xfrm>
          <a:prstGeom prst="ellipse">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p:cNvSpPr/>
          <p:nvPr/>
        </p:nvSpPr>
        <p:spPr>
          <a:xfrm>
            <a:off x="3909009" y="4413950"/>
            <a:ext cx="849420" cy="849420"/>
          </a:xfrm>
          <a:prstGeom prst="ellipse">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4" name="椭圆 43"/>
          <p:cNvSpPr/>
          <p:nvPr/>
        </p:nvSpPr>
        <p:spPr>
          <a:xfrm>
            <a:off x="1207743" y="4492671"/>
            <a:ext cx="849420" cy="849420"/>
          </a:xfrm>
          <a:prstGeom prst="ellipse">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任意多边形 10"/>
          <p:cNvSpPr/>
          <p:nvPr/>
        </p:nvSpPr>
        <p:spPr>
          <a:xfrm flipV="1">
            <a:off x="2146163" y="5165169"/>
            <a:ext cx="3153971" cy="225705"/>
          </a:xfrm>
          <a:custGeom>
            <a:avLst/>
            <a:gdLst>
              <a:gd name="connsiteX0" fmla="*/ 1371600 w 1371600"/>
              <a:gd name="connsiteY0" fmla="*/ 0 h 88900"/>
              <a:gd name="connsiteX1" fmla="*/ 330200 w 1371600"/>
              <a:gd name="connsiteY1" fmla="*/ 0 h 88900"/>
              <a:gd name="connsiteX2" fmla="*/ 0 w 1371600"/>
              <a:gd name="connsiteY2" fmla="*/ 88900 h 88900"/>
            </a:gdLst>
            <a:ahLst/>
            <a:cxnLst>
              <a:cxn ang="0">
                <a:pos x="connsiteX0" y="connsiteY0"/>
              </a:cxn>
              <a:cxn ang="0">
                <a:pos x="connsiteX1" y="connsiteY1"/>
              </a:cxn>
              <a:cxn ang="0">
                <a:pos x="connsiteX2" y="connsiteY2"/>
              </a:cxn>
            </a:cxnLst>
            <a:rect l="l" t="t" r="r" b="b"/>
            <a:pathLst>
              <a:path w="1371600" h="88900">
                <a:moveTo>
                  <a:pt x="1371600" y="0"/>
                </a:moveTo>
                <a:lnTo>
                  <a:pt x="330200" y="0"/>
                </a:lnTo>
                <a:lnTo>
                  <a:pt x="0" y="889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250" fill="hold"/>
                                        <p:tgtEl>
                                          <p:spTgt spid="41"/>
                                        </p:tgtEl>
                                        <p:attrNameLst>
                                          <p:attrName>ppt_x</p:attrName>
                                        </p:attrNameLst>
                                      </p:cBhvr>
                                      <p:tavLst>
                                        <p:tav tm="0">
                                          <p:val>
                                            <p:strVal val="#ppt_x"/>
                                          </p:val>
                                        </p:tav>
                                        <p:tav tm="100000">
                                          <p:val>
                                            <p:strVal val="#ppt_x"/>
                                          </p:val>
                                        </p:tav>
                                      </p:tavLst>
                                    </p:anim>
                                    <p:anim calcmode="lin" valueType="num">
                                      <p:cBhvr additive="base">
                                        <p:cTn id="19" dur="250" fill="hold"/>
                                        <p:tgtEl>
                                          <p:spTgt spid="4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42" presetClass="entr" presetSubtype="0" fill="hold" grpId="0" nodeType="afterEffect">
                                  <p:stCondLst>
                                    <p:cond delay="0"/>
                                  </p:stCondLst>
                                  <p:iterate type="wd">
                                    <p:tmPct val="10000"/>
                                  </p:iterate>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anim calcmode="lin" valueType="num">
                                      <p:cBhvr>
                                        <p:cTn id="28" dur="500" fill="hold"/>
                                        <p:tgtEl>
                                          <p:spTgt spid="55"/>
                                        </p:tgtEl>
                                        <p:attrNameLst>
                                          <p:attrName>ppt_x</p:attrName>
                                        </p:attrNameLst>
                                      </p:cBhvr>
                                      <p:tavLst>
                                        <p:tav tm="0">
                                          <p:val>
                                            <p:strVal val="#ppt_x"/>
                                          </p:val>
                                        </p:tav>
                                        <p:tav tm="100000">
                                          <p:val>
                                            <p:strVal val="#ppt_x"/>
                                          </p:val>
                                        </p:tav>
                                      </p:tavLst>
                                    </p:anim>
                                    <p:anim calcmode="lin" valueType="num">
                                      <p:cBhvr>
                                        <p:cTn id="29" dur="500" fill="hold"/>
                                        <p:tgtEl>
                                          <p:spTgt spid="55"/>
                                        </p:tgtEl>
                                        <p:attrNameLst>
                                          <p:attrName>ppt_y</p:attrName>
                                        </p:attrNameLst>
                                      </p:cBhvr>
                                      <p:tavLst>
                                        <p:tav tm="0">
                                          <p:val>
                                            <p:strVal val="#ppt_y+.1"/>
                                          </p:val>
                                        </p:tav>
                                        <p:tav tm="100000">
                                          <p:val>
                                            <p:strVal val="#ppt_y"/>
                                          </p:val>
                                        </p:tav>
                                      </p:tavLst>
                                    </p:anim>
                                  </p:childTnLst>
                                </p:cTn>
                              </p:par>
                            </p:childTnLst>
                          </p:cTn>
                        </p:par>
                        <p:par>
                          <p:cTn id="30" fill="hold">
                            <p:stCondLst>
                              <p:cond delay="2900"/>
                            </p:stCondLst>
                            <p:childTnLst>
                              <p:par>
                                <p:cTn id="31" presetID="42" presetClass="entr" presetSubtype="0" fill="hold" grpId="0" nodeType="afterEffect">
                                  <p:stCondLst>
                                    <p:cond delay="0"/>
                                  </p:stCondLst>
                                  <p:iterate type="wd">
                                    <p:tmPct val="10000"/>
                                  </p:iterate>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anim calcmode="lin" valueType="num">
                                      <p:cBhvr>
                                        <p:cTn id="34" dur="500" fill="hold"/>
                                        <p:tgtEl>
                                          <p:spTgt spid="56"/>
                                        </p:tgtEl>
                                        <p:attrNameLst>
                                          <p:attrName>ppt_x</p:attrName>
                                        </p:attrNameLst>
                                      </p:cBhvr>
                                      <p:tavLst>
                                        <p:tav tm="0">
                                          <p:val>
                                            <p:strVal val="#ppt_x"/>
                                          </p:val>
                                        </p:tav>
                                        <p:tav tm="100000">
                                          <p:val>
                                            <p:strVal val="#ppt_x"/>
                                          </p:val>
                                        </p:tav>
                                      </p:tavLst>
                                    </p:anim>
                                    <p:anim calcmode="lin" valueType="num">
                                      <p:cBhvr>
                                        <p:cTn id="35" dur="500" fill="hold"/>
                                        <p:tgtEl>
                                          <p:spTgt spid="56"/>
                                        </p:tgtEl>
                                        <p:attrNameLst>
                                          <p:attrName>ppt_y</p:attrName>
                                        </p:attrNameLst>
                                      </p:cBhvr>
                                      <p:tavLst>
                                        <p:tav tm="0">
                                          <p:val>
                                            <p:strVal val="#ppt_y+.1"/>
                                          </p:val>
                                        </p:tav>
                                        <p:tav tm="100000">
                                          <p:val>
                                            <p:strVal val="#ppt_y"/>
                                          </p:val>
                                        </p:tav>
                                      </p:tavLst>
                                    </p:anim>
                                  </p:childTnLst>
                                </p:cTn>
                              </p:par>
                            </p:childTnLst>
                          </p:cTn>
                        </p:par>
                        <p:par>
                          <p:cTn id="36" fill="hold">
                            <p:stCondLst>
                              <p:cond delay="575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childTnLst>
                          </p:cTn>
                        </p:par>
                        <p:par>
                          <p:cTn id="40" fill="hold">
                            <p:stCondLst>
                              <p:cond delay="6250"/>
                            </p:stCondLst>
                            <p:childTnLst>
                              <p:par>
                                <p:cTn id="41" presetID="2" presetClass="entr" presetSubtype="3"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250" fill="hold"/>
                                        <p:tgtEl>
                                          <p:spTgt spid="42"/>
                                        </p:tgtEl>
                                        <p:attrNameLst>
                                          <p:attrName>ppt_x</p:attrName>
                                        </p:attrNameLst>
                                      </p:cBhvr>
                                      <p:tavLst>
                                        <p:tav tm="0">
                                          <p:val>
                                            <p:strVal val="1+#ppt_w/2"/>
                                          </p:val>
                                        </p:tav>
                                        <p:tav tm="100000">
                                          <p:val>
                                            <p:strVal val="#ppt_x"/>
                                          </p:val>
                                        </p:tav>
                                      </p:tavLst>
                                    </p:anim>
                                    <p:anim calcmode="lin" valueType="num">
                                      <p:cBhvr additive="base">
                                        <p:cTn id="44" dur="250" fill="hold"/>
                                        <p:tgtEl>
                                          <p:spTgt spid="42"/>
                                        </p:tgtEl>
                                        <p:attrNameLst>
                                          <p:attrName>ppt_y</p:attrName>
                                        </p:attrNameLst>
                                      </p:cBhvr>
                                      <p:tavLst>
                                        <p:tav tm="0">
                                          <p:val>
                                            <p:strVal val="0-#ppt_h/2"/>
                                          </p:val>
                                        </p:tav>
                                        <p:tav tm="100000">
                                          <p:val>
                                            <p:strVal val="#ppt_y"/>
                                          </p:val>
                                        </p:tav>
                                      </p:tavLst>
                                    </p:anim>
                                  </p:childTnLst>
                                </p:cTn>
                              </p:par>
                            </p:childTnLst>
                          </p:cTn>
                        </p:par>
                        <p:par>
                          <p:cTn id="45" fill="hold">
                            <p:stCondLst>
                              <p:cond delay="6750"/>
                            </p:stCondLst>
                            <p:childTnLst>
                              <p:par>
                                <p:cTn id="46" presetID="2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7250"/>
                            </p:stCondLst>
                            <p:childTnLst>
                              <p:par>
                                <p:cTn id="50" presetID="42" presetClass="entr" presetSubtype="0" fill="hold" grpId="0" nodeType="afterEffect">
                                  <p:stCondLst>
                                    <p:cond delay="0"/>
                                  </p:stCondLst>
                                  <p:iterate type="wd">
                                    <p:tmPct val="10000"/>
                                  </p:iterate>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anim calcmode="lin" valueType="num">
                                      <p:cBhvr>
                                        <p:cTn id="53" dur="500" fill="hold"/>
                                        <p:tgtEl>
                                          <p:spTgt spid="57"/>
                                        </p:tgtEl>
                                        <p:attrNameLst>
                                          <p:attrName>ppt_x</p:attrName>
                                        </p:attrNameLst>
                                      </p:cBhvr>
                                      <p:tavLst>
                                        <p:tav tm="0">
                                          <p:val>
                                            <p:strVal val="#ppt_x"/>
                                          </p:val>
                                        </p:tav>
                                        <p:tav tm="100000">
                                          <p:val>
                                            <p:strVal val="#ppt_x"/>
                                          </p:val>
                                        </p:tav>
                                      </p:tavLst>
                                    </p:anim>
                                    <p:anim calcmode="lin" valueType="num">
                                      <p:cBhvr>
                                        <p:cTn id="54" dur="500" fill="hold"/>
                                        <p:tgtEl>
                                          <p:spTgt spid="57"/>
                                        </p:tgtEl>
                                        <p:attrNameLst>
                                          <p:attrName>ppt_y</p:attrName>
                                        </p:attrNameLst>
                                      </p:cBhvr>
                                      <p:tavLst>
                                        <p:tav tm="0">
                                          <p:val>
                                            <p:strVal val="#ppt_y+.1"/>
                                          </p:val>
                                        </p:tav>
                                        <p:tav tm="100000">
                                          <p:val>
                                            <p:strVal val="#ppt_y"/>
                                          </p:val>
                                        </p:tav>
                                      </p:tavLst>
                                    </p:anim>
                                  </p:childTnLst>
                                </p:cTn>
                              </p:par>
                            </p:childTnLst>
                          </p:cTn>
                        </p:par>
                        <p:par>
                          <p:cTn id="55" fill="hold">
                            <p:stCondLst>
                              <p:cond delay="7650"/>
                            </p:stCondLst>
                            <p:childTnLst>
                              <p:par>
                                <p:cTn id="56" presetID="42" presetClass="entr" presetSubtype="0" fill="hold" grpId="0" nodeType="afterEffect">
                                  <p:stCondLst>
                                    <p:cond delay="0"/>
                                  </p:stCondLst>
                                  <p:iterate type="wd">
                                    <p:tmPct val="10000"/>
                                  </p:iterate>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anim calcmode="lin" valueType="num">
                                      <p:cBhvr>
                                        <p:cTn id="59" dur="500" fill="hold"/>
                                        <p:tgtEl>
                                          <p:spTgt spid="58"/>
                                        </p:tgtEl>
                                        <p:attrNameLst>
                                          <p:attrName>ppt_x</p:attrName>
                                        </p:attrNameLst>
                                      </p:cBhvr>
                                      <p:tavLst>
                                        <p:tav tm="0">
                                          <p:val>
                                            <p:strVal val="#ppt_x"/>
                                          </p:val>
                                        </p:tav>
                                        <p:tav tm="100000">
                                          <p:val>
                                            <p:strVal val="#ppt_x"/>
                                          </p:val>
                                        </p:tav>
                                      </p:tavLst>
                                    </p:anim>
                                    <p:anim calcmode="lin" valueType="num">
                                      <p:cBhvr>
                                        <p:cTn id="60" dur="500" fill="hold"/>
                                        <p:tgtEl>
                                          <p:spTgt spid="58"/>
                                        </p:tgtEl>
                                        <p:attrNameLst>
                                          <p:attrName>ppt_y</p:attrName>
                                        </p:attrNameLst>
                                      </p:cBhvr>
                                      <p:tavLst>
                                        <p:tav tm="0">
                                          <p:val>
                                            <p:strVal val="#ppt_y+.1"/>
                                          </p:val>
                                        </p:tav>
                                        <p:tav tm="100000">
                                          <p:val>
                                            <p:strVal val="#ppt_y"/>
                                          </p:val>
                                        </p:tav>
                                      </p:tavLst>
                                    </p:anim>
                                  </p:childTnLst>
                                </p:cTn>
                              </p:par>
                            </p:childTnLst>
                          </p:cTn>
                        </p:par>
                        <p:par>
                          <p:cTn id="61" fill="hold">
                            <p:stCondLst>
                              <p:cond delay="105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11000"/>
                            </p:stCondLst>
                            <p:childTnLst>
                              <p:par>
                                <p:cTn id="66" presetID="2" presetClass="entr" presetSubtype="6"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250" fill="hold"/>
                                        <p:tgtEl>
                                          <p:spTgt spid="43"/>
                                        </p:tgtEl>
                                        <p:attrNameLst>
                                          <p:attrName>ppt_x</p:attrName>
                                        </p:attrNameLst>
                                      </p:cBhvr>
                                      <p:tavLst>
                                        <p:tav tm="0">
                                          <p:val>
                                            <p:strVal val="1+#ppt_w/2"/>
                                          </p:val>
                                        </p:tav>
                                        <p:tav tm="100000">
                                          <p:val>
                                            <p:strVal val="#ppt_x"/>
                                          </p:val>
                                        </p:tav>
                                      </p:tavLst>
                                    </p:anim>
                                    <p:anim calcmode="lin" valueType="num">
                                      <p:cBhvr additive="base">
                                        <p:cTn id="69" dur="250" fill="hold"/>
                                        <p:tgtEl>
                                          <p:spTgt spid="43"/>
                                        </p:tgtEl>
                                        <p:attrNameLst>
                                          <p:attrName>ppt_y</p:attrName>
                                        </p:attrNameLst>
                                      </p:cBhvr>
                                      <p:tavLst>
                                        <p:tav tm="0">
                                          <p:val>
                                            <p:strVal val="1+#ppt_h/2"/>
                                          </p:val>
                                        </p:tav>
                                        <p:tav tm="100000">
                                          <p:val>
                                            <p:strVal val="#ppt_y"/>
                                          </p:val>
                                        </p:tav>
                                      </p:tavLst>
                                    </p:anim>
                                  </p:childTnLst>
                                </p:cTn>
                              </p:par>
                            </p:childTnLst>
                          </p:cTn>
                        </p:par>
                        <p:par>
                          <p:cTn id="70" fill="hold">
                            <p:stCondLst>
                              <p:cond delay="11500"/>
                            </p:stCondLst>
                            <p:childTnLst>
                              <p:par>
                                <p:cTn id="71" presetID="22" presetClass="entr" presetSubtype="8"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childTnLst>
                          </p:cTn>
                        </p:par>
                        <p:par>
                          <p:cTn id="74" fill="hold">
                            <p:stCondLst>
                              <p:cond delay="12000"/>
                            </p:stCondLst>
                            <p:childTnLst>
                              <p:par>
                                <p:cTn id="75" presetID="42" presetClass="entr" presetSubtype="0" fill="hold" grpId="0" nodeType="afterEffect">
                                  <p:stCondLst>
                                    <p:cond delay="0"/>
                                  </p:stCondLst>
                                  <p:iterate type="wd">
                                    <p:tmPct val="10000"/>
                                  </p:iterate>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anim calcmode="lin" valueType="num">
                                      <p:cBhvr>
                                        <p:cTn id="78" dur="500" fill="hold"/>
                                        <p:tgtEl>
                                          <p:spTgt spid="59"/>
                                        </p:tgtEl>
                                        <p:attrNameLst>
                                          <p:attrName>ppt_x</p:attrName>
                                        </p:attrNameLst>
                                      </p:cBhvr>
                                      <p:tavLst>
                                        <p:tav tm="0">
                                          <p:val>
                                            <p:strVal val="#ppt_x"/>
                                          </p:val>
                                        </p:tav>
                                        <p:tav tm="100000">
                                          <p:val>
                                            <p:strVal val="#ppt_x"/>
                                          </p:val>
                                        </p:tav>
                                      </p:tavLst>
                                    </p:anim>
                                    <p:anim calcmode="lin" valueType="num">
                                      <p:cBhvr>
                                        <p:cTn id="79" dur="500" fill="hold"/>
                                        <p:tgtEl>
                                          <p:spTgt spid="59"/>
                                        </p:tgtEl>
                                        <p:attrNameLst>
                                          <p:attrName>ppt_y</p:attrName>
                                        </p:attrNameLst>
                                      </p:cBhvr>
                                      <p:tavLst>
                                        <p:tav tm="0">
                                          <p:val>
                                            <p:strVal val="#ppt_y+.1"/>
                                          </p:val>
                                        </p:tav>
                                        <p:tav tm="100000">
                                          <p:val>
                                            <p:strVal val="#ppt_y"/>
                                          </p:val>
                                        </p:tav>
                                      </p:tavLst>
                                    </p:anim>
                                  </p:childTnLst>
                                </p:cTn>
                              </p:par>
                            </p:childTnLst>
                          </p:cTn>
                        </p:par>
                        <p:par>
                          <p:cTn id="80" fill="hold">
                            <p:stCondLst>
                              <p:cond delay="12399"/>
                            </p:stCondLst>
                            <p:childTnLst>
                              <p:par>
                                <p:cTn id="81" presetID="42" presetClass="entr" presetSubtype="0" fill="hold" grpId="0" nodeType="afterEffect">
                                  <p:stCondLst>
                                    <p:cond delay="0"/>
                                  </p:stCondLst>
                                  <p:iterate type="wd">
                                    <p:tmPct val="10000"/>
                                  </p:iterate>
                                  <p:childTnLst>
                                    <p:set>
                                      <p:cBhvr>
                                        <p:cTn id="82" dur="1" fill="hold">
                                          <p:stCondLst>
                                            <p:cond delay="0"/>
                                          </p:stCondLst>
                                        </p:cTn>
                                        <p:tgtEl>
                                          <p:spTgt spid="60"/>
                                        </p:tgtEl>
                                        <p:attrNameLst>
                                          <p:attrName>style.visibility</p:attrName>
                                        </p:attrNameLst>
                                      </p:cBhvr>
                                      <p:to>
                                        <p:strVal val="visible"/>
                                      </p:to>
                                    </p:set>
                                    <p:animEffect transition="in" filter="fade">
                                      <p:cBhvr>
                                        <p:cTn id="83" dur="500"/>
                                        <p:tgtEl>
                                          <p:spTgt spid="60"/>
                                        </p:tgtEl>
                                      </p:cBhvr>
                                    </p:animEffect>
                                    <p:anim calcmode="lin" valueType="num">
                                      <p:cBhvr>
                                        <p:cTn id="84" dur="500" fill="hold"/>
                                        <p:tgtEl>
                                          <p:spTgt spid="60"/>
                                        </p:tgtEl>
                                        <p:attrNameLst>
                                          <p:attrName>ppt_x</p:attrName>
                                        </p:attrNameLst>
                                      </p:cBhvr>
                                      <p:tavLst>
                                        <p:tav tm="0">
                                          <p:val>
                                            <p:strVal val="#ppt_x"/>
                                          </p:val>
                                        </p:tav>
                                        <p:tav tm="100000">
                                          <p:val>
                                            <p:strVal val="#ppt_x"/>
                                          </p:val>
                                        </p:tav>
                                      </p:tavLst>
                                    </p:anim>
                                    <p:anim calcmode="lin" valueType="num">
                                      <p:cBhvr>
                                        <p:cTn id="85" dur="500" fill="hold"/>
                                        <p:tgtEl>
                                          <p:spTgt spid="60"/>
                                        </p:tgtEl>
                                        <p:attrNameLst>
                                          <p:attrName>ppt_y</p:attrName>
                                        </p:attrNameLst>
                                      </p:cBhvr>
                                      <p:tavLst>
                                        <p:tav tm="0">
                                          <p:val>
                                            <p:strVal val="#ppt_y+.1"/>
                                          </p:val>
                                        </p:tav>
                                        <p:tav tm="100000">
                                          <p:val>
                                            <p:strVal val="#ppt_y"/>
                                          </p:val>
                                        </p:tav>
                                      </p:tavLst>
                                    </p:anim>
                                  </p:childTnLst>
                                </p:cTn>
                              </p:par>
                            </p:childTnLst>
                          </p:cTn>
                        </p:par>
                        <p:par>
                          <p:cTn id="86" fill="hold">
                            <p:stCondLst>
                              <p:cond delay="15250"/>
                            </p:stCondLst>
                            <p:childTnLst>
                              <p:par>
                                <p:cTn id="87" presetID="22" presetClass="entr" presetSubtype="8"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left)">
                                      <p:cBhvr>
                                        <p:cTn id="89" dur="500"/>
                                        <p:tgtEl>
                                          <p:spTgt spid="38"/>
                                        </p:tgtEl>
                                      </p:cBhvr>
                                    </p:animEffect>
                                  </p:childTnLst>
                                </p:cTn>
                              </p:par>
                            </p:childTnLst>
                          </p:cTn>
                        </p:par>
                        <p:par>
                          <p:cTn id="90" fill="hold">
                            <p:stCondLst>
                              <p:cond delay="15750"/>
                            </p:stCondLst>
                            <p:childTnLst>
                              <p:par>
                                <p:cTn id="91" presetID="2" presetClass="entr" presetSubtype="12"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250" fill="hold"/>
                                        <p:tgtEl>
                                          <p:spTgt spid="44"/>
                                        </p:tgtEl>
                                        <p:attrNameLst>
                                          <p:attrName>ppt_x</p:attrName>
                                        </p:attrNameLst>
                                      </p:cBhvr>
                                      <p:tavLst>
                                        <p:tav tm="0">
                                          <p:val>
                                            <p:strVal val="0-#ppt_w/2"/>
                                          </p:val>
                                        </p:tav>
                                        <p:tav tm="100000">
                                          <p:val>
                                            <p:strVal val="#ppt_x"/>
                                          </p:val>
                                        </p:tav>
                                      </p:tavLst>
                                    </p:anim>
                                    <p:anim calcmode="lin" valueType="num">
                                      <p:cBhvr additive="base">
                                        <p:cTn id="94" dur="250" fill="hold"/>
                                        <p:tgtEl>
                                          <p:spTgt spid="44"/>
                                        </p:tgtEl>
                                        <p:attrNameLst>
                                          <p:attrName>ppt_y</p:attrName>
                                        </p:attrNameLst>
                                      </p:cBhvr>
                                      <p:tavLst>
                                        <p:tav tm="0">
                                          <p:val>
                                            <p:strVal val="1+#ppt_h/2"/>
                                          </p:val>
                                        </p:tav>
                                        <p:tav tm="100000">
                                          <p:val>
                                            <p:strVal val="#ppt_y"/>
                                          </p:val>
                                        </p:tav>
                                      </p:tavLst>
                                    </p:anim>
                                  </p:childTnLst>
                                </p:cTn>
                              </p:par>
                            </p:childTnLst>
                          </p:cTn>
                        </p:par>
                        <p:par>
                          <p:cTn id="95" fill="hold">
                            <p:stCondLst>
                              <p:cond delay="16250"/>
                            </p:stCondLst>
                            <p:childTnLst>
                              <p:par>
                                <p:cTn id="96" presetID="22" presetClass="entr" presetSubtype="8" fill="hold" grpId="0" nodeType="after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par>
                          <p:cTn id="99" fill="hold">
                            <p:stCondLst>
                              <p:cond delay="16750"/>
                            </p:stCondLst>
                            <p:childTnLst>
                              <p:par>
                                <p:cTn id="100" presetID="42" presetClass="entr" presetSubtype="0" fill="hold" grpId="0" nodeType="afterEffect">
                                  <p:stCondLst>
                                    <p:cond delay="0"/>
                                  </p:stCondLst>
                                  <p:iterate type="wd">
                                    <p:tmPct val="10000"/>
                                  </p:iterate>
                                  <p:childTnLst>
                                    <p:set>
                                      <p:cBhvr>
                                        <p:cTn id="101" dur="1" fill="hold">
                                          <p:stCondLst>
                                            <p:cond delay="0"/>
                                          </p:stCondLst>
                                        </p:cTn>
                                        <p:tgtEl>
                                          <p:spTgt spid="61"/>
                                        </p:tgtEl>
                                        <p:attrNameLst>
                                          <p:attrName>style.visibility</p:attrName>
                                        </p:attrNameLst>
                                      </p:cBhvr>
                                      <p:to>
                                        <p:strVal val="visible"/>
                                      </p:to>
                                    </p:set>
                                    <p:animEffect transition="in" filter="fade">
                                      <p:cBhvr>
                                        <p:cTn id="102" dur="500"/>
                                        <p:tgtEl>
                                          <p:spTgt spid="61"/>
                                        </p:tgtEl>
                                      </p:cBhvr>
                                    </p:animEffect>
                                    <p:anim calcmode="lin" valueType="num">
                                      <p:cBhvr>
                                        <p:cTn id="103" dur="500" fill="hold"/>
                                        <p:tgtEl>
                                          <p:spTgt spid="61"/>
                                        </p:tgtEl>
                                        <p:attrNameLst>
                                          <p:attrName>ppt_x</p:attrName>
                                        </p:attrNameLst>
                                      </p:cBhvr>
                                      <p:tavLst>
                                        <p:tav tm="0">
                                          <p:val>
                                            <p:strVal val="#ppt_x"/>
                                          </p:val>
                                        </p:tav>
                                        <p:tav tm="100000">
                                          <p:val>
                                            <p:strVal val="#ppt_x"/>
                                          </p:val>
                                        </p:tav>
                                      </p:tavLst>
                                    </p:anim>
                                    <p:anim calcmode="lin" valueType="num">
                                      <p:cBhvr>
                                        <p:cTn id="104" dur="500" fill="hold"/>
                                        <p:tgtEl>
                                          <p:spTgt spid="61"/>
                                        </p:tgtEl>
                                        <p:attrNameLst>
                                          <p:attrName>ppt_y</p:attrName>
                                        </p:attrNameLst>
                                      </p:cBhvr>
                                      <p:tavLst>
                                        <p:tav tm="0">
                                          <p:val>
                                            <p:strVal val="#ppt_y+.1"/>
                                          </p:val>
                                        </p:tav>
                                        <p:tav tm="100000">
                                          <p:val>
                                            <p:strVal val="#ppt_y"/>
                                          </p:val>
                                        </p:tav>
                                      </p:tavLst>
                                    </p:anim>
                                  </p:childTnLst>
                                </p:cTn>
                              </p:par>
                            </p:childTnLst>
                          </p:cTn>
                        </p:par>
                        <p:par>
                          <p:cTn id="105" fill="hold">
                            <p:stCondLst>
                              <p:cond delay="17149"/>
                            </p:stCondLst>
                            <p:childTnLst>
                              <p:par>
                                <p:cTn id="106" presetID="42" presetClass="entr" presetSubtype="0" fill="hold" grpId="0" nodeType="afterEffect">
                                  <p:stCondLst>
                                    <p:cond delay="0"/>
                                  </p:stCondLst>
                                  <p:iterate type="wd">
                                    <p:tmPct val="10000"/>
                                  </p:iterate>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anim calcmode="lin" valueType="num">
                                      <p:cBhvr>
                                        <p:cTn id="109" dur="500" fill="hold"/>
                                        <p:tgtEl>
                                          <p:spTgt spid="62"/>
                                        </p:tgtEl>
                                        <p:attrNameLst>
                                          <p:attrName>ppt_x</p:attrName>
                                        </p:attrNameLst>
                                      </p:cBhvr>
                                      <p:tavLst>
                                        <p:tav tm="0">
                                          <p:val>
                                            <p:strVal val="#ppt_x"/>
                                          </p:val>
                                        </p:tav>
                                        <p:tav tm="100000">
                                          <p:val>
                                            <p:strVal val="#ppt_x"/>
                                          </p:val>
                                        </p:tav>
                                      </p:tavLst>
                                    </p:anim>
                                    <p:anim calcmode="lin" valueType="num">
                                      <p:cBhvr>
                                        <p:cTn id="110" dur="5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7" grpId="0" animBg="1"/>
      <p:bldP spid="8" grpId="0" animBg="1"/>
      <p:bldP spid="9" grpId="0" animBg="1"/>
      <p:bldP spid="35" grpId="0" animBg="1"/>
      <p:bldP spid="36" grpId="0" animBg="1"/>
      <p:bldP spid="37" grpId="0" animBg="1"/>
      <p:bldP spid="38" grpId="0" animBg="1"/>
      <p:bldP spid="41" grpId="0" animBg="1"/>
      <p:bldP spid="42" grpId="0" animBg="1"/>
      <p:bldP spid="43" grpId="0" animBg="1"/>
      <p:bldP spid="44"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600618" y="1044363"/>
            <a:ext cx="1225071" cy="1225071"/>
          </a:xfrm>
          <a:prstGeom prst="ellipse">
            <a:avLst/>
          </a:prstGeom>
          <a:solidFill>
            <a:schemeClr val="accent2"/>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3200" dirty="0">
                <a:latin typeface="Agency FB" panose="020B0503020202020204" pitchFamily="34" charset="0"/>
                <a:ea typeface="微软雅黑" panose="020B0503020204020204" pitchFamily="34" charset="-122"/>
                <a:sym typeface="Agency FB" panose="020B0503020202020204" pitchFamily="34" charset="0"/>
              </a:rPr>
              <a:t>A</a:t>
            </a:r>
            <a:endParaRPr lang="zh-HK"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5" name="椭圆 4"/>
          <p:cNvSpPr/>
          <p:nvPr/>
        </p:nvSpPr>
        <p:spPr>
          <a:xfrm>
            <a:off x="4825689" y="3253762"/>
            <a:ext cx="1225071" cy="1225071"/>
          </a:xfrm>
          <a:prstGeom prst="ellipse">
            <a:avLst/>
          </a:prstGeom>
          <a:solidFill>
            <a:schemeClr val="accent3"/>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3200" dirty="0">
                <a:latin typeface="Agency FB" panose="020B0503020202020204" pitchFamily="34" charset="0"/>
                <a:ea typeface="微软雅黑" panose="020B0503020204020204" pitchFamily="34" charset="-122"/>
                <a:sym typeface="Agency FB" panose="020B0503020202020204" pitchFamily="34" charset="0"/>
              </a:rPr>
              <a:t>B</a:t>
            </a:r>
            <a:endParaRPr lang="zh-HK"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椭圆 5"/>
          <p:cNvSpPr/>
          <p:nvPr/>
        </p:nvSpPr>
        <p:spPr>
          <a:xfrm>
            <a:off x="3600618" y="5463162"/>
            <a:ext cx="1225071" cy="1225071"/>
          </a:xfrm>
          <a:prstGeom prst="ellipse">
            <a:avLst/>
          </a:prstGeom>
          <a:solidFill>
            <a:schemeClr val="accent4"/>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3200" dirty="0">
                <a:latin typeface="Agency FB" panose="020B0503020202020204" pitchFamily="34" charset="0"/>
                <a:ea typeface="微软雅黑" panose="020B0503020204020204" pitchFamily="34" charset="-122"/>
                <a:sym typeface="Agency FB" panose="020B0503020202020204" pitchFamily="34" charset="0"/>
              </a:rPr>
              <a:t>C</a:t>
            </a:r>
            <a:endParaRPr lang="zh-HK"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7" name="直接连接符 34"/>
          <p:cNvCxnSpPr/>
          <p:nvPr/>
        </p:nvCxnSpPr>
        <p:spPr>
          <a:xfrm flipV="1">
            <a:off x="2288487" y="2026043"/>
            <a:ext cx="1083733" cy="643467"/>
          </a:xfrm>
          <a:prstGeom prst="line">
            <a:avLst/>
          </a:prstGeom>
          <a:noFill/>
          <a:ln w="28575" cap="flat" cmpd="sng" algn="ctr">
            <a:solidFill>
              <a:schemeClr val="tx1">
                <a:lumMod val="50000"/>
                <a:lumOff val="50000"/>
              </a:schemeClr>
            </a:solidFill>
            <a:prstDash val="solid"/>
            <a:miter lim="800000"/>
          </a:ln>
          <a:effectLst/>
        </p:spPr>
      </p:cxnSp>
      <p:cxnSp>
        <p:nvCxnSpPr>
          <p:cNvPr id="8" name="直接连接符 37"/>
          <p:cNvCxnSpPr/>
          <p:nvPr/>
        </p:nvCxnSpPr>
        <p:spPr>
          <a:xfrm>
            <a:off x="2601551" y="3866296"/>
            <a:ext cx="1947333" cy="0"/>
          </a:xfrm>
          <a:prstGeom prst="line">
            <a:avLst/>
          </a:prstGeom>
          <a:noFill/>
          <a:ln w="28575" cap="flat" cmpd="sng" algn="ctr">
            <a:solidFill>
              <a:schemeClr val="tx1">
                <a:lumMod val="50000"/>
                <a:lumOff val="50000"/>
              </a:schemeClr>
            </a:solidFill>
            <a:prstDash val="solid"/>
            <a:miter lim="800000"/>
          </a:ln>
          <a:effectLst/>
        </p:spPr>
      </p:cxnSp>
      <p:cxnSp>
        <p:nvCxnSpPr>
          <p:cNvPr id="9" name="直接连接符 38"/>
          <p:cNvCxnSpPr/>
          <p:nvPr/>
        </p:nvCxnSpPr>
        <p:spPr>
          <a:xfrm>
            <a:off x="2288487" y="5063085"/>
            <a:ext cx="1083733" cy="643467"/>
          </a:xfrm>
          <a:prstGeom prst="line">
            <a:avLst/>
          </a:prstGeom>
          <a:noFill/>
          <a:ln w="28575" cap="flat" cmpd="sng" algn="ctr">
            <a:solidFill>
              <a:schemeClr val="tx1">
                <a:lumMod val="50000"/>
                <a:lumOff val="50000"/>
              </a:schemeClr>
            </a:solidFill>
            <a:prstDash val="solid"/>
            <a:miter lim="800000"/>
          </a:ln>
          <a:effectLst/>
        </p:spPr>
      </p:cxnSp>
      <p:sp>
        <p:nvSpPr>
          <p:cNvPr id="10" name="文本框 18"/>
          <p:cNvSpPr txBox="1"/>
          <p:nvPr/>
        </p:nvSpPr>
        <p:spPr>
          <a:xfrm>
            <a:off x="5277424" y="1028734"/>
            <a:ext cx="2895600" cy="451340"/>
          </a:xfrm>
          <a:prstGeom prst="rect">
            <a:avLst/>
          </a:prstGeom>
          <a:noFill/>
        </p:spPr>
        <p:txBody>
          <a:bodyPr wrap="square" lIns="121915" tIns="60959" rIns="121915" bIns="60959" rtlCol="0">
            <a:spAutoFit/>
          </a:bodyPr>
          <a:lstStyle/>
          <a:p>
            <a:r>
              <a:rPr lang="zh-CN" altLang="en-US" sz="2135" b="1"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endParaRPr lang="zh-HK" altLang="en-US" sz="2135" b="1"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文本框 19"/>
          <p:cNvSpPr txBox="1"/>
          <p:nvPr/>
        </p:nvSpPr>
        <p:spPr>
          <a:xfrm>
            <a:off x="6327564" y="3144292"/>
            <a:ext cx="2895600" cy="451340"/>
          </a:xfrm>
          <a:prstGeom prst="rect">
            <a:avLst/>
          </a:prstGeom>
          <a:noFill/>
        </p:spPr>
        <p:txBody>
          <a:bodyPr wrap="square" lIns="121915" tIns="60959" rIns="121915" bIns="60959" rtlCol="0">
            <a:spAutoFit/>
          </a:bodyPr>
          <a:lstStyle>
            <a:defPPr>
              <a:defRPr lang="zh-CN"/>
            </a:defPPr>
            <a:lvl1pPr>
              <a:defRPr sz="1600" b="1">
                <a:ea typeface="微软雅黑" panose="020B0503020204020204" pitchFamily="34" charset="-122"/>
              </a:defRPr>
            </a:lvl1pPr>
          </a:lstStyle>
          <a:p>
            <a:pPr>
              <a:defRPr/>
            </a:pPr>
            <a:r>
              <a:rPr lang="zh-CN" altLang="en-US" sz="2135" kern="0" dirty="0">
                <a:solidFill>
                  <a:schemeClr val="tx1">
                    <a:lumMod val="50000"/>
                    <a:lumOff val="50000"/>
                  </a:schemeClr>
                </a:solidFill>
                <a:latin typeface="Agency FB" panose="020B0503020202020204" pitchFamily="34" charset="0"/>
                <a:sym typeface="Agency FB" panose="020B0503020202020204" pitchFamily="34" charset="0"/>
              </a:rPr>
              <a:t>点击修改标题</a:t>
            </a:r>
            <a:endParaRPr lang="zh-HK" altLang="en-US" sz="2135" kern="0" dirty="0">
              <a:solidFill>
                <a:schemeClr val="tx1">
                  <a:lumMod val="50000"/>
                  <a:lumOff val="50000"/>
                </a:schemeClr>
              </a:solidFill>
              <a:latin typeface="Agency FB" panose="020B0503020202020204" pitchFamily="34" charset="0"/>
              <a:sym typeface="Agency FB" panose="020B0503020202020204" pitchFamily="34" charset="0"/>
            </a:endParaRPr>
          </a:p>
        </p:txBody>
      </p:sp>
      <p:sp>
        <p:nvSpPr>
          <p:cNvPr id="12" name="文本框 20"/>
          <p:cNvSpPr txBox="1"/>
          <p:nvPr/>
        </p:nvSpPr>
        <p:spPr>
          <a:xfrm>
            <a:off x="5277424" y="5452755"/>
            <a:ext cx="2895600" cy="451340"/>
          </a:xfrm>
          <a:prstGeom prst="rect">
            <a:avLst/>
          </a:prstGeom>
          <a:noFill/>
        </p:spPr>
        <p:txBody>
          <a:bodyPr wrap="square" lIns="121915" tIns="60959" rIns="121915" bIns="60959" rtlCol="0">
            <a:spAutoFit/>
          </a:bodyPr>
          <a:lstStyle>
            <a:defPPr>
              <a:defRPr lang="zh-CN"/>
            </a:defPPr>
            <a:lvl1pPr>
              <a:defRPr sz="1600" b="1">
                <a:ea typeface="微软雅黑" panose="020B0503020204020204" pitchFamily="34" charset="-122"/>
              </a:defRPr>
            </a:lvl1pPr>
          </a:lstStyle>
          <a:p>
            <a:pPr>
              <a:defRPr/>
            </a:pPr>
            <a:r>
              <a:rPr lang="zh-CN" altLang="en-US" sz="2135" kern="0" dirty="0">
                <a:solidFill>
                  <a:schemeClr val="tx1">
                    <a:lumMod val="50000"/>
                    <a:lumOff val="50000"/>
                  </a:schemeClr>
                </a:solidFill>
                <a:latin typeface="Agency FB" panose="020B0503020202020204" pitchFamily="34" charset="0"/>
                <a:sym typeface="Agency FB" panose="020B0503020202020204" pitchFamily="34" charset="0"/>
              </a:rPr>
              <a:t>点击修改标题</a:t>
            </a:r>
            <a:endParaRPr lang="zh-HK" altLang="en-US" sz="2135" kern="0" dirty="0">
              <a:solidFill>
                <a:schemeClr val="tx1">
                  <a:lumMod val="50000"/>
                  <a:lumOff val="50000"/>
                </a:schemeClr>
              </a:solidFill>
              <a:latin typeface="Agency FB" panose="020B0503020202020204" pitchFamily="34" charset="0"/>
              <a:sym typeface="Agency FB" panose="020B0503020202020204" pitchFamily="34" charset="0"/>
            </a:endParaRPr>
          </a:p>
        </p:txBody>
      </p:sp>
      <p:sp>
        <p:nvSpPr>
          <p:cNvPr id="13" name="矩形 12"/>
          <p:cNvSpPr/>
          <p:nvPr/>
        </p:nvSpPr>
        <p:spPr>
          <a:xfrm>
            <a:off x="5438223" y="1451528"/>
            <a:ext cx="5594051" cy="763284"/>
          </a:xfrm>
          <a:prstGeom prst="rect">
            <a:avLst/>
          </a:prstGeom>
        </p:spPr>
        <p:txBody>
          <a:bodyPr wrap="square" lIns="121915" tIns="60959" rIns="121915" bIns="60959">
            <a:spAutoFit/>
          </a:bodyPr>
          <a:lstStyle/>
          <a:p>
            <a:pPr algn="just">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点击修改内容点击修改内容点击修改内容点击修改内容点击修改内容点击修改内容点击修改内容</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4" name="矩形 13"/>
          <p:cNvSpPr/>
          <p:nvPr/>
        </p:nvSpPr>
        <p:spPr>
          <a:xfrm>
            <a:off x="6479282" y="3520791"/>
            <a:ext cx="5534297" cy="763284"/>
          </a:xfrm>
          <a:prstGeom prst="rect">
            <a:avLst/>
          </a:prstGeom>
        </p:spPr>
        <p:txBody>
          <a:bodyPr wrap="square" lIns="121915" tIns="60959" rIns="121915" bIns="60959">
            <a:spAutoFit/>
          </a:bodyPr>
          <a:lstStyle/>
          <a:p>
            <a:pPr algn="just">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点击修改内容点击修改内容点击修改内容点击修改内容点击修改内容点击修改内容点击修改内容</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5" name="矩形 14"/>
          <p:cNvSpPr/>
          <p:nvPr/>
        </p:nvSpPr>
        <p:spPr>
          <a:xfrm>
            <a:off x="5438223" y="5829255"/>
            <a:ext cx="5594051" cy="763284"/>
          </a:xfrm>
          <a:prstGeom prst="rect">
            <a:avLst/>
          </a:prstGeom>
        </p:spPr>
        <p:txBody>
          <a:bodyPr wrap="square" lIns="121915" tIns="60959" rIns="121915" bIns="60959">
            <a:spAutoFit/>
          </a:bodyPr>
          <a:lstStyle/>
          <a:p>
            <a:pPr algn="just">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点击修改内容点击修改内容点击修改内容点击修改内容点击修改内容点击修改内容点击修改内容</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34" name="组合 33"/>
          <p:cNvGrpSpPr/>
          <p:nvPr/>
        </p:nvGrpSpPr>
        <p:grpSpPr>
          <a:xfrm>
            <a:off x="-1858649" y="1794744"/>
            <a:ext cx="4076917" cy="4076917"/>
            <a:chOff x="-1393987" y="1346058"/>
            <a:chExt cx="3057688" cy="3057688"/>
          </a:xfrm>
        </p:grpSpPr>
        <p:sp>
          <p:nvSpPr>
            <p:cNvPr id="17" name="椭圆 16"/>
            <p:cNvSpPr/>
            <p:nvPr/>
          </p:nvSpPr>
          <p:spPr>
            <a:xfrm>
              <a:off x="-1393987" y="1346058"/>
              <a:ext cx="3057688" cy="3057688"/>
            </a:xfrm>
            <a:prstGeom prst="ellipse">
              <a:avLst/>
            </a:prstGeom>
            <a:solidFill>
              <a:schemeClr val="accent1"/>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HK"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18" name="组合 18"/>
            <p:cNvGrpSpPr/>
            <p:nvPr/>
          </p:nvGrpSpPr>
          <p:grpSpPr>
            <a:xfrm>
              <a:off x="-735939" y="1986661"/>
              <a:ext cx="1947859" cy="1940715"/>
              <a:chOff x="1709740" y="2636837"/>
              <a:chExt cx="1590159" cy="1584326"/>
            </a:xfrm>
            <a:solidFill>
              <a:srgbClr val="FFFFFF"/>
            </a:solidFill>
            <a:effectLst/>
          </p:grpSpPr>
          <p:sp>
            <p:nvSpPr>
              <p:cNvPr id="19" name="Freeform 6"/>
              <p:cNvSpPr/>
              <p:nvPr/>
            </p:nvSpPr>
            <p:spPr bwMode="auto">
              <a:xfrm>
                <a:off x="1709740" y="2636837"/>
                <a:ext cx="1468102" cy="1467129"/>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0"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Freeform 8"/>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Freeform 9"/>
              <p:cNvSpPr/>
              <p:nvPr/>
            </p:nvSpPr>
            <p:spPr bwMode="auto">
              <a:xfrm>
                <a:off x="2263135"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Freeform 10"/>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Freeform 11"/>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Freeform 12"/>
              <p:cNvSpPr/>
              <p:nvPr/>
            </p:nvSpPr>
            <p:spPr bwMode="auto">
              <a:xfrm>
                <a:off x="2017074"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Freeform 13"/>
              <p:cNvSpPr/>
              <p:nvPr/>
            </p:nvSpPr>
            <p:spPr bwMode="auto">
              <a:xfrm>
                <a:off x="2018046"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Freeform 14"/>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HK" altLang="en-US" b="1"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8" fill="hold" grpId="0" nodeType="afterEffect">
                                  <p:stCondLst>
                                    <p:cond delay="0"/>
                                  </p:stCondLst>
                                  <p:iterate type="wd">
                                    <p:tmPct val="10000"/>
                                  </p:iterate>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455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5050"/>
                            </p:stCondLst>
                            <p:childTnLst>
                              <p:par>
                                <p:cTn id="33" presetID="53" presetClass="entr" presetSubtype="16"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555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6050"/>
                            </p:stCondLst>
                            <p:childTnLst>
                              <p:par>
                                <p:cTn id="43" presetID="22" presetClass="entr" presetSubtype="8" fill="hold" grpId="0" nodeType="afterEffect">
                                  <p:stCondLst>
                                    <p:cond delay="0"/>
                                  </p:stCondLst>
                                  <p:iterate type="wd">
                                    <p:tmPct val="10000"/>
                                  </p:iterate>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8600"/>
                            </p:stCondLst>
                            <p:childTnLst>
                              <p:par>
                                <p:cTn id="47" presetID="22"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childTnLst>
                          </p:cTn>
                        </p:par>
                        <p:par>
                          <p:cTn id="50" fill="hold">
                            <p:stCondLst>
                              <p:cond delay="9100"/>
                            </p:stCondLst>
                            <p:childTnLst>
                              <p:par>
                                <p:cTn id="51" presetID="53" presetClass="entr" presetSubtype="16"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childTnLst>
                          </p:cTn>
                        </p:par>
                        <p:par>
                          <p:cTn id="56" fill="hold">
                            <p:stCondLst>
                              <p:cond delay="9600"/>
                            </p:stCondLst>
                            <p:childTnLst>
                              <p:par>
                                <p:cTn id="57" presetID="22" presetClass="entr" presetSubtype="8"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childTnLst>
                          </p:cTn>
                        </p:par>
                        <p:par>
                          <p:cTn id="60" fill="hold">
                            <p:stCondLst>
                              <p:cond delay="10100"/>
                            </p:stCondLst>
                            <p:childTnLst>
                              <p:par>
                                <p:cTn id="61" presetID="22" presetClass="entr" presetSubtype="8" fill="hold" grpId="0" nodeType="afterEffect">
                                  <p:stCondLst>
                                    <p:cond delay="0"/>
                                  </p:stCondLst>
                                  <p:iterate type="wd">
                                    <p:tmPct val="10000"/>
                                  </p:iterate>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61055" y="735691"/>
            <a:ext cx="3453527" cy="1590100"/>
            <a:chOff x="720791" y="551768"/>
            <a:chExt cx="2590145" cy="1192575"/>
          </a:xfrm>
        </p:grpSpPr>
        <p:sp>
          <p:nvSpPr>
            <p:cNvPr id="126086" name="Freeform 5"/>
            <p:cNvSpPr/>
            <p:nvPr/>
          </p:nvSpPr>
          <p:spPr bwMode="auto">
            <a:xfrm flipH="1">
              <a:off x="720791" y="551768"/>
              <a:ext cx="2590145" cy="1192575"/>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Lst>
              <a:ahLst/>
              <a:cxnLst>
                <a:cxn ang="0">
                  <a:pos x="T0" y="T1"/>
                </a:cxn>
                <a:cxn ang="0">
                  <a:pos x="T2" y="T3"/>
                </a:cxn>
                <a:cxn ang="0">
                  <a:pos x="T4" y="T5"/>
                </a:cxn>
                <a:cxn ang="0">
                  <a:pos x="T6" y="T7"/>
                </a:cxn>
                <a:cxn ang="0">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accent1"/>
            </a:solidFill>
            <a:ln>
              <a:noFill/>
            </a:ln>
          </p:spPr>
          <p:txBody>
            <a:bodyPr/>
            <a:lstStyle/>
            <a:p>
              <a:pPr fontAlgn="base">
                <a:spcBef>
                  <a:spcPct val="0"/>
                </a:spcBef>
                <a:spcAft>
                  <a:spcPct val="0"/>
                </a:spcAft>
              </a:pPr>
              <a:endParaRPr lang="zh-CN" altLang="en-US" sz="2135">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15" name="TextBox 614"/>
            <p:cNvSpPr txBox="1"/>
            <p:nvPr/>
          </p:nvSpPr>
          <p:spPr bwMode="auto">
            <a:xfrm>
              <a:off x="1412734" y="1161736"/>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prstClr val="white"/>
                  </a:solidFill>
                  <a:latin typeface="Agency FB" panose="020B0503020202020204" pitchFamily="34" charset="0"/>
                  <a:sym typeface="Agency FB" panose="020B0503020202020204" pitchFamily="34" charset="0"/>
                </a:rPr>
                <a:t>添加标题</a:t>
              </a:r>
              <a:endParaRPr lang="zh-CN" altLang="en-US" sz="2135" dirty="0">
                <a:solidFill>
                  <a:prstClr val="white"/>
                </a:solidFill>
                <a:latin typeface="Agency FB" panose="020B0503020202020204" pitchFamily="34" charset="0"/>
                <a:sym typeface="Agency FB" panose="020B0503020202020204" pitchFamily="34" charset="0"/>
              </a:endParaRPr>
            </a:p>
          </p:txBody>
        </p:sp>
      </p:grpSp>
      <p:sp>
        <p:nvSpPr>
          <p:cNvPr id="626" name="矩形 1"/>
          <p:cNvSpPr>
            <a:spLocks noChangeArrowheads="1"/>
          </p:cNvSpPr>
          <p:nvPr/>
        </p:nvSpPr>
        <p:spPr bwMode="auto">
          <a:xfrm>
            <a:off x="4706644" y="1507288"/>
            <a:ext cx="5509552"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ts val="80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4" name="组合 3"/>
          <p:cNvGrpSpPr/>
          <p:nvPr/>
        </p:nvGrpSpPr>
        <p:grpSpPr>
          <a:xfrm>
            <a:off x="815414" y="2325791"/>
            <a:ext cx="3906415" cy="1312779"/>
            <a:chOff x="611560" y="1744343"/>
            <a:chExt cx="2929811" cy="984584"/>
          </a:xfrm>
        </p:grpSpPr>
        <p:sp>
          <p:nvSpPr>
            <p:cNvPr id="126087" name="Freeform 6"/>
            <p:cNvSpPr/>
            <p:nvPr/>
          </p:nvSpPr>
          <p:spPr bwMode="auto">
            <a:xfrm flipH="1">
              <a:off x="611560" y="1744343"/>
              <a:ext cx="2929811" cy="984584"/>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accent2"/>
            </a:solidFill>
            <a:ln>
              <a:noFill/>
            </a:ln>
          </p:spPr>
          <p:txBody>
            <a:bodyPr/>
            <a:lstStyle/>
            <a:p>
              <a:pPr fontAlgn="base">
                <a:spcBef>
                  <a:spcPct val="0"/>
                </a:spcBef>
                <a:spcAft>
                  <a:spcPct val="0"/>
                </a:spcAft>
              </a:pPr>
              <a:endParaRPr lang="zh-CN" altLang="en-US" sz="2135">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27" name="TextBox 626"/>
            <p:cNvSpPr txBox="1"/>
            <p:nvPr/>
          </p:nvSpPr>
          <p:spPr bwMode="auto">
            <a:xfrm>
              <a:off x="1458240" y="2069473"/>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prstClr val="white"/>
                  </a:solidFill>
                  <a:latin typeface="Agency FB" panose="020B0503020202020204" pitchFamily="34" charset="0"/>
                  <a:sym typeface="Agency FB" panose="020B0503020202020204" pitchFamily="34" charset="0"/>
                </a:rPr>
                <a:t>添加标题</a:t>
              </a:r>
              <a:endParaRPr lang="zh-CN" altLang="en-US" sz="2135" dirty="0">
                <a:solidFill>
                  <a:prstClr val="white"/>
                </a:solidFill>
                <a:latin typeface="Agency FB" panose="020B0503020202020204" pitchFamily="34" charset="0"/>
                <a:sym typeface="Agency FB" panose="020B0503020202020204" pitchFamily="34" charset="0"/>
              </a:endParaRPr>
            </a:p>
          </p:txBody>
        </p:sp>
      </p:grpSp>
      <p:grpSp>
        <p:nvGrpSpPr>
          <p:cNvPr id="5" name="组合 4"/>
          <p:cNvGrpSpPr/>
          <p:nvPr/>
        </p:nvGrpSpPr>
        <p:grpSpPr>
          <a:xfrm>
            <a:off x="1048841" y="3638569"/>
            <a:ext cx="3696929" cy="1312779"/>
            <a:chOff x="786630" y="2728927"/>
            <a:chExt cx="2772697" cy="984584"/>
          </a:xfrm>
        </p:grpSpPr>
        <p:sp>
          <p:nvSpPr>
            <p:cNvPr id="126088" name="Freeform 7"/>
            <p:cNvSpPr/>
            <p:nvPr/>
          </p:nvSpPr>
          <p:spPr bwMode="auto">
            <a:xfrm flipH="1">
              <a:off x="786630" y="2728927"/>
              <a:ext cx="2772697" cy="984584"/>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accent3"/>
            </a:solidFill>
            <a:ln>
              <a:noFill/>
            </a:ln>
          </p:spPr>
          <p:txBody>
            <a:bodyPr/>
            <a:lstStyle/>
            <a:p>
              <a:pPr fontAlgn="base">
                <a:spcBef>
                  <a:spcPct val="0"/>
                </a:spcBef>
                <a:spcAft>
                  <a:spcPct val="0"/>
                </a:spcAft>
              </a:pPr>
              <a:endParaRPr lang="zh-CN" altLang="en-US" sz="2135">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28" name="TextBox 627"/>
            <p:cNvSpPr txBox="1"/>
            <p:nvPr/>
          </p:nvSpPr>
          <p:spPr bwMode="auto">
            <a:xfrm>
              <a:off x="1571771" y="3061664"/>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prstClr val="white"/>
                  </a:solidFill>
                  <a:latin typeface="Agency FB" panose="020B0503020202020204" pitchFamily="34" charset="0"/>
                  <a:sym typeface="Agency FB" panose="020B0503020202020204" pitchFamily="34" charset="0"/>
                </a:rPr>
                <a:t>添加标题</a:t>
              </a:r>
              <a:endParaRPr lang="zh-CN" altLang="en-US" sz="2135" dirty="0">
                <a:solidFill>
                  <a:prstClr val="white"/>
                </a:solidFill>
                <a:latin typeface="Agency FB" panose="020B0503020202020204" pitchFamily="34" charset="0"/>
                <a:sym typeface="Agency FB" panose="020B0503020202020204" pitchFamily="34" charset="0"/>
              </a:endParaRPr>
            </a:p>
          </p:txBody>
        </p:sp>
      </p:grpSp>
      <p:grpSp>
        <p:nvGrpSpPr>
          <p:cNvPr id="6" name="组合 5"/>
          <p:cNvGrpSpPr/>
          <p:nvPr/>
        </p:nvGrpSpPr>
        <p:grpSpPr>
          <a:xfrm>
            <a:off x="923149" y="4951349"/>
            <a:ext cx="3295912" cy="1312779"/>
            <a:chOff x="692362" y="3713512"/>
            <a:chExt cx="2471934" cy="984584"/>
          </a:xfrm>
        </p:grpSpPr>
        <p:sp>
          <p:nvSpPr>
            <p:cNvPr id="126089" name="Freeform 8"/>
            <p:cNvSpPr/>
            <p:nvPr/>
          </p:nvSpPr>
          <p:spPr bwMode="auto">
            <a:xfrm flipH="1">
              <a:off x="692362" y="3713512"/>
              <a:ext cx="2471934" cy="984584"/>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4"/>
            </a:solidFill>
            <a:ln>
              <a:noFill/>
            </a:ln>
          </p:spPr>
          <p:txBody>
            <a:bodyPr/>
            <a:lstStyle/>
            <a:p>
              <a:pPr fontAlgn="base">
                <a:spcBef>
                  <a:spcPct val="0"/>
                </a:spcBef>
                <a:spcAft>
                  <a:spcPct val="0"/>
                </a:spcAft>
              </a:pPr>
              <a:endParaRPr lang="zh-CN" altLang="en-US" sz="2135">
                <a:solidFill>
                  <a:prstClr val="black"/>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29" name="TextBox 628"/>
            <p:cNvSpPr txBox="1"/>
            <p:nvPr/>
          </p:nvSpPr>
          <p:spPr bwMode="auto">
            <a:xfrm>
              <a:off x="1166189" y="4073895"/>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prstClr val="white"/>
                  </a:solidFill>
                  <a:latin typeface="Agency FB" panose="020B0503020202020204" pitchFamily="34" charset="0"/>
                  <a:sym typeface="Agency FB" panose="020B0503020202020204" pitchFamily="34" charset="0"/>
                </a:rPr>
                <a:t>添加标题</a:t>
              </a:r>
              <a:endParaRPr lang="zh-CN" altLang="en-US" sz="2135" dirty="0">
                <a:solidFill>
                  <a:prstClr val="white"/>
                </a:solidFill>
                <a:latin typeface="Agency FB" panose="020B0503020202020204" pitchFamily="34" charset="0"/>
                <a:sym typeface="Agency FB" panose="020B0503020202020204" pitchFamily="34" charset="0"/>
              </a:endParaRPr>
            </a:p>
          </p:txBody>
        </p:sp>
      </p:grpSp>
      <p:sp>
        <p:nvSpPr>
          <p:cNvPr id="578" name="任意多边形 577"/>
          <p:cNvSpPr/>
          <p:nvPr/>
        </p:nvSpPr>
        <p:spPr>
          <a:xfrm>
            <a:off x="993048" y="2316953"/>
            <a:ext cx="8906435" cy="62948"/>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631" name="矩形 1"/>
          <p:cNvSpPr>
            <a:spLocks noChangeArrowheads="1"/>
          </p:cNvSpPr>
          <p:nvPr/>
        </p:nvSpPr>
        <p:spPr bwMode="auto">
          <a:xfrm>
            <a:off x="4706645" y="2667421"/>
            <a:ext cx="51686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32" name="任意多边形 631"/>
          <p:cNvSpPr/>
          <p:nvPr/>
        </p:nvSpPr>
        <p:spPr>
          <a:xfrm>
            <a:off x="1080832" y="3634343"/>
            <a:ext cx="8818651" cy="62328"/>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634" name="矩形 1"/>
          <p:cNvSpPr>
            <a:spLocks noChangeArrowheads="1"/>
          </p:cNvSpPr>
          <p:nvPr/>
        </p:nvSpPr>
        <p:spPr bwMode="auto">
          <a:xfrm>
            <a:off x="4706645" y="4082219"/>
            <a:ext cx="543267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ts val="80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35" name="任意多边形 634"/>
          <p:cNvSpPr/>
          <p:nvPr/>
        </p:nvSpPr>
        <p:spPr>
          <a:xfrm>
            <a:off x="1495814" y="4951113"/>
            <a:ext cx="8403669" cy="5745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636" name="矩形 1"/>
          <p:cNvSpPr>
            <a:spLocks noChangeArrowheads="1"/>
          </p:cNvSpPr>
          <p:nvPr/>
        </p:nvSpPr>
        <p:spPr bwMode="auto">
          <a:xfrm>
            <a:off x="4706645" y="5201492"/>
            <a:ext cx="543267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ts val="80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a:t>
            </a:r>
            <a:endPar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37" name="任意多边形 636"/>
          <p:cNvSpPr/>
          <p:nvPr/>
        </p:nvSpPr>
        <p:spPr>
          <a:xfrm>
            <a:off x="955143" y="6264127"/>
            <a:ext cx="8944340" cy="61156"/>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78"/>
                                        </p:tgtEl>
                                        <p:attrNameLst>
                                          <p:attrName>style.visibility</p:attrName>
                                        </p:attrNameLst>
                                      </p:cBhvr>
                                      <p:to>
                                        <p:strVal val="visible"/>
                                      </p:to>
                                    </p:set>
                                    <p:animEffect transition="in" filter="wipe(left)">
                                      <p:cBhvr>
                                        <p:cTn id="11" dur="500"/>
                                        <p:tgtEl>
                                          <p:spTgt spid="578"/>
                                        </p:tgtEl>
                                      </p:cBhvr>
                                    </p:animEffect>
                                  </p:childTnLst>
                                </p:cTn>
                              </p:par>
                            </p:childTnLst>
                          </p:cTn>
                        </p:par>
                        <p:par>
                          <p:cTn id="12" fill="hold">
                            <p:stCondLst>
                              <p:cond delay="1000"/>
                            </p:stCondLst>
                            <p:childTnLst>
                              <p:par>
                                <p:cTn id="13" presetID="42" presetClass="entr" presetSubtype="0" fill="hold" grpId="0" nodeType="afterEffect">
                                  <p:stCondLst>
                                    <p:cond delay="0"/>
                                  </p:stCondLst>
                                  <p:iterate type="wd">
                                    <p:tmPct val="10000"/>
                                  </p:iterate>
                                  <p:childTnLst>
                                    <p:set>
                                      <p:cBhvr>
                                        <p:cTn id="14" dur="1" fill="hold">
                                          <p:stCondLst>
                                            <p:cond delay="0"/>
                                          </p:stCondLst>
                                        </p:cTn>
                                        <p:tgtEl>
                                          <p:spTgt spid="626"/>
                                        </p:tgtEl>
                                        <p:attrNameLst>
                                          <p:attrName>style.visibility</p:attrName>
                                        </p:attrNameLst>
                                      </p:cBhvr>
                                      <p:to>
                                        <p:strVal val="visible"/>
                                      </p:to>
                                    </p:set>
                                    <p:animEffect transition="in" filter="fade">
                                      <p:cBhvr>
                                        <p:cTn id="15" dur="500"/>
                                        <p:tgtEl>
                                          <p:spTgt spid="626"/>
                                        </p:tgtEl>
                                      </p:cBhvr>
                                    </p:animEffect>
                                    <p:anim calcmode="lin" valueType="num">
                                      <p:cBhvr>
                                        <p:cTn id="16" dur="500" fill="hold"/>
                                        <p:tgtEl>
                                          <p:spTgt spid="626"/>
                                        </p:tgtEl>
                                        <p:attrNameLst>
                                          <p:attrName>ppt_x</p:attrName>
                                        </p:attrNameLst>
                                      </p:cBhvr>
                                      <p:tavLst>
                                        <p:tav tm="0">
                                          <p:val>
                                            <p:strVal val="#ppt_x"/>
                                          </p:val>
                                        </p:tav>
                                        <p:tav tm="100000">
                                          <p:val>
                                            <p:strVal val="#ppt_x"/>
                                          </p:val>
                                        </p:tav>
                                      </p:tavLst>
                                    </p:anim>
                                    <p:anim calcmode="lin" valueType="num">
                                      <p:cBhvr>
                                        <p:cTn id="17" dur="500" fill="hold"/>
                                        <p:tgtEl>
                                          <p:spTgt spid="626"/>
                                        </p:tgtEl>
                                        <p:attrNameLst>
                                          <p:attrName>ppt_y</p:attrName>
                                        </p:attrNameLst>
                                      </p:cBhvr>
                                      <p:tavLst>
                                        <p:tav tm="0">
                                          <p:val>
                                            <p:strVal val="#ppt_y+.1"/>
                                          </p:val>
                                        </p:tav>
                                        <p:tav tm="100000">
                                          <p:val>
                                            <p:strVal val="#ppt_y"/>
                                          </p:val>
                                        </p:tav>
                                      </p:tavLst>
                                    </p:anim>
                                  </p:childTnLst>
                                </p:cTn>
                              </p:par>
                            </p:childTnLst>
                          </p:cTn>
                        </p:par>
                        <p:par>
                          <p:cTn id="18" fill="hold">
                            <p:stCondLst>
                              <p:cond delay="3049"/>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3549"/>
                            </p:stCondLst>
                            <p:childTnLst>
                              <p:par>
                                <p:cTn id="23" presetID="22" presetClass="entr" presetSubtype="8" fill="hold" grpId="0" nodeType="afterEffect">
                                  <p:stCondLst>
                                    <p:cond delay="0"/>
                                  </p:stCondLst>
                                  <p:childTnLst>
                                    <p:set>
                                      <p:cBhvr>
                                        <p:cTn id="24" dur="1" fill="hold">
                                          <p:stCondLst>
                                            <p:cond delay="0"/>
                                          </p:stCondLst>
                                        </p:cTn>
                                        <p:tgtEl>
                                          <p:spTgt spid="632"/>
                                        </p:tgtEl>
                                        <p:attrNameLst>
                                          <p:attrName>style.visibility</p:attrName>
                                        </p:attrNameLst>
                                      </p:cBhvr>
                                      <p:to>
                                        <p:strVal val="visible"/>
                                      </p:to>
                                    </p:set>
                                    <p:animEffect transition="in" filter="wipe(left)">
                                      <p:cBhvr>
                                        <p:cTn id="25" dur="500"/>
                                        <p:tgtEl>
                                          <p:spTgt spid="632"/>
                                        </p:tgtEl>
                                      </p:cBhvr>
                                    </p:animEffect>
                                  </p:childTnLst>
                                </p:cTn>
                              </p:par>
                            </p:childTnLst>
                          </p:cTn>
                        </p:par>
                        <p:par>
                          <p:cTn id="26" fill="hold">
                            <p:stCondLst>
                              <p:cond delay="4049"/>
                            </p:stCondLst>
                            <p:childTnLst>
                              <p:par>
                                <p:cTn id="27" presetID="42" presetClass="entr" presetSubtype="0" fill="hold" grpId="0" nodeType="afterEffect">
                                  <p:stCondLst>
                                    <p:cond delay="0"/>
                                  </p:stCondLst>
                                  <p:iterate type="wd">
                                    <p:tmPct val="10000"/>
                                  </p:iterate>
                                  <p:childTnLst>
                                    <p:set>
                                      <p:cBhvr>
                                        <p:cTn id="28" dur="1" fill="hold">
                                          <p:stCondLst>
                                            <p:cond delay="0"/>
                                          </p:stCondLst>
                                        </p:cTn>
                                        <p:tgtEl>
                                          <p:spTgt spid="631"/>
                                        </p:tgtEl>
                                        <p:attrNameLst>
                                          <p:attrName>style.visibility</p:attrName>
                                        </p:attrNameLst>
                                      </p:cBhvr>
                                      <p:to>
                                        <p:strVal val="visible"/>
                                      </p:to>
                                    </p:set>
                                    <p:animEffect transition="in" filter="fade">
                                      <p:cBhvr>
                                        <p:cTn id="29" dur="500"/>
                                        <p:tgtEl>
                                          <p:spTgt spid="631"/>
                                        </p:tgtEl>
                                      </p:cBhvr>
                                    </p:animEffect>
                                    <p:anim calcmode="lin" valueType="num">
                                      <p:cBhvr>
                                        <p:cTn id="30" dur="500" fill="hold"/>
                                        <p:tgtEl>
                                          <p:spTgt spid="631"/>
                                        </p:tgtEl>
                                        <p:attrNameLst>
                                          <p:attrName>ppt_x</p:attrName>
                                        </p:attrNameLst>
                                      </p:cBhvr>
                                      <p:tavLst>
                                        <p:tav tm="0">
                                          <p:val>
                                            <p:strVal val="#ppt_x"/>
                                          </p:val>
                                        </p:tav>
                                        <p:tav tm="100000">
                                          <p:val>
                                            <p:strVal val="#ppt_x"/>
                                          </p:val>
                                        </p:tav>
                                      </p:tavLst>
                                    </p:anim>
                                    <p:anim calcmode="lin" valueType="num">
                                      <p:cBhvr>
                                        <p:cTn id="31" dur="500" fill="hold"/>
                                        <p:tgtEl>
                                          <p:spTgt spid="631"/>
                                        </p:tgtEl>
                                        <p:attrNameLst>
                                          <p:attrName>ppt_y</p:attrName>
                                        </p:attrNameLst>
                                      </p:cBhvr>
                                      <p:tavLst>
                                        <p:tav tm="0">
                                          <p:val>
                                            <p:strVal val="#ppt_y+.1"/>
                                          </p:val>
                                        </p:tav>
                                        <p:tav tm="100000">
                                          <p:val>
                                            <p:strVal val="#ppt_y"/>
                                          </p:val>
                                        </p:tav>
                                      </p:tavLst>
                                    </p:anim>
                                  </p:childTnLst>
                                </p:cTn>
                              </p:par>
                            </p:childTnLst>
                          </p:cTn>
                        </p:par>
                        <p:par>
                          <p:cTn id="32" fill="hold">
                            <p:stCondLst>
                              <p:cond delay="6099"/>
                            </p:stCondLst>
                            <p:childTnLst>
                              <p:par>
                                <p:cTn id="33" presetID="22" presetClass="entr" presetSubtype="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p:stCondLst>
                              <p:cond delay="6599"/>
                            </p:stCondLst>
                            <p:childTnLst>
                              <p:par>
                                <p:cTn id="37" presetID="22" presetClass="entr" presetSubtype="8" fill="hold" grpId="0" nodeType="afterEffect">
                                  <p:stCondLst>
                                    <p:cond delay="0"/>
                                  </p:stCondLst>
                                  <p:childTnLst>
                                    <p:set>
                                      <p:cBhvr>
                                        <p:cTn id="38" dur="1" fill="hold">
                                          <p:stCondLst>
                                            <p:cond delay="0"/>
                                          </p:stCondLst>
                                        </p:cTn>
                                        <p:tgtEl>
                                          <p:spTgt spid="635"/>
                                        </p:tgtEl>
                                        <p:attrNameLst>
                                          <p:attrName>style.visibility</p:attrName>
                                        </p:attrNameLst>
                                      </p:cBhvr>
                                      <p:to>
                                        <p:strVal val="visible"/>
                                      </p:to>
                                    </p:set>
                                    <p:animEffect transition="in" filter="wipe(left)">
                                      <p:cBhvr>
                                        <p:cTn id="39" dur="500"/>
                                        <p:tgtEl>
                                          <p:spTgt spid="635"/>
                                        </p:tgtEl>
                                      </p:cBhvr>
                                    </p:animEffect>
                                  </p:childTnLst>
                                </p:cTn>
                              </p:par>
                            </p:childTnLst>
                          </p:cTn>
                        </p:par>
                        <p:par>
                          <p:cTn id="40" fill="hold">
                            <p:stCondLst>
                              <p:cond delay="7099"/>
                            </p:stCondLst>
                            <p:childTnLst>
                              <p:par>
                                <p:cTn id="41" presetID="42" presetClass="entr" presetSubtype="0" fill="hold" grpId="0" nodeType="afterEffect">
                                  <p:stCondLst>
                                    <p:cond delay="0"/>
                                  </p:stCondLst>
                                  <p:iterate type="wd">
                                    <p:tmPct val="10000"/>
                                  </p:iterate>
                                  <p:childTnLst>
                                    <p:set>
                                      <p:cBhvr>
                                        <p:cTn id="42" dur="1" fill="hold">
                                          <p:stCondLst>
                                            <p:cond delay="0"/>
                                          </p:stCondLst>
                                        </p:cTn>
                                        <p:tgtEl>
                                          <p:spTgt spid="634"/>
                                        </p:tgtEl>
                                        <p:attrNameLst>
                                          <p:attrName>style.visibility</p:attrName>
                                        </p:attrNameLst>
                                      </p:cBhvr>
                                      <p:to>
                                        <p:strVal val="visible"/>
                                      </p:to>
                                    </p:set>
                                    <p:animEffect transition="in" filter="fade">
                                      <p:cBhvr>
                                        <p:cTn id="43" dur="500"/>
                                        <p:tgtEl>
                                          <p:spTgt spid="634"/>
                                        </p:tgtEl>
                                      </p:cBhvr>
                                    </p:animEffect>
                                    <p:anim calcmode="lin" valueType="num">
                                      <p:cBhvr>
                                        <p:cTn id="44" dur="500" fill="hold"/>
                                        <p:tgtEl>
                                          <p:spTgt spid="634"/>
                                        </p:tgtEl>
                                        <p:attrNameLst>
                                          <p:attrName>ppt_x</p:attrName>
                                        </p:attrNameLst>
                                      </p:cBhvr>
                                      <p:tavLst>
                                        <p:tav tm="0">
                                          <p:val>
                                            <p:strVal val="#ppt_x"/>
                                          </p:val>
                                        </p:tav>
                                        <p:tav tm="100000">
                                          <p:val>
                                            <p:strVal val="#ppt_x"/>
                                          </p:val>
                                        </p:tav>
                                      </p:tavLst>
                                    </p:anim>
                                    <p:anim calcmode="lin" valueType="num">
                                      <p:cBhvr>
                                        <p:cTn id="45" dur="500" fill="hold"/>
                                        <p:tgtEl>
                                          <p:spTgt spid="634"/>
                                        </p:tgtEl>
                                        <p:attrNameLst>
                                          <p:attrName>ppt_y</p:attrName>
                                        </p:attrNameLst>
                                      </p:cBhvr>
                                      <p:tavLst>
                                        <p:tav tm="0">
                                          <p:val>
                                            <p:strVal val="#ppt_y+.1"/>
                                          </p:val>
                                        </p:tav>
                                        <p:tav tm="100000">
                                          <p:val>
                                            <p:strVal val="#ppt_y"/>
                                          </p:val>
                                        </p:tav>
                                      </p:tavLst>
                                    </p:anim>
                                  </p:childTnLst>
                                </p:cTn>
                              </p:par>
                            </p:childTnLst>
                          </p:cTn>
                        </p:par>
                        <p:par>
                          <p:cTn id="46" fill="hold">
                            <p:stCondLst>
                              <p:cond delay="9149"/>
                            </p:stCondLst>
                            <p:childTnLst>
                              <p:par>
                                <p:cTn id="47" presetID="22" presetClass="entr" presetSubtype="1"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up)">
                                      <p:cBhvr>
                                        <p:cTn id="49" dur="500"/>
                                        <p:tgtEl>
                                          <p:spTgt spid="6"/>
                                        </p:tgtEl>
                                      </p:cBhvr>
                                    </p:animEffect>
                                  </p:childTnLst>
                                </p:cTn>
                              </p:par>
                            </p:childTnLst>
                          </p:cTn>
                        </p:par>
                        <p:par>
                          <p:cTn id="50" fill="hold">
                            <p:stCondLst>
                              <p:cond delay="9649"/>
                            </p:stCondLst>
                            <p:childTnLst>
                              <p:par>
                                <p:cTn id="51" presetID="22" presetClass="entr" presetSubtype="8" fill="hold" grpId="0" nodeType="afterEffect">
                                  <p:stCondLst>
                                    <p:cond delay="0"/>
                                  </p:stCondLst>
                                  <p:childTnLst>
                                    <p:set>
                                      <p:cBhvr>
                                        <p:cTn id="52" dur="1" fill="hold">
                                          <p:stCondLst>
                                            <p:cond delay="0"/>
                                          </p:stCondLst>
                                        </p:cTn>
                                        <p:tgtEl>
                                          <p:spTgt spid="637"/>
                                        </p:tgtEl>
                                        <p:attrNameLst>
                                          <p:attrName>style.visibility</p:attrName>
                                        </p:attrNameLst>
                                      </p:cBhvr>
                                      <p:to>
                                        <p:strVal val="visible"/>
                                      </p:to>
                                    </p:set>
                                    <p:animEffect transition="in" filter="wipe(left)">
                                      <p:cBhvr>
                                        <p:cTn id="53" dur="500"/>
                                        <p:tgtEl>
                                          <p:spTgt spid="637"/>
                                        </p:tgtEl>
                                      </p:cBhvr>
                                    </p:animEffect>
                                  </p:childTnLst>
                                </p:cTn>
                              </p:par>
                            </p:childTnLst>
                          </p:cTn>
                        </p:par>
                        <p:par>
                          <p:cTn id="54" fill="hold">
                            <p:stCondLst>
                              <p:cond delay="10149"/>
                            </p:stCondLst>
                            <p:childTnLst>
                              <p:par>
                                <p:cTn id="55" presetID="42" presetClass="entr" presetSubtype="0" fill="hold" grpId="0" nodeType="afterEffect">
                                  <p:stCondLst>
                                    <p:cond delay="0"/>
                                  </p:stCondLst>
                                  <p:iterate type="wd">
                                    <p:tmPct val="10000"/>
                                  </p:iterate>
                                  <p:childTnLst>
                                    <p:set>
                                      <p:cBhvr>
                                        <p:cTn id="56" dur="1" fill="hold">
                                          <p:stCondLst>
                                            <p:cond delay="0"/>
                                          </p:stCondLst>
                                        </p:cTn>
                                        <p:tgtEl>
                                          <p:spTgt spid="636"/>
                                        </p:tgtEl>
                                        <p:attrNameLst>
                                          <p:attrName>style.visibility</p:attrName>
                                        </p:attrNameLst>
                                      </p:cBhvr>
                                      <p:to>
                                        <p:strVal val="visible"/>
                                      </p:to>
                                    </p:set>
                                    <p:animEffect transition="in" filter="fade">
                                      <p:cBhvr>
                                        <p:cTn id="57" dur="500"/>
                                        <p:tgtEl>
                                          <p:spTgt spid="636"/>
                                        </p:tgtEl>
                                      </p:cBhvr>
                                    </p:animEffect>
                                    <p:anim calcmode="lin" valueType="num">
                                      <p:cBhvr>
                                        <p:cTn id="58" dur="500" fill="hold"/>
                                        <p:tgtEl>
                                          <p:spTgt spid="636"/>
                                        </p:tgtEl>
                                        <p:attrNameLst>
                                          <p:attrName>ppt_x</p:attrName>
                                        </p:attrNameLst>
                                      </p:cBhvr>
                                      <p:tavLst>
                                        <p:tav tm="0">
                                          <p:val>
                                            <p:strVal val="#ppt_x"/>
                                          </p:val>
                                        </p:tav>
                                        <p:tav tm="100000">
                                          <p:val>
                                            <p:strVal val="#ppt_x"/>
                                          </p:val>
                                        </p:tav>
                                      </p:tavLst>
                                    </p:anim>
                                    <p:anim calcmode="lin" valueType="num">
                                      <p:cBhvr>
                                        <p:cTn id="59" dur="500" fill="hold"/>
                                        <p:tgtEl>
                                          <p:spTgt spid="6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 grpId="0"/>
      <p:bldP spid="578" grpId="0" animBg="1"/>
      <p:bldP spid="631" grpId="0"/>
      <p:bldP spid="632" grpId="0" animBg="1"/>
      <p:bldP spid="634" grpId="0"/>
      <p:bldP spid="635" grpId="0" animBg="1"/>
      <p:bldP spid="636" grpId="0"/>
      <p:bldP spid="6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19685" y="25979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761535" y="2779154"/>
            <a:ext cx="4164729" cy="738664"/>
          </a:xfrm>
          <a:prstGeom prst="rect">
            <a:avLst/>
          </a:prstGeom>
        </p:spPr>
        <p:txBody>
          <a:bodyPr wrap="square" lIns="0" tIns="0" rIns="0" bIns="0">
            <a:spAutoFit/>
          </a:bodyPr>
          <a:lstStyle/>
          <a:p>
            <a:pPr lvl="0">
              <a:defRPr/>
            </a:pPr>
            <a:r>
              <a:rPr lang="zh-CN" altLang="en-US" sz="4800" b="1" kern="0" dirty="0">
                <a:latin typeface="方正卡通简体" panose="02000000000000000000" pitchFamily="2" charset="-122"/>
                <a:ea typeface="方正卡通简体" panose="02000000000000000000" pitchFamily="2" charset="-122"/>
                <a:cs typeface="+mn-ea"/>
                <a:sym typeface="+mn-lt"/>
              </a:rPr>
              <a:t>课文赏析</a:t>
            </a:r>
            <a:endParaRPr lang="zh-CN" altLang="en-US" sz="4800" b="1" kern="0" dirty="0">
              <a:latin typeface="方正卡通简体" panose="02000000000000000000" pitchFamily="2" charset="-122"/>
              <a:ea typeface="方正卡通简体" panose="02000000000000000000" pitchFamily="2" charset="-122"/>
              <a:cs typeface="+mn-ea"/>
              <a:sym typeface="+mn-lt"/>
            </a:endParaRPr>
          </a:p>
        </p:txBody>
      </p:sp>
      <p:sp>
        <p:nvSpPr>
          <p:cNvPr id="4" name="TextBox 11"/>
          <p:cNvSpPr txBox="1"/>
          <p:nvPr/>
        </p:nvSpPr>
        <p:spPr>
          <a:xfrm>
            <a:off x="4660902"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537565"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660902"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537565"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911425" y="1892830"/>
            <a:ext cx="10385407" cy="3673476"/>
            <a:chOff x="677463" y="2075443"/>
            <a:chExt cx="7789055" cy="3061230"/>
          </a:xfrm>
          <a:effectLst>
            <a:outerShdw blurRad="50800" dist="38100" dir="8100000" algn="tr" rotWithShape="0">
              <a:prstClr val="black">
                <a:alpha val="40000"/>
              </a:prstClr>
            </a:outerShdw>
          </a:effectLst>
        </p:grpSpPr>
        <p:grpSp>
          <p:nvGrpSpPr>
            <p:cNvPr id="2" name="Group 6"/>
            <p:cNvGrpSpPr>
              <a:grpSpLocks noChangeAspect="1"/>
            </p:cNvGrpSpPr>
            <p:nvPr/>
          </p:nvGrpSpPr>
          <p:grpSpPr bwMode="auto">
            <a:xfrm>
              <a:off x="677463" y="2075443"/>
              <a:ext cx="7789055" cy="3061230"/>
              <a:chOff x="712" y="1139"/>
              <a:chExt cx="5683" cy="2010"/>
            </a:xfrm>
          </p:grpSpPr>
          <p:sp>
            <p:nvSpPr>
              <p:cNvPr id="3" name="Freeform 7"/>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a:latin typeface="Agency FB" panose="020B0503020202020204" pitchFamily="34" charset="0"/>
                  <a:ea typeface="微软雅黑" panose="020B0503020204020204" pitchFamily="34" charset="-122"/>
                  <a:sym typeface="Agency FB" panose="020B0503020202020204" pitchFamily="34" charset="0"/>
                </a:endParaRPr>
              </a:p>
            </p:txBody>
          </p:sp>
          <p:sp>
            <p:nvSpPr>
              <p:cNvPr id="5" name="Oval 9"/>
              <p:cNvSpPr>
                <a:spLocks noChangeArrowheads="1"/>
              </p:cNvSpPr>
              <p:nvPr/>
            </p:nvSpPr>
            <p:spPr bwMode="auto">
              <a:xfrm>
                <a:off x="1107" y="1522"/>
                <a:ext cx="1243" cy="125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Freeform 10"/>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a:latin typeface="Agency FB" panose="020B0503020202020204" pitchFamily="34" charset="0"/>
                  <a:ea typeface="微软雅黑" panose="020B0503020204020204" pitchFamily="34" charset="-122"/>
                  <a:sym typeface="Agency FB" panose="020B0503020202020204" pitchFamily="34" charset="0"/>
                </a:endParaRPr>
              </a:p>
            </p:txBody>
          </p:sp>
          <p:sp>
            <p:nvSpPr>
              <p:cNvPr id="8" name="Oval 12"/>
              <p:cNvSpPr>
                <a:spLocks noChangeArrowheads="1"/>
              </p:cNvSpPr>
              <p:nvPr/>
            </p:nvSpPr>
            <p:spPr bwMode="auto">
              <a:xfrm>
                <a:off x="3857" y="1765"/>
                <a:ext cx="753" cy="76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a:latin typeface="Agency FB" panose="020B0503020202020204" pitchFamily="34" charset="0"/>
                  <a:ea typeface="微软雅黑" panose="020B0503020204020204" pitchFamily="34" charset="-122"/>
                  <a:sym typeface="Agency FB" panose="020B0503020202020204" pitchFamily="34" charset="0"/>
                </a:endParaRPr>
              </a:p>
            </p:txBody>
          </p:sp>
          <p:sp>
            <p:nvSpPr>
              <p:cNvPr id="10" name="Oval 14"/>
              <p:cNvSpPr>
                <a:spLocks noChangeArrowheads="1"/>
              </p:cNvSpPr>
              <p:nvPr/>
            </p:nvSpPr>
            <p:spPr bwMode="auto">
              <a:xfrm>
                <a:off x="5729" y="1927"/>
                <a:ext cx="432" cy="4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Freeform 15"/>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Freeform 16"/>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3" name="Group 98"/>
            <p:cNvGrpSpPr>
              <a:grpSpLocks noChangeAspect="1"/>
            </p:cNvGrpSpPr>
            <p:nvPr/>
          </p:nvGrpSpPr>
          <p:grpSpPr bwMode="auto">
            <a:xfrm>
              <a:off x="1456106" y="3048713"/>
              <a:ext cx="1175823" cy="1207318"/>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5"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8" name="Group 11"/>
            <p:cNvGrpSpPr>
              <a:grpSpLocks noChangeAspect="1"/>
            </p:cNvGrpSpPr>
            <p:nvPr/>
          </p:nvGrpSpPr>
          <p:grpSpPr bwMode="auto">
            <a:xfrm>
              <a:off x="7603063" y="3376084"/>
              <a:ext cx="455033" cy="424316"/>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0" name="Freeform 13"/>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Freeform 14"/>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Freeform 15"/>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Freeform 16"/>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Freeform 17"/>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Freeform 18"/>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Freeform 20"/>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Freeform 21"/>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Freeform 23"/>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1" name="Group 78"/>
            <p:cNvGrpSpPr>
              <a:grpSpLocks noChangeAspect="1"/>
            </p:cNvGrpSpPr>
            <p:nvPr/>
          </p:nvGrpSpPr>
          <p:grpSpPr bwMode="auto">
            <a:xfrm>
              <a:off x="5112254" y="3208827"/>
              <a:ext cx="806054" cy="784012"/>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35"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grpSp>
      <p:sp>
        <p:nvSpPr>
          <p:cNvPr id="37" name="矩形 1"/>
          <p:cNvSpPr>
            <a:spLocks noChangeArrowheads="1"/>
          </p:cNvSpPr>
          <p:nvPr/>
        </p:nvSpPr>
        <p:spPr bwMode="auto">
          <a:xfrm>
            <a:off x="4465455" y="1439053"/>
            <a:ext cx="1884564" cy="120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097" tIns="47549" rIns="95097" bIns="47549">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en-US" altLang="zh-CN"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8" name="矩形 1"/>
          <p:cNvSpPr>
            <a:spLocks noChangeArrowheads="1"/>
          </p:cNvSpPr>
          <p:nvPr/>
        </p:nvSpPr>
        <p:spPr bwMode="auto">
          <a:xfrm>
            <a:off x="8288846" y="4692457"/>
            <a:ext cx="1884564" cy="120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097" tIns="47549" rIns="95097" bIns="47549">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en-US" altLang="zh-CN"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9" name="矩形 1"/>
          <p:cNvSpPr>
            <a:spLocks noChangeArrowheads="1"/>
          </p:cNvSpPr>
          <p:nvPr/>
        </p:nvSpPr>
        <p:spPr bwMode="auto">
          <a:xfrm>
            <a:off x="8218721" y="1439053"/>
            <a:ext cx="1884564" cy="120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097" tIns="47549" rIns="95097" bIns="47549">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en-US" altLang="zh-CN"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矩形 1"/>
          <p:cNvSpPr>
            <a:spLocks noChangeArrowheads="1"/>
          </p:cNvSpPr>
          <p:nvPr/>
        </p:nvSpPr>
        <p:spPr bwMode="auto">
          <a:xfrm>
            <a:off x="4465455" y="4880955"/>
            <a:ext cx="1884564" cy="120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097" tIns="47549" rIns="95097" bIns="47549">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en-US" altLang="zh-CN"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点击添加文字说明</a:t>
            </a:r>
            <a:endPar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14" dur="1000" fill="hold"/>
                                        <p:tgtEl>
                                          <p:spTgt spid="37"/>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7"/>
                                        </p:tgtEl>
                                      </p:cBhvr>
                                    </p:animEffect>
                                  </p:childTnLst>
                                </p:cTn>
                              </p:par>
                            </p:childTnLst>
                          </p:cTn>
                        </p:par>
                        <p:par>
                          <p:cTn id="19" fill="hold">
                            <p:stCondLst>
                              <p:cond delay="1500"/>
                            </p:stCondLst>
                            <p:childTnLst>
                              <p:par>
                                <p:cTn id="20" presetID="25" presetClass="entr" presetSubtype="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25" dur="1000" fill="hold"/>
                                        <p:tgtEl>
                                          <p:spTgt spid="39"/>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9"/>
                                        </p:tgtEl>
                                      </p:cBhvr>
                                    </p:animEffect>
                                  </p:childTnLst>
                                </p:cTn>
                              </p:par>
                            </p:childTnLst>
                          </p:cTn>
                        </p:par>
                        <p:par>
                          <p:cTn id="30" fill="hold">
                            <p:stCondLst>
                              <p:cond delay="2500"/>
                            </p:stCondLst>
                            <p:childTnLst>
                              <p:par>
                                <p:cTn id="31" presetID="25"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36" dur="1000" fill="hold"/>
                                        <p:tgtEl>
                                          <p:spTgt spid="40"/>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0"/>
                                        </p:tgtEl>
                                      </p:cBhvr>
                                    </p:animEffect>
                                  </p:childTnLst>
                                </p:cTn>
                              </p:par>
                            </p:childTnLst>
                          </p:cTn>
                        </p:par>
                        <p:par>
                          <p:cTn id="41" fill="hold">
                            <p:stCondLst>
                              <p:cond delay="3500"/>
                            </p:stCondLst>
                            <p:childTnLst>
                              <p:par>
                                <p:cTn id="42" presetID="25"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47" dur="1000" fill="hold"/>
                                        <p:tgtEl>
                                          <p:spTgt spid="38"/>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89"/>
          <p:cNvSpPr>
            <a:spLocks noChangeAspect="1" noEditPoints="1"/>
          </p:cNvSpPr>
          <p:nvPr/>
        </p:nvSpPr>
        <p:spPr bwMode="auto">
          <a:xfrm>
            <a:off x="6203991" y="5121377"/>
            <a:ext cx="598264" cy="480000"/>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solidFill>
            <a:schemeClr val="accent4"/>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18" name="Freeform 113"/>
          <p:cNvSpPr>
            <a:spLocks noChangeAspect="1"/>
          </p:cNvSpPr>
          <p:nvPr/>
        </p:nvSpPr>
        <p:spPr bwMode="auto">
          <a:xfrm>
            <a:off x="6203991" y="2798123"/>
            <a:ext cx="536104" cy="480000"/>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chemeClr val="accent2"/>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21" name="Freeform 197"/>
          <p:cNvSpPr>
            <a:spLocks noChangeAspect="1" noEditPoints="1"/>
          </p:cNvSpPr>
          <p:nvPr/>
        </p:nvSpPr>
        <p:spPr bwMode="auto">
          <a:xfrm>
            <a:off x="6203991" y="3977052"/>
            <a:ext cx="446117" cy="48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accent3"/>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24" name="Freeform 234"/>
          <p:cNvSpPr>
            <a:spLocks noChangeAspect="1"/>
          </p:cNvSpPr>
          <p:nvPr/>
        </p:nvSpPr>
        <p:spPr bwMode="auto">
          <a:xfrm>
            <a:off x="6203991" y="1676753"/>
            <a:ext cx="497348" cy="48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accent1"/>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5" name="等腰三角形 4"/>
          <p:cNvSpPr/>
          <p:nvPr/>
        </p:nvSpPr>
        <p:spPr>
          <a:xfrm>
            <a:off x="1090255" y="1807709"/>
            <a:ext cx="4533988" cy="3908611"/>
          </a:xfrm>
          <a:prstGeom prst="triangle">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 name="梯形 5"/>
          <p:cNvSpPr/>
          <p:nvPr/>
        </p:nvSpPr>
        <p:spPr>
          <a:xfrm>
            <a:off x="1090255" y="2886777"/>
            <a:ext cx="4533988" cy="2829544"/>
          </a:xfrm>
          <a:prstGeom prst="trapezoid">
            <a:avLst>
              <a:gd name="adj" fmla="val 67274"/>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7" name="梯形 6"/>
          <p:cNvSpPr/>
          <p:nvPr/>
        </p:nvSpPr>
        <p:spPr>
          <a:xfrm>
            <a:off x="1090255" y="3730056"/>
            <a:ext cx="4533987" cy="1986264"/>
          </a:xfrm>
          <a:prstGeom prst="trapezoid">
            <a:avLst>
              <a:gd name="adj" fmla="val 87645"/>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8" name="梯形 7"/>
          <p:cNvSpPr/>
          <p:nvPr/>
        </p:nvSpPr>
        <p:spPr>
          <a:xfrm>
            <a:off x="1090255" y="4654616"/>
            <a:ext cx="4533987" cy="1061704"/>
          </a:xfrm>
          <a:prstGeom prst="trapezoid">
            <a:avLst>
              <a:gd name="adj" fmla="val 155198"/>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grpSp>
        <p:nvGrpSpPr>
          <p:cNvPr id="13" name="组合 12"/>
          <p:cNvGrpSpPr/>
          <p:nvPr/>
        </p:nvGrpSpPr>
        <p:grpSpPr>
          <a:xfrm>
            <a:off x="3117248" y="2241271"/>
            <a:ext cx="480000" cy="584775"/>
            <a:chOff x="2337936" y="1680952"/>
            <a:chExt cx="360000" cy="438581"/>
          </a:xfrm>
        </p:grpSpPr>
        <p:sp>
          <p:nvSpPr>
            <p:cNvPr id="9" name="椭圆 8"/>
            <p:cNvSpPr/>
            <p:nvPr/>
          </p:nvSpPr>
          <p:spPr>
            <a:xfrm>
              <a:off x="2337936" y="1689936"/>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矩形 24"/>
            <p:cNvSpPr/>
            <p:nvPr/>
          </p:nvSpPr>
          <p:spPr>
            <a:xfrm>
              <a:off x="2414993" y="1680952"/>
              <a:ext cx="210635"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3117250" y="3080476"/>
            <a:ext cx="480000" cy="584775"/>
            <a:chOff x="2337936" y="2310355"/>
            <a:chExt cx="360000" cy="438581"/>
          </a:xfrm>
        </p:grpSpPr>
        <p:sp>
          <p:nvSpPr>
            <p:cNvPr id="10" name="椭圆 9"/>
            <p:cNvSpPr/>
            <p:nvPr/>
          </p:nvSpPr>
          <p:spPr>
            <a:xfrm>
              <a:off x="2337936" y="2322395"/>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矩形 25"/>
            <p:cNvSpPr/>
            <p:nvPr/>
          </p:nvSpPr>
          <p:spPr>
            <a:xfrm>
              <a:off x="2383133" y="2310355"/>
              <a:ext cx="274354"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 name="组合 2"/>
          <p:cNvGrpSpPr/>
          <p:nvPr/>
        </p:nvGrpSpPr>
        <p:grpSpPr>
          <a:xfrm>
            <a:off x="3117246" y="3976127"/>
            <a:ext cx="480000" cy="584775"/>
            <a:chOff x="2337936" y="2982093"/>
            <a:chExt cx="360000" cy="438581"/>
          </a:xfrm>
        </p:grpSpPr>
        <p:sp>
          <p:nvSpPr>
            <p:cNvPr id="11" name="椭圆 10"/>
            <p:cNvSpPr/>
            <p:nvPr/>
          </p:nvSpPr>
          <p:spPr>
            <a:xfrm>
              <a:off x="2337936" y="2994733"/>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矩形 26"/>
            <p:cNvSpPr/>
            <p:nvPr/>
          </p:nvSpPr>
          <p:spPr>
            <a:xfrm>
              <a:off x="2380127" y="2982093"/>
              <a:ext cx="280365"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 name="组合 1"/>
          <p:cNvGrpSpPr/>
          <p:nvPr/>
        </p:nvGrpSpPr>
        <p:grpSpPr>
          <a:xfrm>
            <a:off x="3117246" y="4928224"/>
            <a:ext cx="480000" cy="584775"/>
            <a:chOff x="2337936" y="3696165"/>
            <a:chExt cx="360000" cy="438581"/>
          </a:xfrm>
        </p:grpSpPr>
        <p:sp>
          <p:nvSpPr>
            <p:cNvPr id="12" name="椭圆 11"/>
            <p:cNvSpPr/>
            <p:nvPr/>
          </p:nvSpPr>
          <p:spPr>
            <a:xfrm>
              <a:off x="2337936" y="3709101"/>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矩形 28"/>
            <p:cNvSpPr/>
            <p:nvPr/>
          </p:nvSpPr>
          <p:spPr>
            <a:xfrm>
              <a:off x="2380728" y="3696165"/>
              <a:ext cx="279163"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7" name="组 36"/>
          <p:cNvGrpSpPr/>
          <p:nvPr/>
        </p:nvGrpSpPr>
        <p:grpSpPr>
          <a:xfrm>
            <a:off x="6869101" y="1519714"/>
            <a:ext cx="3956943" cy="1117116"/>
            <a:chOff x="5151825" y="1224455"/>
            <a:chExt cx="2967707" cy="837837"/>
          </a:xfrm>
        </p:grpSpPr>
        <p:sp>
          <p:nvSpPr>
            <p:cNvPr id="23" name="文本框 8"/>
            <p:cNvSpPr txBox="1"/>
            <p:nvPr/>
          </p:nvSpPr>
          <p:spPr>
            <a:xfrm>
              <a:off x="5151825" y="1512911"/>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文本框 29"/>
            <p:cNvSpPr txBox="1"/>
            <p:nvPr/>
          </p:nvSpPr>
          <p:spPr>
            <a:xfrm>
              <a:off x="5151825" y="1224455"/>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6" name="组 35"/>
          <p:cNvGrpSpPr/>
          <p:nvPr/>
        </p:nvGrpSpPr>
        <p:grpSpPr>
          <a:xfrm>
            <a:off x="6869101" y="2640154"/>
            <a:ext cx="3956943" cy="1092747"/>
            <a:chOff x="5151825" y="2064784"/>
            <a:chExt cx="2967707" cy="819560"/>
          </a:xfrm>
        </p:grpSpPr>
        <p:sp>
          <p:nvSpPr>
            <p:cNvPr id="33" name="文本框 8"/>
            <p:cNvSpPr txBox="1"/>
            <p:nvPr/>
          </p:nvSpPr>
          <p:spPr>
            <a:xfrm>
              <a:off x="5151825" y="2334963"/>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文本框 33"/>
            <p:cNvSpPr txBox="1"/>
            <p:nvPr/>
          </p:nvSpPr>
          <p:spPr>
            <a:xfrm>
              <a:off x="5151825" y="2064784"/>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 37"/>
          <p:cNvGrpSpPr/>
          <p:nvPr/>
        </p:nvGrpSpPr>
        <p:grpSpPr>
          <a:xfrm>
            <a:off x="6880387" y="3841146"/>
            <a:ext cx="3956943" cy="1061987"/>
            <a:chOff x="5151825" y="1224455"/>
            <a:chExt cx="2967707" cy="796490"/>
          </a:xfrm>
        </p:grpSpPr>
        <p:sp>
          <p:nvSpPr>
            <p:cNvPr id="39" name="文本框 8"/>
            <p:cNvSpPr txBox="1"/>
            <p:nvPr/>
          </p:nvSpPr>
          <p:spPr>
            <a:xfrm>
              <a:off x="5151825" y="1471564"/>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文本框 39"/>
            <p:cNvSpPr txBox="1"/>
            <p:nvPr/>
          </p:nvSpPr>
          <p:spPr>
            <a:xfrm>
              <a:off x="5151825" y="1224455"/>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 40"/>
          <p:cNvGrpSpPr/>
          <p:nvPr/>
        </p:nvGrpSpPr>
        <p:grpSpPr>
          <a:xfrm>
            <a:off x="6880387" y="4961584"/>
            <a:ext cx="3956943" cy="1170335"/>
            <a:chOff x="5151825" y="2064784"/>
            <a:chExt cx="2967707" cy="877751"/>
          </a:xfrm>
        </p:grpSpPr>
        <p:sp>
          <p:nvSpPr>
            <p:cNvPr id="42" name="文本框 8"/>
            <p:cNvSpPr txBox="1"/>
            <p:nvPr/>
          </p:nvSpPr>
          <p:spPr>
            <a:xfrm>
              <a:off x="5151825" y="2393154"/>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文本框 42"/>
            <p:cNvSpPr txBox="1"/>
            <p:nvPr/>
          </p:nvSpPr>
          <p:spPr>
            <a:xfrm>
              <a:off x="5151825" y="2064784"/>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randombar(horizontal)">
                                      <p:cBhvr>
                                        <p:cTn id="30" dur="500"/>
                                        <p:tgtEl>
                                          <p:spTgt spid="18"/>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childTnLst>
                          </p:cTn>
                        </p:par>
                        <p:par>
                          <p:cTn id="39" fill="hold">
                            <p:stCondLst>
                              <p:cond delay="4000"/>
                            </p:stCondLst>
                            <p:childTnLst>
                              <p:par>
                                <p:cTn id="40" presetID="14" presetClass="entr" presetSubtype="10"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randombar(horizontal)">
                                      <p:cBhvr>
                                        <p:cTn id="42" dur="500"/>
                                        <p:tgtEl>
                                          <p:spTgt spid="3"/>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randombar(horizontal)">
                                      <p:cBhvr>
                                        <p:cTn id="46" dur="500"/>
                                        <p:tgtEl>
                                          <p:spTgt spid="21"/>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00"/>
                                        <p:tgtEl>
                                          <p:spTgt spid="8"/>
                                        </p:tgtEl>
                                      </p:cBhvr>
                                    </p:animEffect>
                                  </p:childTnLst>
                                </p:cTn>
                              </p:par>
                            </p:childTnLst>
                          </p:cTn>
                        </p:par>
                        <p:par>
                          <p:cTn id="55" fill="hold">
                            <p:stCondLst>
                              <p:cond delay="6000"/>
                            </p:stCondLst>
                            <p:childTnLst>
                              <p:par>
                                <p:cTn id="56" presetID="14" presetClass="entr" presetSubtype="10"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randombar(horizontal)">
                                      <p:cBhvr>
                                        <p:cTn id="58" dur="500"/>
                                        <p:tgtEl>
                                          <p:spTgt spid="2"/>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1" grpId="0" animBg="1"/>
      <p:bldP spid="24" grpId="0" animBg="1"/>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 23"/>
          <p:cNvGrpSpPr/>
          <p:nvPr/>
        </p:nvGrpSpPr>
        <p:grpSpPr>
          <a:xfrm>
            <a:off x="7836765" y="877692"/>
            <a:ext cx="4434260" cy="1471685"/>
            <a:chOff x="5877573" y="658269"/>
            <a:chExt cx="3325695" cy="1103764"/>
          </a:xfrm>
          <a:solidFill>
            <a:schemeClr val="accent1"/>
          </a:solidFill>
        </p:grpSpPr>
        <p:sp>
          <p:nvSpPr>
            <p:cNvPr id="5" name="矩形 4"/>
            <p:cNvSpPr/>
            <p:nvPr/>
          </p:nvSpPr>
          <p:spPr>
            <a:xfrm>
              <a:off x="6163733" y="1344069"/>
              <a:ext cx="206264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等腰三角形 5"/>
            <p:cNvSpPr/>
            <p:nvPr/>
          </p:nvSpPr>
          <p:spPr>
            <a:xfrm rot="16200000">
              <a:off x="5797908" y="1286136"/>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矩形 6"/>
            <p:cNvSpPr/>
            <p:nvPr/>
          </p:nvSpPr>
          <p:spPr>
            <a:xfrm>
              <a:off x="8226381" y="658269"/>
              <a:ext cx="976887" cy="9661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5" name="组 24"/>
          <p:cNvGrpSpPr/>
          <p:nvPr/>
        </p:nvGrpSpPr>
        <p:grpSpPr>
          <a:xfrm>
            <a:off x="6922603" y="1845695"/>
            <a:ext cx="5483888" cy="1244432"/>
            <a:chOff x="5191952" y="1384271"/>
            <a:chExt cx="4112916" cy="933324"/>
          </a:xfrm>
          <a:solidFill>
            <a:schemeClr val="accent2"/>
          </a:solidFill>
        </p:grpSpPr>
        <p:sp>
          <p:nvSpPr>
            <p:cNvPr id="8" name="矩形 6"/>
            <p:cNvSpPr/>
            <p:nvPr/>
          </p:nvSpPr>
          <p:spPr>
            <a:xfrm>
              <a:off x="8226382" y="1384271"/>
              <a:ext cx="1078486" cy="788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8486" h="788367">
                  <a:moveTo>
                    <a:pt x="0" y="508000"/>
                  </a:moveTo>
                  <a:lnTo>
                    <a:pt x="1070021" y="0"/>
                  </a:lnTo>
                  <a:cubicBezTo>
                    <a:pt x="1070021" y="147078"/>
                    <a:pt x="1078486" y="412689"/>
                    <a:pt x="1078486" y="559767"/>
                  </a:cubicBezTo>
                  <a:lnTo>
                    <a:pt x="0" y="788367"/>
                  </a:lnTo>
                  <a:lnTo>
                    <a:pt x="0" y="5080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矩形 8"/>
            <p:cNvSpPr/>
            <p:nvPr/>
          </p:nvSpPr>
          <p:spPr>
            <a:xfrm>
              <a:off x="5554313" y="1892271"/>
              <a:ext cx="267206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等腰三角形 10"/>
            <p:cNvSpPr/>
            <p:nvPr/>
          </p:nvSpPr>
          <p:spPr>
            <a:xfrm rot="16200000">
              <a:off x="5112287" y="1841698"/>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7" name="组 26"/>
          <p:cNvGrpSpPr/>
          <p:nvPr/>
        </p:nvGrpSpPr>
        <p:grpSpPr>
          <a:xfrm>
            <a:off x="7836766" y="4537867"/>
            <a:ext cx="4434260" cy="1471684"/>
            <a:chOff x="5877574" y="3403400"/>
            <a:chExt cx="3325695" cy="1103763"/>
          </a:xfrm>
          <a:solidFill>
            <a:schemeClr val="accent5"/>
          </a:solidFill>
        </p:grpSpPr>
        <p:sp>
          <p:nvSpPr>
            <p:cNvPr id="14" name="矩形 13"/>
            <p:cNvSpPr/>
            <p:nvPr/>
          </p:nvSpPr>
          <p:spPr>
            <a:xfrm flipV="1">
              <a:off x="6163734" y="3540996"/>
              <a:ext cx="206264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5" name="等腰三角形 14"/>
            <p:cNvSpPr/>
            <p:nvPr/>
          </p:nvSpPr>
          <p:spPr>
            <a:xfrm rot="5400000" flipV="1">
              <a:off x="5797909" y="3483065"/>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矩形 6"/>
            <p:cNvSpPr/>
            <p:nvPr/>
          </p:nvSpPr>
          <p:spPr>
            <a:xfrm flipV="1">
              <a:off x="8226382" y="3540996"/>
              <a:ext cx="976887" cy="9661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6" name="组 25"/>
          <p:cNvGrpSpPr/>
          <p:nvPr/>
        </p:nvGrpSpPr>
        <p:grpSpPr>
          <a:xfrm>
            <a:off x="6922604" y="3797118"/>
            <a:ext cx="5483888" cy="1244431"/>
            <a:chOff x="5191953" y="2847838"/>
            <a:chExt cx="4112916" cy="933323"/>
          </a:xfrm>
          <a:solidFill>
            <a:schemeClr val="accent4"/>
          </a:solidFill>
        </p:grpSpPr>
        <p:sp>
          <p:nvSpPr>
            <p:cNvPr id="17" name="矩形 6"/>
            <p:cNvSpPr/>
            <p:nvPr/>
          </p:nvSpPr>
          <p:spPr>
            <a:xfrm flipV="1">
              <a:off x="8226383" y="2992794"/>
              <a:ext cx="1078486" cy="788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8486" h="788367">
                  <a:moveTo>
                    <a:pt x="0" y="508000"/>
                  </a:moveTo>
                  <a:lnTo>
                    <a:pt x="1070021" y="0"/>
                  </a:lnTo>
                  <a:cubicBezTo>
                    <a:pt x="1070021" y="147078"/>
                    <a:pt x="1078486" y="412689"/>
                    <a:pt x="1078486" y="559767"/>
                  </a:cubicBezTo>
                  <a:lnTo>
                    <a:pt x="0" y="788367"/>
                  </a:lnTo>
                  <a:lnTo>
                    <a:pt x="0" y="5080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8" name="矩形 17"/>
            <p:cNvSpPr/>
            <p:nvPr/>
          </p:nvSpPr>
          <p:spPr>
            <a:xfrm flipV="1">
              <a:off x="5554314" y="2992794"/>
              <a:ext cx="267206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等腰三角形 18"/>
            <p:cNvSpPr/>
            <p:nvPr/>
          </p:nvSpPr>
          <p:spPr>
            <a:xfrm rot="5400000" flipV="1">
              <a:off x="5112288" y="2927503"/>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3" name="组 22"/>
          <p:cNvGrpSpPr/>
          <p:nvPr/>
        </p:nvGrpSpPr>
        <p:grpSpPr>
          <a:xfrm>
            <a:off x="5387070" y="2974582"/>
            <a:ext cx="7166183" cy="881823"/>
            <a:chOff x="4040302" y="2290205"/>
            <a:chExt cx="5374637" cy="661367"/>
          </a:xfrm>
          <a:solidFill>
            <a:schemeClr val="accent3"/>
          </a:solidFill>
        </p:grpSpPr>
        <p:sp>
          <p:nvSpPr>
            <p:cNvPr id="20" name="矩形 19"/>
            <p:cNvSpPr/>
            <p:nvPr/>
          </p:nvSpPr>
          <p:spPr>
            <a:xfrm>
              <a:off x="4385733" y="2518804"/>
              <a:ext cx="3874519"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等腰三角形 20"/>
            <p:cNvSpPr/>
            <p:nvPr/>
          </p:nvSpPr>
          <p:spPr>
            <a:xfrm rot="16200000">
              <a:off x="3960637" y="2465077"/>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矩形 6"/>
            <p:cNvSpPr/>
            <p:nvPr/>
          </p:nvSpPr>
          <p:spPr>
            <a:xfrm>
              <a:off x="8260253" y="2290205"/>
              <a:ext cx="1154686" cy="661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 name="connsiteX0-61" fmla="*/ 0 w 1146221"/>
                <a:gd name="connsiteY0-62" fmla="*/ 381000 h 661367"/>
                <a:gd name="connsiteX1-63" fmla="*/ 1146221 w 1146221"/>
                <a:gd name="connsiteY1-64" fmla="*/ 0 h 661367"/>
                <a:gd name="connsiteX2-65" fmla="*/ 1078486 w 1146221"/>
                <a:gd name="connsiteY2-66" fmla="*/ 432767 h 661367"/>
                <a:gd name="connsiteX3-67" fmla="*/ 0 w 1146221"/>
                <a:gd name="connsiteY3-68" fmla="*/ 661367 h 661367"/>
                <a:gd name="connsiteX4-69" fmla="*/ 0 w 1146221"/>
                <a:gd name="connsiteY4-70" fmla="*/ 381000 h 661367"/>
                <a:gd name="connsiteX0-71" fmla="*/ 0 w 1163154"/>
                <a:gd name="connsiteY0-72" fmla="*/ 313267 h 593634"/>
                <a:gd name="connsiteX1-73" fmla="*/ 1163154 w 1163154"/>
                <a:gd name="connsiteY1-74" fmla="*/ 0 h 593634"/>
                <a:gd name="connsiteX2-75" fmla="*/ 1078486 w 1163154"/>
                <a:gd name="connsiteY2-76" fmla="*/ 365034 h 593634"/>
                <a:gd name="connsiteX3-77" fmla="*/ 0 w 1163154"/>
                <a:gd name="connsiteY3-78" fmla="*/ 593634 h 593634"/>
                <a:gd name="connsiteX4-79" fmla="*/ 0 w 1163154"/>
                <a:gd name="connsiteY4-80" fmla="*/ 313267 h 593634"/>
                <a:gd name="connsiteX0-81" fmla="*/ 0 w 1163154"/>
                <a:gd name="connsiteY0-82" fmla="*/ 254000 h 534367"/>
                <a:gd name="connsiteX1-83" fmla="*/ 1163154 w 1163154"/>
                <a:gd name="connsiteY1-84" fmla="*/ 0 h 534367"/>
                <a:gd name="connsiteX2-85" fmla="*/ 1078486 w 1163154"/>
                <a:gd name="connsiteY2-86" fmla="*/ 305767 h 534367"/>
                <a:gd name="connsiteX3-87" fmla="*/ 0 w 1163154"/>
                <a:gd name="connsiteY3-88" fmla="*/ 534367 h 534367"/>
                <a:gd name="connsiteX4-89" fmla="*/ 0 w 1163154"/>
                <a:gd name="connsiteY4-90" fmla="*/ 254000 h 534367"/>
                <a:gd name="connsiteX0-91" fmla="*/ 0 w 1163154"/>
                <a:gd name="connsiteY0-92" fmla="*/ 254000 h 686767"/>
                <a:gd name="connsiteX1-93" fmla="*/ 1163154 w 1163154"/>
                <a:gd name="connsiteY1-94" fmla="*/ 0 h 686767"/>
                <a:gd name="connsiteX2-95" fmla="*/ 1154686 w 1163154"/>
                <a:gd name="connsiteY2-96" fmla="*/ 686767 h 686767"/>
                <a:gd name="connsiteX3-97" fmla="*/ 0 w 1163154"/>
                <a:gd name="connsiteY3-98" fmla="*/ 534367 h 686767"/>
                <a:gd name="connsiteX4-99" fmla="*/ 0 w 1163154"/>
                <a:gd name="connsiteY4-100" fmla="*/ 254000 h 686767"/>
                <a:gd name="connsiteX0-101" fmla="*/ 0 w 1154686"/>
                <a:gd name="connsiteY0-102" fmla="*/ 228600 h 661367"/>
                <a:gd name="connsiteX1-103" fmla="*/ 1146220 w 1154686"/>
                <a:gd name="connsiteY1-104" fmla="*/ 0 h 661367"/>
                <a:gd name="connsiteX2-105" fmla="*/ 1154686 w 1154686"/>
                <a:gd name="connsiteY2-106" fmla="*/ 661367 h 661367"/>
                <a:gd name="connsiteX3-107" fmla="*/ 0 w 1154686"/>
                <a:gd name="connsiteY3-108" fmla="*/ 508967 h 661367"/>
                <a:gd name="connsiteX4-109" fmla="*/ 0 w 1154686"/>
                <a:gd name="connsiteY4-110" fmla="*/ 228600 h 661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54686" h="661367">
                  <a:moveTo>
                    <a:pt x="0" y="228600"/>
                  </a:moveTo>
                  <a:lnTo>
                    <a:pt x="1146220" y="0"/>
                  </a:lnTo>
                  <a:cubicBezTo>
                    <a:pt x="1146220" y="147078"/>
                    <a:pt x="1154686" y="514289"/>
                    <a:pt x="1154686" y="661367"/>
                  </a:cubicBezTo>
                  <a:lnTo>
                    <a:pt x="0" y="508967"/>
                  </a:lnTo>
                  <a:lnTo>
                    <a:pt x="0" y="2286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cxnSp>
        <p:nvCxnSpPr>
          <p:cNvPr id="29" name="直线连接符 28"/>
          <p:cNvCxnSpPr/>
          <p:nvPr/>
        </p:nvCxnSpPr>
        <p:spPr>
          <a:xfrm flipH="1">
            <a:off x="5746044" y="1964267"/>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34" name="文本框 8"/>
          <p:cNvSpPr txBox="1"/>
          <p:nvPr/>
        </p:nvSpPr>
        <p:spPr>
          <a:xfrm>
            <a:off x="2473661" y="1316766"/>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45" name="直线连接符 44"/>
          <p:cNvCxnSpPr/>
          <p:nvPr/>
        </p:nvCxnSpPr>
        <p:spPr>
          <a:xfrm flipH="1">
            <a:off x="4809067" y="2717700"/>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47" name="文本框 8"/>
          <p:cNvSpPr txBox="1"/>
          <p:nvPr/>
        </p:nvSpPr>
        <p:spPr>
          <a:xfrm>
            <a:off x="1536684" y="2238468"/>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50" name="直线连接符 49"/>
          <p:cNvCxnSpPr/>
          <p:nvPr/>
        </p:nvCxnSpPr>
        <p:spPr>
          <a:xfrm>
            <a:off x="3311691" y="3477629"/>
            <a:ext cx="2075379"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2" name="文本框 8"/>
          <p:cNvSpPr txBox="1"/>
          <p:nvPr/>
        </p:nvSpPr>
        <p:spPr>
          <a:xfrm>
            <a:off x="0" y="3064311"/>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55" name="直线连接符 54"/>
          <p:cNvCxnSpPr/>
          <p:nvPr/>
        </p:nvCxnSpPr>
        <p:spPr>
          <a:xfrm flipH="1">
            <a:off x="4809067" y="4170268"/>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文本框 8"/>
          <p:cNvSpPr txBox="1"/>
          <p:nvPr/>
        </p:nvSpPr>
        <p:spPr>
          <a:xfrm>
            <a:off x="1536684" y="4000224"/>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60" name="直线连接符 59"/>
          <p:cNvCxnSpPr/>
          <p:nvPr/>
        </p:nvCxnSpPr>
        <p:spPr>
          <a:xfrm flipH="1">
            <a:off x="5746044" y="4911557"/>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62" name="文本框 8"/>
          <p:cNvSpPr txBox="1"/>
          <p:nvPr/>
        </p:nvSpPr>
        <p:spPr>
          <a:xfrm>
            <a:off x="2473661" y="4921926"/>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randombar(horizontal)">
                                      <p:cBhvr>
                                        <p:cTn id="15" dur="500"/>
                                        <p:tgtEl>
                                          <p:spTgt spid="34"/>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right)">
                                      <p:cBhvr>
                                        <p:cTn id="23" dur="500"/>
                                        <p:tgtEl>
                                          <p:spTgt spid="45"/>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randombar(horizontal)">
                                      <p:cBhvr>
                                        <p:cTn id="27" dur="500"/>
                                        <p:tgtEl>
                                          <p:spTgt spid="47"/>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right)">
                                      <p:cBhvr>
                                        <p:cTn id="35" dur="500"/>
                                        <p:tgtEl>
                                          <p:spTgt spid="5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randombar(horizontal)">
                                      <p:cBhvr>
                                        <p:cTn id="39" dur="500"/>
                                        <p:tgtEl>
                                          <p:spTgt spid="52"/>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right)">
                                      <p:cBhvr>
                                        <p:cTn id="43" dur="500"/>
                                        <p:tgtEl>
                                          <p:spTgt spid="2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right)">
                                      <p:cBhvr>
                                        <p:cTn id="47" dur="500"/>
                                        <p:tgtEl>
                                          <p:spTgt spid="5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childTnLst>
                          </p:cTn>
                        </p:par>
                        <p:par>
                          <p:cTn id="52" fill="hold">
                            <p:stCondLst>
                              <p:cond delay="6000"/>
                            </p:stCondLst>
                            <p:childTnLst>
                              <p:par>
                                <p:cTn id="53" presetID="22" presetClass="entr" presetSubtype="2"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par>
                          <p:cTn id="56" fill="hold">
                            <p:stCondLst>
                              <p:cond delay="6500"/>
                            </p:stCondLst>
                            <p:childTnLst>
                              <p:par>
                                <p:cTn id="57" presetID="2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right)">
                                      <p:cBhvr>
                                        <p:cTn id="59" dur="500"/>
                                        <p:tgtEl>
                                          <p:spTgt spid="60"/>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randombar(horizontal)">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7" grpId="0"/>
      <p:bldP spid="52" grpId="0"/>
      <p:bldP spid="57"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5325439" y="2352141"/>
            <a:ext cx="5015716" cy="787075"/>
            <a:chOff x="3995936" y="2745020"/>
            <a:chExt cx="3482511" cy="546182"/>
          </a:xfrm>
        </p:grpSpPr>
        <p:sp>
          <p:nvSpPr>
            <p:cNvPr id="106" name="Text Box 104"/>
            <p:cNvSpPr txBox="1">
              <a:spLocks noChangeArrowheads="1"/>
            </p:cNvSpPr>
            <p:nvPr/>
          </p:nvSpPr>
          <p:spPr bwMode="auto">
            <a:xfrm>
              <a:off x="3995936" y="2786567"/>
              <a:ext cx="1053157" cy="32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endParaRPr lang="zh-CN" altLang="en-US"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7" name="矩形 18"/>
            <p:cNvSpPr>
              <a:spLocks noChangeArrowheads="1"/>
            </p:cNvSpPr>
            <p:nvPr/>
          </p:nvSpPr>
          <p:spPr bwMode="auto">
            <a:xfrm>
              <a:off x="4917118" y="2745020"/>
              <a:ext cx="2561329" cy="54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endPar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6" name="组合 55"/>
          <p:cNvGrpSpPr/>
          <p:nvPr/>
        </p:nvGrpSpPr>
        <p:grpSpPr>
          <a:xfrm>
            <a:off x="4110803" y="1158680"/>
            <a:ext cx="5089311" cy="787075"/>
            <a:chOff x="3152590" y="1916832"/>
            <a:chExt cx="3533609" cy="546182"/>
          </a:xfrm>
        </p:grpSpPr>
        <p:sp>
          <p:nvSpPr>
            <p:cNvPr id="104" name="Text Box 104"/>
            <p:cNvSpPr txBox="1">
              <a:spLocks noChangeArrowheads="1"/>
            </p:cNvSpPr>
            <p:nvPr/>
          </p:nvSpPr>
          <p:spPr bwMode="auto">
            <a:xfrm>
              <a:off x="3152590" y="1953270"/>
              <a:ext cx="1053157" cy="2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endParaRPr lang="zh-CN" altLang="en-US"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5" name="矩形 18"/>
            <p:cNvSpPr>
              <a:spLocks noChangeArrowheads="1"/>
            </p:cNvSpPr>
            <p:nvPr/>
          </p:nvSpPr>
          <p:spPr bwMode="auto">
            <a:xfrm>
              <a:off x="4124870" y="1916832"/>
              <a:ext cx="2561329" cy="54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endPar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7" name="组合 56"/>
          <p:cNvGrpSpPr/>
          <p:nvPr/>
        </p:nvGrpSpPr>
        <p:grpSpPr>
          <a:xfrm>
            <a:off x="5344942" y="4039057"/>
            <a:ext cx="4976710" cy="787075"/>
            <a:chOff x="4009478" y="3915638"/>
            <a:chExt cx="3455428" cy="546182"/>
          </a:xfrm>
        </p:grpSpPr>
        <p:sp>
          <p:nvSpPr>
            <p:cNvPr id="102" name="Text Box 104"/>
            <p:cNvSpPr txBox="1">
              <a:spLocks noChangeArrowheads="1"/>
            </p:cNvSpPr>
            <p:nvPr/>
          </p:nvSpPr>
          <p:spPr bwMode="auto">
            <a:xfrm>
              <a:off x="4009478" y="3969931"/>
              <a:ext cx="1053157" cy="32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b="1"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endParaRPr lang="zh-CN" altLang="en-US" b="1"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3" name="矩形 18"/>
            <p:cNvSpPr>
              <a:spLocks noChangeArrowheads="1"/>
            </p:cNvSpPr>
            <p:nvPr/>
          </p:nvSpPr>
          <p:spPr bwMode="auto">
            <a:xfrm>
              <a:off x="4903577" y="3915638"/>
              <a:ext cx="2561329" cy="54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endPar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8" name="组合 57"/>
          <p:cNvGrpSpPr/>
          <p:nvPr/>
        </p:nvGrpSpPr>
        <p:grpSpPr>
          <a:xfrm>
            <a:off x="4022998" y="5454145"/>
            <a:ext cx="5010919" cy="787075"/>
            <a:chOff x="3091626" y="4897623"/>
            <a:chExt cx="3479180" cy="546182"/>
          </a:xfrm>
        </p:grpSpPr>
        <p:sp>
          <p:nvSpPr>
            <p:cNvPr id="100" name="Text Box 104"/>
            <p:cNvSpPr txBox="1">
              <a:spLocks noChangeArrowheads="1"/>
            </p:cNvSpPr>
            <p:nvPr/>
          </p:nvSpPr>
          <p:spPr bwMode="auto">
            <a:xfrm>
              <a:off x="3091626" y="4939598"/>
              <a:ext cx="1053157" cy="32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b="1" dirty="0">
                  <a:solidFill>
                    <a:schemeClr val="accent5"/>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endParaRPr lang="zh-CN" altLang="en-US" b="1" dirty="0">
                <a:solidFill>
                  <a:schemeClr val="accent5"/>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1" name="矩形 18"/>
            <p:cNvSpPr>
              <a:spLocks noChangeArrowheads="1"/>
            </p:cNvSpPr>
            <p:nvPr/>
          </p:nvSpPr>
          <p:spPr bwMode="auto">
            <a:xfrm>
              <a:off x="4009477" y="4897623"/>
              <a:ext cx="2561329" cy="54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endParaRPr lang="zh-CN" altLang="en-US" sz="1600" dirty="0">
                <a:solidFill>
                  <a:srgbClr val="888888"/>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0" name="椭圆 59"/>
          <p:cNvSpPr/>
          <p:nvPr/>
        </p:nvSpPr>
        <p:spPr>
          <a:xfrm>
            <a:off x="1538758" y="2131633"/>
            <a:ext cx="3061268" cy="3062951"/>
          </a:xfrm>
          <a:prstGeom prst="ellipse">
            <a:avLst/>
          </a:prstGeom>
          <a:solidFill>
            <a:schemeClr val="bg1"/>
          </a:solidFill>
          <a:ln>
            <a:noFill/>
          </a:ln>
          <a:effectLst>
            <a:innerShdw blurRad="114300" dist="127000" dir="16200000">
              <a:prstClr val="black">
                <a:alpha val="40000"/>
              </a:prstClr>
            </a:inn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sp>
        <p:nvSpPr>
          <p:cNvPr id="61" name="Freeform 6"/>
          <p:cNvSpPr/>
          <p:nvPr/>
        </p:nvSpPr>
        <p:spPr bwMode="auto">
          <a:xfrm rot="20629266">
            <a:off x="2351688" y="1410934"/>
            <a:ext cx="1932403" cy="1935604"/>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2" name="Freeform 6"/>
          <p:cNvSpPr/>
          <p:nvPr/>
        </p:nvSpPr>
        <p:spPr bwMode="auto">
          <a:xfrm rot="1205907">
            <a:off x="3256626" y="2051466"/>
            <a:ext cx="1932403" cy="1935604"/>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63" name="TextBox 62"/>
          <p:cNvSpPr txBox="1"/>
          <p:nvPr/>
        </p:nvSpPr>
        <p:spPr>
          <a:xfrm>
            <a:off x="3494725" y="1450650"/>
            <a:ext cx="346459" cy="369277"/>
          </a:xfrm>
          <a:prstGeom prst="rect">
            <a:avLst/>
          </a:prstGeom>
          <a:noFill/>
        </p:spPr>
        <p:txBody>
          <a:bodyPr wrap="none" lIns="91385" tIns="45693" rIns="91385" bIns="45693" rtlCol="0">
            <a:spAutoFit/>
          </a:bodyPr>
          <a:lstStyle/>
          <a:p>
            <a:r>
              <a:rPr lang="en-US" altLang="zh-CN"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TextBox 63"/>
          <p:cNvSpPr txBox="1"/>
          <p:nvPr/>
        </p:nvSpPr>
        <p:spPr>
          <a:xfrm>
            <a:off x="4819723" y="2458762"/>
            <a:ext cx="392945" cy="369277"/>
          </a:xfrm>
          <a:prstGeom prst="rect">
            <a:avLst/>
          </a:prstGeom>
          <a:noFill/>
        </p:spPr>
        <p:txBody>
          <a:bodyPr wrap="none" lIns="91385" tIns="45693" rIns="91385" bIns="45693" rtlCol="0">
            <a:spAutoFit/>
          </a:bodyPr>
          <a:lstStyle/>
          <a:p>
            <a:r>
              <a:rPr lang="en-US" altLang="zh-CN"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65" name="组合 64"/>
          <p:cNvGrpSpPr/>
          <p:nvPr/>
        </p:nvGrpSpPr>
        <p:grpSpPr>
          <a:xfrm rot="828070">
            <a:off x="3256027" y="3207497"/>
            <a:ext cx="2017083" cy="1933465"/>
            <a:chOff x="2530052" y="3375172"/>
            <a:chExt cx="1400500" cy="1341706"/>
          </a:xfrm>
        </p:grpSpPr>
        <p:sp>
          <p:nvSpPr>
            <p:cNvPr id="98" name="Freeform 6"/>
            <p:cNvSpPr/>
            <p:nvPr/>
          </p:nvSpPr>
          <p:spPr bwMode="auto">
            <a:xfrm rot="2878470">
              <a:off x="2530794" y="3374430"/>
              <a:ext cx="1341706" cy="134319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9" name="TextBox 98"/>
            <p:cNvSpPr txBox="1"/>
            <p:nvPr/>
          </p:nvSpPr>
          <p:spPr>
            <a:xfrm rot="20927444">
              <a:off x="3598167" y="3943968"/>
              <a:ext cx="332385" cy="23493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Agency FB" panose="020B0503020202020204" pitchFamily="34" charset="0"/>
                  <a:ea typeface="微软雅黑" panose="020B0503020204020204" pitchFamily="34" charset="-122"/>
                  <a:sym typeface="Agency FB" panose="020B0503020202020204" pitchFamily="34" charset="0"/>
                </a:rPr>
                <a:t>03</a:t>
              </a: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 name="组合 1"/>
          <p:cNvGrpSpPr/>
          <p:nvPr/>
        </p:nvGrpSpPr>
        <p:grpSpPr>
          <a:xfrm>
            <a:off x="2247474" y="3950747"/>
            <a:ext cx="1934541" cy="1933465"/>
            <a:chOff x="2249230" y="3553655"/>
            <a:chExt cx="1936052" cy="1933913"/>
          </a:xfrm>
        </p:grpSpPr>
        <p:sp>
          <p:nvSpPr>
            <p:cNvPr id="66" name="Freeform 6"/>
            <p:cNvSpPr/>
            <p:nvPr/>
          </p:nvSpPr>
          <p:spPr bwMode="auto">
            <a:xfrm rot="6345673">
              <a:off x="2250299" y="3552586"/>
              <a:ext cx="1933913" cy="193605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7" name="TextBox 66"/>
            <p:cNvSpPr txBox="1"/>
            <p:nvPr/>
          </p:nvSpPr>
          <p:spPr>
            <a:xfrm>
              <a:off x="3360933" y="5024069"/>
              <a:ext cx="502789" cy="33863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Agency FB" panose="020B0503020202020204" pitchFamily="34" charset="0"/>
                  <a:ea typeface="微软雅黑" panose="020B0503020204020204" pitchFamily="34" charset="-122"/>
                  <a:sym typeface="Agency FB" panose="020B0503020202020204" pitchFamily="34" charset="0"/>
                </a:rPr>
                <a:t>04</a:t>
              </a: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68" name="椭圆 67"/>
          <p:cNvSpPr/>
          <p:nvPr/>
        </p:nvSpPr>
        <p:spPr>
          <a:xfrm>
            <a:off x="1578687" y="2487578"/>
            <a:ext cx="2443547" cy="2444890"/>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9" name="椭圆 68"/>
          <p:cNvSpPr/>
          <p:nvPr/>
        </p:nvSpPr>
        <p:spPr>
          <a:xfrm>
            <a:off x="1358304" y="2837506"/>
            <a:ext cx="1823318" cy="1824319"/>
          </a:xfrm>
          <a:prstGeom prst="ellipse">
            <a:avLst/>
          </a:prstGeom>
          <a:solidFill>
            <a:schemeClr val="bg1"/>
          </a:solidFill>
          <a:ln>
            <a:noFill/>
          </a:ln>
          <a:effectLst>
            <a:innerShdw blurRad="114300" dist="127000" dir="16200000">
              <a:prstClr val="black">
                <a:alpha val="40000"/>
              </a:prstClr>
            </a:inn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70" name="组合 69"/>
          <p:cNvGrpSpPr/>
          <p:nvPr/>
        </p:nvGrpSpPr>
        <p:grpSpPr>
          <a:xfrm>
            <a:off x="1610303" y="3090674"/>
            <a:ext cx="1334810" cy="1334362"/>
            <a:chOff x="4753929" y="2859712"/>
            <a:chExt cx="1354273" cy="1353074"/>
          </a:xfrm>
        </p:grpSpPr>
        <p:sp>
          <p:nvSpPr>
            <p:cNvPr id="71" name="Freeform 61"/>
            <p:cNvSpPr/>
            <p:nvPr/>
          </p:nvSpPr>
          <p:spPr bwMode="auto">
            <a:xfrm>
              <a:off x="4753929" y="2859712"/>
              <a:ext cx="1354273" cy="1353074"/>
            </a:xfrm>
            <a:custGeom>
              <a:avLst/>
              <a:gdLst>
                <a:gd name="T0" fmla="*/ 271000 w 755"/>
                <a:gd name="T1" fmla="*/ 83114 h 754"/>
                <a:gd name="T2" fmla="*/ 226946 w 755"/>
                <a:gd name="T3" fmla="*/ 270623 h 754"/>
                <a:gd name="T4" fmla="*/ 39503 w 755"/>
                <a:gd name="T5" fmla="*/ 227413 h 754"/>
                <a:gd name="T6" fmla="*/ 83550 w 755"/>
                <a:gd name="T7" fmla="*/ 39908 h 754"/>
                <a:gd name="T8" fmla="*/ 271000 w 755"/>
                <a:gd name="T9" fmla="*/ 83114 h 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54">
                  <a:moveTo>
                    <a:pt x="659" y="202"/>
                  </a:moveTo>
                  <a:cubicBezTo>
                    <a:pt x="755" y="356"/>
                    <a:pt x="707" y="560"/>
                    <a:pt x="552" y="657"/>
                  </a:cubicBezTo>
                  <a:cubicBezTo>
                    <a:pt x="397" y="754"/>
                    <a:pt x="193" y="707"/>
                    <a:pt x="96" y="552"/>
                  </a:cubicBezTo>
                  <a:cubicBezTo>
                    <a:pt x="0" y="397"/>
                    <a:pt x="48" y="193"/>
                    <a:pt x="203" y="97"/>
                  </a:cubicBezTo>
                  <a:cubicBezTo>
                    <a:pt x="359" y="0"/>
                    <a:pt x="563" y="47"/>
                    <a:pt x="659" y="202"/>
                  </a:cubicBezTo>
                  <a:close/>
                </a:path>
              </a:pathLst>
            </a:custGeom>
            <a:solidFill>
              <a:srgbClr val="808080"/>
            </a:solidFill>
            <a:ln>
              <a:noFill/>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2" name="Freeform 62"/>
            <p:cNvSpPr>
              <a:spLocks noEditPoints="1"/>
            </p:cNvSpPr>
            <p:nvPr/>
          </p:nvSpPr>
          <p:spPr bwMode="auto">
            <a:xfrm>
              <a:off x="4933082" y="3003220"/>
              <a:ext cx="1002800" cy="1067577"/>
            </a:xfrm>
            <a:custGeom>
              <a:avLst/>
              <a:gdLst>
                <a:gd name="T0" fmla="*/ 46875 w 559"/>
                <a:gd name="T1" fmla="*/ 43187 h 595"/>
                <a:gd name="T2" fmla="*/ 6640 w 559"/>
                <a:gd name="T3" fmla="*/ 60049 h 595"/>
                <a:gd name="T4" fmla="*/ 7522 w 559"/>
                <a:gd name="T5" fmla="*/ 65789 h 595"/>
                <a:gd name="T6" fmla="*/ 9422 w 559"/>
                <a:gd name="T7" fmla="*/ 71188 h 595"/>
                <a:gd name="T8" fmla="*/ 22991 w 559"/>
                <a:gd name="T9" fmla="*/ 66158 h 595"/>
                <a:gd name="T10" fmla="*/ 45621 w 559"/>
                <a:gd name="T11" fmla="*/ 64919 h 595"/>
                <a:gd name="T12" fmla="*/ 56760 w 559"/>
                <a:gd name="T13" fmla="*/ 73679 h 595"/>
                <a:gd name="T14" fmla="*/ 63373 w 559"/>
                <a:gd name="T15" fmla="*/ 99897 h 595"/>
                <a:gd name="T16" fmla="*/ 85700 w 559"/>
                <a:gd name="T17" fmla="*/ 115613 h 595"/>
                <a:gd name="T18" fmla="*/ 131703 w 559"/>
                <a:gd name="T19" fmla="*/ 146382 h 595"/>
                <a:gd name="T20" fmla="*/ 130453 w 559"/>
                <a:gd name="T21" fmla="*/ 129517 h 595"/>
                <a:gd name="T22" fmla="*/ 132195 w 559"/>
                <a:gd name="T23" fmla="*/ 111405 h 595"/>
                <a:gd name="T24" fmla="*/ 150629 w 559"/>
                <a:gd name="T25" fmla="*/ 95941 h 595"/>
                <a:gd name="T26" fmla="*/ 181445 w 559"/>
                <a:gd name="T27" fmla="*/ 79079 h 595"/>
                <a:gd name="T28" fmla="*/ 167495 w 559"/>
                <a:gd name="T29" fmla="*/ 54309 h 595"/>
                <a:gd name="T30" fmla="*/ 144889 w 559"/>
                <a:gd name="T31" fmla="*/ 67939 h 595"/>
                <a:gd name="T32" fmla="*/ 141276 w 559"/>
                <a:gd name="T33" fmla="*/ 37423 h 595"/>
                <a:gd name="T34" fmla="*/ 117163 w 559"/>
                <a:gd name="T35" fmla="*/ 34491 h 595"/>
                <a:gd name="T36" fmla="*/ 77809 w 559"/>
                <a:gd name="T37" fmla="*/ 37076 h 595"/>
                <a:gd name="T38" fmla="*/ 99928 w 559"/>
                <a:gd name="T39" fmla="*/ 25944 h 595"/>
                <a:gd name="T40" fmla="*/ 88448 w 559"/>
                <a:gd name="T41" fmla="*/ 25944 h 595"/>
                <a:gd name="T42" fmla="*/ 83046 w 559"/>
                <a:gd name="T43" fmla="*/ 32052 h 595"/>
                <a:gd name="T44" fmla="*/ 129555 w 559"/>
                <a:gd name="T45" fmla="*/ 21454 h 595"/>
                <a:gd name="T46" fmla="*/ 154841 w 559"/>
                <a:gd name="T47" fmla="*/ 36261 h 595"/>
                <a:gd name="T48" fmla="*/ 163010 w 559"/>
                <a:gd name="T49" fmla="*/ 46485 h 595"/>
                <a:gd name="T50" fmla="*/ 167008 w 559"/>
                <a:gd name="T51" fmla="*/ 37792 h 595"/>
                <a:gd name="T52" fmla="*/ 145275 w 559"/>
                <a:gd name="T53" fmla="*/ 21454 h 595"/>
                <a:gd name="T54" fmla="*/ 152690 w 559"/>
                <a:gd name="T55" fmla="*/ 1557 h 595"/>
                <a:gd name="T56" fmla="*/ 132509 w 559"/>
                <a:gd name="T57" fmla="*/ 872 h 595"/>
                <a:gd name="T58" fmla="*/ 135824 w 559"/>
                <a:gd name="T59" fmla="*/ 15187 h 595"/>
                <a:gd name="T60" fmla="*/ 156029 w 559"/>
                <a:gd name="T61" fmla="*/ 7800 h 595"/>
                <a:gd name="T62" fmla="*/ 173644 w 559"/>
                <a:gd name="T63" fmla="*/ 8169 h 595"/>
                <a:gd name="T64" fmla="*/ 161765 w 559"/>
                <a:gd name="T65" fmla="*/ 15187 h 595"/>
                <a:gd name="T66" fmla="*/ 178200 w 559"/>
                <a:gd name="T67" fmla="*/ 25043 h 595"/>
                <a:gd name="T68" fmla="*/ 182686 w 559"/>
                <a:gd name="T69" fmla="*/ 34106 h 595"/>
                <a:gd name="T70" fmla="*/ 186528 w 559"/>
                <a:gd name="T71" fmla="*/ 39505 h 595"/>
                <a:gd name="T72" fmla="*/ 196250 w 559"/>
                <a:gd name="T73" fmla="*/ 54309 h 595"/>
                <a:gd name="T74" fmla="*/ 207759 w 559"/>
                <a:gd name="T75" fmla="*/ 54007 h 595"/>
                <a:gd name="T76" fmla="*/ 219770 w 559"/>
                <a:gd name="T77" fmla="*/ 48043 h 595"/>
                <a:gd name="T78" fmla="*/ 225882 w 559"/>
                <a:gd name="T79" fmla="*/ 45247 h 595"/>
                <a:gd name="T80" fmla="*/ 224641 w 559"/>
                <a:gd name="T81" fmla="*/ 38702 h 595"/>
                <a:gd name="T82" fmla="*/ 225506 w 559"/>
                <a:gd name="T83" fmla="*/ 35887 h 595"/>
                <a:gd name="T84" fmla="*/ 214371 w 559"/>
                <a:gd name="T85" fmla="*/ 27473 h 595"/>
                <a:gd name="T86" fmla="*/ 192956 w 559"/>
                <a:gd name="T87" fmla="*/ 13932 h 595"/>
                <a:gd name="T88" fmla="*/ 188085 w 559"/>
                <a:gd name="T89" fmla="*/ 14802 h 595"/>
                <a:gd name="T90" fmla="*/ 163920 w 559"/>
                <a:gd name="T91" fmla="*/ 141897 h 595"/>
                <a:gd name="T92" fmla="*/ 149760 w 559"/>
                <a:gd name="T93" fmla="*/ 151848 h 595"/>
                <a:gd name="T94" fmla="*/ 146447 w 559"/>
                <a:gd name="T95" fmla="*/ 174765 h 595"/>
                <a:gd name="T96" fmla="*/ 160080 w 559"/>
                <a:gd name="T97" fmla="*/ 197464 h 595"/>
                <a:gd name="T98" fmla="*/ 153059 w 559"/>
                <a:gd name="T99" fmla="*/ 218530 h 595"/>
                <a:gd name="T100" fmla="*/ 147699 w 559"/>
                <a:gd name="T101" fmla="*/ 238219 h 595"/>
                <a:gd name="T102" fmla="*/ 160949 w 559"/>
                <a:gd name="T103" fmla="*/ 233630 h 595"/>
                <a:gd name="T104" fmla="*/ 179004 w 559"/>
                <a:gd name="T105" fmla="*/ 213081 h 595"/>
                <a:gd name="T106" fmla="*/ 197505 w 559"/>
                <a:gd name="T107" fmla="*/ 193409 h 595"/>
                <a:gd name="T108" fmla="*/ 226751 w 559"/>
                <a:gd name="T109" fmla="*/ 164540 h 595"/>
                <a:gd name="T110" fmla="*/ 202522 w 559"/>
                <a:gd name="T111" fmla="*/ 157890 h 595"/>
                <a:gd name="T112" fmla="*/ 159711 w 559"/>
                <a:gd name="T113" fmla="*/ 4211 h 595"/>
                <a:gd name="T114" fmla="*/ 126242 w 559"/>
                <a:gd name="T115" fmla="*/ 2061 h 595"/>
                <a:gd name="T116" fmla="*/ 122624 w 559"/>
                <a:gd name="T117" fmla="*/ 16863 h 595"/>
                <a:gd name="T118" fmla="*/ 138249 w 559"/>
                <a:gd name="T119" fmla="*/ 15690 h 595"/>
                <a:gd name="T120" fmla="*/ 160581 w 559"/>
                <a:gd name="T121" fmla="*/ 7510 h 595"/>
                <a:gd name="T122" fmla="*/ 94188 w 559"/>
                <a:gd name="T123" fmla="*/ 18432 h 595"/>
                <a:gd name="T124" fmla="*/ 114733 w 559"/>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9" h="595">
                  <a:moveTo>
                    <a:pt x="167" y="82"/>
                  </a:moveTo>
                  <a:cubicBezTo>
                    <a:pt x="167" y="82"/>
                    <a:pt x="167" y="82"/>
                    <a:pt x="167" y="82"/>
                  </a:cubicBezTo>
                  <a:moveTo>
                    <a:pt x="168" y="91"/>
                  </a:moveTo>
                  <a:cubicBezTo>
                    <a:pt x="167" y="92"/>
                    <a:pt x="166" y="92"/>
                    <a:pt x="164" y="93"/>
                  </a:cubicBezTo>
                  <a:cubicBezTo>
                    <a:pt x="164" y="92"/>
                    <a:pt x="164" y="91"/>
                    <a:pt x="164" y="90"/>
                  </a:cubicBezTo>
                  <a:cubicBezTo>
                    <a:pt x="163" y="90"/>
                    <a:pt x="163" y="90"/>
                    <a:pt x="162" y="90"/>
                  </a:cubicBezTo>
                  <a:cubicBezTo>
                    <a:pt x="162" y="90"/>
                    <a:pt x="162" y="90"/>
                    <a:pt x="162" y="90"/>
                  </a:cubicBezTo>
                  <a:cubicBezTo>
                    <a:pt x="161" y="90"/>
                    <a:pt x="161" y="90"/>
                    <a:pt x="160" y="90"/>
                  </a:cubicBezTo>
                  <a:cubicBezTo>
                    <a:pt x="160" y="89"/>
                    <a:pt x="160" y="89"/>
                    <a:pt x="161" y="88"/>
                  </a:cubicBezTo>
                  <a:cubicBezTo>
                    <a:pt x="159" y="88"/>
                    <a:pt x="159" y="88"/>
                    <a:pt x="157" y="88"/>
                  </a:cubicBezTo>
                  <a:cubicBezTo>
                    <a:pt x="157" y="87"/>
                    <a:pt x="156" y="87"/>
                    <a:pt x="156" y="86"/>
                  </a:cubicBezTo>
                  <a:cubicBezTo>
                    <a:pt x="154" y="86"/>
                    <a:pt x="154" y="87"/>
                    <a:pt x="152" y="87"/>
                  </a:cubicBezTo>
                  <a:cubicBezTo>
                    <a:pt x="151" y="88"/>
                    <a:pt x="151" y="88"/>
                    <a:pt x="151" y="88"/>
                  </a:cubicBezTo>
                  <a:cubicBezTo>
                    <a:pt x="150" y="89"/>
                    <a:pt x="150" y="90"/>
                    <a:pt x="150" y="91"/>
                  </a:cubicBezTo>
                  <a:cubicBezTo>
                    <a:pt x="149" y="91"/>
                    <a:pt x="149" y="92"/>
                    <a:pt x="149" y="92"/>
                  </a:cubicBezTo>
                  <a:cubicBezTo>
                    <a:pt x="147" y="93"/>
                    <a:pt x="146" y="93"/>
                    <a:pt x="145" y="94"/>
                  </a:cubicBezTo>
                  <a:cubicBezTo>
                    <a:pt x="145" y="93"/>
                    <a:pt x="145" y="93"/>
                    <a:pt x="145" y="92"/>
                  </a:cubicBezTo>
                  <a:cubicBezTo>
                    <a:pt x="144" y="92"/>
                    <a:pt x="144" y="92"/>
                    <a:pt x="144" y="92"/>
                  </a:cubicBezTo>
                  <a:cubicBezTo>
                    <a:pt x="143" y="92"/>
                    <a:pt x="142" y="92"/>
                    <a:pt x="141" y="93"/>
                  </a:cubicBezTo>
                  <a:cubicBezTo>
                    <a:pt x="140" y="94"/>
                    <a:pt x="139" y="95"/>
                    <a:pt x="138" y="96"/>
                  </a:cubicBezTo>
                  <a:cubicBezTo>
                    <a:pt x="136" y="96"/>
                    <a:pt x="135" y="97"/>
                    <a:pt x="133" y="97"/>
                  </a:cubicBezTo>
                  <a:cubicBezTo>
                    <a:pt x="133" y="98"/>
                    <a:pt x="132" y="98"/>
                    <a:pt x="131" y="98"/>
                  </a:cubicBezTo>
                  <a:cubicBezTo>
                    <a:pt x="130" y="99"/>
                    <a:pt x="129" y="100"/>
                    <a:pt x="128" y="101"/>
                  </a:cubicBezTo>
                  <a:cubicBezTo>
                    <a:pt x="126" y="102"/>
                    <a:pt x="125" y="102"/>
                    <a:pt x="123" y="103"/>
                  </a:cubicBezTo>
                  <a:cubicBezTo>
                    <a:pt x="122" y="104"/>
                    <a:pt x="122" y="104"/>
                    <a:pt x="121" y="105"/>
                  </a:cubicBezTo>
                  <a:cubicBezTo>
                    <a:pt x="120" y="105"/>
                    <a:pt x="119" y="105"/>
                    <a:pt x="118" y="106"/>
                  </a:cubicBezTo>
                  <a:cubicBezTo>
                    <a:pt x="118" y="105"/>
                    <a:pt x="118" y="104"/>
                    <a:pt x="118" y="104"/>
                  </a:cubicBezTo>
                  <a:cubicBezTo>
                    <a:pt x="116" y="104"/>
                    <a:pt x="116" y="104"/>
                    <a:pt x="114" y="105"/>
                  </a:cubicBezTo>
                  <a:cubicBezTo>
                    <a:pt x="113" y="105"/>
                    <a:pt x="112" y="105"/>
                    <a:pt x="110" y="105"/>
                  </a:cubicBezTo>
                  <a:cubicBezTo>
                    <a:pt x="109" y="104"/>
                    <a:pt x="109" y="104"/>
                    <a:pt x="107" y="104"/>
                  </a:cubicBezTo>
                  <a:cubicBezTo>
                    <a:pt x="105" y="105"/>
                    <a:pt x="103" y="106"/>
                    <a:pt x="101" y="106"/>
                  </a:cubicBezTo>
                  <a:cubicBezTo>
                    <a:pt x="97" y="107"/>
                    <a:pt x="96" y="107"/>
                    <a:pt x="92" y="108"/>
                  </a:cubicBezTo>
                  <a:cubicBezTo>
                    <a:pt x="90" y="108"/>
                    <a:pt x="89" y="108"/>
                    <a:pt x="88" y="109"/>
                  </a:cubicBezTo>
                  <a:cubicBezTo>
                    <a:pt x="86" y="109"/>
                    <a:pt x="86" y="110"/>
                    <a:pt x="85" y="110"/>
                  </a:cubicBezTo>
                  <a:cubicBezTo>
                    <a:pt x="84" y="111"/>
                    <a:pt x="83" y="112"/>
                    <a:pt x="82" y="113"/>
                  </a:cubicBezTo>
                  <a:cubicBezTo>
                    <a:pt x="81" y="113"/>
                    <a:pt x="80" y="113"/>
                    <a:pt x="79" y="113"/>
                  </a:cubicBezTo>
                  <a:cubicBezTo>
                    <a:pt x="79" y="113"/>
                    <a:pt x="79" y="113"/>
                    <a:pt x="78" y="112"/>
                  </a:cubicBezTo>
                  <a:cubicBezTo>
                    <a:pt x="77" y="113"/>
                    <a:pt x="76" y="113"/>
                    <a:pt x="75" y="114"/>
                  </a:cubicBezTo>
                  <a:cubicBezTo>
                    <a:pt x="74" y="114"/>
                    <a:pt x="73" y="115"/>
                    <a:pt x="72" y="116"/>
                  </a:cubicBezTo>
                  <a:cubicBezTo>
                    <a:pt x="71" y="115"/>
                    <a:pt x="71" y="115"/>
                    <a:pt x="70" y="115"/>
                  </a:cubicBezTo>
                  <a:cubicBezTo>
                    <a:pt x="68" y="116"/>
                    <a:pt x="67" y="116"/>
                    <a:pt x="65" y="117"/>
                  </a:cubicBezTo>
                  <a:cubicBezTo>
                    <a:pt x="63" y="118"/>
                    <a:pt x="63" y="118"/>
                    <a:pt x="61" y="119"/>
                  </a:cubicBezTo>
                  <a:cubicBezTo>
                    <a:pt x="60" y="118"/>
                    <a:pt x="60" y="118"/>
                    <a:pt x="60" y="118"/>
                  </a:cubicBezTo>
                  <a:cubicBezTo>
                    <a:pt x="58" y="119"/>
                    <a:pt x="57" y="119"/>
                    <a:pt x="55" y="121"/>
                  </a:cubicBezTo>
                  <a:cubicBezTo>
                    <a:pt x="54" y="120"/>
                    <a:pt x="53" y="120"/>
                    <a:pt x="52" y="120"/>
                  </a:cubicBezTo>
                  <a:cubicBezTo>
                    <a:pt x="51" y="121"/>
                    <a:pt x="51" y="121"/>
                    <a:pt x="50" y="122"/>
                  </a:cubicBezTo>
                  <a:cubicBezTo>
                    <a:pt x="47" y="123"/>
                    <a:pt x="46" y="124"/>
                    <a:pt x="44" y="125"/>
                  </a:cubicBezTo>
                  <a:cubicBezTo>
                    <a:pt x="44" y="126"/>
                    <a:pt x="43" y="126"/>
                    <a:pt x="42" y="127"/>
                  </a:cubicBezTo>
                  <a:cubicBezTo>
                    <a:pt x="40" y="128"/>
                    <a:pt x="39" y="129"/>
                    <a:pt x="37" y="130"/>
                  </a:cubicBezTo>
                  <a:cubicBezTo>
                    <a:pt x="36" y="131"/>
                    <a:pt x="35" y="131"/>
                    <a:pt x="34" y="132"/>
                  </a:cubicBezTo>
                  <a:cubicBezTo>
                    <a:pt x="33" y="133"/>
                    <a:pt x="33" y="133"/>
                    <a:pt x="32" y="134"/>
                  </a:cubicBezTo>
                  <a:cubicBezTo>
                    <a:pt x="32" y="134"/>
                    <a:pt x="31" y="135"/>
                    <a:pt x="31" y="135"/>
                  </a:cubicBezTo>
                  <a:cubicBezTo>
                    <a:pt x="29" y="137"/>
                    <a:pt x="28" y="137"/>
                    <a:pt x="27" y="139"/>
                  </a:cubicBezTo>
                  <a:cubicBezTo>
                    <a:pt x="24" y="140"/>
                    <a:pt x="23" y="141"/>
                    <a:pt x="21" y="143"/>
                  </a:cubicBezTo>
                  <a:cubicBezTo>
                    <a:pt x="19" y="144"/>
                    <a:pt x="19" y="144"/>
                    <a:pt x="17" y="145"/>
                  </a:cubicBezTo>
                  <a:cubicBezTo>
                    <a:pt x="17" y="145"/>
                    <a:pt x="16" y="146"/>
                    <a:pt x="16" y="146"/>
                  </a:cubicBezTo>
                  <a:cubicBezTo>
                    <a:pt x="17" y="147"/>
                    <a:pt x="17" y="147"/>
                    <a:pt x="18" y="147"/>
                  </a:cubicBezTo>
                  <a:cubicBezTo>
                    <a:pt x="18" y="147"/>
                    <a:pt x="18" y="147"/>
                    <a:pt x="19" y="148"/>
                  </a:cubicBezTo>
                  <a:cubicBezTo>
                    <a:pt x="18" y="148"/>
                    <a:pt x="18" y="149"/>
                    <a:pt x="17" y="149"/>
                  </a:cubicBezTo>
                  <a:cubicBezTo>
                    <a:pt x="19" y="149"/>
                    <a:pt x="20" y="148"/>
                    <a:pt x="21" y="148"/>
                  </a:cubicBezTo>
                  <a:cubicBezTo>
                    <a:pt x="23" y="147"/>
                    <a:pt x="24" y="147"/>
                    <a:pt x="26" y="146"/>
                  </a:cubicBezTo>
                  <a:cubicBezTo>
                    <a:pt x="26" y="146"/>
                    <a:pt x="27" y="147"/>
                    <a:pt x="27" y="147"/>
                  </a:cubicBezTo>
                  <a:cubicBezTo>
                    <a:pt x="26" y="148"/>
                    <a:pt x="26" y="149"/>
                    <a:pt x="25" y="149"/>
                  </a:cubicBezTo>
                  <a:cubicBezTo>
                    <a:pt x="23" y="150"/>
                    <a:pt x="22" y="150"/>
                    <a:pt x="21" y="151"/>
                  </a:cubicBezTo>
                  <a:cubicBezTo>
                    <a:pt x="20" y="150"/>
                    <a:pt x="20" y="150"/>
                    <a:pt x="20" y="150"/>
                  </a:cubicBezTo>
                  <a:cubicBezTo>
                    <a:pt x="19" y="150"/>
                    <a:pt x="18" y="150"/>
                    <a:pt x="17" y="151"/>
                  </a:cubicBezTo>
                  <a:cubicBezTo>
                    <a:pt x="15" y="152"/>
                    <a:pt x="15" y="152"/>
                    <a:pt x="13" y="153"/>
                  </a:cubicBezTo>
                  <a:cubicBezTo>
                    <a:pt x="12" y="154"/>
                    <a:pt x="11" y="155"/>
                    <a:pt x="10" y="156"/>
                  </a:cubicBezTo>
                  <a:cubicBezTo>
                    <a:pt x="9" y="157"/>
                    <a:pt x="8" y="157"/>
                    <a:pt x="8" y="157"/>
                  </a:cubicBezTo>
                  <a:cubicBezTo>
                    <a:pt x="6" y="158"/>
                    <a:pt x="6" y="158"/>
                    <a:pt x="4" y="159"/>
                  </a:cubicBezTo>
                  <a:cubicBezTo>
                    <a:pt x="4" y="160"/>
                    <a:pt x="4" y="160"/>
                    <a:pt x="4" y="160"/>
                  </a:cubicBezTo>
                  <a:cubicBezTo>
                    <a:pt x="5" y="160"/>
                    <a:pt x="5" y="160"/>
                    <a:pt x="6" y="160"/>
                  </a:cubicBezTo>
                  <a:cubicBezTo>
                    <a:pt x="6" y="160"/>
                    <a:pt x="7" y="160"/>
                    <a:pt x="7" y="160"/>
                  </a:cubicBezTo>
                  <a:cubicBezTo>
                    <a:pt x="7" y="161"/>
                    <a:pt x="6" y="161"/>
                    <a:pt x="6" y="162"/>
                  </a:cubicBezTo>
                  <a:cubicBezTo>
                    <a:pt x="7" y="161"/>
                    <a:pt x="8" y="161"/>
                    <a:pt x="10" y="160"/>
                  </a:cubicBezTo>
                  <a:cubicBezTo>
                    <a:pt x="12" y="159"/>
                    <a:pt x="13" y="159"/>
                    <a:pt x="16" y="158"/>
                  </a:cubicBezTo>
                  <a:cubicBezTo>
                    <a:pt x="16" y="158"/>
                    <a:pt x="16" y="158"/>
                    <a:pt x="17" y="158"/>
                  </a:cubicBezTo>
                  <a:cubicBezTo>
                    <a:pt x="18" y="157"/>
                    <a:pt x="18" y="157"/>
                    <a:pt x="19" y="156"/>
                  </a:cubicBezTo>
                  <a:cubicBezTo>
                    <a:pt x="21" y="155"/>
                    <a:pt x="22" y="154"/>
                    <a:pt x="24" y="153"/>
                  </a:cubicBezTo>
                  <a:cubicBezTo>
                    <a:pt x="24" y="154"/>
                    <a:pt x="24" y="154"/>
                    <a:pt x="24" y="155"/>
                  </a:cubicBezTo>
                  <a:cubicBezTo>
                    <a:pt x="22" y="156"/>
                    <a:pt x="22" y="157"/>
                    <a:pt x="21" y="158"/>
                  </a:cubicBezTo>
                  <a:cubicBezTo>
                    <a:pt x="22" y="158"/>
                    <a:pt x="22" y="158"/>
                    <a:pt x="23" y="158"/>
                  </a:cubicBezTo>
                  <a:cubicBezTo>
                    <a:pt x="22" y="158"/>
                    <a:pt x="21" y="158"/>
                    <a:pt x="21" y="159"/>
                  </a:cubicBezTo>
                  <a:cubicBezTo>
                    <a:pt x="20" y="159"/>
                    <a:pt x="19" y="159"/>
                    <a:pt x="18" y="160"/>
                  </a:cubicBezTo>
                  <a:cubicBezTo>
                    <a:pt x="18" y="160"/>
                    <a:pt x="18" y="161"/>
                    <a:pt x="17" y="161"/>
                  </a:cubicBezTo>
                  <a:cubicBezTo>
                    <a:pt x="16" y="162"/>
                    <a:pt x="15" y="162"/>
                    <a:pt x="13" y="163"/>
                  </a:cubicBezTo>
                  <a:cubicBezTo>
                    <a:pt x="13" y="163"/>
                    <a:pt x="13" y="162"/>
                    <a:pt x="13" y="162"/>
                  </a:cubicBezTo>
                  <a:cubicBezTo>
                    <a:pt x="12" y="162"/>
                    <a:pt x="12" y="162"/>
                    <a:pt x="11" y="162"/>
                  </a:cubicBezTo>
                  <a:cubicBezTo>
                    <a:pt x="11" y="163"/>
                    <a:pt x="11" y="163"/>
                    <a:pt x="10" y="164"/>
                  </a:cubicBezTo>
                  <a:cubicBezTo>
                    <a:pt x="10" y="164"/>
                    <a:pt x="9" y="165"/>
                    <a:pt x="9" y="165"/>
                  </a:cubicBezTo>
                  <a:cubicBezTo>
                    <a:pt x="8" y="165"/>
                    <a:pt x="8" y="165"/>
                    <a:pt x="8" y="166"/>
                  </a:cubicBezTo>
                  <a:cubicBezTo>
                    <a:pt x="8" y="166"/>
                    <a:pt x="8" y="166"/>
                    <a:pt x="8" y="166"/>
                  </a:cubicBezTo>
                  <a:cubicBezTo>
                    <a:pt x="8" y="167"/>
                    <a:pt x="7" y="167"/>
                    <a:pt x="7" y="168"/>
                  </a:cubicBezTo>
                  <a:cubicBezTo>
                    <a:pt x="6" y="168"/>
                    <a:pt x="6" y="168"/>
                    <a:pt x="5" y="168"/>
                  </a:cubicBezTo>
                  <a:cubicBezTo>
                    <a:pt x="5" y="169"/>
                    <a:pt x="5" y="169"/>
                    <a:pt x="4" y="170"/>
                  </a:cubicBezTo>
                  <a:cubicBezTo>
                    <a:pt x="4" y="170"/>
                    <a:pt x="4" y="170"/>
                    <a:pt x="3" y="170"/>
                  </a:cubicBezTo>
                  <a:cubicBezTo>
                    <a:pt x="2" y="171"/>
                    <a:pt x="2" y="171"/>
                    <a:pt x="0" y="172"/>
                  </a:cubicBezTo>
                  <a:cubicBezTo>
                    <a:pt x="1" y="172"/>
                    <a:pt x="1" y="172"/>
                    <a:pt x="2" y="172"/>
                  </a:cubicBezTo>
                  <a:cubicBezTo>
                    <a:pt x="2" y="173"/>
                    <a:pt x="2" y="173"/>
                    <a:pt x="2" y="173"/>
                  </a:cubicBezTo>
                  <a:cubicBezTo>
                    <a:pt x="2" y="173"/>
                    <a:pt x="2" y="173"/>
                    <a:pt x="3" y="173"/>
                  </a:cubicBezTo>
                  <a:cubicBezTo>
                    <a:pt x="3" y="173"/>
                    <a:pt x="5" y="172"/>
                    <a:pt x="5" y="172"/>
                  </a:cubicBezTo>
                  <a:cubicBezTo>
                    <a:pt x="5" y="173"/>
                    <a:pt x="4" y="174"/>
                    <a:pt x="4" y="174"/>
                  </a:cubicBezTo>
                  <a:cubicBezTo>
                    <a:pt x="4" y="174"/>
                    <a:pt x="4" y="174"/>
                    <a:pt x="4" y="174"/>
                  </a:cubicBezTo>
                  <a:cubicBezTo>
                    <a:pt x="4" y="174"/>
                    <a:pt x="5" y="174"/>
                    <a:pt x="5" y="175"/>
                  </a:cubicBezTo>
                  <a:cubicBezTo>
                    <a:pt x="5" y="175"/>
                    <a:pt x="6" y="176"/>
                    <a:pt x="6" y="176"/>
                  </a:cubicBezTo>
                  <a:cubicBezTo>
                    <a:pt x="6" y="176"/>
                    <a:pt x="7" y="176"/>
                    <a:pt x="7" y="176"/>
                  </a:cubicBezTo>
                  <a:cubicBezTo>
                    <a:pt x="8" y="175"/>
                    <a:pt x="9" y="175"/>
                    <a:pt x="10" y="174"/>
                  </a:cubicBezTo>
                  <a:cubicBezTo>
                    <a:pt x="11" y="174"/>
                    <a:pt x="11" y="173"/>
                    <a:pt x="13" y="173"/>
                  </a:cubicBezTo>
                  <a:cubicBezTo>
                    <a:pt x="13" y="173"/>
                    <a:pt x="13" y="173"/>
                    <a:pt x="13" y="173"/>
                  </a:cubicBezTo>
                  <a:cubicBezTo>
                    <a:pt x="12" y="174"/>
                    <a:pt x="17" y="175"/>
                    <a:pt x="18" y="175"/>
                  </a:cubicBezTo>
                  <a:cubicBezTo>
                    <a:pt x="19" y="175"/>
                    <a:pt x="19" y="174"/>
                    <a:pt x="20" y="174"/>
                  </a:cubicBezTo>
                  <a:cubicBezTo>
                    <a:pt x="21" y="174"/>
                    <a:pt x="22" y="173"/>
                    <a:pt x="23" y="173"/>
                  </a:cubicBezTo>
                  <a:cubicBezTo>
                    <a:pt x="23" y="174"/>
                    <a:pt x="22" y="174"/>
                    <a:pt x="22" y="174"/>
                  </a:cubicBezTo>
                  <a:cubicBezTo>
                    <a:pt x="23" y="174"/>
                    <a:pt x="24" y="174"/>
                    <a:pt x="25" y="174"/>
                  </a:cubicBezTo>
                  <a:cubicBezTo>
                    <a:pt x="25" y="175"/>
                    <a:pt x="25" y="175"/>
                    <a:pt x="25" y="175"/>
                  </a:cubicBezTo>
                  <a:cubicBezTo>
                    <a:pt x="25" y="176"/>
                    <a:pt x="24" y="176"/>
                    <a:pt x="24" y="176"/>
                  </a:cubicBezTo>
                  <a:cubicBezTo>
                    <a:pt x="23" y="177"/>
                    <a:pt x="22" y="177"/>
                    <a:pt x="21" y="178"/>
                  </a:cubicBezTo>
                  <a:cubicBezTo>
                    <a:pt x="21" y="179"/>
                    <a:pt x="21" y="179"/>
                    <a:pt x="21" y="180"/>
                  </a:cubicBezTo>
                  <a:cubicBezTo>
                    <a:pt x="20" y="180"/>
                    <a:pt x="23" y="181"/>
                    <a:pt x="24" y="181"/>
                  </a:cubicBezTo>
                  <a:cubicBezTo>
                    <a:pt x="25" y="180"/>
                    <a:pt x="26" y="180"/>
                    <a:pt x="27" y="179"/>
                  </a:cubicBezTo>
                  <a:cubicBezTo>
                    <a:pt x="27" y="178"/>
                    <a:pt x="28" y="178"/>
                    <a:pt x="29" y="178"/>
                  </a:cubicBezTo>
                  <a:cubicBezTo>
                    <a:pt x="30" y="177"/>
                    <a:pt x="30" y="177"/>
                    <a:pt x="31" y="176"/>
                  </a:cubicBezTo>
                  <a:cubicBezTo>
                    <a:pt x="31" y="176"/>
                    <a:pt x="31" y="175"/>
                    <a:pt x="31" y="175"/>
                  </a:cubicBezTo>
                  <a:cubicBezTo>
                    <a:pt x="32" y="174"/>
                    <a:pt x="32" y="174"/>
                    <a:pt x="33" y="174"/>
                  </a:cubicBezTo>
                  <a:cubicBezTo>
                    <a:pt x="34" y="173"/>
                    <a:pt x="34" y="173"/>
                    <a:pt x="35" y="172"/>
                  </a:cubicBezTo>
                  <a:cubicBezTo>
                    <a:pt x="36" y="172"/>
                    <a:pt x="36" y="171"/>
                    <a:pt x="36" y="171"/>
                  </a:cubicBezTo>
                  <a:cubicBezTo>
                    <a:pt x="37" y="171"/>
                    <a:pt x="37" y="171"/>
                    <a:pt x="38" y="171"/>
                  </a:cubicBezTo>
                  <a:cubicBezTo>
                    <a:pt x="38" y="170"/>
                    <a:pt x="39" y="170"/>
                    <a:pt x="39" y="169"/>
                  </a:cubicBezTo>
                  <a:cubicBezTo>
                    <a:pt x="40" y="168"/>
                    <a:pt x="40" y="168"/>
                    <a:pt x="40" y="167"/>
                  </a:cubicBezTo>
                  <a:cubicBezTo>
                    <a:pt x="41" y="167"/>
                    <a:pt x="42" y="167"/>
                    <a:pt x="43" y="166"/>
                  </a:cubicBezTo>
                  <a:cubicBezTo>
                    <a:pt x="43" y="165"/>
                    <a:pt x="43" y="165"/>
                    <a:pt x="43" y="164"/>
                  </a:cubicBezTo>
                  <a:cubicBezTo>
                    <a:pt x="44" y="163"/>
                    <a:pt x="44" y="163"/>
                    <a:pt x="45" y="162"/>
                  </a:cubicBezTo>
                  <a:cubicBezTo>
                    <a:pt x="46" y="162"/>
                    <a:pt x="47" y="162"/>
                    <a:pt x="48" y="161"/>
                  </a:cubicBezTo>
                  <a:cubicBezTo>
                    <a:pt x="49" y="161"/>
                    <a:pt x="49" y="160"/>
                    <a:pt x="50" y="159"/>
                  </a:cubicBezTo>
                  <a:cubicBezTo>
                    <a:pt x="50" y="159"/>
                    <a:pt x="51" y="160"/>
                    <a:pt x="51" y="160"/>
                  </a:cubicBezTo>
                  <a:cubicBezTo>
                    <a:pt x="51" y="160"/>
                    <a:pt x="49" y="162"/>
                    <a:pt x="49" y="163"/>
                  </a:cubicBezTo>
                  <a:cubicBezTo>
                    <a:pt x="49" y="163"/>
                    <a:pt x="49" y="164"/>
                    <a:pt x="49" y="164"/>
                  </a:cubicBezTo>
                  <a:cubicBezTo>
                    <a:pt x="50" y="164"/>
                    <a:pt x="50" y="164"/>
                    <a:pt x="51" y="164"/>
                  </a:cubicBezTo>
                  <a:cubicBezTo>
                    <a:pt x="52" y="163"/>
                    <a:pt x="52" y="163"/>
                    <a:pt x="53" y="162"/>
                  </a:cubicBezTo>
                  <a:cubicBezTo>
                    <a:pt x="54" y="162"/>
                    <a:pt x="55" y="161"/>
                    <a:pt x="56" y="161"/>
                  </a:cubicBezTo>
                  <a:cubicBezTo>
                    <a:pt x="57" y="160"/>
                    <a:pt x="58" y="160"/>
                    <a:pt x="59" y="159"/>
                  </a:cubicBezTo>
                  <a:cubicBezTo>
                    <a:pt x="60" y="158"/>
                    <a:pt x="60" y="158"/>
                    <a:pt x="61" y="157"/>
                  </a:cubicBezTo>
                  <a:cubicBezTo>
                    <a:pt x="62" y="156"/>
                    <a:pt x="62" y="156"/>
                    <a:pt x="63" y="155"/>
                  </a:cubicBezTo>
                  <a:cubicBezTo>
                    <a:pt x="64" y="155"/>
                    <a:pt x="64" y="155"/>
                    <a:pt x="65" y="154"/>
                  </a:cubicBezTo>
                  <a:cubicBezTo>
                    <a:pt x="66" y="154"/>
                    <a:pt x="66" y="154"/>
                    <a:pt x="67" y="154"/>
                  </a:cubicBezTo>
                  <a:cubicBezTo>
                    <a:pt x="67" y="153"/>
                    <a:pt x="67" y="153"/>
                    <a:pt x="68" y="152"/>
                  </a:cubicBezTo>
                  <a:cubicBezTo>
                    <a:pt x="68" y="153"/>
                    <a:pt x="68" y="154"/>
                    <a:pt x="69" y="155"/>
                  </a:cubicBezTo>
                  <a:cubicBezTo>
                    <a:pt x="70" y="155"/>
                    <a:pt x="71" y="155"/>
                    <a:pt x="72" y="155"/>
                  </a:cubicBezTo>
                  <a:cubicBezTo>
                    <a:pt x="73" y="155"/>
                    <a:pt x="73" y="155"/>
                    <a:pt x="74" y="154"/>
                  </a:cubicBezTo>
                  <a:cubicBezTo>
                    <a:pt x="75" y="154"/>
                    <a:pt x="76" y="154"/>
                    <a:pt x="78" y="153"/>
                  </a:cubicBezTo>
                  <a:cubicBezTo>
                    <a:pt x="79" y="154"/>
                    <a:pt x="79" y="154"/>
                    <a:pt x="80" y="154"/>
                  </a:cubicBezTo>
                  <a:cubicBezTo>
                    <a:pt x="82" y="154"/>
                    <a:pt x="83" y="154"/>
                    <a:pt x="84" y="154"/>
                  </a:cubicBezTo>
                  <a:cubicBezTo>
                    <a:pt x="85" y="154"/>
                    <a:pt x="85" y="154"/>
                    <a:pt x="86" y="153"/>
                  </a:cubicBezTo>
                  <a:cubicBezTo>
                    <a:pt x="87" y="153"/>
                    <a:pt x="87" y="153"/>
                    <a:pt x="88" y="152"/>
                  </a:cubicBezTo>
                  <a:cubicBezTo>
                    <a:pt x="89" y="152"/>
                    <a:pt x="90" y="152"/>
                    <a:pt x="92" y="152"/>
                  </a:cubicBezTo>
                  <a:cubicBezTo>
                    <a:pt x="93" y="152"/>
                    <a:pt x="93" y="152"/>
                    <a:pt x="94" y="152"/>
                  </a:cubicBezTo>
                  <a:cubicBezTo>
                    <a:pt x="94" y="152"/>
                    <a:pt x="95" y="153"/>
                    <a:pt x="95" y="153"/>
                  </a:cubicBezTo>
                  <a:cubicBezTo>
                    <a:pt x="96" y="154"/>
                    <a:pt x="96" y="154"/>
                    <a:pt x="96" y="154"/>
                  </a:cubicBezTo>
                  <a:cubicBezTo>
                    <a:pt x="97" y="154"/>
                    <a:pt x="98" y="154"/>
                    <a:pt x="99" y="154"/>
                  </a:cubicBezTo>
                  <a:cubicBezTo>
                    <a:pt x="100" y="154"/>
                    <a:pt x="100" y="154"/>
                    <a:pt x="102" y="154"/>
                  </a:cubicBezTo>
                  <a:cubicBezTo>
                    <a:pt x="102" y="154"/>
                    <a:pt x="102" y="154"/>
                    <a:pt x="102" y="154"/>
                  </a:cubicBezTo>
                  <a:cubicBezTo>
                    <a:pt x="102" y="155"/>
                    <a:pt x="102" y="155"/>
                    <a:pt x="102" y="155"/>
                  </a:cubicBezTo>
                  <a:cubicBezTo>
                    <a:pt x="102" y="156"/>
                    <a:pt x="102" y="157"/>
                    <a:pt x="102" y="157"/>
                  </a:cubicBezTo>
                  <a:cubicBezTo>
                    <a:pt x="102" y="157"/>
                    <a:pt x="102" y="157"/>
                    <a:pt x="102" y="158"/>
                  </a:cubicBezTo>
                  <a:cubicBezTo>
                    <a:pt x="102" y="158"/>
                    <a:pt x="103" y="158"/>
                    <a:pt x="104" y="158"/>
                  </a:cubicBezTo>
                  <a:cubicBezTo>
                    <a:pt x="104" y="158"/>
                    <a:pt x="106" y="159"/>
                    <a:pt x="106" y="159"/>
                  </a:cubicBezTo>
                  <a:cubicBezTo>
                    <a:pt x="107" y="159"/>
                    <a:pt x="108" y="159"/>
                    <a:pt x="109" y="159"/>
                  </a:cubicBezTo>
                  <a:cubicBezTo>
                    <a:pt x="110" y="158"/>
                    <a:pt x="110" y="158"/>
                    <a:pt x="111" y="158"/>
                  </a:cubicBezTo>
                  <a:cubicBezTo>
                    <a:pt x="111" y="158"/>
                    <a:pt x="111" y="158"/>
                    <a:pt x="111" y="159"/>
                  </a:cubicBezTo>
                  <a:cubicBezTo>
                    <a:pt x="111" y="160"/>
                    <a:pt x="111" y="161"/>
                    <a:pt x="111" y="161"/>
                  </a:cubicBezTo>
                  <a:cubicBezTo>
                    <a:pt x="111" y="161"/>
                    <a:pt x="111" y="161"/>
                    <a:pt x="111" y="162"/>
                  </a:cubicBezTo>
                  <a:cubicBezTo>
                    <a:pt x="111" y="162"/>
                    <a:pt x="111" y="162"/>
                    <a:pt x="111" y="162"/>
                  </a:cubicBezTo>
                  <a:cubicBezTo>
                    <a:pt x="112" y="162"/>
                    <a:pt x="112" y="162"/>
                    <a:pt x="113" y="162"/>
                  </a:cubicBezTo>
                  <a:cubicBezTo>
                    <a:pt x="114" y="162"/>
                    <a:pt x="114" y="162"/>
                    <a:pt x="115" y="162"/>
                  </a:cubicBezTo>
                  <a:cubicBezTo>
                    <a:pt x="115" y="162"/>
                    <a:pt x="119" y="162"/>
                    <a:pt x="118" y="163"/>
                  </a:cubicBezTo>
                  <a:cubicBezTo>
                    <a:pt x="116" y="164"/>
                    <a:pt x="117" y="164"/>
                    <a:pt x="116" y="165"/>
                  </a:cubicBezTo>
                  <a:cubicBezTo>
                    <a:pt x="115" y="165"/>
                    <a:pt x="115" y="165"/>
                    <a:pt x="115" y="165"/>
                  </a:cubicBezTo>
                  <a:cubicBezTo>
                    <a:pt x="116" y="165"/>
                    <a:pt x="117" y="165"/>
                    <a:pt x="118" y="165"/>
                  </a:cubicBezTo>
                  <a:cubicBezTo>
                    <a:pt x="119" y="165"/>
                    <a:pt x="119" y="165"/>
                    <a:pt x="120" y="165"/>
                  </a:cubicBezTo>
                  <a:cubicBezTo>
                    <a:pt x="120" y="165"/>
                    <a:pt x="121" y="165"/>
                    <a:pt x="121" y="166"/>
                  </a:cubicBezTo>
                  <a:cubicBezTo>
                    <a:pt x="120" y="167"/>
                    <a:pt x="120" y="167"/>
                    <a:pt x="120" y="167"/>
                  </a:cubicBezTo>
                  <a:cubicBezTo>
                    <a:pt x="120" y="167"/>
                    <a:pt x="120" y="167"/>
                    <a:pt x="120" y="167"/>
                  </a:cubicBezTo>
                  <a:cubicBezTo>
                    <a:pt x="120" y="167"/>
                    <a:pt x="122" y="167"/>
                    <a:pt x="123" y="167"/>
                  </a:cubicBezTo>
                  <a:cubicBezTo>
                    <a:pt x="123" y="168"/>
                    <a:pt x="124" y="168"/>
                    <a:pt x="124" y="168"/>
                  </a:cubicBezTo>
                  <a:cubicBezTo>
                    <a:pt x="124" y="168"/>
                    <a:pt x="124" y="167"/>
                    <a:pt x="125" y="168"/>
                  </a:cubicBezTo>
                  <a:cubicBezTo>
                    <a:pt x="125" y="170"/>
                    <a:pt x="125" y="171"/>
                    <a:pt x="125" y="171"/>
                  </a:cubicBezTo>
                  <a:cubicBezTo>
                    <a:pt x="126" y="170"/>
                    <a:pt x="127" y="170"/>
                    <a:pt x="128" y="170"/>
                  </a:cubicBezTo>
                  <a:cubicBezTo>
                    <a:pt x="128" y="170"/>
                    <a:pt x="130" y="169"/>
                    <a:pt x="130" y="170"/>
                  </a:cubicBezTo>
                  <a:cubicBezTo>
                    <a:pt x="130" y="170"/>
                    <a:pt x="130" y="170"/>
                    <a:pt x="130" y="172"/>
                  </a:cubicBezTo>
                  <a:cubicBezTo>
                    <a:pt x="129" y="173"/>
                    <a:pt x="129" y="173"/>
                    <a:pt x="129" y="174"/>
                  </a:cubicBezTo>
                  <a:cubicBezTo>
                    <a:pt x="129" y="175"/>
                    <a:pt x="130" y="175"/>
                    <a:pt x="130" y="175"/>
                  </a:cubicBezTo>
                  <a:cubicBezTo>
                    <a:pt x="131" y="175"/>
                    <a:pt x="131" y="175"/>
                    <a:pt x="132" y="175"/>
                  </a:cubicBezTo>
                  <a:cubicBezTo>
                    <a:pt x="133" y="175"/>
                    <a:pt x="133" y="175"/>
                    <a:pt x="134" y="175"/>
                  </a:cubicBezTo>
                  <a:cubicBezTo>
                    <a:pt x="134" y="176"/>
                    <a:pt x="134" y="176"/>
                    <a:pt x="134" y="176"/>
                  </a:cubicBezTo>
                  <a:cubicBezTo>
                    <a:pt x="134" y="176"/>
                    <a:pt x="133" y="178"/>
                    <a:pt x="134" y="178"/>
                  </a:cubicBezTo>
                  <a:cubicBezTo>
                    <a:pt x="135" y="178"/>
                    <a:pt x="138" y="179"/>
                    <a:pt x="138" y="179"/>
                  </a:cubicBezTo>
                  <a:cubicBezTo>
                    <a:pt x="138" y="179"/>
                    <a:pt x="138" y="180"/>
                    <a:pt x="138" y="181"/>
                  </a:cubicBezTo>
                  <a:cubicBezTo>
                    <a:pt x="137" y="181"/>
                    <a:pt x="135" y="182"/>
                    <a:pt x="135" y="183"/>
                  </a:cubicBezTo>
                  <a:cubicBezTo>
                    <a:pt x="135" y="184"/>
                    <a:pt x="134" y="185"/>
                    <a:pt x="134" y="185"/>
                  </a:cubicBezTo>
                  <a:cubicBezTo>
                    <a:pt x="134" y="185"/>
                    <a:pt x="130" y="185"/>
                    <a:pt x="130" y="186"/>
                  </a:cubicBezTo>
                  <a:cubicBezTo>
                    <a:pt x="131" y="186"/>
                    <a:pt x="134" y="187"/>
                    <a:pt x="135" y="187"/>
                  </a:cubicBezTo>
                  <a:cubicBezTo>
                    <a:pt x="135" y="187"/>
                    <a:pt x="137" y="187"/>
                    <a:pt x="137" y="187"/>
                  </a:cubicBezTo>
                  <a:cubicBezTo>
                    <a:pt x="137" y="187"/>
                    <a:pt x="138" y="188"/>
                    <a:pt x="138" y="188"/>
                  </a:cubicBezTo>
                  <a:cubicBezTo>
                    <a:pt x="139" y="188"/>
                    <a:pt x="139" y="188"/>
                    <a:pt x="139" y="188"/>
                  </a:cubicBezTo>
                  <a:cubicBezTo>
                    <a:pt x="141" y="188"/>
                    <a:pt x="142" y="188"/>
                    <a:pt x="143" y="188"/>
                  </a:cubicBezTo>
                  <a:cubicBezTo>
                    <a:pt x="144" y="188"/>
                    <a:pt x="144" y="187"/>
                    <a:pt x="145" y="187"/>
                  </a:cubicBezTo>
                  <a:cubicBezTo>
                    <a:pt x="145" y="187"/>
                    <a:pt x="150" y="188"/>
                    <a:pt x="149" y="188"/>
                  </a:cubicBezTo>
                  <a:cubicBezTo>
                    <a:pt x="149" y="189"/>
                    <a:pt x="147" y="191"/>
                    <a:pt x="147" y="191"/>
                  </a:cubicBezTo>
                  <a:cubicBezTo>
                    <a:pt x="147" y="191"/>
                    <a:pt x="147" y="193"/>
                    <a:pt x="147" y="193"/>
                  </a:cubicBezTo>
                  <a:cubicBezTo>
                    <a:pt x="148" y="194"/>
                    <a:pt x="152" y="195"/>
                    <a:pt x="152" y="195"/>
                  </a:cubicBezTo>
                  <a:cubicBezTo>
                    <a:pt x="152" y="195"/>
                    <a:pt x="154" y="194"/>
                    <a:pt x="154" y="195"/>
                  </a:cubicBezTo>
                  <a:cubicBezTo>
                    <a:pt x="153" y="196"/>
                    <a:pt x="153" y="197"/>
                    <a:pt x="152" y="197"/>
                  </a:cubicBezTo>
                  <a:cubicBezTo>
                    <a:pt x="152" y="198"/>
                    <a:pt x="155" y="202"/>
                    <a:pt x="155" y="202"/>
                  </a:cubicBezTo>
                  <a:cubicBezTo>
                    <a:pt x="153" y="204"/>
                    <a:pt x="152" y="204"/>
                    <a:pt x="150" y="206"/>
                  </a:cubicBezTo>
                  <a:cubicBezTo>
                    <a:pt x="150" y="206"/>
                    <a:pt x="147" y="204"/>
                    <a:pt x="147" y="209"/>
                  </a:cubicBezTo>
                  <a:cubicBezTo>
                    <a:pt x="148" y="213"/>
                    <a:pt x="146" y="212"/>
                    <a:pt x="148" y="213"/>
                  </a:cubicBezTo>
                  <a:cubicBezTo>
                    <a:pt x="150" y="215"/>
                    <a:pt x="151" y="217"/>
                    <a:pt x="151" y="217"/>
                  </a:cubicBezTo>
                  <a:cubicBezTo>
                    <a:pt x="151" y="217"/>
                    <a:pt x="152" y="219"/>
                    <a:pt x="151" y="221"/>
                  </a:cubicBezTo>
                  <a:cubicBezTo>
                    <a:pt x="150" y="222"/>
                    <a:pt x="152" y="220"/>
                    <a:pt x="150" y="222"/>
                  </a:cubicBezTo>
                  <a:cubicBezTo>
                    <a:pt x="147" y="224"/>
                    <a:pt x="145" y="224"/>
                    <a:pt x="146" y="226"/>
                  </a:cubicBezTo>
                  <a:cubicBezTo>
                    <a:pt x="148" y="229"/>
                    <a:pt x="153" y="231"/>
                    <a:pt x="153" y="231"/>
                  </a:cubicBezTo>
                  <a:cubicBezTo>
                    <a:pt x="153" y="234"/>
                    <a:pt x="153" y="235"/>
                    <a:pt x="153" y="237"/>
                  </a:cubicBezTo>
                  <a:cubicBezTo>
                    <a:pt x="153" y="239"/>
                    <a:pt x="154" y="239"/>
                    <a:pt x="153" y="240"/>
                  </a:cubicBezTo>
                  <a:cubicBezTo>
                    <a:pt x="153" y="241"/>
                    <a:pt x="154" y="241"/>
                    <a:pt x="154" y="243"/>
                  </a:cubicBezTo>
                  <a:cubicBezTo>
                    <a:pt x="155" y="244"/>
                    <a:pt x="156" y="244"/>
                    <a:pt x="158" y="246"/>
                  </a:cubicBezTo>
                  <a:cubicBezTo>
                    <a:pt x="159" y="248"/>
                    <a:pt x="159" y="248"/>
                    <a:pt x="159" y="248"/>
                  </a:cubicBezTo>
                  <a:cubicBezTo>
                    <a:pt x="159" y="248"/>
                    <a:pt x="164" y="250"/>
                    <a:pt x="164" y="251"/>
                  </a:cubicBezTo>
                  <a:cubicBezTo>
                    <a:pt x="165" y="252"/>
                    <a:pt x="165" y="252"/>
                    <a:pt x="166" y="253"/>
                  </a:cubicBezTo>
                  <a:cubicBezTo>
                    <a:pt x="167" y="255"/>
                    <a:pt x="170" y="254"/>
                    <a:pt x="170" y="257"/>
                  </a:cubicBezTo>
                  <a:cubicBezTo>
                    <a:pt x="171" y="259"/>
                    <a:pt x="171" y="258"/>
                    <a:pt x="172" y="260"/>
                  </a:cubicBezTo>
                  <a:cubicBezTo>
                    <a:pt x="173" y="263"/>
                    <a:pt x="173" y="263"/>
                    <a:pt x="173" y="263"/>
                  </a:cubicBezTo>
                  <a:cubicBezTo>
                    <a:pt x="173" y="263"/>
                    <a:pt x="173" y="261"/>
                    <a:pt x="174" y="265"/>
                  </a:cubicBezTo>
                  <a:cubicBezTo>
                    <a:pt x="175" y="268"/>
                    <a:pt x="177" y="267"/>
                    <a:pt x="178" y="269"/>
                  </a:cubicBezTo>
                  <a:cubicBezTo>
                    <a:pt x="180" y="272"/>
                    <a:pt x="178" y="268"/>
                    <a:pt x="180" y="272"/>
                  </a:cubicBezTo>
                  <a:cubicBezTo>
                    <a:pt x="182" y="275"/>
                    <a:pt x="188" y="275"/>
                    <a:pt x="188" y="275"/>
                  </a:cubicBezTo>
                  <a:cubicBezTo>
                    <a:pt x="190" y="276"/>
                    <a:pt x="190" y="273"/>
                    <a:pt x="190" y="276"/>
                  </a:cubicBezTo>
                  <a:cubicBezTo>
                    <a:pt x="189" y="280"/>
                    <a:pt x="188" y="280"/>
                    <a:pt x="189" y="280"/>
                  </a:cubicBezTo>
                  <a:cubicBezTo>
                    <a:pt x="191" y="280"/>
                    <a:pt x="191" y="279"/>
                    <a:pt x="191" y="282"/>
                  </a:cubicBezTo>
                  <a:cubicBezTo>
                    <a:pt x="192" y="285"/>
                    <a:pt x="194" y="285"/>
                    <a:pt x="194" y="287"/>
                  </a:cubicBezTo>
                  <a:cubicBezTo>
                    <a:pt x="194" y="290"/>
                    <a:pt x="203" y="295"/>
                    <a:pt x="203" y="295"/>
                  </a:cubicBezTo>
                  <a:cubicBezTo>
                    <a:pt x="204" y="296"/>
                    <a:pt x="205" y="292"/>
                    <a:pt x="205" y="292"/>
                  </a:cubicBezTo>
                  <a:cubicBezTo>
                    <a:pt x="204" y="290"/>
                    <a:pt x="204" y="290"/>
                    <a:pt x="203" y="288"/>
                  </a:cubicBezTo>
                  <a:cubicBezTo>
                    <a:pt x="202" y="287"/>
                    <a:pt x="202" y="287"/>
                    <a:pt x="201" y="286"/>
                  </a:cubicBezTo>
                  <a:cubicBezTo>
                    <a:pt x="200" y="285"/>
                    <a:pt x="200" y="284"/>
                    <a:pt x="199" y="283"/>
                  </a:cubicBezTo>
                  <a:cubicBezTo>
                    <a:pt x="199" y="283"/>
                    <a:pt x="198" y="280"/>
                    <a:pt x="198" y="279"/>
                  </a:cubicBezTo>
                  <a:cubicBezTo>
                    <a:pt x="197" y="278"/>
                    <a:pt x="196" y="276"/>
                    <a:pt x="196" y="276"/>
                  </a:cubicBezTo>
                  <a:cubicBezTo>
                    <a:pt x="196" y="274"/>
                    <a:pt x="195" y="273"/>
                    <a:pt x="195" y="271"/>
                  </a:cubicBezTo>
                  <a:cubicBezTo>
                    <a:pt x="194" y="270"/>
                    <a:pt x="194" y="269"/>
                    <a:pt x="194" y="268"/>
                  </a:cubicBezTo>
                  <a:cubicBezTo>
                    <a:pt x="194" y="268"/>
                    <a:pt x="193" y="266"/>
                    <a:pt x="196" y="268"/>
                  </a:cubicBezTo>
                  <a:cubicBezTo>
                    <a:pt x="199" y="270"/>
                    <a:pt x="204" y="269"/>
                    <a:pt x="204" y="273"/>
                  </a:cubicBezTo>
                  <a:cubicBezTo>
                    <a:pt x="204" y="277"/>
                    <a:pt x="204" y="276"/>
                    <a:pt x="205" y="278"/>
                  </a:cubicBezTo>
                  <a:cubicBezTo>
                    <a:pt x="205" y="281"/>
                    <a:pt x="208" y="280"/>
                    <a:pt x="208" y="281"/>
                  </a:cubicBezTo>
                  <a:cubicBezTo>
                    <a:pt x="209" y="282"/>
                    <a:pt x="211" y="283"/>
                    <a:pt x="212" y="284"/>
                  </a:cubicBezTo>
                  <a:cubicBezTo>
                    <a:pt x="213" y="286"/>
                    <a:pt x="216" y="287"/>
                    <a:pt x="216" y="287"/>
                  </a:cubicBezTo>
                  <a:cubicBezTo>
                    <a:pt x="217" y="288"/>
                    <a:pt x="217" y="289"/>
                    <a:pt x="218" y="290"/>
                  </a:cubicBezTo>
                  <a:cubicBezTo>
                    <a:pt x="218" y="290"/>
                    <a:pt x="221" y="292"/>
                    <a:pt x="220" y="293"/>
                  </a:cubicBezTo>
                  <a:cubicBezTo>
                    <a:pt x="220" y="294"/>
                    <a:pt x="220" y="294"/>
                    <a:pt x="220" y="295"/>
                  </a:cubicBezTo>
                  <a:cubicBezTo>
                    <a:pt x="220" y="297"/>
                    <a:pt x="222" y="297"/>
                    <a:pt x="222" y="298"/>
                  </a:cubicBezTo>
                  <a:cubicBezTo>
                    <a:pt x="223" y="299"/>
                    <a:pt x="225" y="299"/>
                    <a:pt x="227" y="302"/>
                  </a:cubicBezTo>
                  <a:cubicBezTo>
                    <a:pt x="229" y="305"/>
                    <a:pt x="235" y="307"/>
                    <a:pt x="235" y="307"/>
                  </a:cubicBezTo>
                  <a:cubicBezTo>
                    <a:pt x="232" y="309"/>
                    <a:pt x="230" y="310"/>
                    <a:pt x="227" y="312"/>
                  </a:cubicBezTo>
                  <a:cubicBezTo>
                    <a:pt x="227" y="312"/>
                    <a:pt x="223" y="315"/>
                    <a:pt x="227" y="315"/>
                  </a:cubicBezTo>
                  <a:cubicBezTo>
                    <a:pt x="231" y="316"/>
                    <a:pt x="241" y="319"/>
                    <a:pt x="241" y="319"/>
                  </a:cubicBezTo>
                  <a:cubicBezTo>
                    <a:pt x="241" y="319"/>
                    <a:pt x="241" y="320"/>
                    <a:pt x="241" y="320"/>
                  </a:cubicBezTo>
                  <a:cubicBezTo>
                    <a:pt x="241" y="320"/>
                    <a:pt x="246" y="324"/>
                    <a:pt x="250" y="325"/>
                  </a:cubicBezTo>
                  <a:cubicBezTo>
                    <a:pt x="253" y="326"/>
                    <a:pt x="259" y="327"/>
                    <a:pt x="259" y="327"/>
                  </a:cubicBezTo>
                  <a:cubicBezTo>
                    <a:pt x="259" y="327"/>
                    <a:pt x="265" y="327"/>
                    <a:pt x="266" y="329"/>
                  </a:cubicBezTo>
                  <a:cubicBezTo>
                    <a:pt x="266" y="330"/>
                    <a:pt x="267" y="332"/>
                    <a:pt x="270" y="332"/>
                  </a:cubicBezTo>
                  <a:cubicBezTo>
                    <a:pt x="273" y="332"/>
                    <a:pt x="280" y="332"/>
                    <a:pt x="280" y="332"/>
                  </a:cubicBezTo>
                  <a:cubicBezTo>
                    <a:pt x="281" y="331"/>
                    <a:pt x="282" y="331"/>
                    <a:pt x="282" y="331"/>
                  </a:cubicBezTo>
                  <a:cubicBezTo>
                    <a:pt x="282" y="331"/>
                    <a:pt x="288" y="332"/>
                    <a:pt x="288" y="333"/>
                  </a:cubicBezTo>
                  <a:cubicBezTo>
                    <a:pt x="288" y="334"/>
                    <a:pt x="286" y="336"/>
                    <a:pt x="289" y="337"/>
                  </a:cubicBezTo>
                  <a:cubicBezTo>
                    <a:pt x="292" y="338"/>
                    <a:pt x="295" y="339"/>
                    <a:pt x="295" y="339"/>
                  </a:cubicBezTo>
                  <a:cubicBezTo>
                    <a:pt x="298" y="339"/>
                    <a:pt x="300" y="340"/>
                    <a:pt x="303" y="340"/>
                  </a:cubicBezTo>
                  <a:cubicBezTo>
                    <a:pt x="303" y="340"/>
                    <a:pt x="304" y="341"/>
                    <a:pt x="304" y="343"/>
                  </a:cubicBezTo>
                  <a:cubicBezTo>
                    <a:pt x="304" y="345"/>
                    <a:pt x="313" y="343"/>
                    <a:pt x="313" y="343"/>
                  </a:cubicBezTo>
                  <a:cubicBezTo>
                    <a:pt x="313" y="343"/>
                    <a:pt x="319" y="344"/>
                    <a:pt x="317" y="347"/>
                  </a:cubicBezTo>
                  <a:cubicBezTo>
                    <a:pt x="316" y="349"/>
                    <a:pt x="317" y="348"/>
                    <a:pt x="316" y="351"/>
                  </a:cubicBezTo>
                  <a:cubicBezTo>
                    <a:pt x="316" y="353"/>
                    <a:pt x="315" y="351"/>
                    <a:pt x="316" y="353"/>
                  </a:cubicBezTo>
                  <a:cubicBezTo>
                    <a:pt x="317" y="355"/>
                    <a:pt x="318" y="355"/>
                    <a:pt x="320" y="356"/>
                  </a:cubicBezTo>
                  <a:cubicBezTo>
                    <a:pt x="323" y="357"/>
                    <a:pt x="329" y="357"/>
                    <a:pt x="329" y="357"/>
                  </a:cubicBezTo>
                  <a:cubicBezTo>
                    <a:pt x="329" y="357"/>
                    <a:pt x="327" y="358"/>
                    <a:pt x="331" y="359"/>
                  </a:cubicBezTo>
                  <a:cubicBezTo>
                    <a:pt x="335" y="360"/>
                    <a:pt x="341" y="362"/>
                    <a:pt x="341" y="362"/>
                  </a:cubicBezTo>
                  <a:cubicBezTo>
                    <a:pt x="341" y="362"/>
                    <a:pt x="340" y="362"/>
                    <a:pt x="340" y="364"/>
                  </a:cubicBezTo>
                  <a:cubicBezTo>
                    <a:pt x="341" y="365"/>
                    <a:pt x="345" y="366"/>
                    <a:pt x="345" y="366"/>
                  </a:cubicBezTo>
                  <a:cubicBezTo>
                    <a:pt x="345" y="365"/>
                    <a:pt x="345" y="364"/>
                    <a:pt x="346" y="363"/>
                  </a:cubicBezTo>
                  <a:cubicBezTo>
                    <a:pt x="347" y="362"/>
                    <a:pt x="347" y="362"/>
                    <a:pt x="348" y="361"/>
                  </a:cubicBezTo>
                  <a:cubicBezTo>
                    <a:pt x="350" y="360"/>
                    <a:pt x="350" y="360"/>
                    <a:pt x="352" y="359"/>
                  </a:cubicBezTo>
                  <a:cubicBezTo>
                    <a:pt x="354" y="359"/>
                    <a:pt x="354" y="359"/>
                    <a:pt x="356" y="358"/>
                  </a:cubicBezTo>
                  <a:cubicBezTo>
                    <a:pt x="356" y="358"/>
                    <a:pt x="358" y="355"/>
                    <a:pt x="355" y="356"/>
                  </a:cubicBezTo>
                  <a:cubicBezTo>
                    <a:pt x="351" y="357"/>
                    <a:pt x="354" y="356"/>
                    <a:pt x="351" y="357"/>
                  </a:cubicBezTo>
                  <a:cubicBezTo>
                    <a:pt x="347" y="359"/>
                    <a:pt x="342" y="359"/>
                    <a:pt x="342" y="359"/>
                  </a:cubicBezTo>
                  <a:cubicBezTo>
                    <a:pt x="339" y="359"/>
                    <a:pt x="338" y="359"/>
                    <a:pt x="336" y="359"/>
                  </a:cubicBezTo>
                  <a:cubicBezTo>
                    <a:pt x="336" y="357"/>
                    <a:pt x="336" y="356"/>
                    <a:pt x="336" y="355"/>
                  </a:cubicBezTo>
                  <a:cubicBezTo>
                    <a:pt x="336" y="352"/>
                    <a:pt x="336" y="351"/>
                    <a:pt x="337" y="349"/>
                  </a:cubicBezTo>
                  <a:cubicBezTo>
                    <a:pt x="337" y="348"/>
                    <a:pt x="337" y="347"/>
                    <a:pt x="337" y="345"/>
                  </a:cubicBezTo>
                  <a:cubicBezTo>
                    <a:pt x="337" y="343"/>
                    <a:pt x="336" y="342"/>
                    <a:pt x="336" y="340"/>
                  </a:cubicBezTo>
                  <a:cubicBezTo>
                    <a:pt x="334" y="338"/>
                    <a:pt x="334" y="337"/>
                    <a:pt x="333" y="335"/>
                  </a:cubicBezTo>
                  <a:cubicBezTo>
                    <a:pt x="333" y="335"/>
                    <a:pt x="331" y="334"/>
                    <a:pt x="329" y="334"/>
                  </a:cubicBezTo>
                  <a:cubicBezTo>
                    <a:pt x="327" y="333"/>
                    <a:pt x="322" y="332"/>
                    <a:pt x="322" y="332"/>
                  </a:cubicBezTo>
                  <a:cubicBezTo>
                    <a:pt x="322" y="332"/>
                    <a:pt x="320" y="332"/>
                    <a:pt x="318" y="332"/>
                  </a:cubicBezTo>
                  <a:cubicBezTo>
                    <a:pt x="315" y="332"/>
                    <a:pt x="315" y="332"/>
                    <a:pt x="315" y="332"/>
                  </a:cubicBezTo>
                  <a:cubicBezTo>
                    <a:pt x="314" y="332"/>
                    <a:pt x="313" y="332"/>
                    <a:pt x="312" y="331"/>
                  </a:cubicBezTo>
                  <a:cubicBezTo>
                    <a:pt x="312" y="331"/>
                    <a:pt x="310" y="330"/>
                    <a:pt x="312" y="329"/>
                  </a:cubicBezTo>
                  <a:cubicBezTo>
                    <a:pt x="314" y="329"/>
                    <a:pt x="315" y="326"/>
                    <a:pt x="315" y="326"/>
                  </a:cubicBezTo>
                  <a:cubicBezTo>
                    <a:pt x="315" y="325"/>
                    <a:pt x="315" y="325"/>
                    <a:pt x="315" y="324"/>
                  </a:cubicBezTo>
                  <a:cubicBezTo>
                    <a:pt x="315" y="324"/>
                    <a:pt x="317" y="324"/>
                    <a:pt x="317" y="322"/>
                  </a:cubicBezTo>
                  <a:cubicBezTo>
                    <a:pt x="318" y="320"/>
                    <a:pt x="317" y="315"/>
                    <a:pt x="317" y="315"/>
                  </a:cubicBezTo>
                  <a:cubicBezTo>
                    <a:pt x="317" y="314"/>
                    <a:pt x="317" y="314"/>
                    <a:pt x="316" y="313"/>
                  </a:cubicBezTo>
                  <a:cubicBezTo>
                    <a:pt x="316" y="312"/>
                    <a:pt x="317" y="311"/>
                    <a:pt x="317" y="310"/>
                  </a:cubicBezTo>
                  <a:cubicBezTo>
                    <a:pt x="317" y="310"/>
                    <a:pt x="315" y="307"/>
                    <a:pt x="312" y="307"/>
                  </a:cubicBezTo>
                  <a:cubicBezTo>
                    <a:pt x="310" y="308"/>
                    <a:pt x="310" y="307"/>
                    <a:pt x="307" y="308"/>
                  </a:cubicBezTo>
                  <a:cubicBezTo>
                    <a:pt x="305" y="309"/>
                    <a:pt x="303" y="310"/>
                    <a:pt x="303" y="310"/>
                  </a:cubicBezTo>
                  <a:cubicBezTo>
                    <a:pt x="303" y="310"/>
                    <a:pt x="299" y="314"/>
                    <a:pt x="299" y="316"/>
                  </a:cubicBezTo>
                  <a:cubicBezTo>
                    <a:pt x="299" y="317"/>
                    <a:pt x="300" y="315"/>
                    <a:pt x="299" y="317"/>
                  </a:cubicBezTo>
                  <a:cubicBezTo>
                    <a:pt x="298" y="319"/>
                    <a:pt x="301" y="319"/>
                    <a:pt x="298" y="319"/>
                  </a:cubicBezTo>
                  <a:cubicBezTo>
                    <a:pt x="295" y="319"/>
                    <a:pt x="296" y="320"/>
                    <a:pt x="292" y="320"/>
                  </a:cubicBezTo>
                  <a:cubicBezTo>
                    <a:pt x="289" y="320"/>
                    <a:pt x="288" y="321"/>
                    <a:pt x="287" y="321"/>
                  </a:cubicBezTo>
                  <a:cubicBezTo>
                    <a:pt x="284" y="321"/>
                    <a:pt x="282" y="321"/>
                    <a:pt x="282" y="321"/>
                  </a:cubicBezTo>
                  <a:cubicBezTo>
                    <a:pt x="282" y="321"/>
                    <a:pt x="282" y="318"/>
                    <a:pt x="278" y="317"/>
                  </a:cubicBezTo>
                  <a:cubicBezTo>
                    <a:pt x="275" y="316"/>
                    <a:pt x="271" y="311"/>
                    <a:pt x="271" y="311"/>
                  </a:cubicBezTo>
                  <a:cubicBezTo>
                    <a:pt x="270" y="309"/>
                    <a:pt x="270" y="308"/>
                    <a:pt x="268" y="305"/>
                  </a:cubicBezTo>
                  <a:cubicBezTo>
                    <a:pt x="269" y="303"/>
                    <a:pt x="269" y="302"/>
                    <a:pt x="269" y="300"/>
                  </a:cubicBezTo>
                  <a:cubicBezTo>
                    <a:pt x="268" y="297"/>
                    <a:pt x="268" y="296"/>
                    <a:pt x="267" y="292"/>
                  </a:cubicBezTo>
                  <a:cubicBezTo>
                    <a:pt x="268" y="290"/>
                    <a:pt x="268" y="289"/>
                    <a:pt x="269" y="286"/>
                  </a:cubicBezTo>
                  <a:cubicBezTo>
                    <a:pt x="269" y="286"/>
                    <a:pt x="270" y="285"/>
                    <a:pt x="272" y="284"/>
                  </a:cubicBezTo>
                  <a:cubicBezTo>
                    <a:pt x="273" y="283"/>
                    <a:pt x="273" y="278"/>
                    <a:pt x="273" y="278"/>
                  </a:cubicBezTo>
                  <a:cubicBezTo>
                    <a:pt x="274" y="278"/>
                    <a:pt x="275" y="277"/>
                    <a:pt x="276" y="277"/>
                  </a:cubicBezTo>
                  <a:cubicBezTo>
                    <a:pt x="276" y="277"/>
                    <a:pt x="284" y="275"/>
                    <a:pt x="286" y="275"/>
                  </a:cubicBezTo>
                  <a:cubicBezTo>
                    <a:pt x="287" y="275"/>
                    <a:pt x="287" y="275"/>
                    <a:pt x="287" y="275"/>
                  </a:cubicBezTo>
                  <a:cubicBezTo>
                    <a:pt x="291" y="275"/>
                    <a:pt x="292" y="274"/>
                    <a:pt x="296" y="274"/>
                  </a:cubicBezTo>
                  <a:cubicBezTo>
                    <a:pt x="299" y="274"/>
                    <a:pt x="308" y="274"/>
                    <a:pt x="308" y="274"/>
                  </a:cubicBezTo>
                  <a:cubicBezTo>
                    <a:pt x="309" y="273"/>
                    <a:pt x="309" y="273"/>
                    <a:pt x="310" y="272"/>
                  </a:cubicBezTo>
                  <a:cubicBezTo>
                    <a:pt x="311" y="271"/>
                    <a:pt x="312" y="271"/>
                    <a:pt x="313" y="269"/>
                  </a:cubicBezTo>
                  <a:cubicBezTo>
                    <a:pt x="313" y="269"/>
                    <a:pt x="311" y="267"/>
                    <a:pt x="315" y="269"/>
                  </a:cubicBezTo>
                  <a:cubicBezTo>
                    <a:pt x="319" y="271"/>
                    <a:pt x="319" y="270"/>
                    <a:pt x="321" y="271"/>
                  </a:cubicBezTo>
                  <a:cubicBezTo>
                    <a:pt x="324" y="272"/>
                    <a:pt x="324" y="271"/>
                    <a:pt x="327" y="273"/>
                  </a:cubicBezTo>
                  <a:cubicBezTo>
                    <a:pt x="329" y="274"/>
                    <a:pt x="328" y="273"/>
                    <a:pt x="329" y="274"/>
                  </a:cubicBezTo>
                  <a:cubicBezTo>
                    <a:pt x="331" y="276"/>
                    <a:pt x="328" y="273"/>
                    <a:pt x="331" y="276"/>
                  </a:cubicBezTo>
                  <a:cubicBezTo>
                    <a:pt x="333" y="279"/>
                    <a:pt x="331" y="278"/>
                    <a:pt x="333" y="280"/>
                  </a:cubicBezTo>
                  <a:cubicBezTo>
                    <a:pt x="336" y="281"/>
                    <a:pt x="338" y="279"/>
                    <a:pt x="339" y="282"/>
                  </a:cubicBezTo>
                  <a:cubicBezTo>
                    <a:pt x="341" y="284"/>
                    <a:pt x="339" y="280"/>
                    <a:pt x="341" y="284"/>
                  </a:cubicBezTo>
                  <a:cubicBezTo>
                    <a:pt x="342" y="289"/>
                    <a:pt x="340" y="287"/>
                    <a:pt x="342" y="289"/>
                  </a:cubicBezTo>
                  <a:cubicBezTo>
                    <a:pt x="344" y="291"/>
                    <a:pt x="344" y="291"/>
                    <a:pt x="344" y="291"/>
                  </a:cubicBezTo>
                  <a:cubicBezTo>
                    <a:pt x="345" y="292"/>
                    <a:pt x="346" y="292"/>
                    <a:pt x="347" y="292"/>
                  </a:cubicBezTo>
                  <a:cubicBezTo>
                    <a:pt x="347" y="292"/>
                    <a:pt x="350" y="292"/>
                    <a:pt x="351" y="291"/>
                  </a:cubicBezTo>
                  <a:cubicBezTo>
                    <a:pt x="352" y="290"/>
                    <a:pt x="351" y="287"/>
                    <a:pt x="352" y="285"/>
                  </a:cubicBezTo>
                  <a:cubicBezTo>
                    <a:pt x="352" y="283"/>
                    <a:pt x="350" y="279"/>
                    <a:pt x="350" y="279"/>
                  </a:cubicBezTo>
                  <a:cubicBezTo>
                    <a:pt x="350" y="279"/>
                    <a:pt x="350" y="279"/>
                    <a:pt x="349" y="277"/>
                  </a:cubicBezTo>
                  <a:cubicBezTo>
                    <a:pt x="349" y="276"/>
                    <a:pt x="345" y="275"/>
                    <a:pt x="344" y="271"/>
                  </a:cubicBezTo>
                  <a:cubicBezTo>
                    <a:pt x="344" y="268"/>
                    <a:pt x="346" y="266"/>
                    <a:pt x="346" y="266"/>
                  </a:cubicBezTo>
                  <a:cubicBezTo>
                    <a:pt x="346" y="266"/>
                    <a:pt x="347" y="265"/>
                    <a:pt x="349" y="264"/>
                  </a:cubicBezTo>
                  <a:cubicBezTo>
                    <a:pt x="351" y="264"/>
                    <a:pt x="353" y="262"/>
                    <a:pt x="353" y="262"/>
                  </a:cubicBezTo>
                  <a:cubicBezTo>
                    <a:pt x="354" y="261"/>
                    <a:pt x="355" y="261"/>
                    <a:pt x="356" y="261"/>
                  </a:cubicBezTo>
                  <a:cubicBezTo>
                    <a:pt x="357" y="260"/>
                    <a:pt x="357" y="260"/>
                    <a:pt x="358" y="259"/>
                  </a:cubicBezTo>
                  <a:cubicBezTo>
                    <a:pt x="361" y="257"/>
                    <a:pt x="362" y="256"/>
                    <a:pt x="364" y="255"/>
                  </a:cubicBezTo>
                  <a:cubicBezTo>
                    <a:pt x="366" y="253"/>
                    <a:pt x="367" y="253"/>
                    <a:pt x="369" y="252"/>
                  </a:cubicBezTo>
                  <a:cubicBezTo>
                    <a:pt x="369" y="251"/>
                    <a:pt x="369" y="250"/>
                    <a:pt x="369" y="249"/>
                  </a:cubicBezTo>
                  <a:cubicBezTo>
                    <a:pt x="369" y="249"/>
                    <a:pt x="369" y="248"/>
                    <a:pt x="369" y="247"/>
                  </a:cubicBezTo>
                  <a:cubicBezTo>
                    <a:pt x="369" y="246"/>
                    <a:pt x="369" y="244"/>
                    <a:pt x="369" y="244"/>
                  </a:cubicBezTo>
                  <a:cubicBezTo>
                    <a:pt x="369" y="244"/>
                    <a:pt x="371" y="249"/>
                    <a:pt x="369" y="246"/>
                  </a:cubicBezTo>
                  <a:cubicBezTo>
                    <a:pt x="367" y="243"/>
                    <a:pt x="367" y="241"/>
                    <a:pt x="367" y="240"/>
                  </a:cubicBezTo>
                  <a:cubicBezTo>
                    <a:pt x="367" y="239"/>
                    <a:pt x="364" y="234"/>
                    <a:pt x="364" y="234"/>
                  </a:cubicBezTo>
                  <a:cubicBezTo>
                    <a:pt x="364" y="234"/>
                    <a:pt x="365" y="233"/>
                    <a:pt x="366" y="233"/>
                  </a:cubicBezTo>
                  <a:cubicBezTo>
                    <a:pt x="366" y="233"/>
                    <a:pt x="368" y="230"/>
                    <a:pt x="370" y="233"/>
                  </a:cubicBezTo>
                  <a:cubicBezTo>
                    <a:pt x="371" y="236"/>
                    <a:pt x="371" y="236"/>
                    <a:pt x="371" y="236"/>
                  </a:cubicBezTo>
                  <a:cubicBezTo>
                    <a:pt x="376" y="234"/>
                    <a:pt x="378" y="234"/>
                    <a:pt x="383" y="232"/>
                  </a:cubicBezTo>
                  <a:cubicBezTo>
                    <a:pt x="383" y="232"/>
                    <a:pt x="385" y="226"/>
                    <a:pt x="387" y="226"/>
                  </a:cubicBezTo>
                  <a:cubicBezTo>
                    <a:pt x="388" y="226"/>
                    <a:pt x="391" y="222"/>
                    <a:pt x="391" y="222"/>
                  </a:cubicBezTo>
                  <a:cubicBezTo>
                    <a:pt x="390" y="221"/>
                    <a:pt x="390" y="220"/>
                    <a:pt x="390" y="219"/>
                  </a:cubicBezTo>
                  <a:cubicBezTo>
                    <a:pt x="390" y="218"/>
                    <a:pt x="390" y="217"/>
                    <a:pt x="391" y="216"/>
                  </a:cubicBezTo>
                  <a:cubicBezTo>
                    <a:pt x="392" y="215"/>
                    <a:pt x="393" y="215"/>
                    <a:pt x="394" y="214"/>
                  </a:cubicBezTo>
                  <a:cubicBezTo>
                    <a:pt x="395" y="214"/>
                    <a:pt x="396" y="214"/>
                    <a:pt x="397" y="214"/>
                  </a:cubicBezTo>
                  <a:cubicBezTo>
                    <a:pt x="397" y="214"/>
                    <a:pt x="396" y="212"/>
                    <a:pt x="400" y="213"/>
                  </a:cubicBezTo>
                  <a:cubicBezTo>
                    <a:pt x="405" y="213"/>
                    <a:pt x="406" y="213"/>
                    <a:pt x="408" y="213"/>
                  </a:cubicBezTo>
                  <a:cubicBezTo>
                    <a:pt x="410" y="214"/>
                    <a:pt x="407" y="213"/>
                    <a:pt x="410" y="214"/>
                  </a:cubicBezTo>
                  <a:cubicBezTo>
                    <a:pt x="412" y="214"/>
                    <a:pt x="415" y="214"/>
                    <a:pt x="415" y="214"/>
                  </a:cubicBezTo>
                  <a:cubicBezTo>
                    <a:pt x="417" y="213"/>
                    <a:pt x="418" y="213"/>
                    <a:pt x="420" y="212"/>
                  </a:cubicBezTo>
                  <a:cubicBezTo>
                    <a:pt x="420" y="212"/>
                    <a:pt x="421" y="210"/>
                    <a:pt x="422" y="209"/>
                  </a:cubicBezTo>
                  <a:cubicBezTo>
                    <a:pt x="423" y="208"/>
                    <a:pt x="422" y="204"/>
                    <a:pt x="422" y="204"/>
                  </a:cubicBezTo>
                  <a:cubicBezTo>
                    <a:pt x="422" y="204"/>
                    <a:pt x="422" y="203"/>
                    <a:pt x="420" y="200"/>
                  </a:cubicBezTo>
                  <a:cubicBezTo>
                    <a:pt x="417" y="198"/>
                    <a:pt x="416" y="196"/>
                    <a:pt x="416" y="196"/>
                  </a:cubicBezTo>
                  <a:cubicBezTo>
                    <a:pt x="416" y="196"/>
                    <a:pt x="414" y="191"/>
                    <a:pt x="415" y="190"/>
                  </a:cubicBezTo>
                  <a:cubicBezTo>
                    <a:pt x="417" y="188"/>
                    <a:pt x="417" y="186"/>
                    <a:pt x="417" y="186"/>
                  </a:cubicBezTo>
                  <a:cubicBezTo>
                    <a:pt x="420" y="186"/>
                    <a:pt x="422" y="186"/>
                    <a:pt x="425" y="185"/>
                  </a:cubicBezTo>
                  <a:cubicBezTo>
                    <a:pt x="425" y="185"/>
                    <a:pt x="426" y="182"/>
                    <a:pt x="430" y="182"/>
                  </a:cubicBezTo>
                  <a:cubicBezTo>
                    <a:pt x="434" y="182"/>
                    <a:pt x="430" y="181"/>
                    <a:pt x="434" y="182"/>
                  </a:cubicBezTo>
                  <a:cubicBezTo>
                    <a:pt x="438" y="182"/>
                    <a:pt x="438" y="182"/>
                    <a:pt x="440" y="182"/>
                  </a:cubicBezTo>
                  <a:cubicBezTo>
                    <a:pt x="441" y="182"/>
                    <a:pt x="443" y="182"/>
                    <a:pt x="443" y="182"/>
                  </a:cubicBezTo>
                  <a:cubicBezTo>
                    <a:pt x="443" y="182"/>
                    <a:pt x="448" y="179"/>
                    <a:pt x="445" y="183"/>
                  </a:cubicBezTo>
                  <a:cubicBezTo>
                    <a:pt x="442" y="188"/>
                    <a:pt x="443" y="184"/>
                    <a:pt x="442" y="188"/>
                  </a:cubicBezTo>
                  <a:cubicBezTo>
                    <a:pt x="441" y="192"/>
                    <a:pt x="440" y="191"/>
                    <a:pt x="441" y="192"/>
                  </a:cubicBezTo>
                  <a:cubicBezTo>
                    <a:pt x="442" y="194"/>
                    <a:pt x="446" y="194"/>
                    <a:pt x="446" y="194"/>
                  </a:cubicBezTo>
                  <a:cubicBezTo>
                    <a:pt x="448" y="194"/>
                    <a:pt x="448" y="194"/>
                    <a:pt x="449" y="193"/>
                  </a:cubicBezTo>
                  <a:cubicBezTo>
                    <a:pt x="451" y="193"/>
                    <a:pt x="452" y="193"/>
                    <a:pt x="454" y="193"/>
                  </a:cubicBezTo>
                  <a:cubicBezTo>
                    <a:pt x="460" y="198"/>
                    <a:pt x="463" y="199"/>
                    <a:pt x="463" y="199"/>
                  </a:cubicBezTo>
                  <a:cubicBezTo>
                    <a:pt x="464" y="199"/>
                    <a:pt x="465" y="199"/>
                    <a:pt x="467" y="198"/>
                  </a:cubicBezTo>
                  <a:cubicBezTo>
                    <a:pt x="468" y="198"/>
                    <a:pt x="468" y="198"/>
                    <a:pt x="469" y="198"/>
                  </a:cubicBezTo>
                  <a:cubicBezTo>
                    <a:pt x="470" y="198"/>
                    <a:pt x="470" y="198"/>
                    <a:pt x="471" y="197"/>
                  </a:cubicBezTo>
                  <a:cubicBezTo>
                    <a:pt x="472" y="196"/>
                    <a:pt x="472" y="194"/>
                    <a:pt x="472" y="194"/>
                  </a:cubicBezTo>
                  <a:cubicBezTo>
                    <a:pt x="472" y="194"/>
                    <a:pt x="471" y="192"/>
                    <a:pt x="467" y="192"/>
                  </a:cubicBezTo>
                  <a:cubicBezTo>
                    <a:pt x="462" y="192"/>
                    <a:pt x="462" y="192"/>
                    <a:pt x="462" y="192"/>
                  </a:cubicBezTo>
                  <a:cubicBezTo>
                    <a:pt x="461" y="191"/>
                    <a:pt x="460" y="190"/>
                    <a:pt x="459" y="189"/>
                  </a:cubicBezTo>
                  <a:cubicBezTo>
                    <a:pt x="459" y="189"/>
                    <a:pt x="459" y="187"/>
                    <a:pt x="458" y="187"/>
                  </a:cubicBezTo>
                  <a:cubicBezTo>
                    <a:pt x="456" y="186"/>
                    <a:pt x="454" y="185"/>
                    <a:pt x="454" y="185"/>
                  </a:cubicBezTo>
                  <a:cubicBezTo>
                    <a:pt x="453" y="184"/>
                    <a:pt x="453" y="184"/>
                    <a:pt x="452" y="184"/>
                  </a:cubicBezTo>
                  <a:cubicBezTo>
                    <a:pt x="452" y="182"/>
                    <a:pt x="452" y="182"/>
                    <a:pt x="453" y="180"/>
                  </a:cubicBezTo>
                  <a:cubicBezTo>
                    <a:pt x="454" y="180"/>
                    <a:pt x="454" y="180"/>
                    <a:pt x="455" y="179"/>
                  </a:cubicBezTo>
                  <a:cubicBezTo>
                    <a:pt x="453" y="178"/>
                    <a:pt x="452" y="178"/>
                    <a:pt x="451" y="176"/>
                  </a:cubicBezTo>
                  <a:cubicBezTo>
                    <a:pt x="450" y="175"/>
                    <a:pt x="450" y="175"/>
                    <a:pt x="450" y="174"/>
                  </a:cubicBezTo>
                  <a:cubicBezTo>
                    <a:pt x="451" y="174"/>
                    <a:pt x="451" y="173"/>
                    <a:pt x="452" y="173"/>
                  </a:cubicBezTo>
                  <a:cubicBezTo>
                    <a:pt x="451" y="170"/>
                    <a:pt x="450" y="168"/>
                    <a:pt x="449" y="165"/>
                  </a:cubicBezTo>
                  <a:cubicBezTo>
                    <a:pt x="446" y="163"/>
                    <a:pt x="444" y="161"/>
                    <a:pt x="441" y="159"/>
                  </a:cubicBezTo>
                  <a:cubicBezTo>
                    <a:pt x="438" y="158"/>
                    <a:pt x="436" y="157"/>
                    <a:pt x="433" y="156"/>
                  </a:cubicBezTo>
                  <a:cubicBezTo>
                    <a:pt x="429" y="153"/>
                    <a:pt x="428" y="152"/>
                    <a:pt x="424" y="149"/>
                  </a:cubicBezTo>
                  <a:cubicBezTo>
                    <a:pt x="424" y="149"/>
                    <a:pt x="424" y="143"/>
                    <a:pt x="423" y="142"/>
                  </a:cubicBezTo>
                  <a:cubicBezTo>
                    <a:pt x="420" y="141"/>
                    <a:pt x="414" y="137"/>
                    <a:pt x="414" y="137"/>
                  </a:cubicBezTo>
                  <a:cubicBezTo>
                    <a:pt x="413" y="135"/>
                    <a:pt x="412" y="134"/>
                    <a:pt x="411" y="132"/>
                  </a:cubicBezTo>
                  <a:cubicBezTo>
                    <a:pt x="411" y="130"/>
                    <a:pt x="411" y="128"/>
                    <a:pt x="412" y="126"/>
                  </a:cubicBezTo>
                  <a:cubicBezTo>
                    <a:pt x="412" y="126"/>
                    <a:pt x="408" y="130"/>
                    <a:pt x="407" y="132"/>
                  </a:cubicBezTo>
                  <a:cubicBezTo>
                    <a:pt x="406" y="134"/>
                    <a:pt x="406" y="134"/>
                    <a:pt x="405" y="136"/>
                  </a:cubicBezTo>
                  <a:cubicBezTo>
                    <a:pt x="403" y="138"/>
                    <a:pt x="402" y="140"/>
                    <a:pt x="402" y="140"/>
                  </a:cubicBezTo>
                  <a:cubicBezTo>
                    <a:pt x="400" y="139"/>
                    <a:pt x="399" y="139"/>
                    <a:pt x="397" y="138"/>
                  </a:cubicBezTo>
                  <a:cubicBezTo>
                    <a:pt x="397" y="138"/>
                    <a:pt x="393" y="136"/>
                    <a:pt x="392" y="135"/>
                  </a:cubicBezTo>
                  <a:cubicBezTo>
                    <a:pt x="391" y="134"/>
                    <a:pt x="389" y="131"/>
                    <a:pt x="389" y="131"/>
                  </a:cubicBezTo>
                  <a:cubicBezTo>
                    <a:pt x="388" y="129"/>
                    <a:pt x="388" y="127"/>
                    <a:pt x="388" y="125"/>
                  </a:cubicBezTo>
                  <a:cubicBezTo>
                    <a:pt x="388" y="125"/>
                    <a:pt x="385" y="124"/>
                    <a:pt x="382" y="123"/>
                  </a:cubicBezTo>
                  <a:cubicBezTo>
                    <a:pt x="378" y="122"/>
                    <a:pt x="378" y="122"/>
                    <a:pt x="378" y="122"/>
                  </a:cubicBezTo>
                  <a:cubicBezTo>
                    <a:pt x="377" y="120"/>
                    <a:pt x="376" y="119"/>
                    <a:pt x="375" y="118"/>
                  </a:cubicBezTo>
                  <a:cubicBezTo>
                    <a:pt x="375" y="118"/>
                    <a:pt x="374" y="116"/>
                    <a:pt x="372" y="117"/>
                  </a:cubicBezTo>
                  <a:cubicBezTo>
                    <a:pt x="370" y="117"/>
                    <a:pt x="366" y="117"/>
                    <a:pt x="366" y="117"/>
                  </a:cubicBezTo>
                  <a:cubicBezTo>
                    <a:pt x="363" y="117"/>
                    <a:pt x="361" y="117"/>
                    <a:pt x="358" y="117"/>
                  </a:cubicBezTo>
                  <a:cubicBezTo>
                    <a:pt x="356" y="118"/>
                    <a:pt x="355" y="117"/>
                    <a:pt x="355" y="120"/>
                  </a:cubicBezTo>
                  <a:cubicBezTo>
                    <a:pt x="355" y="123"/>
                    <a:pt x="355" y="123"/>
                    <a:pt x="355" y="125"/>
                  </a:cubicBezTo>
                  <a:cubicBezTo>
                    <a:pt x="355" y="127"/>
                    <a:pt x="357" y="125"/>
                    <a:pt x="355" y="127"/>
                  </a:cubicBezTo>
                  <a:cubicBezTo>
                    <a:pt x="353" y="129"/>
                    <a:pt x="353" y="126"/>
                    <a:pt x="353" y="129"/>
                  </a:cubicBezTo>
                  <a:cubicBezTo>
                    <a:pt x="353" y="133"/>
                    <a:pt x="351" y="132"/>
                    <a:pt x="353" y="135"/>
                  </a:cubicBezTo>
                  <a:cubicBezTo>
                    <a:pt x="354" y="138"/>
                    <a:pt x="356" y="140"/>
                    <a:pt x="356" y="140"/>
                  </a:cubicBezTo>
                  <a:cubicBezTo>
                    <a:pt x="356" y="140"/>
                    <a:pt x="357" y="139"/>
                    <a:pt x="359" y="142"/>
                  </a:cubicBezTo>
                  <a:cubicBezTo>
                    <a:pt x="361" y="145"/>
                    <a:pt x="361" y="142"/>
                    <a:pt x="361" y="145"/>
                  </a:cubicBezTo>
                  <a:cubicBezTo>
                    <a:pt x="362" y="147"/>
                    <a:pt x="365" y="147"/>
                    <a:pt x="362" y="148"/>
                  </a:cubicBezTo>
                  <a:cubicBezTo>
                    <a:pt x="359" y="150"/>
                    <a:pt x="360" y="150"/>
                    <a:pt x="357" y="150"/>
                  </a:cubicBezTo>
                  <a:cubicBezTo>
                    <a:pt x="354" y="151"/>
                    <a:pt x="357" y="149"/>
                    <a:pt x="354" y="151"/>
                  </a:cubicBezTo>
                  <a:cubicBezTo>
                    <a:pt x="351" y="153"/>
                    <a:pt x="349" y="152"/>
                    <a:pt x="351" y="154"/>
                  </a:cubicBezTo>
                  <a:cubicBezTo>
                    <a:pt x="353" y="157"/>
                    <a:pt x="351" y="154"/>
                    <a:pt x="353" y="157"/>
                  </a:cubicBezTo>
                  <a:cubicBezTo>
                    <a:pt x="356" y="160"/>
                    <a:pt x="358" y="156"/>
                    <a:pt x="356" y="160"/>
                  </a:cubicBezTo>
                  <a:cubicBezTo>
                    <a:pt x="353" y="163"/>
                    <a:pt x="354" y="161"/>
                    <a:pt x="353" y="163"/>
                  </a:cubicBezTo>
                  <a:cubicBezTo>
                    <a:pt x="352" y="165"/>
                    <a:pt x="354" y="163"/>
                    <a:pt x="352" y="165"/>
                  </a:cubicBezTo>
                  <a:cubicBezTo>
                    <a:pt x="351" y="167"/>
                    <a:pt x="356" y="167"/>
                    <a:pt x="351" y="168"/>
                  </a:cubicBezTo>
                  <a:cubicBezTo>
                    <a:pt x="345" y="168"/>
                    <a:pt x="344" y="169"/>
                    <a:pt x="343" y="167"/>
                  </a:cubicBezTo>
                  <a:cubicBezTo>
                    <a:pt x="342" y="166"/>
                    <a:pt x="341" y="164"/>
                    <a:pt x="341" y="164"/>
                  </a:cubicBezTo>
                  <a:cubicBezTo>
                    <a:pt x="340" y="161"/>
                    <a:pt x="339" y="160"/>
                    <a:pt x="338" y="158"/>
                  </a:cubicBezTo>
                  <a:cubicBezTo>
                    <a:pt x="338" y="157"/>
                    <a:pt x="337" y="156"/>
                    <a:pt x="337" y="155"/>
                  </a:cubicBezTo>
                  <a:cubicBezTo>
                    <a:pt x="328" y="151"/>
                    <a:pt x="329" y="151"/>
                    <a:pt x="326" y="151"/>
                  </a:cubicBezTo>
                  <a:cubicBezTo>
                    <a:pt x="323" y="150"/>
                    <a:pt x="328" y="151"/>
                    <a:pt x="323" y="150"/>
                  </a:cubicBezTo>
                  <a:cubicBezTo>
                    <a:pt x="318" y="150"/>
                    <a:pt x="316" y="148"/>
                    <a:pt x="311" y="147"/>
                  </a:cubicBezTo>
                  <a:cubicBezTo>
                    <a:pt x="307" y="146"/>
                    <a:pt x="306" y="145"/>
                    <a:pt x="304" y="144"/>
                  </a:cubicBezTo>
                  <a:cubicBezTo>
                    <a:pt x="303" y="143"/>
                    <a:pt x="302" y="143"/>
                    <a:pt x="301" y="141"/>
                  </a:cubicBezTo>
                  <a:cubicBezTo>
                    <a:pt x="301" y="140"/>
                    <a:pt x="299" y="139"/>
                    <a:pt x="295" y="138"/>
                  </a:cubicBezTo>
                  <a:cubicBezTo>
                    <a:pt x="290" y="136"/>
                    <a:pt x="295" y="138"/>
                    <a:pt x="290" y="136"/>
                  </a:cubicBezTo>
                  <a:cubicBezTo>
                    <a:pt x="286" y="135"/>
                    <a:pt x="285" y="135"/>
                    <a:pt x="285" y="133"/>
                  </a:cubicBezTo>
                  <a:cubicBezTo>
                    <a:pt x="284" y="130"/>
                    <a:pt x="284" y="127"/>
                    <a:pt x="284" y="127"/>
                  </a:cubicBezTo>
                  <a:cubicBezTo>
                    <a:pt x="284" y="127"/>
                    <a:pt x="287" y="126"/>
                    <a:pt x="289" y="123"/>
                  </a:cubicBezTo>
                  <a:cubicBezTo>
                    <a:pt x="292" y="121"/>
                    <a:pt x="291" y="121"/>
                    <a:pt x="293" y="120"/>
                  </a:cubicBezTo>
                  <a:cubicBezTo>
                    <a:pt x="295" y="119"/>
                    <a:pt x="298" y="118"/>
                    <a:pt x="299" y="117"/>
                  </a:cubicBezTo>
                  <a:cubicBezTo>
                    <a:pt x="301" y="116"/>
                    <a:pt x="301" y="114"/>
                    <a:pt x="302" y="114"/>
                  </a:cubicBezTo>
                  <a:cubicBezTo>
                    <a:pt x="304" y="113"/>
                    <a:pt x="305" y="113"/>
                    <a:pt x="307" y="112"/>
                  </a:cubicBezTo>
                  <a:cubicBezTo>
                    <a:pt x="309" y="111"/>
                    <a:pt x="310" y="109"/>
                    <a:pt x="310" y="109"/>
                  </a:cubicBezTo>
                  <a:cubicBezTo>
                    <a:pt x="312" y="108"/>
                    <a:pt x="312" y="108"/>
                    <a:pt x="314" y="107"/>
                  </a:cubicBezTo>
                  <a:cubicBezTo>
                    <a:pt x="315" y="106"/>
                    <a:pt x="315" y="106"/>
                    <a:pt x="316" y="106"/>
                  </a:cubicBezTo>
                  <a:cubicBezTo>
                    <a:pt x="316" y="106"/>
                    <a:pt x="319" y="106"/>
                    <a:pt x="320" y="105"/>
                  </a:cubicBezTo>
                  <a:cubicBezTo>
                    <a:pt x="321" y="103"/>
                    <a:pt x="324" y="99"/>
                    <a:pt x="324" y="99"/>
                  </a:cubicBezTo>
                  <a:cubicBezTo>
                    <a:pt x="325" y="99"/>
                    <a:pt x="326" y="99"/>
                    <a:pt x="327" y="98"/>
                  </a:cubicBezTo>
                  <a:cubicBezTo>
                    <a:pt x="327" y="98"/>
                    <a:pt x="330" y="98"/>
                    <a:pt x="332" y="98"/>
                  </a:cubicBezTo>
                  <a:cubicBezTo>
                    <a:pt x="333" y="97"/>
                    <a:pt x="337" y="93"/>
                    <a:pt x="339" y="93"/>
                  </a:cubicBezTo>
                  <a:cubicBezTo>
                    <a:pt x="340" y="93"/>
                    <a:pt x="343" y="91"/>
                    <a:pt x="343" y="91"/>
                  </a:cubicBezTo>
                  <a:cubicBezTo>
                    <a:pt x="343" y="90"/>
                    <a:pt x="343" y="90"/>
                    <a:pt x="344" y="89"/>
                  </a:cubicBezTo>
                  <a:cubicBezTo>
                    <a:pt x="344" y="89"/>
                    <a:pt x="342" y="88"/>
                    <a:pt x="341" y="87"/>
                  </a:cubicBezTo>
                  <a:cubicBezTo>
                    <a:pt x="340" y="85"/>
                    <a:pt x="341" y="87"/>
                    <a:pt x="339" y="83"/>
                  </a:cubicBezTo>
                  <a:cubicBezTo>
                    <a:pt x="336" y="79"/>
                    <a:pt x="336" y="76"/>
                    <a:pt x="333" y="75"/>
                  </a:cubicBezTo>
                  <a:cubicBezTo>
                    <a:pt x="331" y="75"/>
                    <a:pt x="334" y="74"/>
                    <a:pt x="330" y="75"/>
                  </a:cubicBezTo>
                  <a:cubicBezTo>
                    <a:pt x="327" y="76"/>
                    <a:pt x="330" y="74"/>
                    <a:pt x="326" y="76"/>
                  </a:cubicBezTo>
                  <a:cubicBezTo>
                    <a:pt x="323" y="78"/>
                    <a:pt x="326" y="75"/>
                    <a:pt x="323" y="78"/>
                  </a:cubicBezTo>
                  <a:cubicBezTo>
                    <a:pt x="320" y="81"/>
                    <a:pt x="321" y="78"/>
                    <a:pt x="320" y="81"/>
                  </a:cubicBezTo>
                  <a:cubicBezTo>
                    <a:pt x="320" y="84"/>
                    <a:pt x="318" y="86"/>
                    <a:pt x="318" y="86"/>
                  </a:cubicBezTo>
                  <a:cubicBezTo>
                    <a:pt x="318" y="86"/>
                    <a:pt x="317" y="88"/>
                    <a:pt x="315" y="88"/>
                  </a:cubicBezTo>
                  <a:cubicBezTo>
                    <a:pt x="314" y="88"/>
                    <a:pt x="311" y="87"/>
                    <a:pt x="311" y="87"/>
                  </a:cubicBezTo>
                  <a:cubicBezTo>
                    <a:pt x="310" y="86"/>
                    <a:pt x="310" y="85"/>
                    <a:pt x="309" y="83"/>
                  </a:cubicBezTo>
                  <a:cubicBezTo>
                    <a:pt x="309" y="82"/>
                    <a:pt x="309" y="82"/>
                    <a:pt x="310" y="80"/>
                  </a:cubicBezTo>
                  <a:cubicBezTo>
                    <a:pt x="310" y="79"/>
                    <a:pt x="309" y="79"/>
                    <a:pt x="309" y="78"/>
                  </a:cubicBezTo>
                  <a:cubicBezTo>
                    <a:pt x="305" y="81"/>
                    <a:pt x="307" y="80"/>
                    <a:pt x="305" y="81"/>
                  </a:cubicBezTo>
                  <a:cubicBezTo>
                    <a:pt x="303" y="82"/>
                    <a:pt x="306" y="84"/>
                    <a:pt x="303" y="82"/>
                  </a:cubicBezTo>
                  <a:cubicBezTo>
                    <a:pt x="299" y="80"/>
                    <a:pt x="297" y="79"/>
                    <a:pt x="297" y="79"/>
                  </a:cubicBezTo>
                  <a:cubicBezTo>
                    <a:pt x="297" y="77"/>
                    <a:pt x="297" y="77"/>
                    <a:pt x="298" y="75"/>
                  </a:cubicBezTo>
                  <a:cubicBezTo>
                    <a:pt x="298" y="75"/>
                    <a:pt x="304" y="81"/>
                    <a:pt x="299" y="73"/>
                  </a:cubicBezTo>
                  <a:cubicBezTo>
                    <a:pt x="294" y="65"/>
                    <a:pt x="291" y="66"/>
                    <a:pt x="291" y="66"/>
                  </a:cubicBezTo>
                  <a:cubicBezTo>
                    <a:pt x="291" y="66"/>
                    <a:pt x="288" y="67"/>
                    <a:pt x="286" y="66"/>
                  </a:cubicBezTo>
                  <a:cubicBezTo>
                    <a:pt x="284" y="66"/>
                    <a:pt x="284" y="66"/>
                    <a:pt x="284" y="66"/>
                  </a:cubicBezTo>
                  <a:cubicBezTo>
                    <a:pt x="284" y="66"/>
                    <a:pt x="286" y="62"/>
                    <a:pt x="282" y="66"/>
                  </a:cubicBezTo>
                  <a:cubicBezTo>
                    <a:pt x="278" y="69"/>
                    <a:pt x="278" y="67"/>
                    <a:pt x="278" y="69"/>
                  </a:cubicBezTo>
                  <a:cubicBezTo>
                    <a:pt x="278" y="71"/>
                    <a:pt x="278" y="71"/>
                    <a:pt x="280" y="74"/>
                  </a:cubicBezTo>
                  <a:cubicBezTo>
                    <a:pt x="281" y="77"/>
                    <a:pt x="276" y="74"/>
                    <a:pt x="281" y="77"/>
                  </a:cubicBezTo>
                  <a:cubicBezTo>
                    <a:pt x="286" y="80"/>
                    <a:pt x="286" y="76"/>
                    <a:pt x="286" y="80"/>
                  </a:cubicBezTo>
                  <a:cubicBezTo>
                    <a:pt x="285" y="84"/>
                    <a:pt x="287" y="81"/>
                    <a:pt x="285" y="84"/>
                  </a:cubicBezTo>
                  <a:cubicBezTo>
                    <a:pt x="283" y="86"/>
                    <a:pt x="284" y="86"/>
                    <a:pt x="284" y="86"/>
                  </a:cubicBezTo>
                  <a:cubicBezTo>
                    <a:pt x="284" y="86"/>
                    <a:pt x="283" y="88"/>
                    <a:pt x="281" y="88"/>
                  </a:cubicBezTo>
                  <a:cubicBezTo>
                    <a:pt x="280" y="88"/>
                    <a:pt x="283" y="88"/>
                    <a:pt x="280" y="88"/>
                  </a:cubicBezTo>
                  <a:cubicBezTo>
                    <a:pt x="277" y="88"/>
                    <a:pt x="278" y="85"/>
                    <a:pt x="275" y="84"/>
                  </a:cubicBezTo>
                  <a:cubicBezTo>
                    <a:pt x="272" y="83"/>
                    <a:pt x="275" y="81"/>
                    <a:pt x="270" y="84"/>
                  </a:cubicBezTo>
                  <a:cubicBezTo>
                    <a:pt x="265" y="87"/>
                    <a:pt x="265" y="87"/>
                    <a:pt x="265" y="87"/>
                  </a:cubicBezTo>
                  <a:cubicBezTo>
                    <a:pt x="265" y="87"/>
                    <a:pt x="267" y="88"/>
                    <a:pt x="264" y="88"/>
                  </a:cubicBezTo>
                  <a:cubicBezTo>
                    <a:pt x="261" y="88"/>
                    <a:pt x="262" y="88"/>
                    <a:pt x="260" y="88"/>
                  </a:cubicBezTo>
                  <a:cubicBezTo>
                    <a:pt x="257" y="87"/>
                    <a:pt x="256" y="87"/>
                    <a:pt x="254" y="87"/>
                  </a:cubicBezTo>
                  <a:cubicBezTo>
                    <a:pt x="252" y="87"/>
                    <a:pt x="256" y="87"/>
                    <a:pt x="250" y="87"/>
                  </a:cubicBezTo>
                  <a:cubicBezTo>
                    <a:pt x="244" y="87"/>
                    <a:pt x="243" y="86"/>
                    <a:pt x="243" y="86"/>
                  </a:cubicBezTo>
                  <a:cubicBezTo>
                    <a:pt x="242" y="85"/>
                    <a:pt x="242" y="84"/>
                    <a:pt x="241" y="83"/>
                  </a:cubicBezTo>
                  <a:cubicBezTo>
                    <a:pt x="236" y="84"/>
                    <a:pt x="238" y="81"/>
                    <a:pt x="236" y="84"/>
                  </a:cubicBezTo>
                  <a:cubicBezTo>
                    <a:pt x="233" y="86"/>
                    <a:pt x="235" y="85"/>
                    <a:pt x="233" y="86"/>
                  </a:cubicBezTo>
                  <a:cubicBezTo>
                    <a:pt x="232" y="88"/>
                    <a:pt x="233" y="83"/>
                    <a:pt x="232" y="88"/>
                  </a:cubicBezTo>
                  <a:cubicBezTo>
                    <a:pt x="231" y="93"/>
                    <a:pt x="232" y="91"/>
                    <a:pt x="231" y="93"/>
                  </a:cubicBezTo>
                  <a:cubicBezTo>
                    <a:pt x="229" y="95"/>
                    <a:pt x="230" y="94"/>
                    <a:pt x="228" y="96"/>
                  </a:cubicBezTo>
                  <a:cubicBezTo>
                    <a:pt x="227" y="99"/>
                    <a:pt x="227" y="99"/>
                    <a:pt x="227" y="99"/>
                  </a:cubicBezTo>
                  <a:cubicBezTo>
                    <a:pt x="226" y="97"/>
                    <a:pt x="225" y="97"/>
                    <a:pt x="225" y="95"/>
                  </a:cubicBezTo>
                  <a:cubicBezTo>
                    <a:pt x="224" y="94"/>
                    <a:pt x="224" y="94"/>
                    <a:pt x="224" y="93"/>
                  </a:cubicBezTo>
                  <a:cubicBezTo>
                    <a:pt x="223" y="92"/>
                    <a:pt x="223" y="93"/>
                    <a:pt x="221" y="92"/>
                  </a:cubicBezTo>
                  <a:cubicBezTo>
                    <a:pt x="218" y="92"/>
                    <a:pt x="223" y="91"/>
                    <a:pt x="215" y="92"/>
                  </a:cubicBezTo>
                  <a:cubicBezTo>
                    <a:pt x="207" y="93"/>
                    <a:pt x="207" y="93"/>
                    <a:pt x="207" y="93"/>
                  </a:cubicBezTo>
                  <a:cubicBezTo>
                    <a:pt x="207" y="93"/>
                    <a:pt x="214" y="94"/>
                    <a:pt x="204" y="94"/>
                  </a:cubicBezTo>
                  <a:cubicBezTo>
                    <a:pt x="194" y="93"/>
                    <a:pt x="199" y="91"/>
                    <a:pt x="199" y="91"/>
                  </a:cubicBezTo>
                  <a:cubicBezTo>
                    <a:pt x="199" y="91"/>
                    <a:pt x="197" y="90"/>
                    <a:pt x="195" y="90"/>
                  </a:cubicBezTo>
                  <a:cubicBezTo>
                    <a:pt x="194" y="90"/>
                    <a:pt x="195" y="89"/>
                    <a:pt x="192" y="89"/>
                  </a:cubicBezTo>
                  <a:cubicBezTo>
                    <a:pt x="189" y="90"/>
                    <a:pt x="192" y="88"/>
                    <a:pt x="189" y="90"/>
                  </a:cubicBezTo>
                  <a:cubicBezTo>
                    <a:pt x="186" y="91"/>
                    <a:pt x="188" y="91"/>
                    <a:pt x="186" y="91"/>
                  </a:cubicBezTo>
                  <a:cubicBezTo>
                    <a:pt x="184" y="91"/>
                    <a:pt x="189" y="92"/>
                    <a:pt x="184" y="91"/>
                  </a:cubicBezTo>
                  <a:cubicBezTo>
                    <a:pt x="179" y="91"/>
                    <a:pt x="176" y="90"/>
                    <a:pt x="175" y="89"/>
                  </a:cubicBezTo>
                  <a:cubicBezTo>
                    <a:pt x="175" y="88"/>
                    <a:pt x="177" y="87"/>
                    <a:pt x="175" y="88"/>
                  </a:cubicBezTo>
                  <a:cubicBezTo>
                    <a:pt x="173" y="89"/>
                    <a:pt x="168" y="91"/>
                    <a:pt x="168" y="91"/>
                  </a:cubicBezTo>
                  <a:close/>
                  <a:moveTo>
                    <a:pt x="235" y="82"/>
                  </a:moveTo>
                  <a:cubicBezTo>
                    <a:pt x="235" y="82"/>
                    <a:pt x="235" y="82"/>
                    <a:pt x="239" y="81"/>
                  </a:cubicBezTo>
                  <a:cubicBezTo>
                    <a:pt x="243" y="80"/>
                    <a:pt x="239" y="81"/>
                    <a:pt x="240" y="80"/>
                  </a:cubicBezTo>
                  <a:cubicBezTo>
                    <a:pt x="242" y="79"/>
                    <a:pt x="242" y="80"/>
                    <a:pt x="242" y="80"/>
                  </a:cubicBezTo>
                  <a:cubicBezTo>
                    <a:pt x="242" y="81"/>
                    <a:pt x="243" y="81"/>
                    <a:pt x="243" y="82"/>
                  </a:cubicBezTo>
                  <a:cubicBezTo>
                    <a:pt x="243" y="82"/>
                    <a:pt x="243" y="84"/>
                    <a:pt x="245" y="83"/>
                  </a:cubicBezTo>
                  <a:cubicBezTo>
                    <a:pt x="247" y="83"/>
                    <a:pt x="250" y="84"/>
                    <a:pt x="252" y="84"/>
                  </a:cubicBezTo>
                  <a:cubicBezTo>
                    <a:pt x="254" y="84"/>
                    <a:pt x="253" y="84"/>
                    <a:pt x="256" y="84"/>
                  </a:cubicBezTo>
                  <a:cubicBezTo>
                    <a:pt x="256" y="84"/>
                    <a:pt x="258" y="81"/>
                    <a:pt x="260" y="80"/>
                  </a:cubicBezTo>
                  <a:cubicBezTo>
                    <a:pt x="262" y="78"/>
                    <a:pt x="260" y="80"/>
                    <a:pt x="260" y="80"/>
                  </a:cubicBezTo>
                  <a:cubicBezTo>
                    <a:pt x="260" y="80"/>
                    <a:pt x="260" y="80"/>
                    <a:pt x="262" y="79"/>
                  </a:cubicBezTo>
                  <a:cubicBezTo>
                    <a:pt x="265" y="78"/>
                    <a:pt x="262" y="79"/>
                    <a:pt x="264" y="78"/>
                  </a:cubicBezTo>
                  <a:cubicBezTo>
                    <a:pt x="265" y="78"/>
                    <a:pt x="263" y="76"/>
                    <a:pt x="263" y="76"/>
                  </a:cubicBezTo>
                  <a:cubicBezTo>
                    <a:pt x="262" y="76"/>
                    <a:pt x="262" y="75"/>
                    <a:pt x="260" y="75"/>
                  </a:cubicBezTo>
                  <a:cubicBezTo>
                    <a:pt x="260" y="75"/>
                    <a:pt x="255" y="74"/>
                    <a:pt x="254" y="74"/>
                  </a:cubicBezTo>
                  <a:cubicBezTo>
                    <a:pt x="253" y="73"/>
                    <a:pt x="252" y="73"/>
                    <a:pt x="252" y="73"/>
                  </a:cubicBezTo>
                  <a:cubicBezTo>
                    <a:pt x="252" y="73"/>
                    <a:pt x="250" y="72"/>
                    <a:pt x="249" y="71"/>
                  </a:cubicBezTo>
                  <a:cubicBezTo>
                    <a:pt x="247" y="70"/>
                    <a:pt x="249" y="71"/>
                    <a:pt x="248" y="70"/>
                  </a:cubicBezTo>
                  <a:cubicBezTo>
                    <a:pt x="247" y="68"/>
                    <a:pt x="246" y="69"/>
                    <a:pt x="246" y="69"/>
                  </a:cubicBezTo>
                  <a:cubicBezTo>
                    <a:pt x="246" y="69"/>
                    <a:pt x="246" y="69"/>
                    <a:pt x="246" y="68"/>
                  </a:cubicBezTo>
                  <a:cubicBezTo>
                    <a:pt x="247" y="66"/>
                    <a:pt x="246" y="68"/>
                    <a:pt x="247" y="65"/>
                  </a:cubicBezTo>
                  <a:cubicBezTo>
                    <a:pt x="247" y="65"/>
                    <a:pt x="245" y="65"/>
                    <a:pt x="244" y="64"/>
                  </a:cubicBezTo>
                  <a:cubicBezTo>
                    <a:pt x="243" y="63"/>
                    <a:pt x="244" y="64"/>
                    <a:pt x="243" y="63"/>
                  </a:cubicBezTo>
                  <a:cubicBezTo>
                    <a:pt x="241" y="61"/>
                    <a:pt x="242" y="63"/>
                    <a:pt x="241" y="60"/>
                  </a:cubicBezTo>
                  <a:cubicBezTo>
                    <a:pt x="239" y="58"/>
                    <a:pt x="241" y="60"/>
                    <a:pt x="239" y="61"/>
                  </a:cubicBezTo>
                  <a:cubicBezTo>
                    <a:pt x="238" y="61"/>
                    <a:pt x="239" y="61"/>
                    <a:pt x="237" y="62"/>
                  </a:cubicBezTo>
                  <a:cubicBezTo>
                    <a:pt x="238" y="62"/>
                    <a:pt x="238" y="63"/>
                    <a:pt x="239" y="63"/>
                  </a:cubicBezTo>
                  <a:cubicBezTo>
                    <a:pt x="239" y="64"/>
                    <a:pt x="240" y="64"/>
                    <a:pt x="240" y="64"/>
                  </a:cubicBezTo>
                  <a:cubicBezTo>
                    <a:pt x="241" y="65"/>
                    <a:pt x="241" y="65"/>
                    <a:pt x="241" y="65"/>
                  </a:cubicBezTo>
                  <a:cubicBezTo>
                    <a:pt x="242" y="66"/>
                    <a:pt x="242" y="67"/>
                    <a:pt x="242" y="68"/>
                  </a:cubicBezTo>
                  <a:cubicBezTo>
                    <a:pt x="242" y="68"/>
                    <a:pt x="241" y="68"/>
                    <a:pt x="241" y="69"/>
                  </a:cubicBezTo>
                  <a:cubicBezTo>
                    <a:pt x="239" y="69"/>
                    <a:pt x="238" y="69"/>
                    <a:pt x="237" y="70"/>
                  </a:cubicBezTo>
                  <a:cubicBezTo>
                    <a:pt x="237" y="70"/>
                    <a:pt x="234" y="69"/>
                    <a:pt x="234" y="67"/>
                  </a:cubicBezTo>
                  <a:cubicBezTo>
                    <a:pt x="233" y="65"/>
                    <a:pt x="234" y="67"/>
                    <a:pt x="236" y="64"/>
                  </a:cubicBezTo>
                  <a:cubicBezTo>
                    <a:pt x="238" y="61"/>
                    <a:pt x="236" y="64"/>
                    <a:pt x="235" y="62"/>
                  </a:cubicBezTo>
                  <a:cubicBezTo>
                    <a:pt x="235" y="61"/>
                    <a:pt x="234" y="62"/>
                    <a:pt x="233" y="62"/>
                  </a:cubicBezTo>
                  <a:cubicBezTo>
                    <a:pt x="231" y="62"/>
                    <a:pt x="231" y="62"/>
                    <a:pt x="231" y="62"/>
                  </a:cubicBezTo>
                  <a:cubicBezTo>
                    <a:pt x="230" y="63"/>
                    <a:pt x="230" y="64"/>
                    <a:pt x="229" y="65"/>
                  </a:cubicBezTo>
                  <a:cubicBezTo>
                    <a:pt x="229" y="65"/>
                    <a:pt x="228" y="65"/>
                    <a:pt x="227" y="65"/>
                  </a:cubicBezTo>
                  <a:cubicBezTo>
                    <a:pt x="227" y="65"/>
                    <a:pt x="227" y="65"/>
                    <a:pt x="226" y="64"/>
                  </a:cubicBezTo>
                  <a:cubicBezTo>
                    <a:pt x="226" y="64"/>
                    <a:pt x="226" y="64"/>
                    <a:pt x="226" y="64"/>
                  </a:cubicBezTo>
                  <a:cubicBezTo>
                    <a:pt x="226" y="64"/>
                    <a:pt x="226" y="64"/>
                    <a:pt x="226" y="64"/>
                  </a:cubicBezTo>
                  <a:cubicBezTo>
                    <a:pt x="225" y="63"/>
                    <a:pt x="223" y="63"/>
                    <a:pt x="223" y="63"/>
                  </a:cubicBezTo>
                  <a:cubicBezTo>
                    <a:pt x="222" y="64"/>
                    <a:pt x="222" y="64"/>
                    <a:pt x="221" y="64"/>
                  </a:cubicBezTo>
                  <a:cubicBezTo>
                    <a:pt x="222" y="65"/>
                    <a:pt x="222" y="65"/>
                    <a:pt x="223" y="66"/>
                  </a:cubicBezTo>
                  <a:cubicBezTo>
                    <a:pt x="222" y="66"/>
                    <a:pt x="222" y="67"/>
                    <a:pt x="221" y="68"/>
                  </a:cubicBezTo>
                  <a:cubicBezTo>
                    <a:pt x="221" y="68"/>
                    <a:pt x="218" y="68"/>
                    <a:pt x="217" y="67"/>
                  </a:cubicBezTo>
                  <a:cubicBezTo>
                    <a:pt x="216" y="66"/>
                    <a:pt x="216" y="65"/>
                    <a:pt x="216" y="65"/>
                  </a:cubicBezTo>
                  <a:cubicBezTo>
                    <a:pt x="216" y="65"/>
                    <a:pt x="216" y="65"/>
                    <a:pt x="217" y="64"/>
                  </a:cubicBezTo>
                  <a:cubicBezTo>
                    <a:pt x="218" y="62"/>
                    <a:pt x="217" y="64"/>
                    <a:pt x="216" y="63"/>
                  </a:cubicBezTo>
                  <a:cubicBezTo>
                    <a:pt x="216" y="62"/>
                    <a:pt x="216" y="63"/>
                    <a:pt x="215" y="63"/>
                  </a:cubicBezTo>
                  <a:cubicBezTo>
                    <a:pt x="214" y="64"/>
                    <a:pt x="213" y="65"/>
                    <a:pt x="213" y="65"/>
                  </a:cubicBezTo>
                  <a:cubicBezTo>
                    <a:pt x="211" y="65"/>
                    <a:pt x="210" y="65"/>
                    <a:pt x="209" y="65"/>
                  </a:cubicBezTo>
                  <a:cubicBezTo>
                    <a:pt x="208" y="65"/>
                    <a:pt x="208" y="64"/>
                    <a:pt x="208" y="64"/>
                  </a:cubicBezTo>
                  <a:cubicBezTo>
                    <a:pt x="208" y="64"/>
                    <a:pt x="208" y="64"/>
                    <a:pt x="208" y="63"/>
                  </a:cubicBezTo>
                  <a:cubicBezTo>
                    <a:pt x="208" y="62"/>
                    <a:pt x="208" y="63"/>
                    <a:pt x="208" y="60"/>
                  </a:cubicBezTo>
                  <a:cubicBezTo>
                    <a:pt x="209" y="56"/>
                    <a:pt x="208" y="60"/>
                    <a:pt x="207" y="60"/>
                  </a:cubicBezTo>
                  <a:cubicBezTo>
                    <a:pt x="205" y="60"/>
                    <a:pt x="207" y="60"/>
                    <a:pt x="205" y="60"/>
                  </a:cubicBezTo>
                  <a:cubicBezTo>
                    <a:pt x="204" y="60"/>
                    <a:pt x="203" y="61"/>
                    <a:pt x="203" y="61"/>
                  </a:cubicBezTo>
                  <a:cubicBezTo>
                    <a:pt x="203" y="61"/>
                    <a:pt x="202" y="61"/>
                    <a:pt x="202" y="62"/>
                  </a:cubicBezTo>
                  <a:cubicBezTo>
                    <a:pt x="201" y="62"/>
                    <a:pt x="200" y="62"/>
                    <a:pt x="200" y="62"/>
                  </a:cubicBezTo>
                  <a:cubicBezTo>
                    <a:pt x="199" y="63"/>
                    <a:pt x="198" y="63"/>
                    <a:pt x="197" y="63"/>
                  </a:cubicBezTo>
                  <a:cubicBezTo>
                    <a:pt x="197" y="63"/>
                    <a:pt x="194" y="63"/>
                    <a:pt x="193" y="62"/>
                  </a:cubicBezTo>
                  <a:cubicBezTo>
                    <a:pt x="192" y="62"/>
                    <a:pt x="190" y="63"/>
                    <a:pt x="188" y="62"/>
                  </a:cubicBezTo>
                  <a:cubicBezTo>
                    <a:pt x="186" y="62"/>
                    <a:pt x="187" y="63"/>
                    <a:pt x="185" y="63"/>
                  </a:cubicBezTo>
                  <a:cubicBezTo>
                    <a:pt x="184" y="63"/>
                    <a:pt x="185" y="63"/>
                    <a:pt x="184" y="64"/>
                  </a:cubicBezTo>
                  <a:cubicBezTo>
                    <a:pt x="183" y="64"/>
                    <a:pt x="181" y="65"/>
                    <a:pt x="180" y="65"/>
                  </a:cubicBezTo>
                  <a:cubicBezTo>
                    <a:pt x="179" y="66"/>
                    <a:pt x="178" y="66"/>
                    <a:pt x="178" y="66"/>
                  </a:cubicBezTo>
                  <a:cubicBezTo>
                    <a:pt x="177" y="68"/>
                    <a:pt x="177" y="68"/>
                    <a:pt x="176" y="69"/>
                  </a:cubicBezTo>
                  <a:cubicBezTo>
                    <a:pt x="175" y="71"/>
                    <a:pt x="174" y="72"/>
                    <a:pt x="173" y="73"/>
                  </a:cubicBezTo>
                  <a:cubicBezTo>
                    <a:pt x="173" y="75"/>
                    <a:pt x="173" y="76"/>
                    <a:pt x="173" y="77"/>
                  </a:cubicBezTo>
                  <a:cubicBezTo>
                    <a:pt x="173" y="77"/>
                    <a:pt x="176" y="79"/>
                    <a:pt x="180" y="79"/>
                  </a:cubicBezTo>
                  <a:cubicBezTo>
                    <a:pt x="184" y="79"/>
                    <a:pt x="180" y="79"/>
                    <a:pt x="183" y="78"/>
                  </a:cubicBezTo>
                  <a:cubicBezTo>
                    <a:pt x="186" y="77"/>
                    <a:pt x="183" y="78"/>
                    <a:pt x="187" y="78"/>
                  </a:cubicBezTo>
                  <a:cubicBezTo>
                    <a:pt x="190" y="77"/>
                    <a:pt x="187" y="78"/>
                    <a:pt x="190" y="77"/>
                  </a:cubicBezTo>
                  <a:cubicBezTo>
                    <a:pt x="192" y="77"/>
                    <a:pt x="190" y="77"/>
                    <a:pt x="191" y="77"/>
                  </a:cubicBezTo>
                  <a:cubicBezTo>
                    <a:pt x="192" y="77"/>
                    <a:pt x="194" y="78"/>
                    <a:pt x="194" y="78"/>
                  </a:cubicBezTo>
                  <a:cubicBezTo>
                    <a:pt x="194" y="78"/>
                    <a:pt x="198" y="79"/>
                    <a:pt x="200" y="78"/>
                  </a:cubicBezTo>
                  <a:cubicBezTo>
                    <a:pt x="203" y="78"/>
                    <a:pt x="200" y="78"/>
                    <a:pt x="202" y="78"/>
                  </a:cubicBezTo>
                  <a:cubicBezTo>
                    <a:pt x="204" y="78"/>
                    <a:pt x="204" y="78"/>
                    <a:pt x="206" y="77"/>
                  </a:cubicBezTo>
                  <a:cubicBezTo>
                    <a:pt x="208" y="77"/>
                    <a:pt x="209" y="77"/>
                    <a:pt x="212" y="76"/>
                  </a:cubicBezTo>
                  <a:cubicBezTo>
                    <a:pt x="215" y="76"/>
                    <a:pt x="216" y="76"/>
                    <a:pt x="216" y="76"/>
                  </a:cubicBezTo>
                  <a:cubicBezTo>
                    <a:pt x="217" y="76"/>
                    <a:pt x="217" y="76"/>
                    <a:pt x="217" y="77"/>
                  </a:cubicBezTo>
                  <a:cubicBezTo>
                    <a:pt x="216" y="78"/>
                    <a:pt x="216" y="78"/>
                    <a:pt x="215" y="80"/>
                  </a:cubicBezTo>
                  <a:cubicBezTo>
                    <a:pt x="214" y="80"/>
                    <a:pt x="214" y="80"/>
                    <a:pt x="213" y="80"/>
                  </a:cubicBezTo>
                  <a:cubicBezTo>
                    <a:pt x="213" y="80"/>
                    <a:pt x="205" y="81"/>
                    <a:pt x="204" y="81"/>
                  </a:cubicBezTo>
                  <a:cubicBezTo>
                    <a:pt x="203" y="82"/>
                    <a:pt x="202" y="82"/>
                    <a:pt x="202" y="82"/>
                  </a:cubicBezTo>
                  <a:cubicBezTo>
                    <a:pt x="202" y="83"/>
                    <a:pt x="202" y="83"/>
                    <a:pt x="202" y="84"/>
                  </a:cubicBezTo>
                  <a:cubicBezTo>
                    <a:pt x="202" y="85"/>
                    <a:pt x="203" y="85"/>
                    <a:pt x="204" y="86"/>
                  </a:cubicBezTo>
                  <a:cubicBezTo>
                    <a:pt x="207" y="86"/>
                    <a:pt x="208" y="86"/>
                    <a:pt x="211" y="87"/>
                  </a:cubicBezTo>
                  <a:cubicBezTo>
                    <a:pt x="213" y="87"/>
                    <a:pt x="214" y="87"/>
                    <a:pt x="216" y="88"/>
                  </a:cubicBezTo>
                  <a:cubicBezTo>
                    <a:pt x="218" y="87"/>
                    <a:pt x="219" y="87"/>
                    <a:pt x="221" y="87"/>
                  </a:cubicBezTo>
                  <a:cubicBezTo>
                    <a:pt x="223" y="87"/>
                    <a:pt x="225" y="87"/>
                    <a:pt x="228" y="87"/>
                  </a:cubicBezTo>
                  <a:cubicBezTo>
                    <a:pt x="228" y="87"/>
                    <a:pt x="231" y="87"/>
                    <a:pt x="231" y="86"/>
                  </a:cubicBezTo>
                  <a:cubicBezTo>
                    <a:pt x="232" y="85"/>
                    <a:pt x="232" y="84"/>
                    <a:pt x="232" y="84"/>
                  </a:cubicBezTo>
                  <a:cubicBezTo>
                    <a:pt x="232" y="84"/>
                    <a:pt x="233" y="84"/>
                    <a:pt x="233" y="84"/>
                  </a:cubicBezTo>
                  <a:cubicBezTo>
                    <a:pt x="234" y="83"/>
                    <a:pt x="235" y="83"/>
                    <a:pt x="236" y="83"/>
                  </a:cubicBezTo>
                  <a:lnTo>
                    <a:pt x="235" y="82"/>
                  </a:lnTo>
                  <a:close/>
                  <a:moveTo>
                    <a:pt x="347" y="50"/>
                  </a:moveTo>
                  <a:cubicBezTo>
                    <a:pt x="346" y="50"/>
                    <a:pt x="346" y="51"/>
                    <a:pt x="345" y="51"/>
                  </a:cubicBezTo>
                  <a:cubicBezTo>
                    <a:pt x="344" y="51"/>
                    <a:pt x="344" y="52"/>
                    <a:pt x="343" y="52"/>
                  </a:cubicBezTo>
                  <a:cubicBezTo>
                    <a:pt x="341" y="52"/>
                    <a:pt x="340" y="52"/>
                    <a:pt x="338" y="51"/>
                  </a:cubicBezTo>
                  <a:cubicBezTo>
                    <a:pt x="336" y="51"/>
                    <a:pt x="335" y="51"/>
                    <a:pt x="332" y="51"/>
                  </a:cubicBezTo>
                  <a:cubicBezTo>
                    <a:pt x="332" y="51"/>
                    <a:pt x="332" y="49"/>
                    <a:pt x="330" y="50"/>
                  </a:cubicBezTo>
                  <a:cubicBezTo>
                    <a:pt x="327" y="50"/>
                    <a:pt x="324" y="50"/>
                    <a:pt x="323" y="51"/>
                  </a:cubicBezTo>
                  <a:cubicBezTo>
                    <a:pt x="322" y="51"/>
                    <a:pt x="321" y="52"/>
                    <a:pt x="319" y="52"/>
                  </a:cubicBezTo>
                  <a:cubicBezTo>
                    <a:pt x="318" y="52"/>
                    <a:pt x="316" y="52"/>
                    <a:pt x="315" y="52"/>
                  </a:cubicBezTo>
                  <a:cubicBezTo>
                    <a:pt x="314" y="53"/>
                    <a:pt x="315" y="50"/>
                    <a:pt x="314" y="53"/>
                  </a:cubicBezTo>
                  <a:cubicBezTo>
                    <a:pt x="313" y="56"/>
                    <a:pt x="315" y="54"/>
                    <a:pt x="313" y="56"/>
                  </a:cubicBezTo>
                  <a:cubicBezTo>
                    <a:pt x="312" y="58"/>
                    <a:pt x="312" y="57"/>
                    <a:pt x="310" y="58"/>
                  </a:cubicBezTo>
                  <a:cubicBezTo>
                    <a:pt x="308" y="59"/>
                    <a:pt x="309" y="56"/>
                    <a:pt x="308" y="59"/>
                  </a:cubicBezTo>
                  <a:cubicBezTo>
                    <a:pt x="307" y="61"/>
                    <a:pt x="306" y="59"/>
                    <a:pt x="307" y="61"/>
                  </a:cubicBezTo>
                  <a:cubicBezTo>
                    <a:pt x="307" y="62"/>
                    <a:pt x="309" y="61"/>
                    <a:pt x="309" y="63"/>
                  </a:cubicBezTo>
                  <a:cubicBezTo>
                    <a:pt x="310" y="65"/>
                    <a:pt x="306" y="62"/>
                    <a:pt x="310" y="65"/>
                  </a:cubicBezTo>
                  <a:cubicBezTo>
                    <a:pt x="313" y="68"/>
                    <a:pt x="314" y="67"/>
                    <a:pt x="315" y="68"/>
                  </a:cubicBezTo>
                  <a:cubicBezTo>
                    <a:pt x="316" y="69"/>
                    <a:pt x="314" y="67"/>
                    <a:pt x="316" y="69"/>
                  </a:cubicBezTo>
                  <a:cubicBezTo>
                    <a:pt x="318" y="71"/>
                    <a:pt x="315" y="70"/>
                    <a:pt x="318" y="71"/>
                  </a:cubicBezTo>
                  <a:cubicBezTo>
                    <a:pt x="320" y="72"/>
                    <a:pt x="320" y="72"/>
                    <a:pt x="322" y="73"/>
                  </a:cubicBezTo>
                  <a:cubicBezTo>
                    <a:pt x="324" y="73"/>
                    <a:pt x="330" y="73"/>
                    <a:pt x="330" y="73"/>
                  </a:cubicBezTo>
                  <a:cubicBezTo>
                    <a:pt x="333" y="72"/>
                    <a:pt x="335" y="72"/>
                    <a:pt x="338" y="72"/>
                  </a:cubicBezTo>
                  <a:cubicBezTo>
                    <a:pt x="338" y="72"/>
                    <a:pt x="339" y="72"/>
                    <a:pt x="340" y="73"/>
                  </a:cubicBezTo>
                  <a:cubicBezTo>
                    <a:pt x="341" y="74"/>
                    <a:pt x="345" y="74"/>
                    <a:pt x="345" y="74"/>
                  </a:cubicBezTo>
                  <a:cubicBezTo>
                    <a:pt x="349" y="73"/>
                    <a:pt x="351" y="73"/>
                    <a:pt x="354" y="72"/>
                  </a:cubicBezTo>
                  <a:cubicBezTo>
                    <a:pt x="354" y="72"/>
                    <a:pt x="356" y="73"/>
                    <a:pt x="356" y="74"/>
                  </a:cubicBezTo>
                  <a:cubicBezTo>
                    <a:pt x="357" y="75"/>
                    <a:pt x="359" y="76"/>
                    <a:pt x="359" y="76"/>
                  </a:cubicBezTo>
                  <a:cubicBezTo>
                    <a:pt x="360" y="76"/>
                    <a:pt x="360" y="76"/>
                    <a:pt x="361" y="76"/>
                  </a:cubicBezTo>
                  <a:cubicBezTo>
                    <a:pt x="362" y="77"/>
                    <a:pt x="363" y="77"/>
                    <a:pt x="364" y="77"/>
                  </a:cubicBezTo>
                  <a:cubicBezTo>
                    <a:pt x="365" y="77"/>
                    <a:pt x="365" y="77"/>
                    <a:pt x="366" y="78"/>
                  </a:cubicBezTo>
                  <a:cubicBezTo>
                    <a:pt x="366" y="78"/>
                    <a:pt x="367" y="77"/>
                    <a:pt x="368" y="79"/>
                  </a:cubicBezTo>
                  <a:cubicBezTo>
                    <a:pt x="368" y="80"/>
                    <a:pt x="368" y="80"/>
                    <a:pt x="368" y="80"/>
                  </a:cubicBezTo>
                  <a:cubicBezTo>
                    <a:pt x="368" y="80"/>
                    <a:pt x="367" y="80"/>
                    <a:pt x="367" y="81"/>
                  </a:cubicBezTo>
                  <a:cubicBezTo>
                    <a:pt x="367" y="82"/>
                    <a:pt x="372" y="84"/>
                    <a:pt x="372" y="84"/>
                  </a:cubicBezTo>
                  <a:cubicBezTo>
                    <a:pt x="372" y="84"/>
                    <a:pt x="375" y="84"/>
                    <a:pt x="376" y="84"/>
                  </a:cubicBezTo>
                  <a:cubicBezTo>
                    <a:pt x="376" y="85"/>
                    <a:pt x="378" y="83"/>
                    <a:pt x="377" y="85"/>
                  </a:cubicBezTo>
                  <a:cubicBezTo>
                    <a:pt x="376" y="88"/>
                    <a:pt x="376" y="88"/>
                    <a:pt x="376" y="88"/>
                  </a:cubicBezTo>
                  <a:cubicBezTo>
                    <a:pt x="375" y="88"/>
                    <a:pt x="375" y="89"/>
                    <a:pt x="375" y="89"/>
                  </a:cubicBezTo>
                  <a:cubicBezTo>
                    <a:pt x="375" y="92"/>
                    <a:pt x="373" y="90"/>
                    <a:pt x="375" y="92"/>
                  </a:cubicBezTo>
                  <a:cubicBezTo>
                    <a:pt x="376" y="94"/>
                    <a:pt x="381" y="93"/>
                    <a:pt x="376" y="94"/>
                  </a:cubicBezTo>
                  <a:cubicBezTo>
                    <a:pt x="372" y="96"/>
                    <a:pt x="372" y="96"/>
                    <a:pt x="371" y="97"/>
                  </a:cubicBezTo>
                  <a:cubicBezTo>
                    <a:pt x="370" y="98"/>
                    <a:pt x="368" y="96"/>
                    <a:pt x="370" y="98"/>
                  </a:cubicBezTo>
                  <a:cubicBezTo>
                    <a:pt x="373" y="100"/>
                    <a:pt x="375" y="100"/>
                    <a:pt x="375" y="100"/>
                  </a:cubicBezTo>
                  <a:cubicBezTo>
                    <a:pt x="374" y="102"/>
                    <a:pt x="374" y="102"/>
                    <a:pt x="372" y="102"/>
                  </a:cubicBezTo>
                  <a:cubicBezTo>
                    <a:pt x="370" y="103"/>
                    <a:pt x="374" y="103"/>
                    <a:pt x="370" y="103"/>
                  </a:cubicBezTo>
                  <a:cubicBezTo>
                    <a:pt x="367" y="103"/>
                    <a:pt x="363" y="103"/>
                    <a:pt x="362" y="103"/>
                  </a:cubicBezTo>
                  <a:cubicBezTo>
                    <a:pt x="360" y="104"/>
                    <a:pt x="360" y="104"/>
                    <a:pt x="360" y="104"/>
                  </a:cubicBezTo>
                  <a:cubicBezTo>
                    <a:pt x="360" y="104"/>
                    <a:pt x="360" y="105"/>
                    <a:pt x="360" y="105"/>
                  </a:cubicBezTo>
                  <a:cubicBezTo>
                    <a:pt x="359" y="106"/>
                    <a:pt x="359" y="106"/>
                    <a:pt x="359" y="106"/>
                  </a:cubicBezTo>
                  <a:cubicBezTo>
                    <a:pt x="359" y="106"/>
                    <a:pt x="357" y="106"/>
                    <a:pt x="359" y="108"/>
                  </a:cubicBezTo>
                  <a:cubicBezTo>
                    <a:pt x="362" y="110"/>
                    <a:pt x="365" y="111"/>
                    <a:pt x="365" y="111"/>
                  </a:cubicBezTo>
                  <a:cubicBezTo>
                    <a:pt x="366" y="111"/>
                    <a:pt x="366" y="111"/>
                    <a:pt x="368" y="110"/>
                  </a:cubicBezTo>
                  <a:cubicBezTo>
                    <a:pt x="371" y="110"/>
                    <a:pt x="372" y="110"/>
                    <a:pt x="375" y="110"/>
                  </a:cubicBezTo>
                  <a:cubicBezTo>
                    <a:pt x="376" y="110"/>
                    <a:pt x="376" y="110"/>
                    <a:pt x="378" y="110"/>
                  </a:cubicBezTo>
                  <a:cubicBezTo>
                    <a:pt x="378" y="110"/>
                    <a:pt x="382" y="108"/>
                    <a:pt x="381" y="109"/>
                  </a:cubicBezTo>
                  <a:cubicBezTo>
                    <a:pt x="381" y="111"/>
                    <a:pt x="380" y="111"/>
                    <a:pt x="380" y="112"/>
                  </a:cubicBezTo>
                  <a:cubicBezTo>
                    <a:pt x="380" y="113"/>
                    <a:pt x="380" y="114"/>
                    <a:pt x="383" y="115"/>
                  </a:cubicBezTo>
                  <a:cubicBezTo>
                    <a:pt x="386" y="116"/>
                    <a:pt x="388" y="115"/>
                    <a:pt x="388" y="116"/>
                  </a:cubicBezTo>
                  <a:cubicBezTo>
                    <a:pt x="388" y="118"/>
                    <a:pt x="387" y="116"/>
                    <a:pt x="388" y="118"/>
                  </a:cubicBezTo>
                  <a:cubicBezTo>
                    <a:pt x="389" y="119"/>
                    <a:pt x="385" y="119"/>
                    <a:pt x="389" y="119"/>
                  </a:cubicBezTo>
                  <a:cubicBezTo>
                    <a:pt x="393" y="119"/>
                    <a:pt x="397" y="120"/>
                    <a:pt x="397" y="120"/>
                  </a:cubicBezTo>
                  <a:cubicBezTo>
                    <a:pt x="399" y="119"/>
                    <a:pt x="408" y="120"/>
                    <a:pt x="408" y="120"/>
                  </a:cubicBezTo>
                  <a:cubicBezTo>
                    <a:pt x="408" y="120"/>
                    <a:pt x="402" y="116"/>
                    <a:pt x="400" y="116"/>
                  </a:cubicBezTo>
                  <a:cubicBezTo>
                    <a:pt x="398" y="116"/>
                    <a:pt x="397" y="115"/>
                    <a:pt x="395" y="114"/>
                  </a:cubicBezTo>
                  <a:cubicBezTo>
                    <a:pt x="393" y="114"/>
                    <a:pt x="396" y="113"/>
                    <a:pt x="396" y="113"/>
                  </a:cubicBezTo>
                  <a:cubicBezTo>
                    <a:pt x="397" y="113"/>
                    <a:pt x="397" y="113"/>
                    <a:pt x="398" y="112"/>
                  </a:cubicBezTo>
                  <a:cubicBezTo>
                    <a:pt x="399" y="112"/>
                    <a:pt x="399" y="112"/>
                    <a:pt x="400" y="111"/>
                  </a:cubicBezTo>
                  <a:cubicBezTo>
                    <a:pt x="400" y="111"/>
                    <a:pt x="401" y="111"/>
                    <a:pt x="403" y="111"/>
                  </a:cubicBezTo>
                  <a:cubicBezTo>
                    <a:pt x="404" y="111"/>
                    <a:pt x="408" y="111"/>
                    <a:pt x="408" y="112"/>
                  </a:cubicBezTo>
                  <a:cubicBezTo>
                    <a:pt x="408" y="113"/>
                    <a:pt x="410" y="113"/>
                    <a:pt x="410" y="113"/>
                  </a:cubicBezTo>
                  <a:cubicBezTo>
                    <a:pt x="410" y="113"/>
                    <a:pt x="418" y="111"/>
                    <a:pt x="415" y="111"/>
                  </a:cubicBezTo>
                  <a:cubicBezTo>
                    <a:pt x="411" y="111"/>
                    <a:pt x="408" y="111"/>
                    <a:pt x="408" y="111"/>
                  </a:cubicBezTo>
                  <a:cubicBezTo>
                    <a:pt x="408" y="111"/>
                    <a:pt x="408" y="107"/>
                    <a:pt x="405" y="107"/>
                  </a:cubicBezTo>
                  <a:cubicBezTo>
                    <a:pt x="403" y="106"/>
                    <a:pt x="399" y="106"/>
                    <a:pt x="399" y="106"/>
                  </a:cubicBezTo>
                  <a:cubicBezTo>
                    <a:pt x="399" y="106"/>
                    <a:pt x="398" y="106"/>
                    <a:pt x="397" y="106"/>
                  </a:cubicBezTo>
                  <a:cubicBezTo>
                    <a:pt x="396" y="106"/>
                    <a:pt x="395" y="104"/>
                    <a:pt x="395" y="104"/>
                  </a:cubicBezTo>
                  <a:cubicBezTo>
                    <a:pt x="395" y="104"/>
                    <a:pt x="398" y="104"/>
                    <a:pt x="398" y="103"/>
                  </a:cubicBezTo>
                  <a:cubicBezTo>
                    <a:pt x="398" y="102"/>
                    <a:pt x="401" y="100"/>
                    <a:pt x="401" y="100"/>
                  </a:cubicBezTo>
                  <a:cubicBezTo>
                    <a:pt x="404" y="102"/>
                    <a:pt x="400" y="100"/>
                    <a:pt x="404" y="102"/>
                  </a:cubicBezTo>
                  <a:cubicBezTo>
                    <a:pt x="407" y="104"/>
                    <a:pt x="409" y="104"/>
                    <a:pt x="411" y="105"/>
                  </a:cubicBezTo>
                  <a:cubicBezTo>
                    <a:pt x="413" y="106"/>
                    <a:pt x="411" y="105"/>
                    <a:pt x="413" y="106"/>
                  </a:cubicBezTo>
                  <a:cubicBezTo>
                    <a:pt x="414" y="107"/>
                    <a:pt x="414" y="107"/>
                    <a:pt x="414" y="107"/>
                  </a:cubicBezTo>
                  <a:cubicBezTo>
                    <a:pt x="417" y="107"/>
                    <a:pt x="418" y="107"/>
                    <a:pt x="421" y="107"/>
                  </a:cubicBezTo>
                  <a:cubicBezTo>
                    <a:pt x="421" y="106"/>
                    <a:pt x="421" y="106"/>
                    <a:pt x="421" y="105"/>
                  </a:cubicBezTo>
                  <a:cubicBezTo>
                    <a:pt x="422" y="104"/>
                    <a:pt x="423" y="104"/>
                    <a:pt x="424" y="104"/>
                  </a:cubicBezTo>
                  <a:cubicBezTo>
                    <a:pt x="425" y="103"/>
                    <a:pt x="425" y="103"/>
                    <a:pt x="426" y="102"/>
                  </a:cubicBezTo>
                  <a:cubicBezTo>
                    <a:pt x="425" y="101"/>
                    <a:pt x="425" y="101"/>
                    <a:pt x="424" y="100"/>
                  </a:cubicBezTo>
                  <a:cubicBezTo>
                    <a:pt x="424" y="100"/>
                    <a:pt x="424" y="99"/>
                    <a:pt x="423" y="98"/>
                  </a:cubicBezTo>
                  <a:cubicBezTo>
                    <a:pt x="420" y="98"/>
                    <a:pt x="419" y="97"/>
                    <a:pt x="416" y="98"/>
                  </a:cubicBezTo>
                  <a:cubicBezTo>
                    <a:pt x="414" y="98"/>
                    <a:pt x="410" y="98"/>
                    <a:pt x="410" y="98"/>
                  </a:cubicBezTo>
                  <a:cubicBezTo>
                    <a:pt x="409" y="97"/>
                    <a:pt x="409" y="97"/>
                    <a:pt x="408" y="96"/>
                  </a:cubicBezTo>
                  <a:cubicBezTo>
                    <a:pt x="409" y="95"/>
                    <a:pt x="409" y="95"/>
                    <a:pt x="409" y="94"/>
                  </a:cubicBezTo>
                  <a:cubicBezTo>
                    <a:pt x="409" y="94"/>
                    <a:pt x="409" y="91"/>
                    <a:pt x="406" y="92"/>
                  </a:cubicBezTo>
                  <a:cubicBezTo>
                    <a:pt x="404" y="93"/>
                    <a:pt x="404" y="93"/>
                    <a:pt x="404" y="93"/>
                  </a:cubicBezTo>
                  <a:cubicBezTo>
                    <a:pt x="402" y="92"/>
                    <a:pt x="402" y="92"/>
                    <a:pt x="400" y="91"/>
                  </a:cubicBezTo>
                  <a:cubicBezTo>
                    <a:pt x="399" y="90"/>
                    <a:pt x="398" y="89"/>
                    <a:pt x="397" y="88"/>
                  </a:cubicBezTo>
                  <a:cubicBezTo>
                    <a:pt x="397" y="87"/>
                    <a:pt x="397" y="87"/>
                    <a:pt x="397" y="86"/>
                  </a:cubicBezTo>
                  <a:cubicBezTo>
                    <a:pt x="398" y="85"/>
                    <a:pt x="398" y="85"/>
                    <a:pt x="399" y="84"/>
                  </a:cubicBezTo>
                  <a:cubicBezTo>
                    <a:pt x="398" y="82"/>
                    <a:pt x="398" y="81"/>
                    <a:pt x="397" y="79"/>
                  </a:cubicBezTo>
                  <a:cubicBezTo>
                    <a:pt x="397" y="79"/>
                    <a:pt x="396" y="79"/>
                    <a:pt x="396" y="78"/>
                  </a:cubicBezTo>
                  <a:cubicBezTo>
                    <a:pt x="395" y="78"/>
                    <a:pt x="394" y="77"/>
                    <a:pt x="393" y="76"/>
                  </a:cubicBezTo>
                  <a:cubicBezTo>
                    <a:pt x="393" y="76"/>
                    <a:pt x="393" y="76"/>
                    <a:pt x="392" y="75"/>
                  </a:cubicBezTo>
                  <a:cubicBezTo>
                    <a:pt x="392" y="75"/>
                    <a:pt x="392" y="74"/>
                    <a:pt x="390" y="74"/>
                  </a:cubicBezTo>
                  <a:cubicBezTo>
                    <a:pt x="388" y="73"/>
                    <a:pt x="388" y="73"/>
                    <a:pt x="388" y="73"/>
                  </a:cubicBezTo>
                  <a:cubicBezTo>
                    <a:pt x="387" y="73"/>
                    <a:pt x="386" y="73"/>
                    <a:pt x="385" y="72"/>
                  </a:cubicBezTo>
                  <a:cubicBezTo>
                    <a:pt x="385" y="72"/>
                    <a:pt x="385" y="72"/>
                    <a:pt x="383" y="72"/>
                  </a:cubicBezTo>
                  <a:cubicBezTo>
                    <a:pt x="382" y="71"/>
                    <a:pt x="379" y="70"/>
                    <a:pt x="379" y="70"/>
                  </a:cubicBezTo>
                  <a:cubicBezTo>
                    <a:pt x="379" y="69"/>
                    <a:pt x="378" y="69"/>
                    <a:pt x="378" y="68"/>
                  </a:cubicBezTo>
                  <a:cubicBezTo>
                    <a:pt x="377" y="67"/>
                    <a:pt x="373" y="66"/>
                    <a:pt x="373" y="66"/>
                  </a:cubicBezTo>
                  <a:cubicBezTo>
                    <a:pt x="373" y="66"/>
                    <a:pt x="375" y="65"/>
                    <a:pt x="372" y="64"/>
                  </a:cubicBezTo>
                  <a:cubicBezTo>
                    <a:pt x="369" y="64"/>
                    <a:pt x="369" y="64"/>
                    <a:pt x="367" y="64"/>
                  </a:cubicBezTo>
                  <a:cubicBezTo>
                    <a:pt x="365" y="64"/>
                    <a:pt x="365" y="64"/>
                    <a:pt x="365" y="64"/>
                  </a:cubicBezTo>
                  <a:cubicBezTo>
                    <a:pt x="365" y="63"/>
                    <a:pt x="365" y="63"/>
                    <a:pt x="365" y="62"/>
                  </a:cubicBezTo>
                  <a:cubicBezTo>
                    <a:pt x="366" y="61"/>
                    <a:pt x="366" y="61"/>
                    <a:pt x="366" y="60"/>
                  </a:cubicBezTo>
                  <a:cubicBezTo>
                    <a:pt x="363" y="59"/>
                    <a:pt x="367" y="59"/>
                    <a:pt x="363" y="59"/>
                  </a:cubicBezTo>
                  <a:cubicBezTo>
                    <a:pt x="358" y="59"/>
                    <a:pt x="360" y="59"/>
                    <a:pt x="357" y="59"/>
                  </a:cubicBezTo>
                  <a:cubicBezTo>
                    <a:pt x="354" y="60"/>
                    <a:pt x="354" y="60"/>
                    <a:pt x="354" y="60"/>
                  </a:cubicBezTo>
                  <a:cubicBezTo>
                    <a:pt x="353" y="58"/>
                    <a:pt x="353" y="57"/>
                    <a:pt x="352" y="56"/>
                  </a:cubicBezTo>
                  <a:cubicBezTo>
                    <a:pt x="354" y="55"/>
                    <a:pt x="354" y="55"/>
                    <a:pt x="355" y="54"/>
                  </a:cubicBezTo>
                  <a:cubicBezTo>
                    <a:pt x="355" y="53"/>
                    <a:pt x="355" y="53"/>
                    <a:pt x="354" y="52"/>
                  </a:cubicBezTo>
                  <a:cubicBezTo>
                    <a:pt x="354" y="52"/>
                    <a:pt x="353" y="52"/>
                    <a:pt x="353" y="52"/>
                  </a:cubicBezTo>
                  <a:cubicBezTo>
                    <a:pt x="351" y="51"/>
                    <a:pt x="349" y="51"/>
                    <a:pt x="347" y="50"/>
                  </a:cubicBezTo>
                  <a:close/>
                  <a:moveTo>
                    <a:pt x="401" y="13"/>
                  </a:moveTo>
                  <a:cubicBezTo>
                    <a:pt x="400" y="13"/>
                    <a:pt x="400" y="12"/>
                    <a:pt x="399" y="12"/>
                  </a:cubicBezTo>
                  <a:cubicBezTo>
                    <a:pt x="398" y="12"/>
                    <a:pt x="397" y="11"/>
                    <a:pt x="397" y="11"/>
                  </a:cubicBezTo>
                  <a:cubicBezTo>
                    <a:pt x="396" y="11"/>
                    <a:pt x="396" y="11"/>
                    <a:pt x="395" y="11"/>
                  </a:cubicBezTo>
                  <a:cubicBezTo>
                    <a:pt x="395" y="11"/>
                    <a:pt x="395" y="11"/>
                    <a:pt x="395" y="11"/>
                  </a:cubicBezTo>
                  <a:cubicBezTo>
                    <a:pt x="395" y="11"/>
                    <a:pt x="395" y="11"/>
                    <a:pt x="394" y="11"/>
                  </a:cubicBezTo>
                  <a:cubicBezTo>
                    <a:pt x="394" y="11"/>
                    <a:pt x="394" y="11"/>
                    <a:pt x="394" y="11"/>
                  </a:cubicBezTo>
                  <a:cubicBezTo>
                    <a:pt x="393" y="10"/>
                    <a:pt x="393" y="10"/>
                    <a:pt x="392" y="10"/>
                  </a:cubicBezTo>
                  <a:cubicBezTo>
                    <a:pt x="392" y="10"/>
                    <a:pt x="392" y="10"/>
                    <a:pt x="392" y="10"/>
                  </a:cubicBezTo>
                  <a:cubicBezTo>
                    <a:pt x="392" y="10"/>
                    <a:pt x="390" y="10"/>
                    <a:pt x="389" y="9"/>
                  </a:cubicBezTo>
                  <a:cubicBezTo>
                    <a:pt x="389" y="9"/>
                    <a:pt x="388" y="9"/>
                    <a:pt x="388" y="9"/>
                  </a:cubicBezTo>
                  <a:cubicBezTo>
                    <a:pt x="388" y="9"/>
                    <a:pt x="388" y="9"/>
                    <a:pt x="387" y="9"/>
                  </a:cubicBezTo>
                  <a:cubicBezTo>
                    <a:pt x="387" y="9"/>
                    <a:pt x="385" y="8"/>
                    <a:pt x="385" y="7"/>
                  </a:cubicBezTo>
                  <a:cubicBezTo>
                    <a:pt x="384" y="6"/>
                    <a:pt x="384" y="7"/>
                    <a:pt x="384" y="7"/>
                  </a:cubicBezTo>
                  <a:cubicBezTo>
                    <a:pt x="384" y="7"/>
                    <a:pt x="384" y="7"/>
                    <a:pt x="384" y="7"/>
                  </a:cubicBezTo>
                  <a:cubicBezTo>
                    <a:pt x="383" y="7"/>
                    <a:pt x="383" y="7"/>
                    <a:pt x="383" y="7"/>
                  </a:cubicBezTo>
                  <a:cubicBezTo>
                    <a:pt x="383" y="7"/>
                    <a:pt x="381" y="7"/>
                    <a:pt x="380" y="6"/>
                  </a:cubicBezTo>
                  <a:cubicBezTo>
                    <a:pt x="378" y="5"/>
                    <a:pt x="380" y="6"/>
                    <a:pt x="380" y="6"/>
                  </a:cubicBezTo>
                  <a:cubicBezTo>
                    <a:pt x="380" y="6"/>
                    <a:pt x="379" y="6"/>
                    <a:pt x="379" y="6"/>
                  </a:cubicBezTo>
                  <a:cubicBezTo>
                    <a:pt x="379" y="6"/>
                    <a:pt x="379" y="6"/>
                    <a:pt x="379" y="6"/>
                  </a:cubicBezTo>
                  <a:cubicBezTo>
                    <a:pt x="379" y="6"/>
                    <a:pt x="378" y="6"/>
                    <a:pt x="378" y="7"/>
                  </a:cubicBezTo>
                  <a:cubicBezTo>
                    <a:pt x="377" y="6"/>
                    <a:pt x="377" y="6"/>
                    <a:pt x="376" y="6"/>
                  </a:cubicBezTo>
                  <a:cubicBezTo>
                    <a:pt x="376" y="6"/>
                    <a:pt x="376" y="5"/>
                    <a:pt x="375" y="5"/>
                  </a:cubicBezTo>
                  <a:cubicBezTo>
                    <a:pt x="375" y="5"/>
                    <a:pt x="375" y="5"/>
                    <a:pt x="375" y="5"/>
                  </a:cubicBezTo>
                  <a:cubicBezTo>
                    <a:pt x="374" y="5"/>
                    <a:pt x="374" y="5"/>
                    <a:pt x="374" y="5"/>
                  </a:cubicBezTo>
                  <a:cubicBezTo>
                    <a:pt x="373" y="5"/>
                    <a:pt x="372" y="5"/>
                    <a:pt x="372" y="4"/>
                  </a:cubicBezTo>
                  <a:cubicBezTo>
                    <a:pt x="372" y="4"/>
                    <a:pt x="372" y="4"/>
                    <a:pt x="371" y="4"/>
                  </a:cubicBezTo>
                  <a:cubicBezTo>
                    <a:pt x="371" y="4"/>
                    <a:pt x="371" y="3"/>
                    <a:pt x="370" y="3"/>
                  </a:cubicBezTo>
                  <a:cubicBezTo>
                    <a:pt x="370" y="3"/>
                    <a:pt x="370" y="3"/>
                    <a:pt x="369" y="3"/>
                  </a:cubicBezTo>
                  <a:cubicBezTo>
                    <a:pt x="369" y="3"/>
                    <a:pt x="368" y="3"/>
                    <a:pt x="368" y="3"/>
                  </a:cubicBezTo>
                  <a:cubicBezTo>
                    <a:pt x="367" y="3"/>
                    <a:pt x="367" y="3"/>
                    <a:pt x="367" y="3"/>
                  </a:cubicBezTo>
                  <a:cubicBezTo>
                    <a:pt x="367" y="3"/>
                    <a:pt x="367" y="3"/>
                    <a:pt x="367" y="3"/>
                  </a:cubicBezTo>
                  <a:cubicBezTo>
                    <a:pt x="367" y="4"/>
                    <a:pt x="367" y="4"/>
                    <a:pt x="367" y="5"/>
                  </a:cubicBezTo>
                  <a:cubicBezTo>
                    <a:pt x="367" y="5"/>
                    <a:pt x="366" y="4"/>
                    <a:pt x="366" y="4"/>
                  </a:cubicBezTo>
                  <a:cubicBezTo>
                    <a:pt x="366" y="4"/>
                    <a:pt x="365" y="4"/>
                    <a:pt x="365" y="4"/>
                  </a:cubicBezTo>
                  <a:cubicBezTo>
                    <a:pt x="365" y="4"/>
                    <a:pt x="364" y="4"/>
                    <a:pt x="364" y="4"/>
                  </a:cubicBezTo>
                  <a:cubicBezTo>
                    <a:pt x="364" y="4"/>
                    <a:pt x="364" y="4"/>
                    <a:pt x="364" y="4"/>
                  </a:cubicBezTo>
                  <a:cubicBezTo>
                    <a:pt x="364" y="5"/>
                    <a:pt x="364" y="5"/>
                    <a:pt x="364" y="5"/>
                  </a:cubicBezTo>
                  <a:cubicBezTo>
                    <a:pt x="363" y="5"/>
                    <a:pt x="363" y="5"/>
                    <a:pt x="362" y="5"/>
                  </a:cubicBezTo>
                  <a:cubicBezTo>
                    <a:pt x="361" y="4"/>
                    <a:pt x="361" y="4"/>
                    <a:pt x="360" y="4"/>
                  </a:cubicBezTo>
                  <a:cubicBezTo>
                    <a:pt x="360" y="4"/>
                    <a:pt x="359" y="4"/>
                    <a:pt x="359" y="3"/>
                  </a:cubicBezTo>
                  <a:cubicBezTo>
                    <a:pt x="359" y="3"/>
                    <a:pt x="358" y="3"/>
                    <a:pt x="357" y="3"/>
                  </a:cubicBezTo>
                  <a:cubicBezTo>
                    <a:pt x="357" y="3"/>
                    <a:pt x="357" y="3"/>
                    <a:pt x="357" y="3"/>
                  </a:cubicBezTo>
                  <a:cubicBezTo>
                    <a:pt x="356" y="3"/>
                    <a:pt x="355" y="3"/>
                    <a:pt x="355" y="3"/>
                  </a:cubicBezTo>
                  <a:cubicBezTo>
                    <a:pt x="354" y="3"/>
                    <a:pt x="354" y="3"/>
                    <a:pt x="353" y="3"/>
                  </a:cubicBezTo>
                  <a:cubicBezTo>
                    <a:pt x="353" y="3"/>
                    <a:pt x="353" y="3"/>
                    <a:pt x="352" y="2"/>
                  </a:cubicBezTo>
                  <a:cubicBezTo>
                    <a:pt x="352" y="2"/>
                    <a:pt x="352" y="2"/>
                    <a:pt x="351" y="2"/>
                  </a:cubicBezTo>
                  <a:cubicBezTo>
                    <a:pt x="351" y="2"/>
                    <a:pt x="351" y="2"/>
                    <a:pt x="351" y="2"/>
                  </a:cubicBezTo>
                  <a:cubicBezTo>
                    <a:pt x="350" y="2"/>
                    <a:pt x="349" y="2"/>
                    <a:pt x="348" y="2"/>
                  </a:cubicBezTo>
                  <a:cubicBezTo>
                    <a:pt x="348" y="2"/>
                    <a:pt x="348" y="2"/>
                    <a:pt x="348" y="1"/>
                  </a:cubicBezTo>
                  <a:cubicBezTo>
                    <a:pt x="347" y="1"/>
                    <a:pt x="346" y="1"/>
                    <a:pt x="345" y="1"/>
                  </a:cubicBezTo>
                  <a:cubicBezTo>
                    <a:pt x="345" y="1"/>
                    <a:pt x="342" y="3"/>
                    <a:pt x="341" y="3"/>
                  </a:cubicBezTo>
                  <a:cubicBezTo>
                    <a:pt x="340" y="3"/>
                    <a:pt x="336" y="4"/>
                    <a:pt x="333" y="4"/>
                  </a:cubicBezTo>
                  <a:cubicBezTo>
                    <a:pt x="331" y="4"/>
                    <a:pt x="329" y="3"/>
                    <a:pt x="328" y="3"/>
                  </a:cubicBezTo>
                  <a:cubicBezTo>
                    <a:pt x="327" y="3"/>
                    <a:pt x="326" y="3"/>
                    <a:pt x="322" y="2"/>
                  </a:cubicBezTo>
                  <a:cubicBezTo>
                    <a:pt x="321" y="3"/>
                    <a:pt x="320" y="4"/>
                    <a:pt x="318" y="5"/>
                  </a:cubicBezTo>
                  <a:cubicBezTo>
                    <a:pt x="317" y="5"/>
                    <a:pt x="316" y="5"/>
                    <a:pt x="315" y="6"/>
                  </a:cubicBezTo>
                  <a:cubicBezTo>
                    <a:pt x="315" y="6"/>
                    <a:pt x="312" y="6"/>
                    <a:pt x="307" y="5"/>
                  </a:cubicBezTo>
                  <a:cubicBezTo>
                    <a:pt x="302" y="5"/>
                    <a:pt x="305" y="5"/>
                    <a:pt x="304" y="6"/>
                  </a:cubicBezTo>
                  <a:cubicBezTo>
                    <a:pt x="303" y="6"/>
                    <a:pt x="301" y="7"/>
                    <a:pt x="301" y="7"/>
                  </a:cubicBezTo>
                  <a:cubicBezTo>
                    <a:pt x="300" y="8"/>
                    <a:pt x="299" y="8"/>
                    <a:pt x="298" y="8"/>
                  </a:cubicBezTo>
                  <a:cubicBezTo>
                    <a:pt x="298" y="8"/>
                    <a:pt x="298" y="8"/>
                    <a:pt x="297" y="8"/>
                  </a:cubicBezTo>
                  <a:cubicBezTo>
                    <a:pt x="295" y="9"/>
                    <a:pt x="287" y="10"/>
                    <a:pt x="287" y="10"/>
                  </a:cubicBezTo>
                  <a:cubicBezTo>
                    <a:pt x="287" y="10"/>
                    <a:pt x="285" y="10"/>
                    <a:pt x="284" y="11"/>
                  </a:cubicBezTo>
                  <a:cubicBezTo>
                    <a:pt x="283" y="11"/>
                    <a:pt x="286" y="14"/>
                    <a:pt x="286" y="15"/>
                  </a:cubicBezTo>
                  <a:cubicBezTo>
                    <a:pt x="286" y="16"/>
                    <a:pt x="286" y="18"/>
                    <a:pt x="286" y="18"/>
                  </a:cubicBezTo>
                  <a:cubicBezTo>
                    <a:pt x="288" y="19"/>
                    <a:pt x="289" y="20"/>
                    <a:pt x="292" y="21"/>
                  </a:cubicBezTo>
                  <a:cubicBezTo>
                    <a:pt x="292" y="21"/>
                    <a:pt x="293" y="21"/>
                    <a:pt x="293" y="21"/>
                  </a:cubicBezTo>
                  <a:cubicBezTo>
                    <a:pt x="295" y="23"/>
                    <a:pt x="296" y="24"/>
                    <a:pt x="297" y="26"/>
                  </a:cubicBezTo>
                  <a:cubicBezTo>
                    <a:pt x="297" y="26"/>
                    <a:pt x="297" y="26"/>
                    <a:pt x="297" y="26"/>
                  </a:cubicBezTo>
                  <a:cubicBezTo>
                    <a:pt x="297" y="26"/>
                    <a:pt x="297" y="26"/>
                    <a:pt x="300" y="27"/>
                  </a:cubicBezTo>
                  <a:cubicBezTo>
                    <a:pt x="304" y="29"/>
                    <a:pt x="302" y="27"/>
                    <a:pt x="304" y="27"/>
                  </a:cubicBezTo>
                  <a:cubicBezTo>
                    <a:pt x="307" y="27"/>
                    <a:pt x="304" y="27"/>
                    <a:pt x="306" y="27"/>
                  </a:cubicBezTo>
                  <a:cubicBezTo>
                    <a:pt x="307" y="27"/>
                    <a:pt x="308" y="26"/>
                    <a:pt x="308" y="26"/>
                  </a:cubicBezTo>
                  <a:cubicBezTo>
                    <a:pt x="309" y="27"/>
                    <a:pt x="309" y="27"/>
                    <a:pt x="310" y="28"/>
                  </a:cubicBezTo>
                  <a:cubicBezTo>
                    <a:pt x="310" y="28"/>
                    <a:pt x="311" y="29"/>
                    <a:pt x="311" y="30"/>
                  </a:cubicBezTo>
                  <a:cubicBezTo>
                    <a:pt x="312" y="31"/>
                    <a:pt x="312" y="32"/>
                    <a:pt x="313" y="33"/>
                  </a:cubicBezTo>
                  <a:cubicBezTo>
                    <a:pt x="313" y="34"/>
                    <a:pt x="314" y="34"/>
                    <a:pt x="314" y="35"/>
                  </a:cubicBezTo>
                  <a:cubicBezTo>
                    <a:pt x="314" y="36"/>
                    <a:pt x="315" y="36"/>
                    <a:pt x="315" y="37"/>
                  </a:cubicBezTo>
                  <a:cubicBezTo>
                    <a:pt x="315" y="37"/>
                    <a:pt x="315" y="37"/>
                    <a:pt x="315" y="37"/>
                  </a:cubicBezTo>
                  <a:cubicBezTo>
                    <a:pt x="315" y="37"/>
                    <a:pt x="316" y="37"/>
                    <a:pt x="326" y="36"/>
                  </a:cubicBezTo>
                  <a:cubicBezTo>
                    <a:pt x="338" y="36"/>
                    <a:pt x="326" y="36"/>
                    <a:pt x="326" y="36"/>
                  </a:cubicBezTo>
                  <a:cubicBezTo>
                    <a:pt x="326" y="36"/>
                    <a:pt x="327" y="36"/>
                    <a:pt x="330" y="37"/>
                  </a:cubicBezTo>
                  <a:cubicBezTo>
                    <a:pt x="332" y="38"/>
                    <a:pt x="333" y="38"/>
                    <a:pt x="336" y="38"/>
                  </a:cubicBezTo>
                  <a:cubicBezTo>
                    <a:pt x="339" y="37"/>
                    <a:pt x="336" y="38"/>
                    <a:pt x="339" y="38"/>
                  </a:cubicBezTo>
                  <a:cubicBezTo>
                    <a:pt x="340" y="38"/>
                    <a:pt x="340" y="38"/>
                    <a:pt x="341" y="38"/>
                  </a:cubicBezTo>
                  <a:cubicBezTo>
                    <a:pt x="341" y="38"/>
                    <a:pt x="344" y="39"/>
                    <a:pt x="345" y="40"/>
                  </a:cubicBezTo>
                  <a:cubicBezTo>
                    <a:pt x="347" y="40"/>
                    <a:pt x="347" y="39"/>
                    <a:pt x="350" y="40"/>
                  </a:cubicBezTo>
                  <a:cubicBezTo>
                    <a:pt x="353" y="40"/>
                    <a:pt x="350" y="40"/>
                    <a:pt x="350" y="40"/>
                  </a:cubicBezTo>
                  <a:cubicBezTo>
                    <a:pt x="350" y="40"/>
                    <a:pt x="350" y="40"/>
                    <a:pt x="350" y="37"/>
                  </a:cubicBezTo>
                  <a:cubicBezTo>
                    <a:pt x="351" y="34"/>
                    <a:pt x="350" y="37"/>
                    <a:pt x="350" y="36"/>
                  </a:cubicBezTo>
                  <a:cubicBezTo>
                    <a:pt x="349" y="34"/>
                    <a:pt x="350" y="36"/>
                    <a:pt x="350" y="34"/>
                  </a:cubicBezTo>
                  <a:cubicBezTo>
                    <a:pt x="349" y="32"/>
                    <a:pt x="350" y="34"/>
                    <a:pt x="351" y="33"/>
                  </a:cubicBezTo>
                  <a:cubicBezTo>
                    <a:pt x="352" y="32"/>
                    <a:pt x="351" y="33"/>
                    <a:pt x="352" y="33"/>
                  </a:cubicBezTo>
                  <a:cubicBezTo>
                    <a:pt x="353" y="33"/>
                    <a:pt x="355" y="34"/>
                    <a:pt x="359" y="34"/>
                  </a:cubicBezTo>
                  <a:cubicBezTo>
                    <a:pt x="359" y="34"/>
                    <a:pt x="360" y="33"/>
                    <a:pt x="360" y="32"/>
                  </a:cubicBezTo>
                  <a:cubicBezTo>
                    <a:pt x="361" y="31"/>
                    <a:pt x="360" y="32"/>
                    <a:pt x="358" y="28"/>
                  </a:cubicBezTo>
                  <a:cubicBezTo>
                    <a:pt x="357" y="24"/>
                    <a:pt x="360" y="27"/>
                    <a:pt x="363" y="28"/>
                  </a:cubicBezTo>
                  <a:cubicBezTo>
                    <a:pt x="365" y="28"/>
                    <a:pt x="365" y="27"/>
                    <a:pt x="365" y="27"/>
                  </a:cubicBezTo>
                  <a:cubicBezTo>
                    <a:pt x="365" y="27"/>
                    <a:pt x="365" y="27"/>
                    <a:pt x="365" y="27"/>
                  </a:cubicBezTo>
                  <a:cubicBezTo>
                    <a:pt x="365" y="27"/>
                    <a:pt x="365" y="27"/>
                    <a:pt x="366" y="26"/>
                  </a:cubicBezTo>
                  <a:cubicBezTo>
                    <a:pt x="367" y="25"/>
                    <a:pt x="366" y="26"/>
                    <a:pt x="366" y="25"/>
                  </a:cubicBezTo>
                  <a:cubicBezTo>
                    <a:pt x="367" y="24"/>
                    <a:pt x="367" y="24"/>
                    <a:pt x="367" y="24"/>
                  </a:cubicBezTo>
                  <a:cubicBezTo>
                    <a:pt x="367" y="24"/>
                    <a:pt x="367" y="24"/>
                    <a:pt x="370" y="22"/>
                  </a:cubicBezTo>
                  <a:cubicBezTo>
                    <a:pt x="373" y="20"/>
                    <a:pt x="370" y="22"/>
                    <a:pt x="370" y="22"/>
                  </a:cubicBezTo>
                  <a:cubicBezTo>
                    <a:pt x="370" y="22"/>
                    <a:pt x="370" y="22"/>
                    <a:pt x="373" y="23"/>
                  </a:cubicBezTo>
                  <a:cubicBezTo>
                    <a:pt x="375" y="24"/>
                    <a:pt x="373" y="23"/>
                    <a:pt x="375" y="24"/>
                  </a:cubicBezTo>
                  <a:cubicBezTo>
                    <a:pt x="377" y="25"/>
                    <a:pt x="376" y="23"/>
                    <a:pt x="376" y="23"/>
                  </a:cubicBezTo>
                  <a:cubicBezTo>
                    <a:pt x="376" y="23"/>
                    <a:pt x="376" y="23"/>
                    <a:pt x="378" y="22"/>
                  </a:cubicBezTo>
                  <a:cubicBezTo>
                    <a:pt x="381" y="20"/>
                    <a:pt x="378" y="22"/>
                    <a:pt x="379" y="19"/>
                  </a:cubicBezTo>
                  <a:cubicBezTo>
                    <a:pt x="380" y="17"/>
                    <a:pt x="379" y="19"/>
                    <a:pt x="379" y="19"/>
                  </a:cubicBezTo>
                  <a:cubicBezTo>
                    <a:pt x="379" y="19"/>
                    <a:pt x="379" y="19"/>
                    <a:pt x="382" y="19"/>
                  </a:cubicBezTo>
                  <a:cubicBezTo>
                    <a:pt x="384" y="18"/>
                    <a:pt x="382" y="19"/>
                    <a:pt x="384" y="19"/>
                  </a:cubicBezTo>
                  <a:cubicBezTo>
                    <a:pt x="386" y="20"/>
                    <a:pt x="384" y="19"/>
                    <a:pt x="384" y="18"/>
                  </a:cubicBezTo>
                  <a:cubicBezTo>
                    <a:pt x="384" y="18"/>
                    <a:pt x="384" y="18"/>
                    <a:pt x="384" y="17"/>
                  </a:cubicBezTo>
                  <a:cubicBezTo>
                    <a:pt x="384" y="17"/>
                    <a:pt x="384" y="17"/>
                    <a:pt x="385" y="16"/>
                  </a:cubicBezTo>
                  <a:cubicBezTo>
                    <a:pt x="385" y="16"/>
                    <a:pt x="385" y="16"/>
                    <a:pt x="387" y="17"/>
                  </a:cubicBezTo>
                  <a:cubicBezTo>
                    <a:pt x="389" y="17"/>
                    <a:pt x="387" y="16"/>
                    <a:pt x="391" y="17"/>
                  </a:cubicBezTo>
                  <a:cubicBezTo>
                    <a:pt x="394" y="17"/>
                    <a:pt x="391" y="17"/>
                    <a:pt x="392" y="17"/>
                  </a:cubicBezTo>
                  <a:cubicBezTo>
                    <a:pt x="393" y="18"/>
                    <a:pt x="396" y="18"/>
                    <a:pt x="396" y="18"/>
                  </a:cubicBezTo>
                  <a:cubicBezTo>
                    <a:pt x="396" y="16"/>
                    <a:pt x="396" y="16"/>
                    <a:pt x="397" y="15"/>
                  </a:cubicBezTo>
                  <a:cubicBezTo>
                    <a:pt x="397" y="15"/>
                    <a:pt x="397" y="15"/>
                    <a:pt x="397" y="14"/>
                  </a:cubicBezTo>
                  <a:cubicBezTo>
                    <a:pt x="398" y="13"/>
                    <a:pt x="401" y="14"/>
                    <a:pt x="401" y="14"/>
                  </a:cubicBezTo>
                  <a:lnTo>
                    <a:pt x="401" y="13"/>
                  </a:lnTo>
                  <a:close/>
                  <a:moveTo>
                    <a:pt x="438" y="25"/>
                  </a:moveTo>
                  <a:cubicBezTo>
                    <a:pt x="438" y="26"/>
                    <a:pt x="438" y="26"/>
                    <a:pt x="439" y="28"/>
                  </a:cubicBezTo>
                  <a:cubicBezTo>
                    <a:pt x="439" y="28"/>
                    <a:pt x="439" y="29"/>
                    <a:pt x="439" y="30"/>
                  </a:cubicBezTo>
                  <a:cubicBezTo>
                    <a:pt x="439" y="30"/>
                    <a:pt x="439" y="30"/>
                    <a:pt x="438" y="30"/>
                  </a:cubicBezTo>
                  <a:cubicBezTo>
                    <a:pt x="437" y="29"/>
                    <a:pt x="437" y="28"/>
                    <a:pt x="436" y="27"/>
                  </a:cubicBezTo>
                  <a:cubicBezTo>
                    <a:pt x="434" y="26"/>
                    <a:pt x="434" y="26"/>
                    <a:pt x="432" y="25"/>
                  </a:cubicBezTo>
                  <a:cubicBezTo>
                    <a:pt x="431" y="24"/>
                    <a:pt x="430" y="24"/>
                    <a:pt x="429" y="23"/>
                  </a:cubicBezTo>
                  <a:cubicBezTo>
                    <a:pt x="429" y="24"/>
                    <a:pt x="429" y="24"/>
                    <a:pt x="430" y="25"/>
                  </a:cubicBezTo>
                  <a:cubicBezTo>
                    <a:pt x="430" y="26"/>
                    <a:pt x="430" y="26"/>
                    <a:pt x="431" y="27"/>
                  </a:cubicBezTo>
                  <a:cubicBezTo>
                    <a:pt x="430" y="27"/>
                    <a:pt x="429" y="27"/>
                    <a:pt x="429" y="26"/>
                  </a:cubicBezTo>
                  <a:cubicBezTo>
                    <a:pt x="428" y="25"/>
                    <a:pt x="427" y="25"/>
                    <a:pt x="427" y="24"/>
                  </a:cubicBezTo>
                  <a:cubicBezTo>
                    <a:pt x="426" y="24"/>
                    <a:pt x="426" y="23"/>
                    <a:pt x="426" y="23"/>
                  </a:cubicBezTo>
                  <a:cubicBezTo>
                    <a:pt x="426" y="23"/>
                    <a:pt x="425" y="22"/>
                    <a:pt x="425" y="22"/>
                  </a:cubicBezTo>
                  <a:cubicBezTo>
                    <a:pt x="425" y="22"/>
                    <a:pt x="424" y="21"/>
                    <a:pt x="424" y="21"/>
                  </a:cubicBezTo>
                  <a:cubicBezTo>
                    <a:pt x="423" y="20"/>
                    <a:pt x="423" y="20"/>
                    <a:pt x="422" y="20"/>
                  </a:cubicBezTo>
                  <a:cubicBezTo>
                    <a:pt x="422" y="20"/>
                    <a:pt x="422" y="20"/>
                    <a:pt x="422" y="21"/>
                  </a:cubicBezTo>
                  <a:cubicBezTo>
                    <a:pt x="422" y="21"/>
                    <a:pt x="421" y="21"/>
                    <a:pt x="420" y="20"/>
                  </a:cubicBezTo>
                  <a:cubicBezTo>
                    <a:pt x="419" y="20"/>
                    <a:pt x="419" y="20"/>
                    <a:pt x="416" y="19"/>
                  </a:cubicBezTo>
                  <a:cubicBezTo>
                    <a:pt x="413" y="18"/>
                    <a:pt x="413" y="18"/>
                    <a:pt x="413" y="18"/>
                  </a:cubicBezTo>
                  <a:cubicBezTo>
                    <a:pt x="411" y="18"/>
                    <a:pt x="410" y="18"/>
                    <a:pt x="408" y="18"/>
                  </a:cubicBezTo>
                  <a:cubicBezTo>
                    <a:pt x="408" y="19"/>
                    <a:pt x="408" y="19"/>
                    <a:pt x="408" y="20"/>
                  </a:cubicBezTo>
                  <a:cubicBezTo>
                    <a:pt x="406" y="19"/>
                    <a:pt x="405" y="19"/>
                    <a:pt x="403" y="18"/>
                  </a:cubicBezTo>
                  <a:cubicBezTo>
                    <a:pt x="403" y="19"/>
                    <a:pt x="402" y="19"/>
                    <a:pt x="402" y="20"/>
                  </a:cubicBezTo>
                  <a:cubicBezTo>
                    <a:pt x="401" y="20"/>
                    <a:pt x="400" y="20"/>
                    <a:pt x="399" y="19"/>
                  </a:cubicBezTo>
                  <a:cubicBezTo>
                    <a:pt x="398" y="20"/>
                    <a:pt x="397" y="20"/>
                    <a:pt x="397" y="20"/>
                  </a:cubicBezTo>
                  <a:cubicBezTo>
                    <a:pt x="396" y="21"/>
                    <a:pt x="396" y="21"/>
                    <a:pt x="395" y="21"/>
                  </a:cubicBezTo>
                  <a:cubicBezTo>
                    <a:pt x="393" y="21"/>
                    <a:pt x="392" y="21"/>
                    <a:pt x="390" y="21"/>
                  </a:cubicBezTo>
                  <a:cubicBezTo>
                    <a:pt x="389" y="21"/>
                    <a:pt x="388" y="21"/>
                    <a:pt x="386" y="21"/>
                  </a:cubicBezTo>
                  <a:cubicBezTo>
                    <a:pt x="387" y="22"/>
                    <a:pt x="387" y="22"/>
                    <a:pt x="387" y="23"/>
                  </a:cubicBezTo>
                  <a:cubicBezTo>
                    <a:pt x="391" y="24"/>
                    <a:pt x="392" y="24"/>
                    <a:pt x="395" y="25"/>
                  </a:cubicBezTo>
                  <a:cubicBezTo>
                    <a:pt x="395" y="26"/>
                    <a:pt x="396" y="27"/>
                    <a:pt x="396" y="28"/>
                  </a:cubicBezTo>
                  <a:cubicBezTo>
                    <a:pt x="396" y="29"/>
                    <a:pt x="396" y="29"/>
                    <a:pt x="396" y="29"/>
                  </a:cubicBezTo>
                  <a:cubicBezTo>
                    <a:pt x="394" y="30"/>
                    <a:pt x="394" y="30"/>
                    <a:pt x="393" y="31"/>
                  </a:cubicBezTo>
                  <a:cubicBezTo>
                    <a:pt x="390" y="30"/>
                    <a:pt x="389" y="30"/>
                    <a:pt x="387" y="30"/>
                  </a:cubicBezTo>
                  <a:cubicBezTo>
                    <a:pt x="385" y="30"/>
                    <a:pt x="384" y="30"/>
                    <a:pt x="382" y="29"/>
                  </a:cubicBezTo>
                  <a:cubicBezTo>
                    <a:pt x="380" y="29"/>
                    <a:pt x="379" y="29"/>
                    <a:pt x="377" y="29"/>
                  </a:cubicBezTo>
                  <a:cubicBezTo>
                    <a:pt x="375" y="29"/>
                    <a:pt x="373" y="29"/>
                    <a:pt x="371" y="29"/>
                  </a:cubicBezTo>
                  <a:cubicBezTo>
                    <a:pt x="371" y="30"/>
                    <a:pt x="371" y="30"/>
                    <a:pt x="370" y="31"/>
                  </a:cubicBezTo>
                  <a:cubicBezTo>
                    <a:pt x="371" y="32"/>
                    <a:pt x="372" y="32"/>
                    <a:pt x="373" y="33"/>
                  </a:cubicBezTo>
                  <a:cubicBezTo>
                    <a:pt x="374" y="34"/>
                    <a:pt x="375" y="35"/>
                    <a:pt x="376" y="36"/>
                  </a:cubicBezTo>
                  <a:cubicBezTo>
                    <a:pt x="378" y="36"/>
                    <a:pt x="379" y="36"/>
                    <a:pt x="381" y="37"/>
                  </a:cubicBezTo>
                  <a:cubicBezTo>
                    <a:pt x="383" y="36"/>
                    <a:pt x="384" y="36"/>
                    <a:pt x="386" y="36"/>
                  </a:cubicBezTo>
                  <a:cubicBezTo>
                    <a:pt x="389" y="36"/>
                    <a:pt x="390" y="36"/>
                    <a:pt x="393" y="37"/>
                  </a:cubicBezTo>
                  <a:cubicBezTo>
                    <a:pt x="394" y="37"/>
                    <a:pt x="395" y="37"/>
                    <a:pt x="396" y="38"/>
                  </a:cubicBezTo>
                  <a:cubicBezTo>
                    <a:pt x="395" y="38"/>
                    <a:pt x="394" y="39"/>
                    <a:pt x="393" y="39"/>
                  </a:cubicBezTo>
                  <a:cubicBezTo>
                    <a:pt x="390" y="39"/>
                    <a:pt x="389" y="39"/>
                    <a:pt x="386" y="39"/>
                  </a:cubicBezTo>
                  <a:cubicBezTo>
                    <a:pt x="384" y="39"/>
                    <a:pt x="383" y="39"/>
                    <a:pt x="382" y="39"/>
                  </a:cubicBezTo>
                  <a:cubicBezTo>
                    <a:pt x="380" y="39"/>
                    <a:pt x="379" y="39"/>
                    <a:pt x="377" y="38"/>
                  </a:cubicBezTo>
                  <a:cubicBezTo>
                    <a:pt x="376" y="38"/>
                    <a:pt x="376" y="38"/>
                    <a:pt x="375" y="38"/>
                  </a:cubicBezTo>
                  <a:cubicBezTo>
                    <a:pt x="375" y="39"/>
                    <a:pt x="375" y="39"/>
                    <a:pt x="375" y="39"/>
                  </a:cubicBezTo>
                  <a:cubicBezTo>
                    <a:pt x="377" y="40"/>
                    <a:pt x="379" y="40"/>
                    <a:pt x="381" y="41"/>
                  </a:cubicBezTo>
                  <a:cubicBezTo>
                    <a:pt x="382" y="41"/>
                    <a:pt x="382" y="42"/>
                    <a:pt x="382" y="43"/>
                  </a:cubicBezTo>
                  <a:cubicBezTo>
                    <a:pt x="383" y="44"/>
                    <a:pt x="383" y="44"/>
                    <a:pt x="383" y="45"/>
                  </a:cubicBezTo>
                  <a:cubicBezTo>
                    <a:pt x="385" y="45"/>
                    <a:pt x="385" y="45"/>
                    <a:pt x="387" y="46"/>
                  </a:cubicBezTo>
                  <a:cubicBezTo>
                    <a:pt x="388" y="45"/>
                    <a:pt x="389" y="45"/>
                    <a:pt x="390" y="45"/>
                  </a:cubicBezTo>
                  <a:cubicBezTo>
                    <a:pt x="392" y="44"/>
                    <a:pt x="393" y="44"/>
                    <a:pt x="395" y="44"/>
                  </a:cubicBezTo>
                  <a:cubicBezTo>
                    <a:pt x="396" y="44"/>
                    <a:pt x="396" y="44"/>
                    <a:pt x="398" y="45"/>
                  </a:cubicBezTo>
                  <a:cubicBezTo>
                    <a:pt x="399" y="45"/>
                    <a:pt x="399" y="45"/>
                    <a:pt x="400" y="45"/>
                  </a:cubicBezTo>
                  <a:cubicBezTo>
                    <a:pt x="401" y="45"/>
                    <a:pt x="402" y="45"/>
                    <a:pt x="404" y="45"/>
                  </a:cubicBezTo>
                  <a:cubicBezTo>
                    <a:pt x="404" y="45"/>
                    <a:pt x="404" y="45"/>
                    <a:pt x="406" y="45"/>
                  </a:cubicBezTo>
                  <a:cubicBezTo>
                    <a:pt x="407" y="46"/>
                    <a:pt x="409" y="46"/>
                    <a:pt x="409" y="46"/>
                  </a:cubicBezTo>
                  <a:cubicBezTo>
                    <a:pt x="409" y="47"/>
                    <a:pt x="409" y="47"/>
                    <a:pt x="408" y="48"/>
                  </a:cubicBezTo>
                  <a:cubicBezTo>
                    <a:pt x="410" y="48"/>
                    <a:pt x="410" y="48"/>
                    <a:pt x="412" y="49"/>
                  </a:cubicBezTo>
                  <a:cubicBezTo>
                    <a:pt x="413" y="49"/>
                    <a:pt x="414" y="49"/>
                    <a:pt x="416" y="49"/>
                  </a:cubicBezTo>
                  <a:cubicBezTo>
                    <a:pt x="417" y="49"/>
                    <a:pt x="417" y="50"/>
                    <a:pt x="419" y="51"/>
                  </a:cubicBezTo>
                  <a:cubicBezTo>
                    <a:pt x="419" y="51"/>
                    <a:pt x="419" y="51"/>
                    <a:pt x="419" y="52"/>
                  </a:cubicBezTo>
                  <a:cubicBezTo>
                    <a:pt x="420" y="53"/>
                    <a:pt x="421" y="53"/>
                    <a:pt x="422" y="53"/>
                  </a:cubicBezTo>
                  <a:cubicBezTo>
                    <a:pt x="422" y="53"/>
                    <a:pt x="423" y="54"/>
                    <a:pt x="423" y="54"/>
                  </a:cubicBezTo>
                  <a:cubicBezTo>
                    <a:pt x="424" y="54"/>
                    <a:pt x="425" y="55"/>
                    <a:pt x="426" y="55"/>
                  </a:cubicBezTo>
                  <a:cubicBezTo>
                    <a:pt x="426" y="56"/>
                    <a:pt x="426" y="57"/>
                    <a:pt x="426" y="58"/>
                  </a:cubicBezTo>
                  <a:cubicBezTo>
                    <a:pt x="429" y="59"/>
                    <a:pt x="430" y="60"/>
                    <a:pt x="433" y="61"/>
                  </a:cubicBezTo>
                  <a:cubicBezTo>
                    <a:pt x="433" y="62"/>
                    <a:pt x="433" y="63"/>
                    <a:pt x="434" y="64"/>
                  </a:cubicBezTo>
                  <a:cubicBezTo>
                    <a:pt x="434" y="66"/>
                    <a:pt x="435" y="67"/>
                    <a:pt x="435" y="67"/>
                  </a:cubicBezTo>
                  <a:cubicBezTo>
                    <a:pt x="436" y="67"/>
                    <a:pt x="436" y="67"/>
                    <a:pt x="437" y="67"/>
                  </a:cubicBezTo>
                  <a:cubicBezTo>
                    <a:pt x="437" y="68"/>
                    <a:pt x="438" y="68"/>
                    <a:pt x="439" y="68"/>
                  </a:cubicBezTo>
                  <a:cubicBezTo>
                    <a:pt x="439" y="69"/>
                    <a:pt x="439" y="70"/>
                    <a:pt x="440" y="70"/>
                  </a:cubicBezTo>
                  <a:cubicBezTo>
                    <a:pt x="440" y="71"/>
                    <a:pt x="440" y="71"/>
                    <a:pt x="440" y="72"/>
                  </a:cubicBezTo>
                  <a:cubicBezTo>
                    <a:pt x="439" y="71"/>
                    <a:pt x="439" y="71"/>
                    <a:pt x="438" y="71"/>
                  </a:cubicBezTo>
                  <a:cubicBezTo>
                    <a:pt x="438" y="71"/>
                    <a:pt x="437" y="71"/>
                    <a:pt x="437" y="72"/>
                  </a:cubicBezTo>
                  <a:cubicBezTo>
                    <a:pt x="437" y="73"/>
                    <a:pt x="436" y="73"/>
                    <a:pt x="437" y="74"/>
                  </a:cubicBezTo>
                  <a:cubicBezTo>
                    <a:pt x="437" y="74"/>
                    <a:pt x="437" y="73"/>
                    <a:pt x="437" y="74"/>
                  </a:cubicBezTo>
                  <a:cubicBezTo>
                    <a:pt x="437" y="76"/>
                    <a:pt x="438" y="77"/>
                    <a:pt x="438" y="77"/>
                  </a:cubicBezTo>
                  <a:cubicBezTo>
                    <a:pt x="439" y="78"/>
                    <a:pt x="440" y="78"/>
                    <a:pt x="441" y="79"/>
                  </a:cubicBezTo>
                  <a:cubicBezTo>
                    <a:pt x="443" y="78"/>
                    <a:pt x="443" y="78"/>
                    <a:pt x="445" y="78"/>
                  </a:cubicBezTo>
                  <a:cubicBezTo>
                    <a:pt x="445" y="78"/>
                    <a:pt x="445" y="77"/>
                    <a:pt x="444" y="77"/>
                  </a:cubicBezTo>
                  <a:cubicBezTo>
                    <a:pt x="444" y="77"/>
                    <a:pt x="445" y="77"/>
                    <a:pt x="446" y="77"/>
                  </a:cubicBezTo>
                  <a:cubicBezTo>
                    <a:pt x="447" y="77"/>
                    <a:pt x="445" y="75"/>
                    <a:pt x="447" y="77"/>
                  </a:cubicBezTo>
                  <a:cubicBezTo>
                    <a:pt x="449" y="78"/>
                    <a:pt x="448" y="77"/>
                    <a:pt x="449" y="78"/>
                  </a:cubicBezTo>
                  <a:cubicBezTo>
                    <a:pt x="450" y="79"/>
                    <a:pt x="451" y="80"/>
                    <a:pt x="451" y="80"/>
                  </a:cubicBezTo>
                  <a:cubicBezTo>
                    <a:pt x="452" y="80"/>
                    <a:pt x="452" y="80"/>
                    <a:pt x="454" y="81"/>
                  </a:cubicBezTo>
                  <a:cubicBezTo>
                    <a:pt x="454" y="81"/>
                    <a:pt x="455" y="81"/>
                    <a:pt x="456" y="81"/>
                  </a:cubicBezTo>
                  <a:cubicBezTo>
                    <a:pt x="456" y="81"/>
                    <a:pt x="457" y="80"/>
                    <a:pt x="457" y="82"/>
                  </a:cubicBezTo>
                  <a:cubicBezTo>
                    <a:pt x="458" y="84"/>
                    <a:pt x="459" y="83"/>
                    <a:pt x="458" y="84"/>
                  </a:cubicBezTo>
                  <a:cubicBezTo>
                    <a:pt x="458" y="84"/>
                    <a:pt x="460" y="84"/>
                    <a:pt x="458" y="84"/>
                  </a:cubicBezTo>
                  <a:cubicBezTo>
                    <a:pt x="456" y="85"/>
                    <a:pt x="452" y="84"/>
                    <a:pt x="452" y="84"/>
                  </a:cubicBezTo>
                  <a:cubicBezTo>
                    <a:pt x="451" y="83"/>
                    <a:pt x="451" y="83"/>
                    <a:pt x="450" y="83"/>
                  </a:cubicBezTo>
                  <a:cubicBezTo>
                    <a:pt x="448" y="82"/>
                    <a:pt x="447" y="82"/>
                    <a:pt x="446" y="82"/>
                  </a:cubicBezTo>
                  <a:cubicBezTo>
                    <a:pt x="446" y="82"/>
                    <a:pt x="446" y="82"/>
                    <a:pt x="445" y="82"/>
                  </a:cubicBezTo>
                  <a:cubicBezTo>
                    <a:pt x="444" y="83"/>
                    <a:pt x="444" y="82"/>
                    <a:pt x="444" y="83"/>
                  </a:cubicBezTo>
                  <a:cubicBezTo>
                    <a:pt x="443" y="84"/>
                    <a:pt x="443" y="82"/>
                    <a:pt x="443" y="84"/>
                  </a:cubicBezTo>
                  <a:cubicBezTo>
                    <a:pt x="444" y="85"/>
                    <a:pt x="444" y="85"/>
                    <a:pt x="444" y="85"/>
                  </a:cubicBezTo>
                  <a:cubicBezTo>
                    <a:pt x="443" y="85"/>
                    <a:pt x="443" y="85"/>
                    <a:pt x="443" y="86"/>
                  </a:cubicBezTo>
                  <a:cubicBezTo>
                    <a:pt x="443" y="86"/>
                    <a:pt x="441" y="86"/>
                    <a:pt x="441" y="87"/>
                  </a:cubicBezTo>
                  <a:cubicBezTo>
                    <a:pt x="441" y="87"/>
                    <a:pt x="441" y="87"/>
                    <a:pt x="441" y="87"/>
                  </a:cubicBezTo>
                  <a:cubicBezTo>
                    <a:pt x="441" y="87"/>
                    <a:pt x="441" y="88"/>
                    <a:pt x="442" y="88"/>
                  </a:cubicBezTo>
                  <a:cubicBezTo>
                    <a:pt x="443" y="88"/>
                    <a:pt x="443" y="88"/>
                    <a:pt x="444" y="89"/>
                  </a:cubicBezTo>
                  <a:cubicBezTo>
                    <a:pt x="445" y="89"/>
                    <a:pt x="446" y="89"/>
                    <a:pt x="447" y="89"/>
                  </a:cubicBezTo>
                  <a:cubicBezTo>
                    <a:pt x="447" y="89"/>
                    <a:pt x="448" y="90"/>
                    <a:pt x="447" y="91"/>
                  </a:cubicBezTo>
                  <a:cubicBezTo>
                    <a:pt x="446" y="91"/>
                    <a:pt x="446" y="91"/>
                    <a:pt x="446" y="91"/>
                  </a:cubicBezTo>
                  <a:cubicBezTo>
                    <a:pt x="447" y="92"/>
                    <a:pt x="448" y="92"/>
                    <a:pt x="449" y="93"/>
                  </a:cubicBezTo>
                  <a:cubicBezTo>
                    <a:pt x="450" y="93"/>
                    <a:pt x="451" y="92"/>
                    <a:pt x="452" y="92"/>
                  </a:cubicBezTo>
                  <a:cubicBezTo>
                    <a:pt x="452" y="92"/>
                    <a:pt x="453" y="92"/>
                    <a:pt x="453" y="91"/>
                  </a:cubicBezTo>
                  <a:cubicBezTo>
                    <a:pt x="453" y="91"/>
                    <a:pt x="453" y="90"/>
                    <a:pt x="453" y="90"/>
                  </a:cubicBezTo>
                  <a:cubicBezTo>
                    <a:pt x="452" y="89"/>
                    <a:pt x="451" y="89"/>
                    <a:pt x="450" y="88"/>
                  </a:cubicBezTo>
                  <a:cubicBezTo>
                    <a:pt x="450" y="88"/>
                    <a:pt x="450" y="87"/>
                    <a:pt x="450" y="87"/>
                  </a:cubicBezTo>
                  <a:cubicBezTo>
                    <a:pt x="451" y="87"/>
                    <a:pt x="452" y="87"/>
                    <a:pt x="453" y="87"/>
                  </a:cubicBezTo>
                  <a:cubicBezTo>
                    <a:pt x="454" y="87"/>
                    <a:pt x="455" y="87"/>
                    <a:pt x="456" y="87"/>
                  </a:cubicBezTo>
                  <a:cubicBezTo>
                    <a:pt x="456" y="87"/>
                    <a:pt x="457" y="88"/>
                    <a:pt x="458" y="88"/>
                  </a:cubicBezTo>
                  <a:cubicBezTo>
                    <a:pt x="459" y="89"/>
                    <a:pt x="459" y="90"/>
                    <a:pt x="459" y="90"/>
                  </a:cubicBezTo>
                  <a:cubicBezTo>
                    <a:pt x="458" y="91"/>
                    <a:pt x="458" y="91"/>
                    <a:pt x="458" y="92"/>
                  </a:cubicBezTo>
                  <a:cubicBezTo>
                    <a:pt x="458" y="93"/>
                    <a:pt x="458" y="93"/>
                    <a:pt x="458" y="93"/>
                  </a:cubicBezTo>
                  <a:cubicBezTo>
                    <a:pt x="458" y="93"/>
                    <a:pt x="456" y="91"/>
                    <a:pt x="458" y="93"/>
                  </a:cubicBezTo>
                  <a:cubicBezTo>
                    <a:pt x="459" y="95"/>
                    <a:pt x="461" y="96"/>
                    <a:pt x="461" y="96"/>
                  </a:cubicBezTo>
                  <a:cubicBezTo>
                    <a:pt x="461" y="96"/>
                    <a:pt x="460" y="97"/>
                    <a:pt x="459" y="97"/>
                  </a:cubicBezTo>
                  <a:cubicBezTo>
                    <a:pt x="458" y="97"/>
                    <a:pt x="458" y="97"/>
                    <a:pt x="458" y="97"/>
                  </a:cubicBezTo>
                  <a:cubicBezTo>
                    <a:pt x="456" y="97"/>
                    <a:pt x="455" y="96"/>
                    <a:pt x="454" y="96"/>
                  </a:cubicBezTo>
                  <a:cubicBezTo>
                    <a:pt x="453" y="96"/>
                    <a:pt x="453" y="96"/>
                    <a:pt x="453" y="96"/>
                  </a:cubicBezTo>
                  <a:cubicBezTo>
                    <a:pt x="453" y="98"/>
                    <a:pt x="453" y="98"/>
                    <a:pt x="453" y="98"/>
                  </a:cubicBezTo>
                  <a:cubicBezTo>
                    <a:pt x="453" y="98"/>
                    <a:pt x="456" y="99"/>
                    <a:pt x="454" y="99"/>
                  </a:cubicBezTo>
                  <a:cubicBezTo>
                    <a:pt x="452" y="99"/>
                    <a:pt x="452" y="99"/>
                    <a:pt x="452" y="99"/>
                  </a:cubicBezTo>
                  <a:cubicBezTo>
                    <a:pt x="452" y="99"/>
                    <a:pt x="451" y="99"/>
                    <a:pt x="451" y="100"/>
                  </a:cubicBezTo>
                  <a:cubicBezTo>
                    <a:pt x="451" y="101"/>
                    <a:pt x="451" y="103"/>
                    <a:pt x="451" y="103"/>
                  </a:cubicBezTo>
                  <a:cubicBezTo>
                    <a:pt x="453" y="103"/>
                    <a:pt x="453" y="103"/>
                    <a:pt x="454" y="104"/>
                  </a:cubicBezTo>
                  <a:cubicBezTo>
                    <a:pt x="454" y="104"/>
                    <a:pt x="454" y="105"/>
                    <a:pt x="454" y="105"/>
                  </a:cubicBezTo>
                  <a:cubicBezTo>
                    <a:pt x="454" y="106"/>
                    <a:pt x="454" y="106"/>
                    <a:pt x="454" y="106"/>
                  </a:cubicBezTo>
                  <a:cubicBezTo>
                    <a:pt x="455" y="107"/>
                    <a:pt x="455" y="107"/>
                    <a:pt x="456" y="108"/>
                  </a:cubicBezTo>
                  <a:cubicBezTo>
                    <a:pt x="456" y="108"/>
                    <a:pt x="453" y="109"/>
                    <a:pt x="455" y="110"/>
                  </a:cubicBezTo>
                  <a:cubicBezTo>
                    <a:pt x="457" y="110"/>
                    <a:pt x="459" y="111"/>
                    <a:pt x="459" y="111"/>
                  </a:cubicBezTo>
                  <a:cubicBezTo>
                    <a:pt x="460" y="111"/>
                    <a:pt x="459" y="112"/>
                    <a:pt x="459" y="112"/>
                  </a:cubicBezTo>
                  <a:cubicBezTo>
                    <a:pt x="459" y="112"/>
                    <a:pt x="459" y="113"/>
                    <a:pt x="459" y="113"/>
                  </a:cubicBezTo>
                  <a:cubicBezTo>
                    <a:pt x="459" y="113"/>
                    <a:pt x="460" y="114"/>
                    <a:pt x="460" y="114"/>
                  </a:cubicBezTo>
                  <a:cubicBezTo>
                    <a:pt x="461" y="115"/>
                    <a:pt x="463" y="116"/>
                    <a:pt x="463" y="116"/>
                  </a:cubicBezTo>
                  <a:cubicBezTo>
                    <a:pt x="463" y="116"/>
                    <a:pt x="463" y="117"/>
                    <a:pt x="463" y="118"/>
                  </a:cubicBezTo>
                  <a:cubicBezTo>
                    <a:pt x="463" y="118"/>
                    <a:pt x="463" y="118"/>
                    <a:pt x="463" y="118"/>
                  </a:cubicBezTo>
                  <a:cubicBezTo>
                    <a:pt x="463" y="118"/>
                    <a:pt x="463" y="118"/>
                    <a:pt x="463" y="119"/>
                  </a:cubicBezTo>
                  <a:cubicBezTo>
                    <a:pt x="463" y="120"/>
                    <a:pt x="464" y="121"/>
                    <a:pt x="464" y="121"/>
                  </a:cubicBezTo>
                  <a:cubicBezTo>
                    <a:pt x="464" y="121"/>
                    <a:pt x="464" y="121"/>
                    <a:pt x="465" y="121"/>
                  </a:cubicBezTo>
                  <a:cubicBezTo>
                    <a:pt x="466" y="122"/>
                    <a:pt x="469" y="122"/>
                    <a:pt x="469" y="123"/>
                  </a:cubicBezTo>
                  <a:cubicBezTo>
                    <a:pt x="470" y="123"/>
                    <a:pt x="469" y="125"/>
                    <a:pt x="469" y="125"/>
                  </a:cubicBezTo>
                  <a:cubicBezTo>
                    <a:pt x="469" y="125"/>
                    <a:pt x="470" y="126"/>
                    <a:pt x="471" y="126"/>
                  </a:cubicBezTo>
                  <a:cubicBezTo>
                    <a:pt x="472" y="127"/>
                    <a:pt x="472" y="126"/>
                    <a:pt x="472" y="127"/>
                  </a:cubicBezTo>
                  <a:cubicBezTo>
                    <a:pt x="473" y="128"/>
                    <a:pt x="473" y="128"/>
                    <a:pt x="474" y="128"/>
                  </a:cubicBezTo>
                  <a:cubicBezTo>
                    <a:pt x="474" y="129"/>
                    <a:pt x="474" y="128"/>
                    <a:pt x="474" y="129"/>
                  </a:cubicBezTo>
                  <a:cubicBezTo>
                    <a:pt x="474" y="130"/>
                    <a:pt x="473" y="128"/>
                    <a:pt x="475" y="130"/>
                  </a:cubicBezTo>
                  <a:cubicBezTo>
                    <a:pt x="476" y="131"/>
                    <a:pt x="477" y="132"/>
                    <a:pt x="477" y="132"/>
                  </a:cubicBezTo>
                  <a:cubicBezTo>
                    <a:pt x="477" y="132"/>
                    <a:pt x="477" y="132"/>
                    <a:pt x="478" y="132"/>
                  </a:cubicBezTo>
                  <a:cubicBezTo>
                    <a:pt x="478" y="132"/>
                    <a:pt x="477" y="130"/>
                    <a:pt x="480" y="132"/>
                  </a:cubicBezTo>
                  <a:cubicBezTo>
                    <a:pt x="482" y="134"/>
                    <a:pt x="480" y="133"/>
                    <a:pt x="481" y="136"/>
                  </a:cubicBezTo>
                  <a:cubicBezTo>
                    <a:pt x="481" y="136"/>
                    <a:pt x="482" y="136"/>
                    <a:pt x="482" y="136"/>
                  </a:cubicBezTo>
                  <a:cubicBezTo>
                    <a:pt x="483" y="136"/>
                    <a:pt x="483" y="136"/>
                    <a:pt x="484" y="136"/>
                  </a:cubicBezTo>
                  <a:cubicBezTo>
                    <a:pt x="485" y="136"/>
                    <a:pt x="485" y="136"/>
                    <a:pt x="486" y="136"/>
                  </a:cubicBezTo>
                  <a:cubicBezTo>
                    <a:pt x="487" y="136"/>
                    <a:pt x="487" y="136"/>
                    <a:pt x="487" y="136"/>
                  </a:cubicBezTo>
                  <a:cubicBezTo>
                    <a:pt x="488" y="136"/>
                    <a:pt x="488" y="136"/>
                    <a:pt x="489" y="136"/>
                  </a:cubicBezTo>
                  <a:cubicBezTo>
                    <a:pt x="489" y="135"/>
                    <a:pt x="489" y="135"/>
                    <a:pt x="489" y="134"/>
                  </a:cubicBezTo>
                  <a:cubicBezTo>
                    <a:pt x="489" y="134"/>
                    <a:pt x="490" y="134"/>
                    <a:pt x="490" y="135"/>
                  </a:cubicBezTo>
                  <a:cubicBezTo>
                    <a:pt x="491" y="136"/>
                    <a:pt x="491" y="136"/>
                    <a:pt x="491" y="137"/>
                  </a:cubicBezTo>
                  <a:cubicBezTo>
                    <a:pt x="491" y="138"/>
                    <a:pt x="491" y="138"/>
                    <a:pt x="491" y="138"/>
                  </a:cubicBezTo>
                  <a:cubicBezTo>
                    <a:pt x="491" y="138"/>
                    <a:pt x="491" y="139"/>
                    <a:pt x="492" y="139"/>
                  </a:cubicBezTo>
                  <a:cubicBezTo>
                    <a:pt x="492" y="140"/>
                    <a:pt x="494" y="140"/>
                    <a:pt x="494" y="140"/>
                  </a:cubicBezTo>
                  <a:cubicBezTo>
                    <a:pt x="495" y="141"/>
                    <a:pt x="496" y="141"/>
                    <a:pt x="497" y="142"/>
                  </a:cubicBezTo>
                  <a:cubicBezTo>
                    <a:pt x="497" y="142"/>
                    <a:pt x="499" y="143"/>
                    <a:pt x="499" y="143"/>
                  </a:cubicBezTo>
                  <a:cubicBezTo>
                    <a:pt x="499" y="143"/>
                    <a:pt x="499" y="143"/>
                    <a:pt x="500" y="143"/>
                  </a:cubicBezTo>
                  <a:cubicBezTo>
                    <a:pt x="500" y="142"/>
                    <a:pt x="500" y="142"/>
                    <a:pt x="501" y="142"/>
                  </a:cubicBezTo>
                  <a:cubicBezTo>
                    <a:pt x="501" y="142"/>
                    <a:pt x="501" y="142"/>
                    <a:pt x="502" y="142"/>
                  </a:cubicBezTo>
                  <a:cubicBezTo>
                    <a:pt x="502" y="141"/>
                    <a:pt x="503" y="141"/>
                    <a:pt x="503" y="141"/>
                  </a:cubicBezTo>
                  <a:cubicBezTo>
                    <a:pt x="503" y="140"/>
                    <a:pt x="502" y="140"/>
                    <a:pt x="502" y="139"/>
                  </a:cubicBezTo>
                  <a:cubicBezTo>
                    <a:pt x="502" y="139"/>
                    <a:pt x="502" y="138"/>
                    <a:pt x="502" y="138"/>
                  </a:cubicBezTo>
                  <a:cubicBezTo>
                    <a:pt x="502" y="138"/>
                    <a:pt x="502" y="137"/>
                    <a:pt x="503" y="137"/>
                  </a:cubicBezTo>
                  <a:cubicBezTo>
                    <a:pt x="503" y="137"/>
                    <a:pt x="503" y="137"/>
                    <a:pt x="503" y="137"/>
                  </a:cubicBezTo>
                  <a:cubicBezTo>
                    <a:pt x="504" y="136"/>
                    <a:pt x="504" y="136"/>
                    <a:pt x="505" y="135"/>
                  </a:cubicBezTo>
                  <a:cubicBezTo>
                    <a:pt x="505" y="135"/>
                    <a:pt x="505" y="135"/>
                    <a:pt x="505" y="134"/>
                  </a:cubicBezTo>
                  <a:cubicBezTo>
                    <a:pt x="505" y="134"/>
                    <a:pt x="505" y="133"/>
                    <a:pt x="504" y="133"/>
                  </a:cubicBezTo>
                  <a:cubicBezTo>
                    <a:pt x="504" y="132"/>
                    <a:pt x="504" y="132"/>
                    <a:pt x="505" y="131"/>
                  </a:cubicBezTo>
                  <a:cubicBezTo>
                    <a:pt x="505" y="131"/>
                    <a:pt x="505" y="131"/>
                    <a:pt x="506" y="131"/>
                  </a:cubicBezTo>
                  <a:cubicBezTo>
                    <a:pt x="506" y="131"/>
                    <a:pt x="506" y="131"/>
                    <a:pt x="507" y="131"/>
                  </a:cubicBezTo>
                  <a:cubicBezTo>
                    <a:pt x="507" y="130"/>
                    <a:pt x="508" y="130"/>
                    <a:pt x="508" y="129"/>
                  </a:cubicBezTo>
                  <a:cubicBezTo>
                    <a:pt x="508" y="129"/>
                    <a:pt x="507" y="128"/>
                    <a:pt x="507" y="128"/>
                  </a:cubicBezTo>
                  <a:cubicBezTo>
                    <a:pt x="507" y="127"/>
                    <a:pt x="507" y="127"/>
                    <a:pt x="506" y="126"/>
                  </a:cubicBezTo>
                  <a:cubicBezTo>
                    <a:pt x="507" y="126"/>
                    <a:pt x="507" y="125"/>
                    <a:pt x="507" y="125"/>
                  </a:cubicBezTo>
                  <a:cubicBezTo>
                    <a:pt x="507" y="125"/>
                    <a:pt x="508" y="125"/>
                    <a:pt x="508" y="125"/>
                  </a:cubicBezTo>
                  <a:cubicBezTo>
                    <a:pt x="508" y="124"/>
                    <a:pt x="508" y="124"/>
                    <a:pt x="508" y="123"/>
                  </a:cubicBezTo>
                  <a:cubicBezTo>
                    <a:pt x="508" y="122"/>
                    <a:pt x="508" y="122"/>
                    <a:pt x="508" y="121"/>
                  </a:cubicBezTo>
                  <a:cubicBezTo>
                    <a:pt x="508" y="121"/>
                    <a:pt x="508" y="121"/>
                    <a:pt x="508" y="120"/>
                  </a:cubicBezTo>
                  <a:cubicBezTo>
                    <a:pt x="509" y="120"/>
                    <a:pt x="510" y="120"/>
                    <a:pt x="511" y="120"/>
                  </a:cubicBezTo>
                  <a:cubicBezTo>
                    <a:pt x="511" y="120"/>
                    <a:pt x="513" y="120"/>
                    <a:pt x="514" y="121"/>
                  </a:cubicBezTo>
                  <a:cubicBezTo>
                    <a:pt x="515" y="122"/>
                    <a:pt x="514" y="121"/>
                    <a:pt x="515" y="122"/>
                  </a:cubicBezTo>
                  <a:cubicBezTo>
                    <a:pt x="517" y="123"/>
                    <a:pt x="520" y="123"/>
                    <a:pt x="520" y="123"/>
                  </a:cubicBezTo>
                  <a:cubicBezTo>
                    <a:pt x="521" y="123"/>
                    <a:pt x="521" y="123"/>
                    <a:pt x="521" y="123"/>
                  </a:cubicBezTo>
                  <a:cubicBezTo>
                    <a:pt x="522" y="122"/>
                    <a:pt x="522" y="121"/>
                    <a:pt x="522" y="120"/>
                  </a:cubicBezTo>
                  <a:cubicBezTo>
                    <a:pt x="522" y="120"/>
                    <a:pt x="522" y="120"/>
                    <a:pt x="522" y="119"/>
                  </a:cubicBezTo>
                  <a:cubicBezTo>
                    <a:pt x="523" y="120"/>
                    <a:pt x="523" y="120"/>
                    <a:pt x="524" y="120"/>
                  </a:cubicBezTo>
                  <a:cubicBezTo>
                    <a:pt x="525" y="120"/>
                    <a:pt x="525" y="119"/>
                    <a:pt x="526" y="119"/>
                  </a:cubicBezTo>
                  <a:cubicBezTo>
                    <a:pt x="526" y="119"/>
                    <a:pt x="526" y="119"/>
                    <a:pt x="527" y="119"/>
                  </a:cubicBezTo>
                  <a:cubicBezTo>
                    <a:pt x="527" y="119"/>
                    <a:pt x="527" y="118"/>
                    <a:pt x="528" y="118"/>
                  </a:cubicBezTo>
                  <a:cubicBezTo>
                    <a:pt x="528" y="118"/>
                    <a:pt x="528" y="117"/>
                    <a:pt x="529" y="117"/>
                  </a:cubicBezTo>
                  <a:cubicBezTo>
                    <a:pt x="529" y="117"/>
                    <a:pt x="529" y="117"/>
                    <a:pt x="529" y="117"/>
                  </a:cubicBezTo>
                  <a:cubicBezTo>
                    <a:pt x="530" y="118"/>
                    <a:pt x="530" y="118"/>
                    <a:pt x="531" y="118"/>
                  </a:cubicBezTo>
                  <a:cubicBezTo>
                    <a:pt x="532" y="118"/>
                    <a:pt x="532" y="118"/>
                    <a:pt x="533" y="118"/>
                  </a:cubicBezTo>
                  <a:cubicBezTo>
                    <a:pt x="533" y="117"/>
                    <a:pt x="532" y="117"/>
                    <a:pt x="532" y="117"/>
                  </a:cubicBezTo>
                  <a:cubicBezTo>
                    <a:pt x="533" y="117"/>
                    <a:pt x="533" y="117"/>
                    <a:pt x="533" y="117"/>
                  </a:cubicBezTo>
                  <a:cubicBezTo>
                    <a:pt x="533" y="117"/>
                    <a:pt x="534" y="117"/>
                    <a:pt x="534" y="117"/>
                  </a:cubicBezTo>
                  <a:cubicBezTo>
                    <a:pt x="534" y="117"/>
                    <a:pt x="536" y="118"/>
                    <a:pt x="536" y="118"/>
                  </a:cubicBezTo>
                  <a:cubicBezTo>
                    <a:pt x="536" y="117"/>
                    <a:pt x="536" y="117"/>
                    <a:pt x="536" y="117"/>
                  </a:cubicBezTo>
                  <a:cubicBezTo>
                    <a:pt x="537" y="117"/>
                    <a:pt x="537" y="117"/>
                    <a:pt x="538" y="117"/>
                  </a:cubicBezTo>
                  <a:cubicBezTo>
                    <a:pt x="538" y="117"/>
                    <a:pt x="540" y="117"/>
                    <a:pt x="540" y="117"/>
                  </a:cubicBezTo>
                  <a:cubicBezTo>
                    <a:pt x="541" y="118"/>
                    <a:pt x="542" y="118"/>
                    <a:pt x="542" y="118"/>
                  </a:cubicBezTo>
                  <a:cubicBezTo>
                    <a:pt x="543" y="119"/>
                    <a:pt x="544" y="119"/>
                    <a:pt x="544" y="119"/>
                  </a:cubicBezTo>
                  <a:cubicBezTo>
                    <a:pt x="545" y="119"/>
                    <a:pt x="545" y="118"/>
                    <a:pt x="545" y="118"/>
                  </a:cubicBezTo>
                  <a:cubicBezTo>
                    <a:pt x="545" y="118"/>
                    <a:pt x="545" y="118"/>
                    <a:pt x="545" y="118"/>
                  </a:cubicBezTo>
                  <a:cubicBezTo>
                    <a:pt x="545" y="118"/>
                    <a:pt x="549" y="119"/>
                    <a:pt x="550" y="119"/>
                  </a:cubicBezTo>
                  <a:cubicBezTo>
                    <a:pt x="550" y="119"/>
                    <a:pt x="550" y="118"/>
                    <a:pt x="550" y="118"/>
                  </a:cubicBezTo>
                  <a:cubicBezTo>
                    <a:pt x="550" y="118"/>
                    <a:pt x="550" y="118"/>
                    <a:pt x="550" y="117"/>
                  </a:cubicBezTo>
                  <a:cubicBezTo>
                    <a:pt x="550" y="117"/>
                    <a:pt x="550" y="117"/>
                    <a:pt x="550" y="117"/>
                  </a:cubicBezTo>
                  <a:cubicBezTo>
                    <a:pt x="551" y="117"/>
                    <a:pt x="551" y="117"/>
                    <a:pt x="552" y="117"/>
                  </a:cubicBezTo>
                  <a:cubicBezTo>
                    <a:pt x="552" y="117"/>
                    <a:pt x="552" y="117"/>
                    <a:pt x="552" y="117"/>
                  </a:cubicBezTo>
                  <a:cubicBezTo>
                    <a:pt x="553" y="117"/>
                    <a:pt x="553" y="118"/>
                    <a:pt x="553" y="118"/>
                  </a:cubicBezTo>
                  <a:cubicBezTo>
                    <a:pt x="554" y="118"/>
                    <a:pt x="554" y="118"/>
                    <a:pt x="555" y="119"/>
                  </a:cubicBezTo>
                  <a:cubicBezTo>
                    <a:pt x="555" y="119"/>
                    <a:pt x="556" y="119"/>
                    <a:pt x="556" y="119"/>
                  </a:cubicBezTo>
                  <a:cubicBezTo>
                    <a:pt x="556" y="119"/>
                    <a:pt x="556" y="118"/>
                    <a:pt x="556" y="118"/>
                  </a:cubicBezTo>
                  <a:cubicBezTo>
                    <a:pt x="556" y="118"/>
                    <a:pt x="556" y="118"/>
                    <a:pt x="556" y="118"/>
                  </a:cubicBezTo>
                  <a:cubicBezTo>
                    <a:pt x="556" y="117"/>
                    <a:pt x="556" y="117"/>
                    <a:pt x="556" y="117"/>
                  </a:cubicBezTo>
                  <a:cubicBezTo>
                    <a:pt x="556" y="117"/>
                    <a:pt x="556" y="117"/>
                    <a:pt x="556" y="117"/>
                  </a:cubicBezTo>
                  <a:cubicBezTo>
                    <a:pt x="556" y="117"/>
                    <a:pt x="552" y="114"/>
                    <a:pt x="552" y="114"/>
                  </a:cubicBezTo>
                  <a:cubicBezTo>
                    <a:pt x="551" y="113"/>
                    <a:pt x="551" y="113"/>
                    <a:pt x="551" y="113"/>
                  </a:cubicBezTo>
                  <a:cubicBezTo>
                    <a:pt x="550" y="113"/>
                    <a:pt x="550" y="112"/>
                    <a:pt x="549" y="112"/>
                  </a:cubicBezTo>
                  <a:cubicBezTo>
                    <a:pt x="548" y="111"/>
                    <a:pt x="547" y="111"/>
                    <a:pt x="546" y="110"/>
                  </a:cubicBezTo>
                  <a:cubicBezTo>
                    <a:pt x="546" y="110"/>
                    <a:pt x="546" y="109"/>
                    <a:pt x="547" y="109"/>
                  </a:cubicBezTo>
                  <a:cubicBezTo>
                    <a:pt x="547" y="109"/>
                    <a:pt x="546" y="108"/>
                    <a:pt x="547" y="109"/>
                  </a:cubicBezTo>
                  <a:cubicBezTo>
                    <a:pt x="549" y="110"/>
                    <a:pt x="547" y="108"/>
                    <a:pt x="549" y="110"/>
                  </a:cubicBezTo>
                  <a:cubicBezTo>
                    <a:pt x="551" y="112"/>
                    <a:pt x="552" y="112"/>
                    <a:pt x="552" y="112"/>
                  </a:cubicBezTo>
                  <a:cubicBezTo>
                    <a:pt x="552" y="112"/>
                    <a:pt x="552" y="113"/>
                    <a:pt x="553" y="113"/>
                  </a:cubicBezTo>
                  <a:cubicBezTo>
                    <a:pt x="553" y="114"/>
                    <a:pt x="558" y="116"/>
                    <a:pt x="558" y="116"/>
                  </a:cubicBezTo>
                  <a:cubicBezTo>
                    <a:pt x="559" y="116"/>
                    <a:pt x="559" y="116"/>
                    <a:pt x="559" y="116"/>
                  </a:cubicBezTo>
                  <a:cubicBezTo>
                    <a:pt x="559" y="115"/>
                    <a:pt x="558" y="115"/>
                    <a:pt x="558" y="115"/>
                  </a:cubicBezTo>
                  <a:cubicBezTo>
                    <a:pt x="557" y="114"/>
                    <a:pt x="557" y="114"/>
                    <a:pt x="557" y="113"/>
                  </a:cubicBezTo>
                  <a:cubicBezTo>
                    <a:pt x="556" y="113"/>
                    <a:pt x="555" y="113"/>
                    <a:pt x="555" y="112"/>
                  </a:cubicBezTo>
                  <a:cubicBezTo>
                    <a:pt x="555" y="112"/>
                    <a:pt x="554" y="111"/>
                    <a:pt x="554" y="111"/>
                  </a:cubicBezTo>
                  <a:cubicBezTo>
                    <a:pt x="553" y="111"/>
                    <a:pt x="552" y="110"/>
                    <a:pt x="552" y="110"/>
                  </a:cubicBezTo>
                  <a:cubicBezTo>
                    <a:pt x="552" y="110"/>
                    <a:pt x="552" y="109"/>
                    <a:pt x="552" y="109"/>
                  </a:cubicBezTo>
                  <a:cubicBezTo>
                    <a:pt x="552" y="109"/>
                    <a:pt x="551" y="108"/>
                    <a:pt x="552" y="108"/>
                  </a:cubicBezTo>
                  <a:cubicBezTo>
                    <a:pt x="552" y="108"/>
                    <a:pt x="552" y="108"/>
                    <a:pt x="552" y="108"/>
                  </a:cubicBezTo>
                  <a:cubicBezTo>
                    <a:pt x="553" y="108"/>
                    <a:pt x="553" y="108"/>
                    <a:pt x="553" y="108"/>
                  </a:cubicBezTo>
                  <a:cubicBezTo>
                    <a:pt x="553" y="108"/>
                    <a:pt x="551" y="106"/>
                    <a:pt x="551" y="106"/>
                  </a:cubicBezTo>
                  <a:cubicBezTo>
                    <a:pt x="552" y="106"/>
                    <a:pt x="552" y="105"/>
                    <a:pt x="552" y="105"/>
                  </a:cubicBezTo>
                  <a:cubicBezTo>
                    <a:pt x="553" y="105"/>
                    <a:pt x="551" y="103"/>
                    <a:pt x="551" y="103"/>
                  </a:cubicBezTo>
                  <a:cubicBezTo>
                    <a:pt x="551" y="103"/>
                    <a:pt x="551" y="102"/>
                    <a:pt x="551" y="102"/>
                  </a:cubicBezTo>
                  <a:cubicBezTo>
                    <a:pt x="552" y="103"/>
                    <a:pt x="552" y="103"/>
                    <a:pt x="553" y="103"/>
                  </a:cubicBezTo>
                  <a:cubicBezTo>
                    <a:pt x="553" y="103"/>
                    <a:pt x="554" y="103"/>
                    <a:pt x="554" y="103"/>
                  </a:cubicBezTo>
                  <a:cubicBezTo>
                    <a:pt x="554" y="103"/>
                    <a:pt x="554" y="103"/>
                    <a:pt x="554" y="103"/>
                  </a:cubicBezTo>
                  <a:cubicBezTo>
                    <a:pt x="554" y="102"/>
                    <a:pt x="554" y="102"/>
                    <a:pt x="553" y="101"/>
                  </a:cubicBezTo>
                  <a:cubicBezTo>
                    <a:pt x="553" y="101"/>
                    <a:pt x="552" y="101"/>
                    <a:pt x="552" y="100"/>
                  </a:cubicBezTo>
                  <a:cubicBezTo>
                    <a:pt x="551" y="99"/>
                    <a:pt x="551" y="99"/>
                    <a:pt x="550" y="99"/>
                  </a:cubicBezTo>
                  <a:cubicBezTo>
                    <a:pt x="550" y="98"/>
                    <a:pt x="550" y="98"/>
                    <a:pt x="550" y="98"/>
                  </a:cubicBezTo>
                  <a:cubicBezTo>
                    <a:pt x="550" y="98"/>
                    <a:pt x="550" y="98"/>
                    <a:pt x="551" y="98"/>
                  </a:cubicBezTo>
                  <a:cubicBezTo>
                    <a:pt x="550" y="98"/>
                    <a:pt x="550" y="97"/>
                    <a:pt x="550" y="97"/>
                  </a:cubicBezTo>
                  <a:cubicBezTo>
                    <a:pt x="549" y="97"/>
                    <a:pt x="549" y="96"/>
                    <a:pt x="549" y="96"/>
                  </a:cubicBezTo>
                  <a:cubicBezTo>
                    <a:pt x="548" y="95"/>
                    <a:pt x="547" y="95"/>
                    <a:pt x="546" y="94"/>
                  </a:cubicBezTo>
                  <a:cubicBezTo>
                    <a:pt x="547" y="94"/>
                    <a:pt x="548" y="95"/>
                    <a:pt x="549" y="95"/>
                  </a:cubicBezTo>
                  <a:cubicBezTo>
                    <a:pt x="549" y="95"/>
                    <a:pt x="550" y="95"/>
                    <a:pt x="550" y="95"/>
                  </a:cubicBezTo>
                  <a:cubicBezTo>
                    <a:pt x="550" y="95"/>
                    <a:pt x="551" y="96"/>
                    <a:pt x="551" y="95"/>
                  </a:cubicBezTo>
                  <a:cubicBezTo>
                    <a:pt x="551" y="95"/>
                    <a:pt x="549" y="93"/>
                    <a:pt x="549" y="93"/>
                  </a:cubicBezTo>
                  <a:cubicBezTo>
                    <a:pt x="548" y="92"/>
                    <a:pt x="547" y="92"/>
                    <a:pt x="547" y="92"/>
                  </a:cubicBezTo>
                  <a:cubicBezTo>
                    <a:pt x="546" y="91"/>
                    <a:pt x="545" y="91"/>
                    <a:pt x="544" y="90"/>
                  </a:cubicBezTo>
                  <a:cubicBezTo>
                    <a:pt x="544" y="90"/>
                    <a:pt x="541" y="88"/>
                    <a:pt x="541" y="88"/>
                  </a:cubicBezTo>
                  <a:cubicBezTo>
                    <a:pt x="540" y="87"/>
                    <a:pt x="539" y="86"/>
                    <a:pt x="538" y="85"/>
                  </a:cubicBezTo>
                  <a:cubicBezTo>
                    <a:pt x="537" y="85"/>
                    <a:pt x="536" y="84"/>
                    <a:pt x="537" y="84"/>
                  </a:cubicBezTo>
                  <a:cubicBezTo>
                    <a:pt x="537" y="85"/>
                    <a:pt x="539" y="85"/>
                    <a:pt x="539" y="85"/>
                  </a:cubicBezTo>
                  <a:cubicBezTo>
                    <a:pt x="540" y="85"/>
                    <a:pt x="541" y="86"/>
                    <a:pt x="542" y="86"/>
                  </a:cubicBezTo>
                  <a:cubicBezTo>
                    <a:pt x="542" y="87"/>
                    <a:pt x="542" y="86"/>
                    <a:pt x="542" y="86"/>
                  </a:cubicBezTo>
                  <a:cubicBezTo>
                    <a:pt x="541" y="86"/>
                    <a:pt x="541" y="85"/>
                    <a:pt x="540" y="84"/>
                  </a:cubicBezTo>
                  <a:cubicBezTo>
                    <a:pt x="540" y="84"/>
                    <a:pt x="540" y="84"/>
                    <a:pt x="540" y="84"/>
                  </a:cubicBezTo>
                  <a:cubicBezTo>
                    <a:pt x="540" y="84"/>
                    <a:pt x="540" y="84"/>
                    <a:pt x="540" y="84"/>
                  </a:cubicBezTo>
                  <a:cubicBezTo>
                    <a:pt x="541" y="85"/>
                    <a:pt x="542" y="85"/>
                    <a:pt x="542" y="85"/>
                  </a:cubicBezTo>
                  <a:cubicBezTo>
                    <a:pt x="543" y="85"/>
                    <a:pt x="543" y="86"/>
                    <a:pt x="543" y="86"/>
                  </a:cubicBezTo>
                  <a:cubicBezTo>
                    <a:pt x="542" y="85"/>
                    <a:pt x="542" y="85"/>
                    <a:pt x="542" y="84"/>
                  </a:cubicBezTo>
                  <a:cubicBezTo>
                    <a:pt x="542" y="84"/>
                    <a:pt x="542" y="84"/>
                    <a:pt x="542" y="84"/>
                  </a:cubicBezTo>
                  <a:cubicBezTo>
                    <a:pt x="543" y="84"/>
                    <a:pt x="543" y="85"/>
                    <a:pt x="544" y="85"/>
                  </a:cubicBezTo>
                  <a:cubicBezTo>
                    <a:pt x="544" y="85"/>
                    <a:pt x="544" y="85"/>
                    <a:pt x="545" y="85"/>
                  </a:cubicBezTo>
                  <a:cubicBezTo>
                    <a:pt x="545" y="85"/>
                    <a:pt x="544" y="84"/>
                    <a:pt x="543" y="84"/>
                  </a:cubicBezTo>
                  <a:cubicBezTo>
                    <a:pt x="542" y="83"/>
                    <a:pt x="540" y="82"/>
                    <a:pt x="540" y="81"/>
                  </a:cubicBezTo>
                  <a:cubicBezTo>
                    <a:pt x="539" y="81"/>
                    <a:pt x="538" y="80"/>
                    <a:pt x="538" y="80"/>
                  </a:cubicBezTo>
                  <a:cubicBezTo>
                    <a:pt x="538" y="80"/>
                    <a:pt x="539" y="80"/>
                    <a:pt x="540" y="81"/>
                  </a:cubicBezTo>
                  <a:cubicBezTo>
                    <a:pt x="541" y="82"/>
                    <a:pt x="543" y="83"/>
                    <a:pt x="544" y="84"/>
                  </a:cubicBezTo>
                  <a:cubicBezTo>
                    <a:pt x="544" y="84"/>
                    <a:pt x="545" y="85"/>
                    <a:pt x="545" y="85"/>
                  </a:cubicBezTo>
                  <a:cubicBezTo>
                    <a:pt x="546" y="86"/>
                    <a:pt x="547" y="86"/>
                    <a:pt x="548" y="87"/>
                  </a:cubicBezTo>
                  <a:cubicBezTo>
                    <a:pt x="548" y="87"/>
                    <a:pt x="548" y="87"/>
                    <a:pt x="548" y="87"/>
                  </a:cubicBezTo>
                  <a:cubicBezTo>
                    <a:pt x="548" y="87"/>
                    <a:pt x="548" y="87"/>
                    <a:pt x="548" y="87"/>
                  </a:cubicBezTo>
                  <a:cubicBezTo>
                    <a:pt x="548" y="87"/>
                    <a:pt x="548" y="87"/>
                    <a:pt x="548" y="87"/>
                  </a:cubicBezTo>
                  <a:cubicBezTo>
                    <a:pt x="548" y="87"/>
                    <a:pt x="548" y="87"/>
                    <a:pt x="548" y="87"/>
                  </a:cubicBezTo>
                  <a:cubicBezTo>
                    <a:pt x="548" y="86"/>
                    <a:pt x="548" y="86"/>
                    <a:pt x="547" y="86"/>
                  </a:cubicBezTo>
                  <a:cubicBezTo>
                    <a:pt x="547" y="86"/>
                    <a:pt x="547" y="85"/>
                    <a:pt x="546" y="85"/>
                  </a:cubicBezTo>
                  <a:cubicBezTo>
                    <a:pt x="546" y="85"/>
                    <a:pt x="546" y="85"/>
                    <a:pt x="544" y="84"/>
                  </a:cubicBezTo>
                  <a:cubicBezTo>
                    <a:pt x="543" y="82"/>
                    <a:pt x="543" y="83"/>
                    <a:pt x="543" y="82"/>
                  </a:cubicBezTo>
                  <a:cubicBezTo>
                    <a:pt x="542" y="82"/>
                    <a:pt x="542" y="82"/>
                    <a:pt x="539" y="80"/>
                  </a:cubicBezTo>
                  <a:cubicBezTo>
                    <a:pt x="537" y="78"/>
                    <a:pt x="537" y="78"/>
                    <a:pt x="537" y="78"/>
                  </a:cubicBezTo>
                  <a:cubicBezTo>
                    <a:pt x="537" y="78"/>
                    <a:pt x="537" y="78"/>
                    <a:pt x="536" y="78"/>
                  </a:cubicBezTo>
                  <a:cubicBezTo>
                    <a:pt x="536" y="77"/>
                    <a:pt x="536" y="78"/>
                    <a:pt x="536" y="77"/>
                  </a:cubicBezTo>
                  <a:cubicBezTo>
                    <a:pt x="535" y="77"/>
                    <a:pt x="536" y="78"/>
                    <a:pt x="535" y="77"/>
                  </a:cubicBezTo>
                  <a:cubicBezTo>
                    <a:pt x="534" y="76"/>
                    <a:pt x="535" y="77"/>
                    <a:pt x="534" y="76"/>
                  </a:cubicBezTo>
                  <a:cubicBezTo>
                    <a:pt x="533" y="76"/>
                    <a:pt x="535" y="77"/>
                    <a:pt x="533" y="76"/>
                  </a:cubicBezTo>
                  <a:cubicBezTo>
                    <a:pt x="531" y="74"/>
                    <a:pt x="531" y="74"/>
                    <a:pt x="531" y="74"/>
                  </a:cubicBezTo>
                  <a:cubicBezTo>
                    <a:pt x="531" y="74"/>
                    <a:pt x="531" y="75"/>
                    <a:pt x="530" y="74"/>
                  </a:cubicBezTo>
                  <a:cubicBezTo>
                    <a:pt x="528" y="73"/>
                    <a:pt x="528" y="72"/>
                    <a:pt x="527" y="72"/>
                  </a:cubicBezTo>
                  <a:cubicBezTo>
                    <a:pt x="527" y="72"/>
                    <a:pt x="527" y="72"/>
                    <a:pt x="526" y="72"/>
                  </a:cubicBezTo>
                  <a:cubicBezTo>
                    <a:pt x="526" y="72"/>
                    <a:pt x="527" y="72"/>
                    <a:pt x="526" y="72"/>
                  </a:cubicBezTo>
                  <a:cubicBezTo>
                    <a:pt x="526" y="71"/>
                    <a:pt x="526" y="72"/>
                    <a:pt x="525" y="71"/>
                  </a:cubicBezTo>
                  <a:cubicBezTo>
                    <a:pt x="524" y="71"/>
                    <a:pt x="525" y="71"/>
                    <a:pt x="524" y="71"/>
                  </a:cubicBezTo>
                  <a:cubicBezTo>
                    <a:pt x="523" y="70"/>
                    <a:pt x="522" y="69"/>
                    <a:pt x="522" y="69"/>
                  </a:cubicBezTo>
                  <a:cubicBezTo>
                    <a:pt x="521" y="69"/>
                    <a:pt x="521" y="68"/>
                    <a:pt x="521" y="68"/>
                  </a:cubicBezTo>
                  <a:cubicBezTo>
                    <a:pt x="521" y="68"/>
                    <a:pt x="521" y="68"/>
                    <a:pt x="521" y="68"/>
                  </a:cubicBezTo>
                  <a:cubicBezTo>
                    <a:pt x="522" y="68"/>
                    <a:pt x="523" y="69"/>
                    <a:pt x="523" y="69"/>
                  </a:cubicBezTo>
                  <a:cubicBezTo>
                    <a:pt x="522" y="68"/>
                    <a:pt x="522" y="68"/>
                    <a:pt x="522" y="67"/>
                  </a:cubicBezTo>
                  <a:cubicBezTo>
                    <a:pt x="522" y="67"/>
                    <a:pt x="521" y="67"/>
                    <a:pt x="521" y="67"/>
                  </a:cubicBezTo>
                  <a:cubicBezTo>
                    <a:pt x="521" y="67"/>
                    <a:pt x="522" y="67"/>
                    <a:pt x="522" y="67"/>
                  </a:cubicBezTo>
                  <a:cubicBezTo>
                    <a:pt x="522" y="67"/>
                    <a:pt x="522" y="67"/>
                    <a:pt x="522" y="67"/>
                  </a:cubicBezTo>
                  <a:cubicBezTo>
                    <a:pt x="523" y="67"/>
                    <a:pt x="523" y="67"/>
                    <a:pt x="523" y="67"/>
                  </a:cubicBezTo>
                  <a:cubicBezTo>
                    <a:pt x="523" y="67"/>
                    <a:pt x="523" y="67"/>
                    <a:pt x="523" y="67"/>
                  </a:cubicBezTo>
                  <a:cubicBezTo>
                    <a:pt x="520" y="65"/>
                    <a:pt x="519" y="65"/>
                    <a:pt x="517" y="63"/>
                  </a:cubicBezTo>
                  <a:cubicBezTo>
                    <a:pt x="516" y="62"/>
                    <a:pt x="516" y="62"/>
                    <a:pt x="515" y="61"/>
                  </a:cubicBezTo>
                  <a:cubicBezTo>
                    <a:pt x="514" y="60"/>
                    <a:pt x="513" y="60"/>
                    <a:pt x="511" y="59"/>
                  </a:cubicBezTo>
                  <a:cubicBezTo>
                    <a:pt x="511" y="58"/>
                    <a:pt x="511" y="58"/>
                    <a:pt x="510" y="58"/>
                  </a:cubicBezTo>
                  <a:cubicBezTo>
                    <a:pt x="509" y="57"/>
                    <a:pt x="509" y="57"/>
                    <a:pt x="508" y="56"/>
                  </a:cubicBezTo>
                  <a:cubicBezTo>
                    <a:pt x="506" y="55"/>
                    <a:pt x="506" y="54"/>
                    <a:pt x="504" y="54"/>
                  </a:cubicBezTo>
                  <a:cubicBezTo>
                    <a:pt x="503" y="53"/>
                    <a:pt x="503" y="52"/>
                    <a:pt x="502" y="52"/>
                  </a:cubicBezTo>
                  <a:cubicBezTo>
                    <a:pt x="499" y="50"/>
                    <a:pt x="498" y="49"/>
                    <a:pt x="495" y="47"/>
                  </a:cubicBezTo>
                  <a:cubicBezTo>
                    <a:pt x="493" y="46"/>
                    <a:pt x="492" y="46"/>
                    <a:pt x="490" y="44"/>
                  </a:cubicBezTo>
                  <a:cubicBezTo>
                    <a:pt x="490" y="44"/>
                    <a:pt x="486" y="42"/>
                    <a:pt x="486" y="42"/>
                  </a:cubicBezTo>
                  <a:cubicBezTo>
                    <a:pt x="486" y="42"/>
                    <a:pt x="486" y="43"/>
                    <a:pt x="486" y="43"/>
                  </a:cubicBezTo>
                  <a:cubicBezTo>
                    <a:pt x="486" y="43"/>
                    <a:pt x="484" y="42"/>
                    <a:pt x="484" y="42"/>
                  </a:cubicBezTo>
                  <a:cubicBezTo>
                    <a:pt x="483" y="42"/>
                    <a:pt x="483" y="41"/>
                    <a:pt x="482" y="41"/>
                  </a:cubicBezTo>
                  <a:cubicBezTo>
                    <a:pt x="482" y="40"/>
                    <a:pt x="481" y="40"/>
                    <a:pt x="481" y="40"/>
                  </a:cubicBezTo>
                  <a:cubicBezTo>
                    <a:pt x="481" y="40"/>
                    <a:pt x="481" y="39"/>
                    <a:pt x="480" y="39"/>
                  </a:cubicBezTo>
                  <a:cubicBezTo>
                    <a:pt x="480" y="39"/>
                    <a:pt x="479" y="38"/>
                    <a:pt x="478" y="38"/>
                  </a:cubicBezTo>
                  <a:cubicBezTo>
                    <a:pt x="477" y="37"/>
                    <a:pt x="479" y="38"/>
                    <a:pt x="477" y="37"/>
                  </a:cubicBezTo>
                  <a:cubicBezTo>
                    <a:pt x="476" y="37"/>
                    <a:pt x="476" y="37"/>
                    <a:pt x="474" y="36"/>
                  </a:cubicBezTo>
                  <a:cubicBezTo>
                    <a:pt x="473" y="35"/>
                    <a:pt x="474" y="36"/>
                    <a:pt x="473" y="35"/>
                  </a:cubicBezTo>
                  <a:cubicBezTo>
                    <a:pt x="472" y="35"/>
                    <a:pt x="472" y="35"/>
                    <a:pt x="472" y="35"/>
                  </a:cubicBezTo>
                  <a:cubicBezTo>
                    <a:pt x="472" y="35"/>
                    <a:pt x="471" y="34"/>
                    <a:pt x="470" y="34"/>
                  </a:cubicBezTo>
                  <a:cubicBezTo>
                    <a:pt x="469" y="34"/>
                    <a:pt x="469" y="34"/>
                    <a:pt x="469" y="34"/>
                  </a:cubicBezTo>
                  <a:cubicBezTo>
                    <a:pt x="468" y="34"/>
                    <a:pt x="468" y="34"/>
                    <a:pt x="468" y="34"/>
                  </a:cubicBezTo>
                  <a:cubicBezTo>
                    <a:pt x="468" y="34"/>
                    <a:pt x="468" y="34"/>
                    <a:pt x="469" y="34"/>
                  </a:cubicBezTo>
                  <a:cubicBezTo>
                    <a:pt x="469" y="35"/>
                    <a:pt x="470" y="36"/>
                    <a:pt x="469" y="35"/>
                  </a:cubicBezTo>
                  <a:cubicBezTo>
                    <a:pt x="467" y="35"/>
                    <a:pt x="467" y="35"/>
                    <a:pt x="467" y="35"/>
                  </a:cubicBezTo>
                  <a:cubicBezTo>
                    <a:pt x="467" y="35"/>
                    <a:pt x="468" y="35"/>
                    <a:pt x="467" y="34"/>
                  </a:cubicBezTo>
                  <a:cubicBezTo>
                    <a:pt x="466" y="34"/>
                    <a:pt x="467" y="35"/>
                    <a:pt x="466" y="34"/>
                  </a:cubicBezTo>
                  <a:cubicBezTo>
                    <a:pt x="464" y="33"/>
                    <a:pt x="466" y="35"/>
                    <a:pt x="464" y="33"/>
                  </a:cubicBezTo>
                  <a:cubicBezTo>
                    <a:pt x="463" y="33"/>
                    <a:pt x="463" y="33"/>
                    <a:pt x="463" y="33"/>
                  </a:cubicBezTo>
                  <a:cubicBezTo>
                    <a:pt x="463" y="33"/>
                    <a:pt x="462" y="32"/>
                    <a:pt x="462" y="31"/>
                  </a:cubicBezTo>
                  <a:cubicBezTo>
                    <a:pt x="462" y="31"/>
                    <a:pt x="462" y="31"/>
                    <a:pt x="461" y="31"/>
                  </a:cubicBezTo>
                  <a:cubicBezTo>
                    <a:pt x="461" y="30"/>
                    <a:pt x="462" y="30"/>
                    <a:pt x="460" y="30"/>
                  </a:cubicBezTo>
                  <a:cubicBezTo>
                    <a:pt x="458" y="29"/>
                    <a:pt x="460" y="30"/>
                    <a:pt x="458" y="29"/>
                  </a:cubicBezTo>
                  <a:cubicBezTo>
                    <a:pt x="456" y="28"/>
                    <a:pt x="456" y="28"/>
                    <a:pt x="456" y="28"/>
                  </a:cubicBezTo>
                  <a:cubicBezTo>
                    <a:pt x="457" y="29"/>
                    <a:pt x="457" y="29"/>
                    <a:pt x="457" y="29"/>
                  </a:cubicBezTo>
                  <a:cubicBezTo>
                    <a:pt x="457" y="29"/>
                    <a:pt x="457" y="30"/>
                    <a:pt x="457" y="30"/>
                  </a:cubicBezTo>
                  <a:cubicBezTo>
                    <a:pt x="457" y="30"/>
                    <a:pt x="457" y="30"/>
                    <a:pt x="457" y="30"/>
                  </a:cubicBezTo>
                  <a:cubicBezTo>
                    <a:pt x="456" y="30"/>
                    <a:pt x="458" y="30"/>
                    <a:pt x="456" y="30"/>
                  </a:cubicBezTo>
                  <a:cubicBezTo>
                    <a:pt x="454" y="29"/>
                    <a:pt x="454" y="29"/>
                    <a:pt x="454" y="29"/>
                  </a:cubicBezTo>
                  <a:cubicBezTo>
                    <a:pt x="454" y="29"/>
                    <a:pt x="453" y="28"/>
                    <a:pt x="454" y="29"/>
                  </a:cubicBezTo>
                  <a:cubicBezTo>
                    <a:pt x="454" y="30"/>
                    <a:pt x="454" y="31"/>
                    <a:pt x="455" y="31"/>
                  </a:cubicBezTo>
                  <a:cubicBezTo>
                    <a:pt x="455" y="32"/>
                    <a:pt x="453" y="30"/>
                    <a:pt x="452" y="30"/>
                  </a:cubicBezTo>
                  <a:cubicBezTo>
                    <a:pt x="452" y="29"/>
                    <a:pt x="451" y="29"/>
                    <a:pt x="451" y="29"/>
                  </a:cubicBezTo>
                  <a:cubicBezTo>
                    <a:pt x="450" y="29"/>
                    <a:pt x="450" y="29"/>
                    <a:pt x="449" y="29"/>
                  </a:cubicBezTo>
                  <a:cubicBezTo>
                    <a:pt x="449" y="29"/>
                    <a:pt x="449" y="29"/>
                    <a:pt x="449" y="29"/>
                  </a:cubicBezTo>
                  <a:cubicBezTo>
                    <a:pt x="449" y="29"/>
                    <a:pt x="449" y="29"/>
                    <a:pt x="449" y="30"/>
                  </a:cubicBezTo>
                  <a:cubicBezTo>
                    <a:pt x="449" y="30"/>
                    <a:pt x="449" y="30"/>
                    <a:pt x="450" y="31"/>
                  </a:cubicBezTo>
                  <a:cubicBezTo>
                    <a:pt x="451" y="32"/>
                    <a:pt x="451" y="32"/>
                    <a:pt x="452" y="33"/>
                  </a:cubicBezTo>
                  <a:cubicBezTo>
                    <a:pt x="452" y="33"/>
                    <a:pt x="451" y="33"/>
                    <a:pt x="452" y="33"/>
                  </a:cubicBezTo>
                  <a:cubicBezTo>
                    <a:pt x="453" y="34"/>
                    <a:pt x="454" y="34"/>
                    <a:pt x="455" y="35"/>
                  </a:cubicBezTo>
                  <a:cubicBezTo>
                    <a:pt x="457" y="36"/>
                    <a:pt x="456" y="35"/>
                    <a:pt x="457" y="36"/>
                  </a:cubicBezTo>
                  <a:cubicBezTo>
                    <a:pt x="457" y="36"/>
                    <a:pt x="458" y="36"/>
                    <a:pt x="457" y="36"/>
                  </a:cubicBezTo>
                  <a:cubicBezTo>
                    <a:pt x="456" y="36"/>
                    <a:pt x="457" y="37"/>
                    <a:pt x="456" y="37"/>
                  </a:cubicBezTo>
                  <a:cubicBezTo>
                    <a:pt x="455" y="36"/>
                    <a:pt x="455" y="36"/>
                    <a:pt x="454" y="36"/>
                  </a:cubicBezTo>
                  <a:cubicBezTo>
                    <a:pt x="453" y="35"/>
                    <a:pt x="454" y="36"/>
                    <a:pt x="452" y="35"/>
                  </a:cubicBezTo>
                  <a:cubicBezTo>
                    <a:pt x="451" y="34"/>
                    <a:pt x="450" y="33"/>
                    <a:pt x="449" y="33"/>
                  </a:cubicBezTo>
                  <a:cubicBezTo>
                    <a:pt x="449" y="32"/>
                    <a:pt x="448" y="31"/>
                    <a:pt x="448" y="31"/>
                  </a:cubicBezTo>
                  <a:cubicBezTo>
                    <a:pt x="448" y="31"/>
                    <a:pt x="447" y="31"/>
                    <a:pt x="447" y="30"/>
                  </a:cubicBezTo>
                  <a:cubicBezTo>
                    <a:pt x="446" y="30"/>
                    <a:pt x="446" y="30"/>
                    <a:pt x="445" y="29"/>
                  </a:cubicBezTo>
                  <a:cubicBezTo>
                    <a:pt x="444" y="28"/>
                    <a:pt x="444" y="28"/>
                    <a:pt x="443" y="27"/>
                  </a:cubicBezTo>
                  <a:cubicBezTo>
                    <a:pt x="443" y="27"/>
                    <a:pt x="443" y="27"/>
                    <a:pt x="442" y="26"/>
                  </a:cubicBezTo>
                  <a:cubicBezTo>
                    <a:pt x="441" y="26"/>
                    <a:pt x="441" y="26"/>
                    <a:pt x="440" y="25"/>
                  </a:cubicBezTo>
                  <a:cubicBezTo>
                    <a:pt x="440" y="25"/>
                    <a:pt x="439" y="25"/>
                    <a:pt x="438" y="25"/>
                  </a:cubicBezTo>
                  <a:close/>
                  <a:moveTo>
                    <a:pt x="439" y="354"/>
                  </a:moveTo>
                  <a:cubicBezTo>
                    <a:pt x="438" y="353"/>
                    <a:pt x="438" y="353"/>
                    <a:pt x="437" y="352"/>
                  </a:cubicBezTo>
                  <a:cubicBezTo>
                    <a:pt x="436" y="351"/>
                    <a:pt x="435" y="350"/>
                    <a:pt x="434" y="349"/>
                  </a:cubicBezTo>
                  <a:cubicBezTo>
                    <a:pt x="432" y="349"/>
                    <a:pt x="431" y="349"/>
                    <a:pt x="429" y="349"/>
                  </a:cubicBezTo>
                  <a:cubicBezTo>
                    <a:pt x="427" y="350"/>
                    <a:pt x="426" y="351"/>
                    <a:pt x="424" y="352"/>
                  </a:cubicBezTo>
                  <a:cubicBezTo>
                    <a:pt x="424" y="352"/>
                    <a:pt x="423" y="352"/>
                    <a:pt x="421" y="352"/>
                  </a:cubicBezTo>
                  <a:cubicBezTo>
                    <a:pt x="419" y="352"/>
                    <a:pt x="418" y="352"/>
                    <a:pt x="416" y="352"/>
                  </a:cubicBezTo>
                  <a:cubicBezTo>
                    <a:pt x="415" y="352"/>
                    <a:pt x="415" y="352"/>
                    <a:pt x="415" y="352"/>
                  </a:cubicBezTo>
                  <a:cubicBezTo>
                    <a:pt x="415" y="352"/>
                    <a:pt x="409" y="351"/>
                    <a:pt x="406" y="351"/>
                  </a:cubicBezTo>
                  <a:cubicBezTo>
                    <a:pt x="403" y="351"/>
                    <a:pt x="405" y="350"/>
                    <a:pt x="405" y="350"/>
                  </a:cubicBezTo>
                  <a:cubicBezTo>
                    <a:pt x="406" y="349"/>
                    <a:pt x="406" y="349"/>
                    <a:pt x="407" y="348"/>
                  </a:cubicBezTo>
                  <a:cubicBezTo>
                    <a:pt x="407" y="348"/>
                    <a:pt x="404" y="347"/>
                    <a:pt x="402" y="347"/>
                  </a:cubicBezTo>
                  <a:cubicBezTo>
                    <a:pt x="401" y="348"/>
                    <a:pt x="401" y="348"/>
                    <a:pt x="401" y="348"/>
                  </a:cubicBezTo>
                  <a:cubicBezTo>
                    <a:pt x="401" y="347"/>
                    <a:pt x="400" y="347"/>
                    <a:pt x="400" y="346"/>
                  </a:cubicBezTo>
                  <a:cubicBezTo>
                    <a:pt x="400" y="345"/>
                    <a:pt x="400" y="345"/>
                    <a:pt x="400" y="344"/>
                  </a:cubicBezTo>
                  <a:cubicBezTo>
                    <a:pt x="400" y="344"/>
                    <a:pt x="399" y="344"/>
                    <a:pt x="398" y="345"/>
                  </a:cubicBezTo>
                  <a:cubicBezTo>
                    <a:pt x="397" y="346"/>
                    <a:pt x="398" y="343"/>
                    <a:pt x="397" y="346"/>
                  </a:cubicBezTo>
                  <a:cubicBezTo>
                    <a:pt x="397" y="349"/>
                    <a:pt x="397" y="349"/>
                    <a:pt x="397" y="349"/>
                  </a:cubicBezTo>
                  <a:cubicBezTo>
                    <a:pt x="397" y="349"/>
                    <a:pt x="398" y="347"/>
                    <a:pt x="397" y="349"/>
                  </a:cubicBezTo>
                  <a:cubicBezTo>
                    <a:pt x="395" y="351"/>
                    <a:pt x="395" y="353"/>
                    <a:pt x="395" y="353"/>
                  </a:cubicBezTo>
                  <a:cubicBezTo>
                    <a:pt x="394" y="354"/>
                    <a:pt x="393" y="354"/>
                    <a:pt x="392" y="354"/>
                  </a:cubicBezTo>
                  <a:cubicBezTo>
                    <a:pt x="391" y="352"/>
                    <a:pt x="390" y="352"/>
                    <a:pt x="389" y="351"/>
                  </a:cubicBezTo>
                  <a:cubicBezTo>
                    <a:pt x="389" y="350"/>
                    <a:pt x="390" y="349"/>
                    <a:pt x="390" y="348"/>
                  </a:cubicBezTo>
                  <a:cubicBezTo>
                    <a:pt x="390" y="348"/>
                    <a:pt x="390" y="347"/>
                    <a:pt x="391" y="346"/>
                  </a:cubicBezTo>
                  <a:cubicBezTo>
                    <a:pt x="390" y="346"/>
                    <a:pt x="390" y="346"/>
                    <a:pt x="390" y="345"/>
                  </a:cubicBezTo>
                  <a:cubicBezTo>
                    <a:pt x="385" y="345"/>
                    <a:pt x="388" y="343"/>
                    <a:pt x="385" y="345"/>
                  </a:cubicBezTo>
                  <a:cubicBezTo>
                    <a:pt x="382" y="347"/>
                    <a:pt x="384" y="345"/>
                    <a:pt x="382" y="347"/>
                  </a:cubicBezTo>
                  <a:cubicBezTo>
                    <a:pt x="380" y="349"/>
                    <a:pt x="380" y="349"/>
                    <a:pt x="380" y="349"/>
                  </a:cubicBezTo>
                  <a:cubicBezTo>
                    <a:pt x="380" y="349"/>
                    <a:pt x="383" y="348"/>
                    <a:pt x="380" y="349"/>
                  </a:cubicBezTo>
                  <a:cubicBezTo>
                    <a:pt x="377" y="351"/>
                    <a:pt x="379" y="349"/>
                    <a:pt x="377" y="351"/>
                  </a:cubicBezTo>
                  <a:cubicBezTo>
                    <a:pt x="374" y="352"/>
                    <a:pt x="374" y="353"/>
                    <a:pt x="374" y="354"/>
                  </a:cubicBezTo>
                  <a:cubicBezTo>
                    <a:pt x="373" y="356"/>
                    <a:pt x="375" y="353"/>
                    <a:pt x="373" y="356"/>
                  </a:cubicBezTo>
                  <a:cubicBezTo>
                    <a:pt x="371" y="359"/>
                    <a:pt x="373" y="358"/>
                    <a:pt x="371" y="359"/>
                  </a:cubicBezTo>
                  <a:cubicBezTo>
                    <a:pt x="370" y="360"/>
                    <a:pt x="370" y="360"/>
                    <a:pt x="370" y="360"/>
                  </a:cubicBezTo>
                  <a:cubicBezTo>
                    <a:pt x="370" y="360"/>
                    <a:pt x="370" y="361"/>
                    <a:pt x="368" y="360"/>
                  </a:cubicBezTo>
                  <a:cubicBezTo>
                    <a:pt x="367" y="360"/>
                    <a:pt x="366" y="359"/>
                    <a:pt x="366" y="359"/>
                  </a:cubicBezTo>
                  <a:cubicBezTo>
                    <a:pt x="365" y="358"/>
                    <a:pt x="365" y="358"/>
                    <a:pt x="364" y="357"/>
                  </a:cubicBezTo>
                  <a:cubicBezTo>
                    <a:pt x="363" y="357"/>
                    <a:pt x="362" y="357"/>
                    <a:pt x="360" y="357"/>
                  </a:cubicBezTo>
                  <a:cubicBezTo>
                    <a:pt x="359" y="356"/>
                    <a:pt x="358" y="356"/>
                    <a:pt x="357" y="356"/>
                  </a:cubicBezTo>
                  <a:cubicBezTo>
                    <a:pt x="357" y="356"/>
                    <a:pt x="359" y="360"/>
                    <a:pt x="361" y="361"/>
                  </a:cubicBezTo>
                  <a:cubicBezTo>
                    <a:pt x="362" y="362"/>
                    <a:pt x="361" y="361"/>
                    <a:pt x="362" y="362"/>
                  </a:cubicBezTo>
                  <a:cubicBezTo>
                    <a:pt x="364" y="363"/>
                    <a:pt x="363" y="361"/>
                    <a:pt x="364" y="363"/>
                  </a:cubicBezTo>
                  <a:cubicBezTo>
                    <a:pt x="365" y="365"/>
                    <a:pt x="366" y="364"/>
                    <a:pt x="365" y="367"/>
                  </a:cubicBezTo>
                  <a:cubicBezTo>
                    <a:pt x="364" y="369"/>
                    <a:pt x="365" y="367"/>
                    <a:pt x="364" y="369"/>
                  </a:cubicBezTo>
                  <a:cubicBezTo>
                    <a:pt x="363" y="371"/>
                    <a:pt x="363" y="371"/>
                    <a:pt x="363" y="371"/>
                  </a:cubicBezTo>
                  <a:cubicBezTo>
                    <a:pt x="363" y="371"/>
                    <a:pt x="363" y="375"/>
                    <a:pt x="363" y="376"/>
                  </a:cubicBezTo>
                  <a:cubicBezTo>
                    <a:pt x="363" y="377"/>
                    <a:pt x="365" y="375"/>
                    <a:pt x="363" y="377"/>
                  </a:cubicBezTo>
                  <a:cubicBezTo>
                    <a:pt x="361" y="378"/>
                    <a:pt x="360" y="379"/>
                    <a:pt x="359" y="380"/>
                  </a:cubicBezTo>
                  <a:cubicBezTo>
                    <a:pt x="358" y="381"/>
                    <a:pt x="356" y="378"/>
                    <a:pt x="358" y="381"/>
                  </a:cubicBezTo>
                  <a:cubicBezTo>
                    <a:pt x="360" y="384"/>
                    <a:pt x="360" y="383"/>
                    <a:pt x="358" y="385"/>
                  </a:cubicBezTo>
                  <a:cubicBezTo>
                    <a:pt x="356" y="386"/>
                    <a:pt x="356" y="386"/>
                    <a:pt x="356" y="386"/>
                  </a:cubicBezTo>
                  <a:cubicBezTo>
                    <a:pt x="356" y="386"/>
                    <a:pt x="356" y="388"/>
                    <a:pt x="355" y="388"/>
                  </a:cubicBezTo>
                  <a:cubicBezTo>
                    <a:pt x="354" y="388"/>
                    <a:pt x="354" y="387"/>
                    <a:pt x="352" y="388"/>
                  </a:cubicBezTo>
                  <a:cubicBezTo>
                    <a:pt x="350" y="389"/>
                    <a:pt x="351" y="387"/>
                    <a:pt x="350" y="389"/>
                  </a:cubicBezTo>
                  <a:cubicBezTo>
                    <a:pt x="348" y="390"/>
                    <a:pt x="346" y="389"/>
                    <a:pt x="348" y="390"/>
                  </a:cubicBezTo>
                  <a:cubicBezTo>
                    <a:pt x="351" y="392"/>
                    <a:pt x="358" y="391"/>
                    <a:pt x="357" y="392"/>
                  </a:cubicBezTo>
                  <a:cubicBezTo>
                    <a:pt x="357" y="393"/>
                    <a:pt x="351" y="396"/>
                    <a:pt x="351" y="396"/>
                  </a:cubicBezTo>
                  <a:cubicBezTo>
                    <a:pt x="348" y="396"/>
                    <a:pt x="348" y="396"/>
                    <a:pt x="348" y="396"/>
                  </a:cubicBezTo>
                  <a:cubicBezTo>
                    <a:pt x="348" y="396"/>
                    <a:pt x="348" y="396"/>
                    <a:pt x="348" y="397"/>
                  </a:cubicBezTo>
                  <a:cubicBezTo>
                    <a:pt x="347" y="398"/>
                    <a:pt x="347" y="398"/>
                    <a:pt x="347" y="398"/>
                  </a:cubicBezTo>
                  <a:cubicBezTo>
                    <a:pt x="347" y="398"/>
                    <a:pt x="347" y="398"/>
                    <a:pt x="348" y="400"/>
                  </a:cubicBezTo>
                  <a:cubicBezTo>
                    <a:pt x="349" y="402"/>
                    <a:pt x="349" y="402"/>
                    <a:pt x="349" y="402"/>
                  </a:cubicBezTo>
                  <a:cubicBezTo>
                    <a:pt x="349" y="402"/>
                    <a:pt x="350" y="403"/>
                    <a:pt x="349" y="404"/>
                  </a:cubicBezTo>
                  <a:cubicBezTo>
                    <a:pt x="348" y="404"/>
                    <a:pt x="350" y="403"/>
                    <a:pt x="348" y="404"/>
                  </a:cubicBezTo>
                  <a:cubicBezTo>
                    <a:pt x="347" y="406"/>
                    <a:pt x="345" y="406"/>
                    <a:pt x="344" y="407"/>
                  </a:cubicBezTo>
                  <a:cubicBezTo>
                    <a:pt x="343" y="407"/>
                    <a:pt x="344" y="405"/>
                    <a:pt x="343" y="407"/>
                  </a:cubicBezTo>
                  <a:cubicBezTo>
                    <a:pt x="341" y="409"/>
                    <a:pt x="339" y="407"/>
                    <a:pt x="341" y="409"/>
                  </a:cubicBezTo>
                  <a:cubicBezTo>
                    <a:pt x="343" y="412"/>
                    <a:pt x="342" y="410"/>
                    <a:pt x="343" y="412"/>
                  </a:cubicBezTo>
                  <a:cubicBezTo>
                    <a:pt x="344" y="413"/>
                    <a:pt x="347" y="416"/>
                    <a:pt x="347" y="416"/>
                  </a:cubicBezTo>
                  <a:cubicBezTo>
                    <a:pt x="347" y="416"/>
                    <a:pt x="353" y="417"/>
                    <a:pt x="354" y="418"/>
                  </a:cubicBezTo>
                  <a:cubicBezTo>
                    <a:pt x="354" y="419"/>
                    <a:pt x="355" y="422"/>
                    <a:pt x="355" y="422"/>
                  </a:cubicBezTo>
                  <a:cubicBezTo>
                    <a:pt x="355" y="423"/>
                    <a:pt x="355" y="424"/>
                    <a:pt x="356" y="425"/>
                  </a:cubicBezTo>
                  <a:cubicBezTo>
                    <a:pt x="357" y="425"/>
                    <a:pt x="357" y="425"/>
                    <a:pt x="359" y="426"/>
                  </a:cubicBezTo>
                  <a:cubicBezTo>
                    <a:pt x="359" y="426"/>
                    <a:pt x="359" y="423"/>
                    <a:pt x="360" y="427"/>
                  </a:cubicBezTo>
                  <a:cubicBezTo>
                    <a:pt x="361" y="430"/>
                    <a:pt x="362" y="431"/>
                    <a:pt x="362" y="431"/>
                  </a:cubicBezTo>
                  <a:cubicBezTo>
                    <a:pt x="362" y="432"/>
                    <a:pt x="362" y="432"/>
                    <a:pt x="362" y="434"/>
                  </a:cubicBezTo>
                  <a:cubicBezTo>
                    <a:pt x="362" y="435"/>
                    <a:pt x="359" y="436"/>
                    <a:pt x="362" y="437"/>
                  </a:cubicBezTo>
                  <a:cubicBezTo>
                    <a:pt x="365" y="438"/>
                    <a:pt x="368" y="438"/>
                    <a:pt x="368" y="438"/>
                  </a:cubicBezTo>
                  <a:cubicBezTo>
                    <a:pt x="369" y="439"/>
                    <a:pt x="369" y="439"/>
                    <a:pt x="368" y="441"/>
                  </a:cubicBezTo>
                  <a:cubicBezTo>
                    <a:pt x="367" y="442"/>
                    <a:pt x="367" y="440"/>
                    <a:pt x="367" y="442"/>
                  </a:cubicBezTo>
                  <a:cubicBezTo>
                    <a:pt x="367" y="445"/>
                    <a:pt x="367" y="443"/>
                    <a:pt x="367" y="445"/>
                  </a:cubicBezTo>
                  <a:cubicBezTo>
                    <a:pt x="368" y="446"/>
                    <a:pt x="365" y="445"/>
                    <a:pt x="368" y="446"/>
                  </a:cubicBezTo>
                  <a:cubicBezTo>
                    <a:pt x="370" y="446"/>
                    <a:pt x="371" y="446"/>
                    <a:pt x="371" y="446"/>
                  </a:cubicBezTo>
                  <a:cubicBezTo>
                    <a:pt x="371" y="446"/>
                    <a:pt x="372" y="446"/>
                    <a:pt x="373" y="447"/>
                  </a:cubicBezTo>
                  <a:cubicBezTo>
                    <a:pt x="374" y="447"/>
                    <a:pt x="375" y="446"/>
                    <a:pt x="376" y="448"/>
                  </a:cubicBezTo>
                  <a:cubicBezTo>
                    <a:pt x="377" y="450"/>
                    <a:pt x="375" y="448"/>
                    <a:pt x="377" y="450"/>
                  </a:cubicBezTo>
                  <a:cubicBezTo>
                    <a:pt x="378" y="451"/>
                    <a:pt x="380" y="451"/>
                    <a:pt x="380" y="452"/>
                  </a:cubicBezTo>
                  <a:cubicBezTo>
                    <a:pt x="380" y="453"/>
                    <a:pt x="380" y="453"/>
                    <a:pt x="380" y="453"/>
                  </a:cubicBezTo>
                  <a:cubicBezTo>
                    <a:pt x="380" y="453"/>
                    <a:pt x="381" y="454"/>
                    <a:pt x="382" y="454"/>
                  </a:cubicBezTo>
                  <a:cubicBezTo>
                    <a:pt x="383" y="454"/>
                    <a:pt x="385" y="454"/>
                    <a:pt x="385" y="454"/>
                  </a:cubicBezTo>
                  <a:cubicBezTo>
                    <a:pt x="386" y="454"/>
                    <a:pt x="386" y="454"/>
                    <a:pt x="387" y="455"/>
                  </a:cubicBezTo>
                  <a:cubicBezTo>
                    <a:pt x="387" y="455"/>
                    <a:pt x="388" y="452"/>
                    <a:pt x="389" y="456"/>
                  </a:cubicBezTo>
                  <a:cubicBezTo>
                    <a:pt x="390" y="459"/>
                    <a:pt x="395" y="458"/>
                    <a:pt x="393" y="460"/>
                  </a:cubicBezTo>
                  <a:cubicBezTo>
                    <a:pt x="392" y="461"/>
                    <a:pt x="393" y="460"/>
                    <a:pt x="392" y="461"/>
                  </a:cubicBezTo>
                  <a:cubicBezTo>
                    <a:pt x="391" y="463"/>
                    <a:pt x="392" y="461"/>
                    <a:pt x="391" y="463"/>
                  </a:cubicBezTo>
                  <a:cubicBezTo>
                    <a:pt x="390" y="465"/>
                    <a:pt x="394" y="467"/>
                    <a:pt x="394" y="467"/>
                  </a:cubicBezTo>
                  <a:cubicBezTo>
                    <a:pt x="391" y="470"/>
                    <a:pt x="390" y="470"/>
                    <a:pt x="390" y="472"/>
                  </a:cubicBezTo>
                  <a:cubicBezTo>
                    <a:pt x="389" y="473"/>
                    <a:pt x="390" y="476"/>
                    <a:pt x="390" y="477"/>
                  </a:cubicBezTo>
                  <a:cubicBezTo>
                    <a:pt x="391" y="477"/>
                    <a:pt x="393" y="477"/>
                    <a:pt x="391" y="478"/>
                  </a:cubicBezTo>
                  <a:cubicBezTo>
                    <a:pt x="389" y="480"/>
                    <a:pt x="389" y="480"/>
                    <a:pt x="389" y="480"/>
                  </a:cubicBezTo>
                  <a:cubicBezTo>
                    <a:pt x="389" y="480"/>
                    <a:pt x="389" y="480"/>
                    <a:pt x="389" y="481"/>
                  </a:cubicBezTo>
                  <a:cubicBezTo>
                    <a:pt x="388" y="482"/>
                    <a:pt x="389" y="482"/>
                    <a:pt x="389" y="483"/>
                  </a:cubicBezTo>
                  <a:cubicBezTo>
                    <a:pt x="389" y="484"/>
                    <a:pt x="389" y="483"/>
                    <a:pt x="389" y="484"/>
                  </a:cubicBezTo>
                  <a:cubicBezTo>
                    <a:pt x="389" y="486"/>
                    <a:pt x="390" y="484"/>
                    <a:pt x="389" y="486"/>
                  </a:cubicBezTo>
                  <a:cubicBezTo>
                    <a:pt x="387" y="488"/>
                    <a:pt x="387" y="489"/>
                    <a:pt x="387" y="490"/>
                  </a:cubicBezTo>
                  <a:cubicBezTo>
                    <a:pt x="386" y="491"/>
                    <a:pt x="386" y="489"/>
                    <a:pt x="386" y="491"/>
                  </a:cubicBezTo>
                  <a:cubicBezTo>
                    <a:pt x="387" y="492"/>
                    <a:pt x="388" y="492"/>
                    <a:pt x="387" y="493"/>
                  </a:cubicBezTo>
                  <a:cubicBezTo>
                    <a:pt x="386" y="495"/>
                    <a:pt x="386" y="493"/>
                    <a:pt x="386" y="495"/>
                  </a:cubicBezTo>
                  <a:cubicBezTo>
                    <a:pt x="385" y="496"/>
                    <a:pt x="387" y="493"/>
                    <a:pt x="385" y="496"/>
                  </a:cubicBezTo>
                  <a:cubicBezTo>
                    <a:pt x="383" y="499"/>
                    <a:pt x="383" y="498"/>
                    <a:pt x="383" y="499"/>
                  </a:cubicBezTo>
                  <a:cubicBezTo>
                    <a:pt x="383" y="500"/>
                    <a:pt x="384" y="499"/>
                    <a:pt x="383" y="501"/>
                  </a:cubicBezTo>
                  <a:cubicBezTo>
                    <a:pt x="382" y="502"/>
                    <a:pt x="381" y="502"/>
                    <a:pt x="382" y="502"/>
                  </a:cubicBezTo>
                  <a:cubicBezTo>
                    <a:pt x="384" y="503"/>
                    <a:pt x="385" y="501"/>
                    <a:pt x="384" y="503"/>
                  </a:cubicBezTo>
                  <a:cubicBezTo>
                    <a:pt x="383" y="504"/>
                    <a:pt x="383" y="504"/>
                    <a:pt x="383" y="506"/>
                  </a:cubicBezTo>
                  <a:cubicBezTo>
                    <a:pt x="383" y="507"/>
                    <a:pt x="384" y="508"/>
                    <a:pt x="384" y="508"/>
                  </a:cubicBezTo>
                  <a:cubicBezTo>
                    <a:pt x="384" y="508"/>
                    <a:pt x="385" y="507"/>
                    <a:pt x="384" y="509"/>
                  </a:cubicBezTo>
                  <a:cubicBezTo>
                    <a:pt x="382" y="510"/>
                    <a:pt x="384" y="511"/>
                    <a:pt x="382" y="512"/>
                  </a:cubicBezTo>
                  <a:cubicBezTo>
                    <a:pt x="381" y="513"/>
                    <a:pt x="383" y="510"/>
                    <a:pt x="381" y="513"/>
                  </a:cubicBezTo>
                  <a:cubicBezTo>
                    <a:pt x="379" y="516"/>
                    <a:pt x="378" y="516"/>
                    <a:pt x="379" y="516"/>
                  </a:cubicBezTo>
                  <a:cubicBezTo>
                    <a:pt x="380" y="516"/>
                    <a:pt x="381" y="514"/>
                    <a:pt x="380" y="516"/>
                  </a:cubicBezTo>
                  <a:cubicBezTo>
                    <a:pt x="378" y="519"/>
                    <a:pt x="378" y="519"/>
                    <a:pt x="378" y="519"/>
                  </a:cubicBezTo>
                  <a:cubicBezTo>
                    <a:pt x="378" y="519"/>
                    <a:pt x="378" y="520"/>
                    <a:pt x="378" y="520"/>
                  </a:cubicBezTo>
                  <a:cubicBezTo>
                    <a:pt x="378" y="520"/>
                    <a:pt x="377" y="521"/>
                    <a:pt x="377" y="521"/>
                  </a:cubicBezTo>
                  <a:cubicBezTo>
                    <a:pt x="377" y="522"/>
                    <a:pt x="376" y="522"/>
                    <a:pt x="376" y="524"/>
                  </a:cubicBezTo>
                  <a:cubicBezTo>
                    <a:pt x="375" y="526"/>
                    <a:pt x="375" y="526"/>
                    <a:pt x="376" y="527"/>
                  </a:cubicBezTo>
                  <a:cubicBezTo>
                    <a:pt x="376" y="528"/>
                    <a:pt x="376" y="530"/>
                    <a:pt x="376" y="530"/>
                  </a:cubicBezTo>
                  <a:cubicBezTo>
                    <a:pt x="376" y="530"/>
                    <a:pt x="377" y="530"/>
                    <a:pt x="375" y="531"/>
                  </a:cubicBezTo>
                  <a:cubicBezTo>
                    <a:pt x="374" y="531"/>
                    <a:pt x="372" y="531"/>
                    <a:pt x="372" y="531"/>
                  </a:cubicBezTo>
                  <a:cubicBezTo>
                    <a:pt x="370" y="535"/>
                    <a:pt x="372" y="535"/>
                    <a:pt x="371" y="536"/>
                  </a:cubicBezTo>
                  <a:cubicBezTo>
                    <a:pt x="371" y="537"/>
                    <a:pt x="370" y="536"/>
                    <a:pt x="371" y="537"/>
                  </a:cubicBezTo>
                  <a:cubicBezTo>
                    <a:pt x="372" y="539"/>
                    <a:pt x="373" y="537"/>
                    <a:pt x="372" y="539"/>
                  </a:cubicBezTo>
                  <a:cubicBezTo>
                    <a:pt x="372" y="540"/>
                    <a:pt x="373" y="538"/>
                    <a:pt x="372" y="540"/>
                  </a:cubicBezTo>
                  <a:cubicBezTo>
                    <a:pt x="372" y="543"/>
                    <a:pt x="374" y="543"/>
                    <a:pt x="372" y="544"/>
                  </a:cubicBezTo>
                  <a:cubicBezTo>
                    <a:pt x="369" y="544"/>
                    <a:pt x="369" y="544"/>
                    <a:pt x="369" y="544"/>
                  </a:cubicBezTo>
                  <a:cubicBezTo>
                    <a:pt x="369" y="544"/>
                    <a:pt x="369" y="543"/>
                    <a:pt x="368" y="545"/>
                  </a:cubicBezTo>
                  <a:cubicBezTo>
                    <a:pt x="366" y="546"/>
                    <a:pt x="365" y="546"/>
                    <a:pt x="367" y="547"/>
                  </a:cubicBezTo>
                  <a:cubicBezTo>
                    <a:pt x="368" y="548"/>
                    <a:pt x="372" y="548"/>
                    <a:pt x="372" y="548"/>
                  </a:cubicBezTo>
                  <a:cubicBezTo>
                    <a:pt x="372" y="549"/>
                    <a:pt x="372" y="549"/>
                    <a:pt x="371" y="549"/>
                  </a:cubicBezTo>
                  <a:cubicBezTo>
                    <a:pt x="372" y="551"/>
                    <a:pt x="374" y="550"/>
                    <a:pt x="372" y="551"/>
                  </a:cubicBezTo>
                  <a:cubicBezTo>
                    <a:pt x="370" y="552"/>
                    <a:pt x="370" y="552"/>
                    <a:pt x="370" y="552"/>
                  </a:cubicBezTo>
                  <a:cubicBezTo>
                    <a:pt x="370" y="552"/>
                    <a:pt x="372" y="552"/>
                    <a:pt x="371" y="553"/>
                  </a:cubicBezTo>
                  <a:cubicBezTo>
                    <a:pt x="369" y="555"/>
                    <a:pt x="371" y="554"/>
                    <a:pt x="369" y="555"/>
                  </a:cubicBezTo>
                  <a:cubicBezTo>
                    <a:pt x="367" y="555"/>
                    <a:pt x="369" y="555"/>
                    <a:pt x="367" y="555"/>
                  </a:cubicBezTo>
                  <a:cubicBezTo>
                    <a:pt x="366" y="556"/>
                    <a:pt x="367" y="554"/>
                    <a:pt x="366" y="556"/>
                  </a:cubicBezTo>
                  <a:cubicBezTo>
                    <a:pt x="365" y="558"/>
                    <a:pt x="363" y="557"/>
                    <a:pt x="365" y="558"/>
                  </a:cubicBezTo>
                  <a:cubicBezTo>
                    <a:pt x="367" y="560"/>
                    <a:pt x="369" y="559"/>
                    <a:pt x="369" y="560"/>
                  </a:cubicBezTo>
                  <a:cubicBezTo>
                    <a:pt x="369" y="561"/>
                    <a:pt x="367" y="563"/>
                    <a:pt x="366" y="563"/>
                  </a:cubicBezTo>
                  <a:cubicBezTo>
                    <a:pt x="364" y="563"/>
                    <a:pt x="364" y="563"/>
                    <a:pt x="363" y="564"/>
                  </a:cubicBezTo>
                  <a:cubicBezTo>
                    <a:pt x="362" y="564"/>
                    <a:pt x="364" y="563"/>
                    <a:pt x="362" y="564"/>
                  </a:cubicBezTo>
                  <a:cubicBezTo>
                    <a:pt x="360" y="565"/>
                    <a:pt x="360" y="563"/>
                    <a:pt x="360" y="565"/>
                  </a:cubicBezTo>
                  <a:cubicBezTo>
                    <a:pt x="361" y="567"/>
                    <a:pt x="362" y="567"/>
                    <a:pt x="361" y="568"/>
                  </a:cubicBezTo>
                  <a:cubicBezTo>
                    <a:pt x="361" y="568"/>
                    <a:pt x="361" y="568"/>
                    <a:pt x="361" y="569"/>
                  </a:cubicBezTo>
                  <a:cubicBezTo>
                    <a:pt x="361" y="571"/>
                    <a:pt x="362" y="570"/>
                    <a:pt x="363" y="571"/>
                  </a:cubicBezTo>
                  <a:cubicBezTo>
                    <a:pt x="363" y="572"/>
                    <a:pt x="363" y="572"/>
                    <a:pt x="361" y="573"/>
                  </a:cubicBezTo>
                  <a:cubicBezTo>
                    <a:pt x="359" y="575"/>
                    <a:pt x="358" y="573"/>
                    <a:pt x="359" y="575"/>
                  </a:cubicBezTo>
                  <a:cubicBezTo>
                    <a:pt x="360" y="577"/>
                    <a:pt x="359" y="577"/>
                    <a:pt x="359" y="579"/>
                  </a:cubicBezTo>
                  <a:cubicBezTo>
                    <a:pt x="359" y="580"/>
                    <a:pt x="360" y="580"/>
                    <a:pt x="360" y="582"/>
                  </a:cubicBezTo>
                  <a:cubicBezTo>
                    <a:pt x="360" y="584"/>
                    <a:pt x="360" y="582"/>
                    <a:pt x="362" y="584"/>
                  </a:cubicBezTo>
                  <a:cubicBezTo>
                    <a:pt x="363" y="586"/>
                    <a:pt x="364" y="585"/>
                    <a:pt x="365" y="586"/>
                  </a:cubicBezTo>
                  <a:cubicBezTo>
                    <a:pt x="366" y="587"/>
                    <a:pt x="366" y="586"/>
                    <a:pt x="368" y="587"/>
                  </a:cubicBezTo>
                  <a:cubicBezTo>
                    <a:pt x="369" y="589"/>
                    <a:pt x="369" y="587"/>
                    <a:pt x="369" y="589"/>
                  </a:cubicBezTo>
                  <a:cubicBezTo>
                    <a:pt x="370" y="591"/>
                    <a:pt x="372" y="590"/>
                    <a:pt x="372" y="591"/>
                  </a:cubicBezTo>
                  <a:cubicBezTo>
                    <a:pt x="371" y="593"/>
                    <a:pt x="368" y="592"/>
                    <a:pt x="371" y="593"/>
                  </a:cubicBezTo>
                  <a:cubicBezTo>
                    <a:pt x="374" y="595"/>
                    <a:pt x="374" y="595"/>
                    <a:pt x="374" y="595"/>
                  </a:cubicBezTo>
                  <a:cubicBezTo>
                    <a:pt x="374" y="595"/>
                    <a:pt x="375" y="594"/>
                    <a:pt x="377" y="595"/>
                  </a:cubicBezTo>
                  <a:cubicBezTo>
                    <a:pt x="378" y="595"/>
                    <a:pt x="380" y="595"/>
                    <a:pt x="380" y="595"/>
                  </a:cubicBezTo>
                  <a:cubicBezTo>
                    <a:pt x="380" y="595"/>
                    <a:pt x="383" y="594"/>
                    <a:pt x="384" y="593"/>
                  </a:cubicBezTo>
                  <a:cubicBezTo>
                    <a:pt x="384" y="593"/>
                    <a:pt x="386" y="591"/>
                    <a:pt x="386" y="591"/>
                  </a:cubicBezTo>
                  <a:cubicBezTo>
                    <a:pt x="387" y="591"/>
                    <a:pt x="387" y="591"/>
                    <a:pt x="387" y="591"/>
                  </a:cubicBezTo>
                  <a:cubicBezTo>
                    <a:pt x="388" y="590"/>
                    <a:pt x="389" y="590"/>
                    <a:pt x="390" y="589"/>
                  </a:cubicBezTo>
                  <a:cubicBezTo>
                    <a:pt x="390" y="589"/>
                    <a:pt x="393" y="588"/>
                    <a:pt x="394" y="588"/>
                  </a:cubicBezTo>
                  <a:cubicBezTo>
                    <a:pt x="395" y="587"/>
                    <a:pt x="396" y="586"/>
                    <a:pt x="396" y="586"/>
                  </a:cubicBezTo>
                  <a:cubicBezTo>
                    <a:pt x="396" y="586"/>
                    <a:pt x="395" y="584"/>
                    <a:pt x="394" y="585"/>
                  </a:cubicBezTo>
                  <a:cubicBezTo>
                    <a:pt x="392" y="585"/>
                    <a:pt x="388" y="586"/>
                    <a:pt x="388" y="586"/>
                  </a:cubicBezTo>
                  <a:cubicBezTo>
                    <a:pt x="386" y="585"/>
                    <a:pt x="385" y="585"/>
                    <a:pt x="383" y="584"/>
                  </a:cubicBezTo>
                  <a:cubicBezTo>
                    <a:pt x="383" y="583"/>
                    <a:pt x="383" y="583"/>
                    <a:pt x="383" y="582"/>
                  </a:cubicBezTo>
                  <a:cubicBezTo>
                    <a:pt x="383" y="581"/>
                    <a:pt x="383" y="580"/>
                    <a:pt x="384" y="579"/>
                  </a:cubicBezTo>
                  <a:cubicBezTo>
                    <a:pt x="385" y="578"/>
                    <a:pt x="385" y="578"/>
                    <a:pt x="386" y="577"/>
                  </a:cubicBezTo>
                  <a:cubicBezTo>
                    <a:pt x="386" y="577"/>
                    <a:pt x="388" y="575"/>
                    <a:pt x="387" y="575"/>
                  </a:cubicBezTo>
                  <a:cubicBezTo>
                    <a:pt x="386" y="574"/>
                    <a:pt x="386" y="573"/>
                    <a:pt x="386" y="573"/>
                  </a:cubicBezTo>
                  <a:cubicBezTo>
                    <a:pt x="385" y="573"/>
                    <a:pt x="385" y="572"/>
                    <a:pt x="385" y="572"/>
                  </a:cubicBezTo>
                  <a:cubicBezTo>
                    <a:pt x="385" y="571"/>
                    <a:pt x="386" y="571"/>
                    <a:pt x="387" y="570"/>
                  </a:cubicBezTo>
                  <a:cubicBezTo>
                    <a:pt x="387" y="570"/>
                    <a:pt x="387" y="570"/>
                    <a:pt x="388" y="569"/>
                  </a:cubicBezTo>
                  <a:cubicBezTo>
                    <a:pt x="389" y="569"/>
                    <a:pt x="391" y="568"/>
                    <a:pt x="391" y="568"/>
                  </a:cubicBezTo>
                  <a:cubicBezTo>
                    <a:pt x="391" y="567"/>
                    <a:pt x="391" y="567"/>
                    <a:pt x="391" y="566"/>
                  </a:cubicBezTo>
                  <a:cubicBezTo>
                    <a:pt x="392" y="565"/>
                    <a:pt x="393" y="565"/>
                    <a:pt x="394" y="564"/>
                  </a:cubicBezTo>
                  <a:cubicBezTo>
                    <a:pt x="395" y="564"/>
                    <a:pt x="395" y="564"/>
                    <a:pt x="396" y="564"/>
                  </a:cubicBezTo>
                  <a:cubicBezTo>
                    <a:pt x="396" y="562"/>
                    <a:pt x="396" y="562"/>
                    <a:pt x="396" y="561"/>
                  </a:cubicBezTo>
                  <a:cubicBezTo>
                    <a:pt x="395" y="560"/>
                    <a:pt x="394" y="560"/>
                    <a:pt x="393" y="559"/>
                  </a:cubicBezTo>
                  <a:cubicBezTo>
                    <a:pt x="393" y="559"/>
                    <a:pt x="392" y="559"/>
                    <a:pt x="392" y="558"/>
                  </a:cubicBezTo>
                  <a:cubicBezTo>
                    <a:pt x="392" y="558"/>
                    <a:pt x="391" y="557"/>
                    <a:pt x="391" y="556"/>
                  </a:cubicBezTo>
                  <a:cubicBezTo>
                    <a:pt x="392" y="555"/>
                    <a:pt x="392" y="555"/>
                    <a:pt x="392" y="554"/>
                  </a:cubicBezTo>
                  <a:cubicBezTo>
                    <a:pt x="392" y="554"/>
                    <a:pt x="393" y="553"/>
                    <a:pt x="394" y="552"/>
                  </a:cubicBezTo>
                  <a:cubicBezTo>
                    <a:pt x="395" y="551"/>
                    <a:pt x="396" y="550"/>
                    <a:pt x="398" y="549"/>
                  </a:cubicBezTo>
                  <a:cubicBezTo>
                    <a:pt x="399" y="548"/>
                    <a:pt x="401" y="547"/>
                    <a:pt x="401" y="547"/>
                  </a:cubicBezTo>
                  <a:cubicBezTo>
                    <a:pt x="401" y="546"/>
                    <a:pt x="402" y="545"/>
                    <a:pt x="402" y="544"/>
                  </a:cubicBezTo>
                  <a:cubicBezTo>
                    <a:pt x="402" y="543"/>
                    <a:pt x="402" y="543"/>
                    <a:pt x="403" y="542"/>
                  </a:cubicBezTo>
                  <a:cubicBezTo>
                    <a:pt x="402" y="541"/>
                    <a:pt x="402" y="541"/>
                    <a:pt x="401" y="541"/>
                  </a:cubicBezTo>
                  <a:cubicBezTo>
                    <a:pt x="403" y="540"/>
                    <a:pt x="404" y="540"/>
                    <a:pt x="405" y="540"/>
                  </a:cubicBezTo>
                  <a:cubicBezTo>
                    <a:pt x="406" y="539"/>
                    <a:pt x="407" y="539"/>
                    <a:pt x="408" y="539"/>
                  </a:cubicBezTo>
                  <a:cubicBezTo>
                    <a:pt x="409" y="538"/>
                    <a:pt x="409" y="538"/>
                    <a:pt x="410" y="537"/>
                  </a:cubicBezTo>
                  <a:cubicBezTo>
                    <a:pt x="410" y="537"/>
                    <a:pt x="411" y="536"/>
                    <a:pt x="412" y="535"/>
                  </a:cubicBezTo>
                  <a:cubicBezTo>
                    <a:pt x="413" y="533"/>
                    <a:pt x="413" y="532"/>
                    <a:pt x="413" y="532"/>
                  </a:cubicBezTo>
                  <a:cubicBezTo>
                    <a:pt x="413" y="532"/>
                    <a:pt x="414" y="532"/>
                    <a:pt x="415" y="531"/>
                  </a:cubicBezTo>
                  <a:cubicBezTo>
                    <a:pt x="416" y="531"/>
                    <a:pt x="416" y="530"/>
                    <a:pt x="417" y="529"/>
                  </a:cubicBezTo>
                  <a:cubicBezTo>
                    <a:pt x="419" y="527"/>
                    <a:pt x="419" y="527"/>
                    <a:pt x="419" y="527"/>
                  </a:cubicBezTo>
                  <a:cubicBezTo>
                    <a:pt x="420" y="526"/>
                    <a:pt x="420" y="526"/>
                    <a:pt x="421" y="526"/>
                  </a:cubicBezTo>
                  <a:cubicBezTo>
                    <a:pt x="421" y="526"/>
                    <a:pt x="423" y="525"/>
                    <a:pt x="424" y="525"/>
                  </a:cubicBezTo>
                  <a:cubicBezTo>
                    <a:pt x="426" y="525"/>
                    <a:pt x="427" y="525"/>
                    <a:pt x="428" y="525"/>
                  </a:cubicBezTo>
                  <a:cubicBezTo>
                    <a:pt x="429" y="524"/>
                    <a:pt x="431" y="523"/>
                    <a:pt x="431" y="523"/>
                  </a:cubicBezTo>
                  <a:cubicBezTo>
                    <a:pt x="432" y="522"/>
                    <a:pt x="432" y="521"/>
                    <a:pt x="433" y="519"/>
                  </a:cubicBezTo>
                  <a:cubicBezTo>
                    <a:pt x="434" y="519"/>
                    <a:pt x="434" y="519"/>
                    <a:pt x="435" y="518"/>
                  </a:cubicBezTo>
                  <a:cubicBezTo>
                    <a:pt x="436" y="517"/>
                    <a:pt x="436" y="517"/>
                    <a:pt x="437" y="516"/>
                  </a:cubicBezTo>
                  <a:cubicBezTo>
                    <a:pt x="438" y="515"/>
                    <a:pt x="438" y="514"/>
                    <a:pt x="439" y="513"/>
                  </a:cubicBezTo>
                  <a:cubicBezTo>
                    <a:pt x="439" y="512"/>
                    <a:pt x="439" y="512"/>
                    <a:pt x="438" y="512"/>
                  </a:cubicBezTo>
                  <a:cubicBezTo>
                    <a:pt x="438" y="512"/>
                    <a:pt x="439" y="512"/>
                    <a:pt x="437" y="511"/>
                  </a:cubicBezTo>
                  <a:cubicBezTo>
                    <a:pt x="436" y="510"/>
                    <a:pt x="436" y="510"/>
                    <a:pt x="436" y="510"/>
                  </a:cubicBezTo>
                  <a:cubicBezTo>
                    <a:pt x="435" y="510"/>
                    <a:pt x="435" y="509"/>
                    <a:pt x="434" y="509"/>
                  </a:cubicBezTo>
                  <a:cubicBezTo>
                    <a:pt x="434" y="508"/>
                    <a:pt x="434" y="508"/>
                    <a:pt x="433" y="507"/>
                  </a:cubicBezTo>
                  <a:cubicBezTo>
                    <a:pt x="433" y="507"/>
                    <a:pt x="429" y="505"/>
                    <a:pt x="434" y="506"/>
                  </a:cubicBezTo>
                  <a:cubicBezTo>
                    <a:pt x="438" y="507"/>
                    <a:pt x="437" y="505"/>
                    <a:pt x="438" y="507"/>
                  </a:cubicBezTo>
                  <a:cubicBezTo>
                    <a:pt x="439" y="508"/>
                    <a:pt x="439" y="508"/>
                    <a:pt x="440" y="509"/>
                  </a:cubicBezTo>
                  <a:cubicBezTo>
                    <a:pt x="442" y="509"/>
                    <a:pt x="444" y="509"/>
                    <a:pt x="444" y="509"/>
                  </a:cubicBezTo>
                  <a:cubicBezTo>
                    <a:pt x="445" y="508"/>
                    <a:pt x="446" y="508"/>
                    <a:pt x="447" y="507"/>
                  </a:cubicBezTo>
                  <a:cubicBezTo>
                    <a:pt x="447" y="507"/>
                    <a:pt x="449" y="506"/>
                    <a:pt x="450" y="505"/>
                  </a:cubicBezTo>
                  <a:cubicBezTo>
                    <a:pt x="450" y="504"/>
                    <a:pt x="450" y="502"/>
                    <a:pt x="451" y="502"/>
                  </a:cubicBezTo>
                  <a:cubicBezTo>
                    <a:pt x="452" y="502"/>
                    <a:pt x="452" y="502"/>
                    <a:pt x="452" y="502"/>
                  </a:cubicBezTo>
                  <a:cubicBezTo>
                    <a:pt x="452" y="502"/>
                    <a:pt x="454" y="500"/>
                    <a:pt x="455" y="498"/>
                  </a:cubicBezTo>
                  <a:cubicBezTo>
                    <a:pt x="455" y="497"/>
                    <a:pt x="455" y="496"/>
                    <a:pt x="455" y="496"/>
                  </a:cubicBezTo>
                  <a:cubicBezTo>
                    <a:pt x="456" y="495"/>
                    <a:pt x="456" y="495"/>
                    <a:pt x="457" y="494"/>
                  </a:cubicBezTo>
                  <a:cubicBezTo>
                    <a:pt x="459" y="494"/>
                    <a:pt x="459" y="494"/>
                    <a:pt x="461" y="493"/>
                  </a:cubicBezTo>
                  <a:cubicBezTo>
                    <a:pt x="463" y="491"/>
                    <a:pt x="464" y="490"/>
                    <a:pt x="467" y="488"/>
                  </a:cubicBezTo>
                  <a:cubicBezTo>
                    <a:pt x="467" y="488"/>
                    <a:pt x="469" y="487"/>
                    <a:pt x="470" y="486"/>
                  </a:cubicBezTo>
                  <a:cubicBezTo>
                    <a:pt x="471" y="486"/>
                    <a:pt x="473" y="484"/>
                    <a:pt x="473" y="484"/>
                  </a:cubicBezTo>
                  <a:cubicBezTo>
                    <a:pt x="473" y="483"/>
                    <a:pt x="473" y="482"/>
                    <a:pt x="474" y="482"/>
                  </a:cubicBezTo>
                  <a:cubicBezTo>
                    <a:pt x="474" y="481"/>
                    <a:pt x="474" y="481"/>
                    <a:pt x="475" y="480"/>
                  </a:cubicBezTo>
                  <a:cubicBezTo>
                    <a:pt x="475" y="480"/>
                    <a:pt x="475" y="479"/>
                    <a:pt x="475" y="478"/>
                  </a:cubicBezTo>
                  <a:cubicBezTo>
                    <a:pt x="475" y="477"/>
                    <a:pt x="475" y="474"/>
                    <a:pt x="475" y="474"/>
                  </a:cubicBezTo>
                  <a:cubicBezTo>
                    <a:pt x="475" y="474"/>
                    <a:pt x="475" y="473"/>
                    <a:pt x="475" y="472"/>
                  </a:cubicBezTo>
                  <a:cubicBezTo>
                    <a:pt x="477" y="471"/>
                    <a:pt x="478" y="471"/>
                    <a:pt x="480" y="470"/>
                  </a:cubicBezTo>
                  <a:cubicBezTo>
                    <a:pt x="481" y="469"/>
                    <a:pt x="482" y="468"/>
                    <a:pt x="483" y="467"/>
                  </a:cubicBezTo>
                  <a:cubicBezTo>
                    <a:pt x="485" y="467"/>
                    <a:pt x="485" y="466"/>
                    <a:pt x="487" y="466"/>
                  </a:cubicBezTo>
                  <a:cubicBezTo>
                    <a:pt x="487" y="466"/>
                    <a:pt x="489" y="464"/>
                    <a:pt x="490" y="464"/>
                  </a:cubicBezTo>
                  <a:cubicBezTo>
                    <a:pt x="491" y="463"/>
                    <a:pt x="493" y="463"/>
                    <a:pt x="493" y="463"/>
                  </a:cubicBezTo>
                  <a:cubicBezTo>
                    <a:pt x="494" y="462"/>
                    <a:pt x="495" y="462"/>
                    <a:pt x="496" y="462"/>
                  </a:cubicBezTo>
                  <a:cubicBezTo>
                    <a:pt x="498" y="460"/>
                    <a:pt x="499" y="460"/>
                    <a:pt x="501" y="459"/>
                  </a:cubicBezTo>
                  <a:cubicBezTo>
                    <a:pt x="502" y="458"/>
                    <a:pt x="503" y="458"/>
                    <a:pt x="504" y="458"/>
                  </a:cubicBezTo>
                  <a:cubicBezTo>
                    <a:pt x="505" y="457"/>
                    <a:pt x="505" y="457"/>
                    <a:pt x="506" y="457"/>
                  </a:cubicBezTo>
                  <a:cubicBezTo>
                    <a:pt x="507" y="456"/>
                    <a:pt x="507" y="456"/>
                    <a:pt x="508" y="455"/>
                  </a:cubicBezTo>
                  <a:cubicBezTo>
                    <a:pt x="508" y="454"/>
                    <a:pt x="509" y="453"/>
                    <a:pt x="509" y="452"/>
                  </a:cubicBezTo>
                  <a:cubicBezTo>
                    <a:pt x="510" y="451"/>
                    <a:pt x="511" y="451"/>
                    <a:pt x="512" y="451"/>
                  </a:cubicBezTo>
                  <a:cubicBezTo>
                    <a:pt x="515" y="448"/>
                    <a:pt x="516" y="447"/>
                    <a:pt x="518" y="445"/>
                  </a:cubicBezTo>
                  <a:cubicBezTo>
                    <a:pt x="520" y="444"/>
                    <a:pt x="520" y="443"/>
                    <a:pt x="522" y="442"/>
                  </a:cubicBezTo>
                  <a:cubicBezTo>
                    <a:pt x="522" y="441"/>
                    <a:pt x="522" y="440"/>
                    <a:pt x="522" y="439"/>
                  </a:cubicBezTo>
                  <a:cubicBezTo>
                    <a:pt x="523" y="438"/>
                    <a:pt x="523" y="437"/>
                    <a:pt x="523" y="436"/>
                  </a:cubicBezTo>
                  <a:cubicBezTo>
                    <a:pt x="524" y="435"/>
                    <a:pt x="524" y="435"/>
                    <a:pt x="524" y="434"/>
                  </a:cubicBezTo>
                  <a:cubicBezTo>
                    <a:pt x="525" y="432"/>
                    <a:pt x="526" y="432"/>
                    <a:pt x="527" y="430"/>
                  </a:cubicBezTo>
                  <a:cubicBezTo>
                    <a:pt x="527" y="429"/>
                    <a:pt x="527" y="429"/>
                    <a:pt x="526" y="428"/>
                  </a:cubicBezTo>
                  <a:cubicBezTo>
                    <a:pt x="527" y="427"/>
                    <a:pt x="527" y="427"/>
                    <a:pt x="527" y="426"/>
                  </a:cubicBezTo>
                  <a:cubicBezTo>
                    <a:pt x="527" y="425"/>
                    <a:pt x="527" y="424"/>
                    <a:pt x="527" y="424"/>
                  </a:cubicBezTo>
                  <a:cubicBezTo>
                    <a:pt x="527" y="424"/>
                    <a:pt x="527" y="421"/>
                    <a:pt x="528" y="421"/>
                  </a:cubicBezTo>
                  <a:cubicBezTo>
                    <a:pt x="529" y="420"/>
                    <a:pt x="529" y="419"/>
                    <a:pt x="531" y="418"/>
                  </a:cubicBezTo>
                  <a:cubicBezTo>
                    <a:pt x="532" y="418"/>
                    <a:pt x="534" y="417"/>
                    <a:pt x="534" y="417"/>
                  </a:cubicBezTo>
                  <a:cubicBezTo>
                    <a:pt x="534" y="417"/>
                    <a:pt x="538" y="413"/>
                    <a:pt x="539" y="412"/>
                  </a:cubicBezTo>
                  <a:cubicBezTo>
                    <a:pt x="539" y="411"/>
                    <a:pt x="541" y="410"/>
                    <a:pt x="541" y="410"/>
                  </a:cubicBezTo>
                  <a:cubicBezTo>
                    <a:pt x="541" y="410"/>
                    <a:pt x="543" y="409"/>
                    <a:pt x="544" y="408"/>
                  </a:cubicBezTo>
                  <a:cubicBezTo>
                    <a:pt x="545" y="408"/>
                    <a:pt x="546" y="406"/>
                    <a:pt x="546" y="406"/>
                  </a:cubicBezTo>
                  <a:cubicBezTo>
                    <a:pt x="548" y="404"/>
                    <a:pt x="549" y="403"/>
                    <a:pt x="551" y="400"/>
                  </a:cubicBezTo>
                  <a:cubicBezTo>
                    <a:pt x="551" y="399"/>
                    <a:pt x="551" y="398"/>
                    <a:pt x="550" y="397"/>
                  </a:cubicBezTo>
                  <a:cubicBezTo>
                    <a:pt x="549" y="396"/>
                    <a:pt x="548" y="395"/>
                    <a:pt x="547" y="394"/>
                  </a:cubicBezTo>
                  <a:cubicBezTo>
                    <a:pt x="547" y="393"/>
                    <a:pt x="549" y="394"/>
                    <a:pt x="547" y="393"/>
                  </a:cubicBezTo>
                  <a:cubicBezTo>
                    <a:pt x="545" y="392"/>
                    <a:pt x="547" y="392"/>
                    <a:pt x="545" y="392"/>
                  </a:cubicBezTo>
                  <a:cubicBezTo>
                    <a:pt x="543" y="392"/>
                    <a:pt x="541" y="392"/>
                    <a:pt x="541" y="392"/>
                  </a:cubicBezTo>
                  <a:cubicBezTo>
                    <a:pt x="541" y="392"/>
                    <a:pt x="542" y="393"/>
                    <a:pt x="539" y="392"/>
                  </a:cubicBezTo>
                  <a:cubicBezTo>
                    <a:pt x="537" y="391"/>
                    <a:pt x="537" y="391"/>
                    <a:pt x="537" y="391"/>
                  </a:cubicBezTo>
                  <a:cubicBezTo>
                    <a:pt x="536" y="391"/>
                    <a:pt x="535" y="391"/>
                    <a:pt x="534" y="390"/>
                  </a:cubicBezTo>
                  <a:cubicBezTo>
                    <a:pt x="534" y="390"/>
                    <a:pt x="533" y="389"/>
                    <a:pt x="532" y="389"/>
                  </a:cubicBezTo>
                  <a:cubicBezTo>
                    <a:pt x="532" y="389"/>
                    <a:pt x="533" y="388"/>
                    <a:pt x="533" y="388"/>
                  </a:cubicBezTo>
                  <a:cubicBezTo>
                    <a:pt x="532" y="387"/>
                    <a:pt x="537" y="385"/>
                    <a:pt x="532" y="387"/>
                  </a:cubicBezTo>
                  <a:cubicBezTo>
                    <a:pt x="528" y="389"/>
                    <a:pt x="531" y="387"/>
                    <a:pt x="528" y="389"/>
                  </a:cubicBezTo>
                  <a:cubicBezTo>
                    <a:pt x="525" y="390"/>
                    <a:pt x="527" y="389"/>
                    <a:pt x="525" y="390"/>
                  </a:cubicBezTo>
                  <a:cubicBezTo>
                    <a:pt x="522" y="391"/>
                    <a:pt x="522" y="391"/>
                    <a:pt x="522" y="391"/>
                  </a:cubicBezTo>
                  <a:cubicBezTo>
                    <a:pt x="522" y="391"/>
                    <a:pt x="519" y="388"/>
                    <a:pt x="517" y="388"/>
                  </a:cubicBezTo>
                  <a:cubicBezTo>
                    <a:pt x="516" y="389"/>
                    <a:pt x="516" y="389"/>
                    <a:pt x="516" y="389"/>
                  </a:cubicBezTo>
                  <a:cubicBezTo>
                    <a:pt x="516" y="389"/>
                    <a:pt x="519" y="388"/>
                    <a:pt x="516" y="389"/>
                  </a:cubicBezTo>
                  <a:cubicBezTo>
                    <a:pt x="512" y="389"/>
                    <a:pt x="512" y="389"/>
                    <a:pt x="512" y="389"/>
                  </a:cubicBezTo>
                  <a:cubicBezTo>
                    <a:pt x="512" y="389"/>
                    <a:pt x="514" y="390"/>
                    <a:pt x="510" y="390"/>
                  </a:cubicBezTo>
                  <a:cubicBezTo>
                    <a:pt x="507" y="390"/>
                    <a:pt x="506" y="389"/>
                    <a:pt x="506" y="388"/>
                  </a:cubicBezTo>
                  <a:cubicBezTo>
                    <a:pt x="506" y="388"/>
                    <a:pt x="507" y="385"/>
                    <a:pt x="507" y="385"/>
                  </a:cubicBezTo>
                  <a:cubicBezTo>
                    <a:pt x="507" y="384"/>
                    <a:pt x="508" y="383"/>
                    <a:pt x="505" y="385"/>
                  </a:cubicBezTo>
                  <a:cubicBezTo>
                    <a:pt x="503" y="386"/>
                    <a:pt x="505" y="385"/>
                    <a:pt x="503" y="386"/>
                  </a:cubicBezTo>
                  <a:cubicBezTo>
                    <a:pt x="502" y="386"/>
                    <a:pt x="503" y="386"/>
                    <a:pt x="502" y="386"/>
                  </a:cubicBezTo>
                  <a:cubicBezTo>
                    <a:pt x="500" y="387"/>
                    <a:pt x="499" y="385"/>
                    <a:pt x="498" y="385"/>
                  </a:cubicBezTo>
                  <a:cubicBezTo>
                    <a:pt x="497" y="385"/>
                    <a:pt x="497" y="385"/>
                    <a:pt x="497" y="385"/>
                  </a:cubicBezTo>
                  <a:cubicBezTo>
                    <a:pt x="497" y="385"/>
                    <a:pt x="498" y="383"/>
                    <a:pt x="495" y="384"/>
                  </a:cubicBezTo>
                  <a:cubicBezTo>
                    <a:pt x="493" y="384"/>
                    <a:pt x="493" y="384"/>
                    <a:pt x="492" y="384"/>
                  </a:cubicBezTo>
                  <a:cubicBezTo>
                    <a:pt x="491" y="384"/>
                    <a:pt x="493" y="384"/>
                    <a:pt x="491" y="384"/>
                  </a:cubicBezTo>
                  <a:cubicBezTo>
                    <a:pt x="488" y="384"/>
                    <a:pt x="486" y="384"/>
                    <a:pt x="486" y="384"/>
                  </a:cubicBezTo>
                  <a:cubicBezTo>
                    <a:pt x="486" y="384"/>
                    <a:pt x="486" y="382"/>
                    <a:pt x="485" y="384"/>
                  </a:cubicBezTo>
                  <a:cubicBezTo>
                    <a:pt x="483" y="385"/>
                    <a:pt x="484" y="383"/>
                    <a:pt x="483" y="385"/>
                  </a:cubicBezTo>
                  <a:cubicBezTo>
                    <a:pt x="482" y="388"/>
                    <a:pt x="485" y="386"/>
                    <a:pt x="481" y="388"/>
                  </a:cubicBezTo>
                  <a:cubicBezTo>
                    <a:pt x="478" y="390"/>
                    <a:pt x="478" y="390"/>
                    <a:pt x="478" y="390"/>
                  </a:cubicBezTo>
                  <a:cubicBezTo>
                    <a:pt x="478" y="388"/>
                    <a:pt x="478" y="388"/>
                    <a:pt x="478" y="386"/>
                  </a:cubicBezTo>
                  <a:cubicBezTo>
                    <a:pt x="479" y="385"/>
                    <a:pt x="479" y="385"/>
                    <a:pt x="479" y="384"/>
                  </a:cubicBezTo>
                  <a:cubicBezTo>
                    <a:pt x="479" y="384"/>
                    <a:pt x="481" y="382"/>
                    <a:pt x="482" y="382"/>
                  </a:cubicBezTo>
                  <a:cubicBezTo>
                    <a:pt x="483" y="382"/>
                    <a:pt x="486" y="380"/>
                    <a:pt x="486" y="380"/>
                  </a:cubicBezTo>
                  <a:cubicBezTo>
                    <a:pt x="486" y="380"/>
                    <a:pt x="487" y="379"/>
                    <a:pt x="487" y="379"/>
                  </a:cubicBezTo>
                  <a:cubicBezTo>
                    <a:pt x="487" y="377"/>
                    <a:pt x="488" y="377"/>
                    <a:pt x="488" y="375"/>
                  </a:cubicBezTo>
                  <a:cubicBezTo>
                    <a:pt x="487" y="374"/>
                    <a:pt x="487" y="374"/>
                    <a:pt x="486" y="373"/>
                  </a:cubicBezTo>
                  <a:cubicBezTo>
                    <a:pt x="486" y="373"/>
                    <a:pt x="481" y="371"/>
                    <a:pt x="481" y="370"/>
                  </a:cubicBezTo>
                  <a:cubicBezTo>
                    <a:pt x="480" y="368"/>
                    <a:pt x="480" y="368"/>
                    <a:pt x="480" y="368"/>
                  </a:cubicBezTo>
                  <a:cubicBezTo>
                    <a:pt x="480" y="368"/>
                    <a:pt x="478" y="367"/>
                    <a:pt x="477" y="367"/>
                  </a:cubicBezTo>
                  <a:cubicBezTo>
                    <a:pt x="476" y="366"/>
                    <a:pt x="475" y="365"/>
                    <a:pt x="475" y="365"/>
                  </a:cubicBezTo>
                  <a:cubicBezTo>
                    <a:pt x="475" y="365"/>
                    <a:pt x="475" y="365"/>
                    <a:pt x="472" y="365"/>
                  </a:cubicBezTo>
                  <a:cubicBezTo>
                    <a:pt x="469" y="364"/>
                    <a:pt x="470" y="365"/>
                    <a:pt x="468" y="364"/>
                  </a:cubicBezTo>
                  <a:cubicBezTo>
                    <a:pt x="465" y="364"/>
                    <a:pt x="470" y="363"/>
                    <a:pt x="462" y="363"/>
                  </a:cubicBezTo>
                  <a:cubicBezTo>
                    <a:pt x="454" y="363"/>
                    <a:pt x="454" y="363"/>
                    <a:pt x="454" y="363"/>
                  </a:cubicBezTo>
                  <a:cubicBezTo>
                    <a:pt x="454" y="363"/>
                    <a:pt x="456" y="363"/>
                    <a:pt x="452" y="363"/>
                  </a:cubicBezTo>
                  <a:cubicBezTo>
                    <a:pt x="448" y="363"/>
                    <a:pt x="447" y="361"/>
                    <a:pt x="447" y="361"/>
                  </a:cubicBezTo>
                  <a:cubicBezTo>
                    <a:pt x="446" y="360"/>
                    <a:pt x="445" y="360"/>
                    <a:pt x="445" y="358"/>
                  </a:cubicBezTo>
                  <a:cubicBezTo>
                    <a:pt x="444" y="358"/>
                    <a:pt x="444" y="358"/>
                    <a:pt x="444" y="357"/>
                  </a:cubicBezTo>
                  <a:cubicBezTo>
                    <a:pt x="443" y="357"/>
                    <a:pt x="443" y="356"/>
                    <a:pt x="443" y="356"/>
                  </a:cubicBezTo>
                  <a:cubicBezTo>
                    <a:pt x="442" y="355"/>
                    <a:pt x="441" y="355"/>
                    <a:pt x="439" y="354"/>
                  </a:cubicBezTo>
                  <a:close/>
                  <a:moveTo>
                    <a:pt x="388" y="10"/>
                  </a:moveTo>
                  <a:cubicBezTo>
                    <a:pt x="387" y="10"/>
                    <a:pt x="387" y="9"/>
                    <a:pt x="386" y="9"/>
                  </a:cubicBezTo>
                  <a:cubicBezTo>
                    <a:pt x="386" y="9"/>
                    <a:pt x="386" y="9"/>
                    <a:pt x="384" y="7"/>
                  </a:cubicBezTo>
                  <a:cubicBezTo>
                    <a:pt x="383" y="6"/>
                    <a:pt x="382" y="7"/>
                    <a:pt x="381" y="6"/>
                  </a:cubicBezTo>
                  <a:cubicBezTo>
                    <a:pt x="379" y="5"/>
                    <a:pt x="379" y="6"/>
                    <a:pt x="379" y="6"/>
                  </a:cubicBezTo>
                  <a:cubicBezTo>
                    <a:pt x="379" y="6"/>
                    <a:pt x="378" y="6"/>
                    <a:pt x="378" y="7"/>
                  </a:cubicBezTo>
                  <a:cubicBezTo>
                    <a:pt x="377" y="7"/>
                    <a:pt x="376" y="7"/>
                    <a:pt x="375" y="8"/>
                  </a:cubicBezTo>
                  <a:cubicBezTo>
                    <a:pt x="375" y="8"/>
                    <a:pt x="374" y="8"/>
                    <a:pt x="374" y="8"/>
                  </a:cubicBezTo>
                  <a:cubicBezTo>
                    <a:pt x="374" y="8"/>
                    <a:pt x="374" y="8"/>
                    <a:pt x="374" y="7"/>
                  </a:cubicBezTo>
                  <a:cubicBezTo>
                    <a:pt x="374" y="5"/>
                    <a:pt x="372" y="4"/>
                    <a:pt x="372" y="4"/>
                  </a:cubicBezTo>
                  <a:cubicBezTo>
                    <a:pt x="370" y="5"/>
                    <a:pt x="370" y="5"/>
                    <a:pt x="369" y="5"/>
                  </a:cubicBezTo>
                  <a:cubicBezTo>
                    <a:pt x="366" y="5"/>
                    <a:pt x="365" y="5"/>
                    <a:pt x="362" y="5"/>
                  </a:cubicBezTo>
                  <a:cubicBezTo>
                    <a:pt x="362" y="5"/>
                    <a:pt x="362" y="5"/>
                    <a:pt x="360" y="4"/>
                  </a:cubicBezTo>
                  <a:cubicBezTo>
                    <a:pt x="358" y="3"/>
                    <a:pt x="359" y="3"/>
                    <a:pt x="357" y="3"/>
                  </a:cubicBezTo>
                  <a:cubicBezTo>
                    <a:pt x="356" y="3"/>
                    <a:pt x="357" y="3"/>
                    <a:pt x="357" y="3"/>
                  </a:cubicBezTo>
                  <a:cubicBezTo>
                    <a:pt x="355" y="3"/>
                    <a:pt x="355" y="3"/>
                    <a:pt x="353" y="3"/>
                  </a:cubicBezTo>
                  <a:cubicBezTo>
                    <a:pt x="353" y="3"/>
                    <a:pt x="351" y="5"/>
                    <a:pt x="350" y="5"/>
                  </a:cubicBezTo>
                  <a:cubicBezTo>
                    <a:pt x="349" y="6"/>
                    <a:pt x="347" y="7"/>
                    <a:pt x="347" y="7"/>
                  </a:cubicBezTo>
                  <a:cubicBezTo>
                    <a:pt x="347" y="7"/>
                    <a:pt x="343" y="6"/>
                    <a:pt x="337" y="3"/>
                  </a:cubicBezTo>
                  <a:cubicBezTo>
                    <a:pt x="332" y="0"/>
                    <a:pt x="337" y="3"/>
                    <a:pt x="335" y="4"/>
                  </a:cubicBezTo>
                  <a:cubicBezTo>
                    <a:pt x="333" y="5"/>
                    <a:pt x="335" y="4"/>
                    <a:pt x="333" y="4"/>
                  </a:cubicBezTo>
                  <a:cubicBezTo>
                    <a:pt x="332" y="4"/>
                    <a:pt x="331" y="5"/>
                    <a:pt x="330" y="5"/>
                  </a:cubicBezTo>
                  <a:cubicBezTo>
                    <a:pt x="329" y="5"/>
                    <a:pt x="328" y="4"/>
                    <a:pt x="326" y="4"/>
                  </a:cubicBezTo>
                  <a:cubicBezTo>
                    <a:pt x="325" y="4"/>
                    <a:pt x="324" y="4"/>
                    <a:pt x="322" y="2"/>
                  </a:cubicBezTo>
                  <a:cubicBezTo>
                    <a:pt x="320" y="1"/>
                    <a:pt x="322" y="2"/>
                    <a:pt x="320" y="3"/>
                  </a:cubicBezTo>
                  <a:cubicBezTo>
                    <a:pt x="319" y="4"/>
                    <a:pt x="320" y="4"/>
                    <a:pt x="320" y="4"/>
                  </a:cubicBezTo>
                  <a:cubicBezTo>
                    <a:pt x="319" y="5"/>
                    <a:pt x="319" y="6"/>
                    <a:pt x="318" y="7"/>
                  </a:cubicBezTo>
                  <a:cubicBezTo>
                    <a:pt x="318" y="7"/>
                    <a:pt x="313" y="7"/>
                    <a:pt x="312" y="7"/>
                  </a:cubicBezTo>
                  <a:cubicBezTo>
                    <a:pt x="310" y="8"/>
                    <a:pt x="308" y="7"/>
                    <a:pt x="307" y="5"/>
                  </a:cubicBezTo>
                  <a:cubicBezTo>
                    <a:pt x="306" y="3"/>
                    <a:pt x="304" y="6"/>
                    <a:pt x="301" y="7"/>
                  </a:cubicBezTo>
                  <a:cubicBezTo>
                    <a:pt x="298" y="9"/>
                    <a:pt x="300" y="8"/>
                    <a:pt x="300" y="8"/>
                  </a:cubicBezTo>
                  <a:cubicBezTo>
                    <a:pt x="301" y="8"/>
                    <a:pt x="302" y="9"/>
                    <a:pt x="303" y="9"/>
                  </a:cubicBezTo>
                  <a:cubicBezTo>
                    <a:pt x="304" y="10"/>
                    <a:pt x="304" y="10"/>
                    <a:pt x="305" y="11"/>
                  </a:cubicBezTo>
                  <a:cubicBezTo>
                    <a:pt x="306" y="12"/>
                    <a:pt x="306" y="12"/>
                    <a:pt x="307" y="13"/>
                  </a:cubicBezTo>
                  <a:cubicBezTo>
                    <a:pt x="307" y="14"/>
                    <a:pt x="307" y="14"/>
                    <a:pt x="306" y="15"/>
                  </a:cubicBezTo>
                  <a:cubicBezTo>
                    <a:pt x="306" y="16"/>
                    <a:pt x="305" y="16"/>
                    <a:pt x="304" y="17"/>
                  </a:cubicBezTo>
                  <a:cubicBezTo>
                    <a:pt x="304" y="17"/>
                    <a:pt x="303" y="17"/>
                    <a:pt x="301" y="15"/>
                  </a:cubicBezTo>
                  <a:cubicBezTo>
                    <a:pt x="299" y="14"/>
                    <a:pt x="297" y="13"/>
                    <a:pt x="297" y="13"/>
                  </a:cubicBezTo>
                  <a:cubicBezTo>
                    <a:pt x="297" y="13"/>
                    <a:pt x="297" y="13"/>
                    <a:pt x="296" y="11"/>
                  </a:cubicBezTo>
                  <a:cubicBezTo>
                    <a:pt x="295" y="9"/>
                    <a:pt x="297" y="8"/>
                    <a:pt x="294" y="7"/>
                  </a:cubicBezTo>
                  <a:cubicBezTo>
                    <a:pt x="291" y="6"/>
                    <a:pt x="287" y="10"/>
                    <a:pt x="287" y="10"/>
                  </a:cubicBezTo>
                  <a:cubicBezTo>
                    <a:pt x="286" y="10"/>
                    <a:pt x="285" y="10"/>
                    <a:pt x="284" y="11"/>
                  </a:cubicBezTo>
                  <a:cubicBezTo>
                    <a:pt x="285" y="11"/>
                    <a:pt x="285" y="11"/>
                    <a:pt x="286" y="12"/>
                  </a:cubicBezTo>
                  <a:cubicBezTo>
                    <a:pt x="286" y="13"/>
                    <a:pt x="287" y="13"/>
                    <a:pt x="287" y="14"/>
                  </a:cubicBezTo>
                  <a:cubicBezTo>
                    <a:pt x="288" y="15"/>
                    <a:pt x="288" y="15"/>
                    <a:pt x="289" y="16"/>
                  </a:cubicBezTo>
                  <a:cubicBezTo>
                    <a:pt x="289" y="16"/>
                    <a:pt x="289" y="16"/>
                    <a:pt x="287" y="17"/>
                  </a:cubicBezTo>
                  <a:cubicBezTo>
                    <a:pt x="286" y="17"/>
                    <a:pt x="289" y="19"/>
                    <a:pt x="289" y="19"/>
                  </a:cubicBezTo>
                  <a:cubicBezTo>
                    <a:pt x="289" y="19"/>
                    <a:pt x="289" y="19"/>
                    <a:pt x="291" y="20"/>
                  </a:cubicBezTo>
                  <a:cubicBezTo>
                    <a:pt x="293" y="21"/>
                    <a:pt x="292" y="21"/>
                    <a:pt x="292" y="21"/>
                  </a:cubicBezTo>
                  <a:cubicBezTo>
                    <a:pt x="291" y="22"/>
                    <a:pt x="291" y="22"/>
                    <a:pt x="290" y="23"/>
                  </a:cubicBezTo>
                  <a:cubicBezTo>
                    <a:pt x="290" y="23"/>
                    <a:pt x="291" y="25"/>
                    <a:pt x="293" y="27"/>
                  </a:cubicBezTo>
                  <a:cubicBezTo>
                    <a:pt x="294" y="28"/>
                    <a:pt x="295" y="28"/>
                    <a:pt x="295" y="28"/>
                  </a:cubicBezTo>
                  <a:cubicBezTo>
                    <a:pt x="295" y="28"/>
                    <a:pt x="297" y="29"/>
                    <a:pt x="300" y="30"/>
                  </a:cubicBezTo>
                  <a:cubicBezTo>
                    <a:pt x="304" y="31"/>
                    <a:pt x="302" y="34"/>
                    <a:pt x="302" y="34"/>
                  </a:cubicBezTo>
                  <a:cubicBezTo>
                    <a:pt x="301" y="35"/>
                    <a:pt x="301" y="35"/>
                    <a:pt x="300" y="36"/>
                  </a:cubicBezTo>
                  <a:cubicBezTo>
                    <a:pt x="300" y="37"/>
                    <a:pt x="300" y="38"/>
                    <a:pt x="300" y="39"/>
                  </a:cubicBezTo>
                  <a:cubicBezTo>
                    <a:pt x="299" y="40"/>
                    <a:pt x="299" y="40"/>
                    <a:pt x="298" y="41"/>
                  </a:cubicBezTo>
                  <a:cubicBezTo>
                    <a:pt x="297" y="42"/>
                    <a:pt x="297" y="42"/>
                    <a:pt x="295" y="43"/>
                  </a:cubicBezTo>
                  <a:cubicBezTo>
                    <a:pt x="293" y="44"/>
                    <a:pt x="292" y="45"/>
                    <a:pt x="290" y="47"/>
                  </a:cubicBezTo>
                  <a:cubicBezTo>
                    <a:pt x="288" y="48"/>
                    <a:pt x="287" y="48"/>
                    <a:pt x="285" y="49"/>
                  </a:cubicBezTo>
                  <a:cubicBezTo>
                    <a:pt x="284" y="50"/>
                    <a:pt x="283" y="51"/>
                    <a:pt x="282" y="52"/>
                  </a:cubicBezTo>
                  <a:cubicBezTo>
                    <a:pt x="282" y="53"/>
                    <a:pt x="282" y="53"/>
                    <a:pt x="282" y="54"/>
                  </a:cubicBezTo>
                  <a:cubicBezTo>
                    <a:pt x="282" y="54"/>
                    <a:pt x="285" y="57"/>
                    <a:pt x="287" y="57"/>
                  </a:cubicBezTo>
                  <a:cubicBezTo>
                    <a:pt x="290" y="57"/>
                    <a:pt x="289" y="58"/>
                    <a:pt x="292" y="58"/>
                  </a:cubicBezTo>
                  <a:cubicBezTo>
                    <a:pt x="295" y="57"/>
                    <a:pt x="296" y="57"/>
                    <a:pt x="299" y="56"/>
                  </a:cubicBezTo>
                  <a:cubicBezTo>
                    <a:pt x="302" y="55"/>
                    <a:pt x="301" y="56"/>
                    <a:pt x="301" y="51"/>
                  </a:cubicBezTo>
                  <a:cubicBezTo>
                    <a:pt x="301" y="47"/>
                    <a:pt x="298" y="49"/>
                    <a:pt x="301" y="47"/>
                  </a:cubicBezTo>
                  <a:cubicBezTo>
                    <a:pt x="303" y="45"/>
                    <a:pt x="301" y="47"/>
                    <a:pt x="301" y="47"/>
                  </a:cubicBezTo>
                  <a:cubicBezTo>
                    <a:pt x="301" y="47"/>
                    <a:pt x="301" y="47"/>
                    <a:pt x="302" y="47"/>
                  </a:cubicBezTo>
                  <a:cubicBezTo>
                    <a:pt x="303" y="47"/>
                    <a:pt x="311" y="48"/>
                    <a:pt x="314" y="48"/>
                  </a:cubicBezTo>
                  <a:cubicBezTo>
                    <a:pt x="317" y="48"/>
                    <a:pt x="316" y="49"/>
                    <a:pt x="320" y="48"/>
                  </a:cubicBezTo>
                  <a:cubicBezTo>
                    <a:pt x="325" y="48"/>
                    <a:pt x="326" y="48"/>
                    <a:pt x="329" y="48"/>
                  </a:cubicBezTo>
                  <a:cubicBezTo>
                    <a:pt x="331" y="48"/>
                    <a:pt x="333" y="48"/>
                    <a:pt x="335" y="47"/>
                  </a:cubicBezTo>
                  <a:cubicBezTo>
                    <a:pt x="338" y="47"/>
                    <a:pt x="339" y="47"/>
                    <a:pt x="345" y="46"/>
                  </a:cubicBezTo>
                  <a:cubicBezTo>
                    <a:pt x="351" y="44"/>
                    <a:pt x="345" y="44"/>
                    <a:pt x="345" y="44"/>
                  </a:cubicBezTo>
                  <a:cubicBezTo>
                    <a:pt x="345" y="44"/>
                    <a:pt x="339" y="43"/>
                    <a:pt x="338" y="43"/>
                  </a:cubicBezTo>
                  <a:cubicBezTo>
                    <a:pt x="336" y="42"/>
                    <a:pt x="336" y="42"/>
                    <a:pt x="336" y="42"/>
                  </a:cubicBezTo>
                  <a:cubicBezTo>
                    <a:pt x="336" y="42"/>
                    <a:pt x="331" y="42"/>
                    <a:pt x="326" y="41"/>
                  </a:cubicBezTo>
                  <a:cubicBezTo>
                    <a:pt x="320" y="41"/>
                    <a:pt x="325" y="41"/>
                    <a:pt x="311" y="38"/>
                  </a:cubicBezTo>
                  <a:cubicBezTo>
                    <a:pt x="296" y="36"/>
                    <a:pt x="312" y="38"/>
                    <a:pt x="312" y="38"/>
                  </a:cubicBezTo>
                  <a:cubicBezTo>
                    <a:pt x="312" y="38"/>
                    <a:pt x="313" y="38"/>
                    <a:pt x="321" y="38"/>
                  </a:cubicBezTo>
                  <a:cubicBezTo>
                    <a:pt x="329" y="37"/>
                    <a:pt x="324" y="38"/>
                    <a:pt x="324" y="36"/>
                  </a:cubicBezTo>
                  <a:cubicBezTo>
                    <a:pt x="324" y="35"/>
                    <a:pt x="324" y="36"/>
                    <a:pt x="324" y="35"/>
                  </a:cubicBezTo>
                  <a:cubicBezTo>
                    <a:pt x="325" y="33"/>
                    <a:pt x="324" y="35"/>
                    <a:pt x="326" y="35"/>
                  </a:cubicBezTo>
                  <a:cubicBezTo>
                    <a:pt x="328" y="35"/>
                    <a:pt x="336" y="38"/>
                    <a:pt x="336" y="38"/>
                  </a:cubicBezTo>
                  <a:cubicBezTo>
                    <a:pt x="336" y="38"/>
                    <a:pt x="336" y="38"/>
                    <a:pt x="341" y="38"/>
                  </a:cubicBezTo>
                  <a:cubicBezTo>
                    <a:pt x="345" y="39"/>
                    <a:pt x="341" y="37"/>
                    <a:pt x="343" y="38"/>
                  </a:cubicBezTo>
                  <a:cubicBezTo>
                    <a:pt x="345" y="38"/>
                    <a:pt x="345" y="38"/>
                    <a:pt x="347" y="38"/>
                  </a:cubicBezTo>
                  <a:cubicBezTo>
                    <a:pt x="348" y="38"/>
                    <a:pt x="351" y="38"/>
                    <a:pt x="351" y="38"/>
                  </a:cubicBezTo>
                  <a:cubicBezTo>
                    <a:pt x="351" y="38"/>
                    <a:pt x="351" y="38"/>
                    <a:pt x="347" y="34"/>
                  </a:cubicBezTo>
                  <a:cubicBezTo>
                    <a:pt x="343" y="30"/>
                    <a:pt x="347" y="34"/>
                    <a:pt x="350" y="34"/>
                  </a:cubicBezTo>
                  <a:cubicBezTo>
                    <a:pt x="352" y="33"/>
                    <a:pt x="351" y="33"/>
                    <a:pt x="351" y="33"/>
                  </a:cubicBezTo>
                  <a:cubicBezTo>
                    <a:pt x="351" y="31"/>
                    <a:pt x="351" y="31"/>
                    <a:pt x="351" y="30"/>
                  </a:cubicBezTo>
                  <a:cubicBezTo>
                    <a:pt x="354" y="30"/>
                    <a:pt x="355" y="30"/>
                    <a:pt x="357" y="30"/>
                  </a:cubicBezTo>
                  <a:cubicBezTo>
                    <a:pt x="357" y="30"/>
                    <a:pt x="359" y="31"/>
                    <a:pt x="360" y="32"/>
                  </a:cubicBezTo>
                  <a:cubicBezTo>
                    <a:pt x="361" y="33"/>
                    <a:pt x="362" y="30"/>
                    <a:pt x="362" y="30"/>
                  </a:cubicBezTo>
                  <a:cubicBezTo>
                    <a:pt x="362" y="30"/>
                    <a:pt x="362" y="30"/>
                    <a:pt x="365" y="28"/>
                  </a:cubicBezTo>
                  <a:cubicBezTo>
                    <a:pt x="368" y="26"/>
                    <a:pt x="365" y="28"/>
                    <a:pt x="365" y="27"/>
                  </a:cubicBezTo>
                  <a:cubicBezTo>
                    <a:pt x="365" y="26"/>
                    <a:pt x="364" y="27"/>
                    <a:pt x="361" y="25"/>
                  </a:cubicBezTo>
                  <a:cubicBezTo>
                    <a:pt x="358" y="24"/>
                    <a:pt x="361" y="25"/>
                    <a:pt x="358" y="25"/>
                  </a:cubicBezTo>
                  <a:cubicBezTo>
                    <a:pt x="356" y="25"/>
                    <a:pt x="356" y="24"/>
                    <a:pt x="355" y="22"/>
                  </a:cubicBezTo>
                  <a:cubicBezTo>
                    <a:pt x="354" y="19"/>
                    <a:pt x="355" y="21"/>
                    <a:pt x="356" y="22"/>
                  </a:cubicBezTo>
                  <a:cubicBezTo>
                    <a:pt x="357" y="22"/>
                    <a:pt x="360" y="22"/>
                    <a:pt x="363" y="22"/>
                  </a:cubicBezTo>
                  <a:cubicBezTo>
                    <a:pt x="365" y="22"/>
                    <a:pt x="367" y="24"/>
                    <a:pt x="367" y="24"/>
                  </a:cubicBezTo>
                  <a:cubicBezTo>
                    <a:pt x="369" y="24"/>
                    <a:pt x="369" y="24"/>
                    <a:pt x="370" y="24"/>
                  </a:cubicBezTo>
                  <a:cubicBezTo>
                    <a:pt x="370" y="24"/>
                    <a:pt x="370" y="22"/>
                    <a:pt x="373" y="22"/>
                  </a:cubicBezTo>
                  <a:cubicBezTo>
                    <a:pt x="375" y="21"/>
                    <a:pt x="376" y="23"/>
                    <a:pt x="376" y="23"/>
                  </a:cubicBezTo>
                  <a:cubicBezTo>
                    <a:pt x="376" y="23"/>
                    <a:pt x="376" y="22"/>
                    <a:pt x="377" y="21"/>
                  </a:cubicBezTo>
                  <a:cubicBezTo>
                    <a:pt x="378" y="20"/>
                    <a:pt x="379" y="21"/>
                    <a:pt x="379" y="19"/>
                  </a:cubicBezTo>
                  <a:cubicBezTo>
                    <a:pt x="380" y="18"/>
                    <a:pt x="382" y="20"/>
                    <a:pt x="382" y="20"/>
                  </a:cubicBezTo>
                  <a:cubicBezTo>
                    <a:pt x="383" y="20"/>
                    <a:pt x="383" y="20"/>
                    <a:pt x="384" y="19"/>
                  </a:cubicBezTo>
                  <a:cubicBezTo>
                    <a:pt x="384" y="18"/>
                    <a:pt x="384" y="18"/>
                    <a:pt x="384" y="17"/>
                  </a:cubicBezTo>
                  <a:cubicBezTo>
                    <a:pt x="384" y="17"/>
                    <a:pt x="389" y="18"/>
                    <a:pt x="390" y="18"/>
                  </a:cubicBezTo>
                  <a:cubicBezTo>
                    <a:pt x="391" y="18"/>
                    <a:pt x="392" y="17"/>
                    <a:pt x="396" y="18"/>
                  </a:cubicBezTo>
                  <a:cubicBezTo>
                    <a:pt x="399" y="18"/>
                    <a:pt x="397" y="16"/>
                    <a:pt x="397" y="16"/>
                  </a:cubicBezTo>
                  <a:cubicBezTo>
                    <a:pt x="398" y="16"/>
                    <a:pt x="398" y="16"/>
                    <a:pt x="400" y="16"/>
                  </a:cubicBezTo>
                  <a:cubicBezTo>
                    <a:pt x="399" y="14"/>
                    <a:pt x="399" y="14"/>
                    <a:pt x="399" y="12"/>
                  </a:cubicBezTo>
                  <a:cubicBezTo>
                    <a:pt x="395" y="11"/>
                    <a:pt x="393" y="11"/>
                    <a:pt x="388" y="10"/>
                  </a:cubicBezTo>
                  <a:close/>
                  <a:moveTo>
                    <a:pt x="228" y="31"/>
                  </a:moveTo>
                  <a:cubicBezTo>
                    <a:pt x="227" y="32"/>
                    <a:pt x="226" y="33"/>
                    <a:pt x="225" y="34"/>
                  </a:cubicBezTo>
                  <a:cubicBezTo>
                    <a:pt x="223" y="35"/>
                    <a:pt x="223" y="36"/>
                    <a:pt x="221" y="37"/>
                  </a:cubicBezTo>
                  <a:cubicBezTo>
                    <a:pt x="220" y="38"/>
                    <a:pt x="219" y="38"/>
                    <a:pt x="218" y="39"/>
                  </a:cubicBezTo>
                  <a:cubicBezTo>
                    <a:pt x="220" y="39"/>
                    <a:pt x="221" y="39"/>
                    <a:pt x="222" y="40"/>
                  </a:cubicBezTo>
                  <a:cubicBezTo>
                    <a:pt x="222" y="40"/>
                    <a:pt x="222" y="40"/>
                    <a:pt x="223" y="39"/>
                  </a:cubicBezTo>
                  <a:cubicBezTo>
                    <a:pt x="225" y="39"/>
                    <a:pt x="227" y="39"/>
                    <a:pt x="230" y="37"/>
                  </a:cubicBezTo>
                  <a:cubicBezTo>
                    <a:pt x="234" y="35"/>
                    <a:pt x="230" y="37"/>
                    <a:pt x="230" y="34"/>
                  </a:cubicBezTo>
                  <a:cubicBezTo>
                    <a:pt x="230" y="32"/>
                    <a:pt x="230" y="34"/>
                    <a:pt x="232" y="32"/>
                  </a:cubicBezTo>
                  <a:cubicBezTo>
                    <a:pt x="235" y="30"/>
                    <a:pt x="236" y="29"/>
                    <a:pt x="236" y="29"/>
                  </a:cubicBezTo>
                  <a:cubicBezTo>
                    <a:pt x="233" y="30"/>
                    <a:pt x="231" y="31"/>
                    <a:pt x="228" y="31"/>
                  </a:cubicBezTo>
                  <a:close/>
                  <a:moveTo>
                    <a:pt x="284" y="26"/>
                  </a:moveTo>
                  <a:cubicBezTo>
                    <a:pt x="282" y="26"/>
                    <a:pt x="282" y="26"/>
                    <a:pt x="280" y="26"/>
                  </a:cubicBezTo>
                  <a:cubicBezTo>
                    <a:pt x="278" y="27"/>
                    <a:pt x="277" y="27"/>
                    <a:pt x="275" y="27"/>
                  </a:cubicBezTo>
                  <a:cubicBezTo>
                    <a:pt x="274" y="27"/>
                    <a:pt x="274" y="27"/>
                    <a:pt x="272" y="27"/>
                  </a:cubicBezTo>
                  <a:cubicBezTo>
                    <a:pt x="273" y="28"/>
                    <a:pt x="273" y="29"/>
                    <a:pt x="274" y="30"/>
                  </a:cubicBezTo>
                  <a:cubicBezTo>
                    <a:pt x="274" y="30"/>
                    <a:pt x="274" y="30"/>
                    <a:pt x="275" y="30"/>
                  </a:cubicBezTo>
                  <a:cubicBezTo>
                    <a:pt x="276" y="31"/>
                    <a:pt x="277" y="32"/>
                    <a:pt x="281" y="32"/>
                  </a:cubicBezTo>
                  <a:cubicBezTo>
                    <a:pt x="284" y="33"/>
                    <a:pt x="281" y="32"/>
                    <a:pt x="283" y="30"/>
                  </a:cubicBezTo>
                  <a:cubicBezTo>
                    <a:pt x="285" y="28"/>
                    <a:pt x="283" y="30"/>
                    <a:pt x="286" y="30"/>
                  </a:cubicBezTo>
                  <a:cubicBezTo>
                    <a:pt x="289" y="29"/>
                    <a:pt x="290" y="29"/>
                    <a:pt x="290" y="29"/>
                  </a:cubicBezTo>
                  <a:cubicBezTo>
                    <a:pt x="288" y="28"/>
                    <a:pt x="287" y="27"/>
                    <a:pt x="284" y="26"/>
                  </a:cubicBezTo>
                  <a:close/>
                  <a:moveTo>
                    <a:pt x="229" y="45"/>
                  </a:moveTo>
                  <a:cubicBezTo>
                    <a:pt x="228" y="46"/>
                    <a:pt x="227" y="47"/>
                    <a:pt x="226" y="49"/>
                  </a:cubicBezTo>
                  <a:cubicBezTo>
                    <a:pt x="226" y="50"/>
                    <a:pt x="227" y="51"/>
                    <a:pt x="227" y="52"/>
                  </a:cubicBezTo>
                  <a:cubicBezTo>
                    <a:pt x="227" y="52"/>
                    <a:pt x="227" y="52"/>
                    <a:pt x="230" y="51"/>
                  </a:cubicBezTo>
                  <a:cubicBezTo>
                    <a:pt x="233" y="51"/>
                    <a:pt x="233" y="51"/>
                    <a:pt x="235" y="51"/>
                  </a:cubicBezTo>
                  <a:cubicBezTo>
                    <a:pt x="236" y="50"/>
                    <a:pt x="239" y="51"/>
                    <a:pt x="242" y="50"/>
                  </a:cubicBezTo>
                  <a:cubicBezTo>
                    <a:pt x="245" y="49"/>
                    <a:pt x="244" y="48"/>
                    <a:pt x="244" y="48"/>
                  </a:cubicBezTo>
                  <a:cubicBezTo>
                    <a:pt x="244" y="48"/>
                    <a:pt x="244" y="48"/>
                    <a:pt x="245" y="46"/>
                  </a:cubicBezTo>
                  <a:cubicBezTo>
                    <a:pt x="247" y="44"/>
                    <a:pt x="245" y="46"/>
                    <a:pt x="248" y="42"/>
                  </a:cubicBezTo>
                  <a:cubicBezTo>
                    <a:pt x="252" y="38"/>
                    <a:pt x="246" y="42"/>
                    <a:pt x="246" y="42"/>
                  </a:cubicBezTo>
                  <a:cubicBezTo>
                    <a:pt x="246" y="42"/>
                    <a:pt x="243" y="43"/>
                    <a:pt x="243" y="43"/>
                  </a:cubicBezTo>
                  <a:cubicBezTo>
                    <a:pt x="244" y="42"/>
                    <a:pt x="241" y="43"/>
                    <a:pt x="241" y="43"/>
                  </a:cubicBezTo>
                  <a:cubicBezTo>
                    <a:pt x="239" y="43"/>
                    <a:pt x="238" y="43"/>
                    <a:pt x="236" y="42"/>
                  </a:cubicBezTo>
                  <a:cubicBezTo>
                    <a:pt x="236" y="41"/>
                    <a:pt x="235" y="41"/>
                    <a:pt x="235" y="40"/>
                  </a:cubicBezTo>
                  <a:cubicBezTo>
                    <a:pt x="233" y="42"/>
                    <a:pt x="231" y="43"/>
                    <a:pt x="229" y="45"/>
                  </a:cubicBezTo>
                  <a:close/>
                  <a:moveTo>
                    <a:pt x="272" y="37"/>
                  </a:moveTo>
                  <a:cubicBezTo>
                    <a:pt x="269" y="37"/>
                    <a:pt x="268" y="37"/>
                    <a:pt x="266" y="37"/>
                  </a:cubicBezTo>
                  <a:cubicBezTo>
                    <a:pt x="265" y="38"/>
                    <a:pt x="264" y="38"/>
                    <a:pt x="263" y="39"/>
                  </a:cubicBezTo>
                  <a:cubicBezTo>
                    <a:pt x="263" y="39"/>
                    <a:pt x="262" y="39"/>
                    <a:pt x="263" y="41"/>
                  </a:cubicBezTo>
                  <a:cubicBezTo>
                    <a:pt x="264" y="43"/>
                    <a:pt x="264" y="43"/>
                    <a:pt x="265" y="44"/>
                  </a:cubicBezTo>
                  <a:cubicBezTo>
                    <a:pt x="265" y="45"/>
                    <a:pt x="265" y="47"/>
                    <a:pt x="266" y="49"/>
                  </a:cubicBezTo>
                  <a:cubicBezTo>
                    <a:pt x="268" y="51"/>
                    <a:pt x="270" y="49"/>
                    <a:pt x="270" y="49"/>
                  </a:cubicBezTo>
                  <a:cubicBezTo>
                    <a:pt x="270" y="49"/>
                    <a:pt x="270" y="49"/>
                    <a:pt x="272" y="49"/>
                  </a:cubicBezTo>
                  <a:cubicBezTo>
                    <a:pt x="275" y="49"/>
                    <a:pt x="272" y="49"/>
                    <a:pt x="278" y="50"/>
                  </a:cubicBezTo>
                  <a:cubicBezTo>
                    <a:pt x="284" y="51"/>
                    <a:pt x="277" y="49"/>
                    <a:pt x="277" y="49"/>
                  </a:cubicBezTo>
                  <a:cubicBezTo>
                    <a:pt x="277" y="49"/>
                    <a:pt x="275" y="46"/>
                    <a:pt x="276" y="46"/>
                  </a:cubicBezTo>
                  <a:cubicBezTo>
                    <a:pt x="277" y="46"/>
                    <a:pt x="276" y="44"/>
                    <a:pt x="276" y="44"/>
                  </a:cubicBezTo>
                  <a:cubicBezTo>
                    <a:pt x="276" y="43"/>
                    <a:pt x="276" y="42"/>
                    <a:pt x="275" y="41"/>
                  </a:cubicBezTo>
                  <a:cubicBezTo>
                    <a:pt x="277" y="40"/>
                    <a:pt x="277" y="40"/>
                    <a:pt x="279" y="39"/>
                  </a:cubicBezTo>
                  <a:cubicBezTo>
                    <a:pt x="276" y="38"/>
                    <a:pt x="274" y="37"/>
                    <a:pt x="272" y="37"/>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3" name="Freeform 63"/>
            <p:cNvSpPr>
              <a:spLocks noEditPoints="1"/>
            </p:cNvSpPr>
            <p:nvPr/>
          </p:nvSpPr>
          <p:spPr bwMode="auto">
            <a:xfrm>
              <a:off x="4927768" y="2997905"/>
              <a:ext cx="1001281" cy="1067577"/>
            </a:xfrm>
            <a:custGeom>
              <a:avLst/>
              <a:gdLst>
                <a:gd name="T0" fmla="*/ 46583 w 558"/>
                <a:gd name="T1" fmla="*/ 43187 h 595"/>
                <a:gd name="T2" fmla="*/ 6113 w 558"/>
                <a:gd name="T3" fmla="*/ 60434 h 595"/>
                <a:gd name="T4" fmla="*/ 7526 w 558"/>
                <a:gd name="T5" fmla="*/ 65789 h 595"/>
                <a:gd name="T6" fmla="*/ 9086 w 558"/>
                <a:gd name="T7" fmla="*/ 71188 h 595"/>
                <a:gd name="T8" fmla="*/ 22664 w 558"/>
                <a:gd name="T9" fmla="*/ 66158 h 595"/>
                <a:gd name="T10" fmla="*/ 45394 w 558"/>
                <a:gd name="T11" fmla="*/ 64919 h 595"/>
                <a:gd name="T12" fmla="*/ 56887 w 558"/>
                <a:gd name="T13" fmla="*/ 73679 h 595"/>
                <a:gd name="T14" fmla="*/ 63475 w 558"/>
                <a:gd name="T15" fmla="*/ 99897 h 595"/>
                <a:gd name="T16" fmla="*/ 85321 w 558"/>
                <a:gd name="T17" fmla="*/ 115613 h 595"/>
                <a:gd name="T18" fmla="*/ 131883 w 558"/>
                <a:gd name="T19" fmla="*/ 146382 h 595"/>
                <a:gd name="T20" fmla="*/ 130307 w 558"/>
                <a:gd name="T21" fmla="*/ 129517 h 595"/>
                <a:gd name="T22" fmla="*/ 131883 w 558"/>
                <a:gd name="T23" fmla="*/ 111405 h 595"/>
                <a:gd name="T24" fmla="*/ 150546 w 558"/>
                <a:gd name="T25" fmla="*/ 95941 h 595"/>
                <a:gd name="T26" fmla="*/ 181393 w 558"/>
                <a:gd name="T27" fmla="*/ 79419 h 595"/>
                <a:gd name="T28" fmla="*/ 167437 w 558"/>
                <a:gd name="T29" fmla="*/ 54309 h 595"/>
                <a:gd name="T30" fmla="*/ 145182 w 558"/>
                <a:gd name="T31" fmla="*/ 68218 h 595"/>
                <a:gd name="T32" fmla="*/ 140968 w 558"/>
                <a:gd name="T33" fmla="*/ 37792 h 595"/>
                <a:gd name="T34" fmla="*/ 117578 w 558"/>
                <a:gd name="T35" fmla="*/ 34491 h 595"/>
                <a:gd name="T36" fmla="*/ 77488 w 558"/>
                <a:gd name="T37" fmla="*/ 37076 h 595"/>
                <a:gd name="T38" fmla="*/ 99788 w 558"/>
                <a:gd name="T39" fmla="*/ 25944 h 595"/>
                <a:gd name="T40" fmla="*/ 88255 w 558"/>
                <a:gd name="T41" fmla="*/ 26312 h 595"/>
                <a:gd name="T42" fmla="*/ 82891 w 558"/>
                <a:gd name="T43" fmla="*/ 32553 h 595"/>
                <a:gd name="T44" fmla="*/ 129435 w 558"/>
                <a:gd name="T45" fmla="*/ 21733 h 595"/>
                <a:gd name="T46" fmla="*/ 154545 w 558"/>
                <a:gd name="T47" fmla="*/ 36261 h 595"/>
                <a:gd name="T48" fmla="*/ 162944 w 558"/>
                <a:gd name="T49" fmla="*/ 46485 h 595"/>
                <a:gd name="T50" fmla="*/ 166934 w 558"/>
                <a:gd name="T51" fmla="*/ 37792 h 595"/>
                <a:gd name="T52" fmla="*/ 145182 w 558"/>
                <a:gd name="T53" fmla="*/ 21454 h 595"/>
                <a:gd name="T54" fmla="*/ 152987 w 558"/>
                <a:gd name="T55" fmla="*/ 1557 h 595"/>
                <a:gd name="T56" fmla="*/ 132408 w 558"/>
                <a:gd name="T57" fmla="*/ 872 h 595"/>
                <a:gd name="T58" fmla="*/ 135710 w 558"/>
                <a:gd name="T59" fmla="*/ 15187 h 595"/>
                <a:gd name="T60" fmla="*/ 155942 w 558"/>
                <a:gd name="T61" fmla="*/ 7800 h 595"/>
                <a:gd name="T62" fmla="*/ 174091 w 558"/>
                <a:gd name="T63" fmla="*/ 8169 h 595"/>
                <a:gd name="T64" fmla="*/ 161693 w 558"/>
                <a:gd name="T65" fmla="*/ 15187 h 595"/>
                <a:gd name="T66" fmla="*/ 178082 w 558"/>
                <a:gd name="T67" fmla="*/ 25575 h 595"/>
                <a:gd name="T68" fmla="*/ 182641 w 558"/>
                <a:gd name="T69" fmla="*/ 34106 h 595"/>
                <a:gd name="T70" fmla="*/ 186362 w 558"/>
                <a:gd name="T71" fmla="*/ 39505 h 595"/>
                <a:gd name="T72" fmla="*/ 196219 w 558"/>
                <a:gd name="T73" fmla="*/ 54309 h 595"/>
                <a:gd name="T74" fmla="*/ 207745 w 558"/>
                <a:gd name="T75" fmla="*/ 54309 h 595"/>
                <a:gd name="T76" fmla="*/ 219765 w 558"/>
                <a:gd name="T77" fmla="*/ 48043 h 595"/>
                <a:gd name="T78" fmla="*/ 225904 w 558"/>
                <a:gd name="T79" fmla="*/ 45247 h 595"/>
                <a:gd name="T80" fmla="*/ 224731 w 558"/>
                <a:gd name="T81" fmla="*/ 38702 h 595"/>
                <a:gd name="T82" fmla="*/ 225535 w 558"/>
                <a:gd name="T83" fmla="*/ 35887 h 595"/>
                <a:gd name="T84" fmla="*/ 214891 w 558"/>
                <a:gd name="T85" fmla="*/ 27473 h 595"/>
                <a:gd name="T86" fmla="*/ 192917 w 558"/>
                <a:gd name="T87" fmla="*/ 14433 h 595"/>
                <a:gd name="T88" fmla="*/ 188038 w 558"/>
                <a:gd name="T89" fmla="*/ 14802 h 595"/>
                <a:gd name="T90" fmla="*/ 163632 w 558"/>
                <a:gd name="T91" fmla="*/ 141897 h 595"/>
                <a:gd name="T92" fmla="*/ 149673 w 558"/>
                <a:gd name="T93" fmla="*/ 151848 h 595"/>
                <a:gd name="T94" fmla="*/ 146333 w 558"/>
                <a:gd name="T95" fmla="*/ 174765 h 595"/>
                <a:gd name="T96" fmla="*/ 159998 w 558"/>
                <a:gd name="T97" fmla="*/ 197464 h 595"/>
                <a:gd name="T98" fmla="*/ 152987 w 558"/>
                <a:gd name="T99" fmla="*/ 218821 h 595"/>
                <a:gd name="T100" fmla="*/ 148116 w 558"/>
                <a:gd name="T101" fmla="*/ 238219 h 595"/>
                <a:gd name="T102" fmla="*/ 160821 w 558"/>
                <a:gd name="T103" fmla="*/ 233630 h 595"/>
                <a:gd name="T104" fmla="*/ 178951 w 558"/>
                <a:gd name="T105" fmla="*/ 213081 h 595"/>
                <a:gd name="T106" fmla="*/ 198001 w 558"/>
                <a:gd name="T107" fmla="*/ 193409 h 595"/>
                <a:gd name="T108" fmla="*/ 226792 w 558"/>
                <a:gd name="T109" fmla="*/ 165027 h 595"/>
                <a:gd name="T110" fmla="*/ 202504 w 558"/>
                <a:gd name="T111" fmla="*/ 157890 h 595"/>
                <a:gd name="T112" fmla="*/ 159998 w 558"/>
                <a:gd name="T113" fmla="*/ 4211 h 595"/>
                <a:gd name="T114" fmla="*/ 126132 w 558"/>
                <a:gd name="T115" fmla="*/ 2061 h 595"/>
                <a:gd name="T116" fmla="*/ 122452 w 558"/>
                <a:gd name="T117" fmla="*/ 17243 h 595"/>
                <a:gd name="T118" fmla="*/ 138152 w 558"/>
                <a:gd name="T119" fmla="*/ 15690 h 595"/>
                <a:gd name="T120" fmla="*/ 160502 w 558"/>
                <a:gd name="T121" fmla="*/ 7510 h 595"/>
                <a:gd name="T122" fmla="*/ 93999 w 558"/>
                <a:gd name="T123" fmla="*/ 18432 h 595"/>
                <a:gd name="T124" fmla="*/ 114618 w 558"/>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8" h="595">
                  <a:moveTo>
                    <a:pt x="166" y="82"/>
                  </a:moveTo>
                  <a:cubicBezTo>
                    <a:pt x="166" y="82"/>
                    <a:pt x="166" y="82"/>
                    <a:pt x="166" y="82"/>
                  </a:cubicBezTo>
                  <a:moveTo>
                    <a:pt x="168" y="91"/>
                  </a:moveTo>
                  <a:cubicBezTo>
                    <a:pt x="166" y="92"/>
                    <a:pt x="165" y="92"/>
                    <a:pt x="163" y="93"/>
                  </a:cubicBezTo>
                  <a:cubicBezTo>
                    <a:pt x="163" y="92"/>
                    <a:pt x="163" y="91"/>
                    <a:pt x="163" y="90"/>
                  </a:cubicBezTo>
                  <a:cubicBezTo>
                    <a:pt x="162" y="90"/>
                    <a:pt x="162" y="90"/>
                    <a:pt x="161" y="90"/>
                  </a:cubicBezTo>
                  <a:cubicBezTo>
                    <a:pt x="161" y="90"/>
                    <a:pt x="161" y="90"/>
                    <a:pt x="161" y="90"/>
                  </a:cubicBezTo>
                  <a:cubicBezTo>
                    <a:pt x="160" y="90"/>
                    <a:pt x="160" y="90"/>
                    <a:pt x="159" y="90"/>
                  </a:cubicBezTo>
                  <a:cubicBezTo>
                    <a:pt x="159" y="90"/>
                    <a:pt x="159" y="89"/>
                    <a:pt x="160" y="88"/>
                  </a:cubicBezTo>
                  <a:cubicBezTo>
                    <a:pt x="159" y="88"/>
                    <a:pt x="158" y="88"/>
                    <a:pt x="156" y="89"/>
                  </a:cubicBezTo>
                  <a:cubicBezTo>
                    <a:pt x="156" y="88"/>
                    <a:pt x="155" y="87"/>
                    <a:pt x="155" y="86"/>
                  </a:cubicBezTo>
                  <a:cubicBezTo>
                    <a:pt x="153" y="87"/>
                    <a:pt x="153" y="87"/>
                    <a:pt x="151" y="87"/>
                  </a:cubicBezTo>
                  <a:cubicBezTo>
                    <a:pt x="151" y="88"/>
                    <a:pt x="150" y="88"/>
                    <a:pt x="150" y="89"/>
                  </a:cubicBezTo>
                  <a:cubicBezTo>
                    <a:pt x="149" y="90"/>
                    <a:pt x="149" y="90"/>
                    <a:pt x="149" y="91"/>
                  </a:cubicBezTo>
                  <a:cubicBezTo>
                    <a:pt x="148" y="92"/>
                    <a:pt x="148" y="92"/>
                    <a:pt x="148" y="92"/>
                  </a:cubicBezTo>
                  <a:cubicBezTo>
                    <a:pt x="146" y="93"/>
                    <a:pt x="146" y="93"/>
                    <a:pt x="144" y="94"/>
                  </a:cubicBezTo>
                  <a:cubicBezTo>
                    <a:pt x="144" y="93"/>
                    <a:pt x="144" y="93"/>
                    <a:pt x="144" y="93"/>
                  </a:cubicBezTo>
                  <a:cubicBezTo>
                    <a:pt x="144" y="92"/>
                    <a:pt x="144" y="92"/>
                    <a:pt x="143" y="92"/>
                  </a:cubicBezTo>
                  <a:cubicBezTo>
                    <a:pt x="142" y="92"/>
                    <a:pt x="141" y="93"/>
                    <a:pt x="140" y="93"/>
                  </a:cubicBezTo>
                  <a:cubicBezTo>
                    <a:pt x="139" y="94"/>
                    <a:pt x="138" y="95"/>
                    <a:pt x="137" y="96"/>
                  </a:cubicBezTo>
                  <a:cubicBezTo>
                    <a:pt x="135" y="97"/>
                    <a:pt x="134" y="97"/>
                    <a:pt x="133" y="97"/>
                  </a:cubicBezTo>
                  <a:cubicBezTo>
                    <a:pt x="132" y="98"/>
                    <a:pt x="131" y="98"/>
                    <a:pt x="131" y="99"/>
                  </a:cubicBezTo>
                  <a:cubicBezTo>
                    <a:pt x="129" y="100"/>
                    <a:pt x="128" y="100"/>
                    <a:pt x="127" y="101"/>
                  </a:cubicBezTo>
                  <a:cubicBezTo>
                    <a:pt x="125" y="102"/>
                    <a:pt x="124" y="102"/>
                    <a:pt x="122" y="103"/>
                  </a:cubicBezTo>
                  <a:cubicBezTo>
                    <a:pt x="122" y="104"/>
                    <a:pt x="121" y="104"/>
                    <a:pt x="120" y="105"/>
                  </a:cubicBezTo>
                  <a:cubicBezTo>
                    <a:pt x="119" y="105"/>
                    <a:pt x="118" y="106"/>
                    <a:pt x="117" y="106"/>
                  </a:cubicBezTo>
                  <a:cubicBezTo>
                    <a:pt x="117" y="105"/>
                    <a:pt x="117" y="105"/>
                    <a:pt x="117" y="104"/>
                  </a:cubicBezTo>
                  <a:cubicBezTo>
                    <a:pt x="116" y="104"/>
                    <a:pt x="115" y="104"/>
                    <a:pt x="113" y="105"/>
                  </a:cubicBezTo>
                  <a:cubicBezTo>
                    <a:pt x="112" y="105"/>
                    <a:pt x="111" y="105"/>
                    <a:pt x="110" y="105"/>
                  </a:cubicBezTo>
                  <a:cubicBezTo>
                    <a:pt x="108" y="105"/>
                    <a:pt x="108" y="105"/>
                    <a:pt x="107" y="104"/>
                  </a:cubicBezTo>
                  <a:cubicBezTo>
                    <a:pt x="104" y="105"/>
                    <a:pt x="102" y="106"/>
                    <a:pt x="100" y="107"/>
                  </a:cubicBezTo>
                  <a:cubicBezTo>
                    <a:pt x="96" y="107"/>
                    <a:pt x="95" y="108"/>
                    <a:pt x="91" y="108"/>
                  </a:cubicBezTo>
                  <a:cubicBezTo>
                    <a:pt x="90" y="109"/>
                    <a:pt x="89" y="109"/>
                    <a:pt x="87" y="109"/>
                  </a:cubicBezTo>
                  <a:cubicBezTo>
                    <a:pt x="86" y="110"/>
                    <a:pt x="85" y="110"/>
                    <a:pt x="84" y="110"/>
                  </a:cubicBezTo>
                  <a:cubicBezTo>
                    <a:pt x="83" y="111"/>
                    <a:pt x="82" y="112"/>
                    <a:pt x="81" y="113"/>
                  </a:cubicBezTo>
                  <a:cubicBezTo>
                    <a:pt x="80" y="113"/>
                    <a:pt x="79" y="113"/>
                    <a:pt x="78" y="113"/>
                  </a:cubicBezTo>
                  <a:cubicBezTo>
                    <a:pt x="78" y="113"/>
                    <a:pt x="78" y="113"/>
                    <a:pt x="77" y="113"/>
                  </a:cubicBezTo>
                  <a:cubicBezTo>
                    <a:pt x="76" y="113"/>
                    <a:pt x="75" y="113"/>
                    <a:pt x="74" y="114"/>
                  </a:cubicBezTo>
                  <a:cubicBezTo>
                    <a:pt x="73" y="115"/>
                    <a:pt x="72" y="115"/>
                    <a:pt x="71" y="116"/>
                  </a:cubicBezTo>
                  <a:cubicBezTo>
                    <a:pt x="70" y="116"/>
                    <a:pt x="70" y="115"/>
                    <a:pt x="69" y="115"/>
                  </a:cubicBezTo>
                  <a:cubicBezTo>
                    <a:pt x="67" y="116"/>
                    <a:pt x="66" y="116"/>
                    <a:pt x="64" y="117"/>
                  </a:cubicBezTo>
                  <a:cubicBezTo>
                    <a:pt x="63" y="118"/>
                    <a:pt x="62" y="118"/>
                    <a:pt x="60" y="119"/>
                  </a:cubicBezTo>
                  <a:cubicBezTo>
                    <a:pt x="60" y="119"/>
                    <a:pt x="60" y="118"/>
                    <a:pt x="59" y="118"/>
                  </a:cubicBezTo>
                  <a:cubicBezTo>
                    <a:pt x="57" y="119"/>
                    <a:pt x="56" y="120"/>
                    <a:pt x="54" y="121"/>
                  </a:cubicBezTo>
                  <a:cubicBezTo>
                    <a:pt x="53" y="121"/>
                    <a:pt x="52" y="121"/>
                    <a:pt x="51" y="120"/>
                  </a:cubicBezTo>
                  <a:cubicBezTo>
                    <a:pt x="50" y="121"/>
                    <a:pt x="50" y="122"/>
                    <a:pt x="49" y="122"/>
                  </a:cubicBezTo>
                  <a:cubicBezTo>
                    <a:pt x="47" y="124"/>
                    <a:pt x="46" y="124"/>
                    <a:pt x="43" y="126"/>
                  </a:cubicBezTo>
                  <a:cubicBezTo>
                    <a:pt x="43" y="126"/>
                    <a:pt x="42" y="126"/>
                    <a:pt x="41" y="127"/>
                  </a:cubicBezTo>
                  <a:cubicBezTo>
                    <a:pt x="39" y="128"/>
                    <a:pt x="38" y="129"/>
                    <a:pt x="36" y="131"/>
                  </a:cubicBezTo>
                  <a:cubicBezTo>
                    <a:pt x="35" y="131"/>
                    <a:pt x="34" y="132"/>
                    <a:pt x="33" y="132"/>
                  </a:cubicBezTo>
                  <a:cubicBezTo>
                    <a:pt x="32" y="133"/>
                    <a:pt x="32" y="133"/>
                    <a:pt x="31" y="134"/>
                  </a:cubicBezTo>
                  <a:cubicBezTo>
                    <a:pt x="31" y="135"/>
                    <a:pt x="30" y="135"/>
                    <a:pt x="30" y="135"/>
                  </a:cubicBezTo>
                  <a:cubicBezTo>
                    <a:pt x="28" y="137"/>
                    <a:pt x="28" y="137"/>
                    <a:pt x="26" y="139"/>
                  </a:cubicBezTo>
                  <a:cubicBezTo>
                    <a:pt x="23" y="141"/>
                    <a:pt x="22" y="141"/>
                    <a:pt x="20" y="143"/>
                  </a:cubicBezTo>
                  <a:cubicBezTo>
                    <a:pt x="19" y="144"/>
                    <a:pt x="18" y="144"/>
                    <a:pt x="16" y="145"/>
                  </a:cubicBezTo>
                  <a:cubicBezTo>
                    <a:pt x="16" y="146"/>
                    <a:pt x="16" y="146"/>
                    <a:pt x="15" y="147"/>
                  </a:cubicBezTo>
                  <a:cubicBezTo>
                    <a:pt x="16" y="147"/>
                    <a:pt x="17" y="147"/>
                    <a:pt x="17" y="147"/>
                  </a:cubicBezTo>
                  <a:cubicBezTo>
                    <a:pt x="18" y="147"/>
                    <a:pt x="18" y="148"/>
                    <a:pt x="18" y="148"/>
                  </a:cubicBezTo>
                  <a:cubicBezTo>
                    <a:pt x="17" y="149"/>
                    <a:pt x="17" y="149"/>
                    <a:pt x="17" y="149"/>
                  </a:cubicBezTo>
                  <a:cubicBezTo>
                    <a:pt x="18" y="149"/>
                    <a:pt x="19" y="149"/>
                    <a:pt x="20" y="148"/>
                  </a:cubicBezTo>
                  <a:cubicBezTo>
                    <a:pt x="22" y="147"/>
                    <a:pt x="23" y="147"/>
                    <a:pt x="25" y="146"/>
                  </a:cubicBezTo>
                  <a:cubicBezTo>
                    <a:pt x="26" y="147"/>
                    <a:pt x="26" y="147"/>
                    <a:pt x="26" y="147"/>
                  </a:cubicBezTo>
                  <a:cubicBezTo>
                    <a:pt x="25" y="148"/>
                    <a:pt x="25" y="149"/>
                    <a:pt x="24" y="150"/>
                  </a:cubicBezTo>
                  <a:cubicBezTo>
                    <a:pt x="22" y="150"/>
                    <a:pt x="22" y="150"/>
                    <a:pt x="20" y="151"/>
                  </a:cubicBezTo>
                  <a:cubicBezTo>
                    <a:pt x="19" y="151"/>
                    <a:pt x="19" y="151"/>
                    <a:pt x="19" y="150"/>
                  </a:cubicBezTo>
                  <a:cubicBezTo>
                    <a:pt x="18" y="151"/>
                    <a:pt x="17" y="151"/>
                    <a:pt x="16" y="151"/>
                  </a:cubicBezTo>
                  <a:cubicBezTo>
                    <a:pt x="15" y="152"/>
                    <a:pt x="14" y="152"/>
                    <a:pt x="12" y="153"/>
                  </a:cubicBezTo>
                  <a:cubicBezTo>
                    <a:pt x="11" y="155"/>
                    <a:pt x="10" y="155"/>
                    <a:pt x="9" y="156"/>
                  </a:cubicBezTo>
                  <a:cubicBezTo>
                    <a:pt x="8" y="157"/>
                    <a:pt x="8" y="157"/>
                    <a:pt x="7" y="157"/>
                  </a:cubicBezTo>
                  <a:cubicBezTo>
                    <a:pt x="5" y="158"/>
                    <a:pt x="5" y="159"/>
                    <a:pt x="3" y="159"/>
                  </a:cubicBezTo>
                  <a:cubicBezTo>
                    <a:pt x="3" y="160"/>
                    <a:pt x="3" y="160"/>
                    <a:pt x="3" y="160"/>
                  </a:cubicBezTo>
                  <a:cubicBezTo>
                    <a:pt x="4" y="160"/>
                    <a:pt x="4" y="160"/>
                    <a:pt x="5" y="160"/>
                  </a:cubicBezTo>
                  <a:cubicBezTo>
                    <a:pt x="6" y="160"/>
                    <a:pt x="6" y="160"/>
                    <a:pt x="6" y="161"/>
                  </a:cubicBezTo>
                  <a:cubicBezTo>
                    <a:pt x="6" y="161"/>
                    <a:pt x="5" y="162"/>
                    <a:pt x="5" y="162"/>
                  </a:cubicBezTo>
                  <a:cubicBezTo>
                    <a:pt x="6" y="162"/>
                    <a:pt x="7" y="161"/>
                    <a:pt x="9" y="161"/>
                  </a:cubicBezTo>
                  <a:cubicBezTo>
                    <a:pt x="11" y="160"/>
                    <a:pt x="12" y="159"/>
                    <a:pt x="15" y="158"/>
                  </a:cubicBezTo>
                  <a:cubicBezTo>
                    <a:pt x="15" y="158"/>
                    <a:pt x="15" y="158"/>
                    <a:pt x="16" y="158"/>
                  </a:cubicBezTo>
                  <a:cubicBezTo>
                    <a:pt x="17" y="158"/>
                    <a:pt x="17" y="157"/>
                    <a:pt x="18" y="156"/>
                  </a:cubicBezTo>
                  <a:cubicBezTo>
                    <a:pt x="20" y="155"/>
                    <a:pt x="21" y="155"/>
                    <a:pt x="23" y="154"/>
                  </a:cubicBezTo>
                  <a:cubicBezTo>
                    <a:pt x="23" y="154"/>
                    <a:pt x="23" y="154"/>
                    <a:pt x="23" y="155"/>
                  </a:cubicBezTo>
                  <a:cubicBezTo>
                    <a:pt x="22" y="156"/>
                    <a:pt x="21" y="157"/>
                    <a:pt x="20" y="158"/>
                  </a:cubicBezTo>
                  <a:cubicBezTo>
                    <a:pt x="21" y="158"/>
                    <a:pt x="21" y="158"/>
                    <a:pt x="22" y="158"/>
                  </a:cubicBezTo>
                  <a:cubicBezTo>
                    <a:pt x="21" y="158"/>
                    <a:pt x="21" y="159"/>
                    <a:pt x="20" y="159"/>
                  </a:cubicBezTo>
                  <a:cubicBezTo>
                    <a:pt x="19" y="159"/>
                    <a:pt x="18" y="160"/>
                    <a:pt x="18" y="160"/>
                  </a:cubicBezTo>
                  <a:cubicBezTo>
                    <a:pt x="17" y="161"/>
                    <a:pt x="17" y="161"/>
                    <a:pt x="16" y="161"/>
                  </a:cubicBezTo>
                  <a:cubicBezTo>
                    <a:pt x="15" y="162"/>
                    <a:pt x="14" y="162"/>
                    <a:pt x="13" y="163"/>
                  </a:cubicBezTo>
                  <a:cubicBezTo>
                    <a:pt x="12" y="163"/>
                    <a:pt x="12" y="163"/>
                    <a:pt x="12" y="162"/>
                  </a:cubicBezTo>
                  <a:cubicBezTo>
                    <a:pt x="11" y="162"/>
                    <a:pt x="11" y="162"/>
                    <a:pt x="11" y="163"/>
                  </a:cubicBezTo>
                  <a:cubicBezTo>
                    <a:pt x="10" y="163"/>
                    <a:pt x="10" y="163"/>
                    <a:pt x="10" y="164"/>
                  </a:cubicBezTo>
                  <a:cubicBezTo>
                    <a:pt x="9" y="165"/>
                    <a:pt x="9" y="165"/>
                    <a:pt x="8" y="165"/>
                  </a:cubicBezTo>
                  <a:cubicBezTo>
                    <a:pt x="8" y="166"/>
                    <a:pt x="7" y="166"/>
                    <a:pt x="7" y="166"/>
                  </a:cubicBezTo>
                  <a:cubicBezTo>
                    <a:pt x="7" y="166"/>
                    <a:pt x="7" y="166"/>
                    <a:pt x="8" y="167"/>
                  </a:cubicBezTo>
                  <a:cubicBezTo>
                    <a:pt x="7" y="167"/>
                    <a:pt x="7" y="168"/>
                    <a:pt x="6" y="168"/>
                  </a:cubicBezTo>
                  <a:cubicBezTo>
                    <a:pt x="5" y="168"/>
                    <a:pt x="5" y="168"/>
                    <a:pt x="5" y="169"/>
                  </a:cubicBezTo>
                  <a:cubicBezTo>
                    <a:pt x="4" y="169"/>
                    <a:pt x="4" y="169"/>
                    <a:pt x="3" y="170"/>
                  </a:cubicBezTo>
                  <a:cubicBezTo>
                    <a:pt x="3" y="170"/>
                    <a:pt x="3" y="170"/>
                    <a:pt x="2" y="171"/>
                  </a:cubicBezTo>
                  <a:cubicBezTo>
                    <a:pt x="1" y="171"/>
                    <a:pt x="1" y="172"/>
                    <a:pt x="0" y="172"/>
                  </a:cubicBezTo>
                  <a:cubicBezTo>
                    <a:pt x="0" y="172"/>
                    <a:pt x="0" y="172"/>
                    <a:pt x="1" y="173"/>
                  </a:cubicBezTo>
                  <a:cubicBezTo>
                    <a:pt x="1" y="173"/>
                    <a:pt x="1" y="173"/>
                    <a:pt x="1" y="173"/>
                  </a:cubicBezTo>
                  <a:cubicBezTo>
                    <a:pt x="1" y="173"/>
                    <a:pt x="2" y="173"/>
                    <a:pt x="2" y="173"/>
                  </a:cubicBezTo>
                  <a:cubicBezTo>
                    <a:pt x="2" y="173"/>
                    <a:pt x="4" y="172"/>
                    <a:pt x="4" y="173"/>
                  </a:cubicBezTo>
                  <a:cubicBezTo>
                    <a:pt x="4" y="173"/>
                    <a:pt x="3" y="174"/>
                    <a:pt x="3" y="174"/>
                  </a:cubicBezTo>
                  <a:cubicBezTo>
                    <a:pt x="3" y="174"/>
                    <a:pt x="3" y="174"/>
                    <a:pt x="4" y="175"/>
                  </a:cubicBezTo>
                  <a:cubicBezTo>
                    <a:pt x="4" y="175"/>
                    <a:pt x="4" y="174"/>
                    <a:pt x="4" y="175"/>
                  </a:cubicBezTo>
                  <a:cubicBezTo>
                    <a:pt x="4" y="176"/>
                    <a:pt x="5" y="176"/>
                    <a:pt x="5" y="176"/>
                  </a:cubicBezTo>
                  <a:cubicBezTo>
                    <a:pt x="5" y="176"/>
                    <a:pt x="6" y="176"/>
                    <a:pt x="6" y="176"/>
                  </a:cubicBezTo>
                  <a:cubicBezTo>
                    <a:pt x="7" y="175"/>
                    <a:pt x="8" y="175"/>
                    <a:pt x="9" y="175"/>
                  </a:cubicBezTo>
                  <a:cubicBezTo>
                    <a:pt x="10" y="174"/>
                    <a:pt x="11" y="174"/>
                    <a:pt x="12" y="173"/>
                  </a:cubicBezTo>
                  <a:cubicBezTo>
                    <a:pt x="12" y="173"/>
                    <a:pt x="12" y="173"/>
                    <a:pt x="12" y="174"/>
                  </a:cubicBezTo>
                  <a:cubicBezTo>
                    <a:pt x="11" y="174"/>
                    <a:pt x="16" y="176"/>
                    <a:pt x="17" y="175"/>
                  </a:cubicBezTo>
                  <a:cubicBezTo>
                    <a:pt x="18" y="175"/>
                    <a:pt x="18" y="175"/>
                    <a:pt x="19" y="174"/>
                  </a:cubicBezTo>
                  <a:cubicBezTo>
                    <a:pt x="20" y="174"/>
                    <a:pt x="21" y="174"/>
                    <a:pt x="22" y="173"/>
                  </a:cubicBezTo>
                  <a:cubicBezTo>
                    <a:pt x="22" y="174"/>
                    <a:pt x="22" y="174"/>
                    <a:pt x="21" y="175"/>
                  </a:cubicBezTo>
                  <a:cubicBezTo>
                    <a:pt x="22" y="175"/>
                    <a:pt x="23" y="175"/>
                    <a:pt x="24" y="175"/>
                  </a:cubicBezTo>
                  <a:cubicBezTo>
                    <a:pt x="24" y="175"/>
                    <a:pt x="24" y="175"/>
                    <a:pt x="24" y="175"/>
                  </a:cubicBezTo>
                  <a:cubicBezTo>
                    <a:pt x="24" y="176"/>
                    <a:pt x="24" y="176"/>
                    <a:pt x="23" y="177"/>
                  </a:cubicBezTo>
                  <a:cubicBezTo>
                    <a:pt x="22" y="177"/>
                    <a:pt x="22" y="178"/>
                    <a:pt x="21" y="178"/>
                  </a:cubicBezTo>
                  <a:cubicBezTo>
                    <a:pt x="20" y="179"/>
                    <a:pt x="20" y="179"/>
                    <a:pt x="20" y="180"/>
                  </a:cubicBezTo>
                  <a:cubicBezTo>
                    <a:pt x="19" y="181"/>
                    <a:pt x="22" y="182"/>
                    <a:pt x="23" y="181"/>
                  </a:cubicBezTo>
                  <a:cubicBezTo>
                    <a:pt x="24" y="180"/>
                    <a:pt x="25" y="180"/>
                    <a:pt x="26" y="179"/>
                  </a:cubicBezTo>
                  <a:cubicBezTo>
                    <a:pt x="27" y="179"/>
                    <a:pt x="27" y="178"/>
                    <a:pt x="28" y="178"/>
                  </a:cubicBezTo>
                  <a:cubicBezTo>
                    <a:pt x="29" y="177"/>
                    <a:pt x="29" y="177"/>
                    <a:pt x="30" y="177"/>
                  </a:cubicBezTo>
                  <a:cubicBezTo>
                    <a:pt x="30" y="176"/>
                    <a:pt x="30" y="175"/>
                    <a:pt x="30" y="175"/>
                  </a:cubicBezTo>
                  <a:cubicBezTo>
                    <a:pt x="31" y="175"/>
                    <a:pt x="31" y="174"/>
                    <a:pt x="32" y="174"/>
                  </a:cubicBezTo>
                  <a:cubicBezTo>
                    <a:pt x="33" y="174"/>
                    <a:pt x="33" y="173"/>
                    <a:pt x="34" y="173"/>
                  </a:cubicBezTo>
                  <a:cubicBezTo>
                    <a:pt x="35" y="172"/>
                    <a:pt x="35" y="172"/>
                    <a:pt x="36" y="171"/>
                  </a:cubicBezTo>
                  <a:cubicBezTo>
                    <a:pt x="36" y="171"/>
                    <a:pt x="36" y="171"/>
                    <a:pt x="37" y="171"/>
                  </a:cubicBezTo>
                  <a:cubicBezTo>
                    <a:pt x="37" y="170"/>
                    <a:pt x="38" y="170"/>
                    <a:pt x="38" y="170"/>
                  </a:cubicBezTo>
                  <a:cubicBezTo>
                    <a:pt x="39" y="169"/>
                    <a:pt x="39" y="168"/>
                    <a:pt x="39" y="167"/>
                  </a:cubicBezTo>
                  <a:cubicBezTo>
                    <a:pt x="41" y="167"/>
                    <a:pt x="41" y="167"/>
                    <a:pt x="42" y="167"/>
                  </a:cubicBezTo>
                  <a:cubicBezTo>
                    <a:pt x="42" y="166"/>
                    <a:pt x="42" y="165"/>
                    <a:pt x="42" y="164"/>
                  </a:cubicBezTo>
                  <a:cubicBezTo>
                    <a:pt x="43" y="164"/>
                    <a:pt x="43" y="163"/>
                    <a:pt x="44" y="163"/>
                  </a:cubicBezTo>
                  <a:cubicBezTo>
                    <a:pt x="46" y="162"/>
                    <a:pt x="46" y="162"/>
                    <a:pt x="47" y="162"/>
                  </a:cubicBezTo>
                  <a:cubicBezTo>
                    <a:pt x="48" y="161"/>
                    <a:pt x="48" y="160"/>
                    <a:pt x="49" y="160"/>
                  </a:cubicBezTo>
                  <a:cubicBezTo>
                    <a:pt x="49" y="160"/>
                    <a:pt x="50" y="160"/>
                    <a:pt x="50" y="160"/>
                  </a:cubicBezTo>
                  <a:cubicBezTo>
                    <a:pt x="50" y="161"/>
                    <a:pt x="49" y="162"/>
                    <a:pt x="48" y="163"/>
                  </a:cubicBezTo>
                  <a:cubicBezTo>
                    <a:pt x="48" y="163"/>
                    <a:pt x="48" y="164"/>
                    <a:pt x="48" y="164"/>
                  </a:cubicBezTo>
                  <a:cubicBezTo>
                    <a:pt x="49" y="164"/>
                    <a:pt x="49" y="164"/>
                    <a:pt x="50" y="164"/>
                  </a:cubicBezTo>
                  <a:cubicBezTo>
                    <a:pt x="51" y="163"/>
                    <a:pt x="51" y="163"/>
                    <a:pt x="52" y="163"/>
                  </a:cubicBezTo>
                  <a:cubicBezTo>
                    <a:pt x="53" y="162"/>
                    <a:pt x="54" y="161"/>
                    <a:pt x="55" y="161"/>
                  </a:cubicBezTo>
                  <a:cubicBezTo>
                    <a:pt x="56" y="160"/>
                    <a:pt x="57" y="160"/>
                    <a:pt x="58" y="159"/>
                  </a:cubicBezTo>
                  <a:cubicBezTo>
                    <a:pt x="59" y="158"/>
                    <a:pt x="59" y="158"/>
                    <a:pt x="60" y="157"/>
                  </a:cubicBezTo>
                  <a:cubicBezTo>
                    <a:pt x="61" y="156"/>
                    <a:pt x="61" y="156"/>
                    <a:pt x="62" y="155"/>
                  </a:cubicBezTo>
                  <a:cubicBezTo>
                    <a:pt x="63" y="155"/>
                    <a:pt x="64" y="155"/>
                    <a:pt x="64" y="155"/>
                  </a:cubicBezTo>
                  <a:cubicBezTo>
                    <a:pt x="65" y="154"/>
                    <a:pt x="65" y="154"/>
                    <a:pt x="66" y="154"/>
                  </a:cubicBezTo>
                  <a:cubicBezTo>
                    <a:pt x="66" y="153"/>
                    <a:pt x="67" y="153"/>
                    <a:pt x="67" y="153"/>
                  </a:cubicBezTo>
                  <a:cubicBezTo>
                    <a:pt x="67" y="154"/>
                    <a:pt x="68" y="154"/>
                    <a:pt x="68" y="155"/>
                  </a:cubicBezTo>
                  <a:cubicBezTo>
                    <a:pt x="69" y="155"/>
                    <a:pt x="70" y="155"/>
                    <a:pt x="71" y="156"/>
                  </a:cubicBezTo>
                  <a:cubicBezTo>
                    <a:pt x="72" y="155"/>
                    <a:pt x="72" y="155"/>
                    <a:pt x="73" y="155"/>
                  </a:cubicBezTo>
                  <a:cubicBezTo>
                    <a:pt x="75" y="154"/>
                    <a:pt x="75" y="154"/>
                    <a:pt x="77" y="154"/>
                  </a:cubicBezTo>
                  <a:cubicBezTo>
                    <a:pt x="78" y="154"/>
                    <a:pt x="78" y="154"/>
                    <a:pt x="79" y="154"/>
                  </a:cubicBezTo>
                  <a:cubicBezTo>
                    <a:pt x="81" y="154"/>
                    <a:pt x="82" y="154"/>
                    <a:pt x="83" y="154"/>
                  </a:cubicBezTo>
                  <a:cubicBezTo>
                    <a:pt x="84" y="154"/>
                    <a:pt x="84" y="154"/>
                    <a:pt x="85" y="154"/>
                  </a:cubicBezTo>
                  <a:cubicBezTo>
                    <a:pt x="86" y="153"/>
                    <a:pt x="86" y="153"/>
                    <a:pt x="87" y="153"/>
                  </a:cubicBezTo>
                  <a:cubicBezTo>
                    <a:pt x="89" y="152"/>
                    <a:pt x="89" y="152"/>
                    <a:pt x="91" y="152"/>
                  </a:cubicBezTo>
                  <a:cubicBezTo>
                    <a:pt x="92" y="152"/>
                    <a:pt x="92" y="152"/>
                    <a:pt x="93" y="152"/>
                  </a:cubicBezTo>
                  <a:cubicBezTo>
                    <a:pt x="94" y="153"/>
                    <a:pt x="94" y="153"/>
                    <a:pt x="94" y="154"/>
                  </a:cubicBezTo>
                  <a:cubicBezTo>
                    <a:pt x="95" y="154"/>
                    <a:pt x="95" y="154"/>
                    <a:pt x="95" y="154"/>
                  </a:cubicBezTo>
                  <a:cubicBezTo>
                    <a:pt x="96" y="154"/>
                    <a:pt x="97" y="154"/>
                    <a:pt x="98" y="155"/>
                  </a:cubicBezTo>
                  <a:cubicBezTo>
                    <a:pt x="99" y="154"/>
                    <a:pt x="100" y="154"/>
                    <a:pt x="101" y="154"/>
                  </a:cubicBezTo>
                  <a:cubicBezTo>
                    <a:pt x="101" y="154"/>
                    <a:pt x="101" y="154"/>
                    <a:pt x="101" y="154"/>
                  </a:cubicBezTo>
                  <a:cubicBezTo>
                    <a:pt x="101" y="155"/>
                    <a:pt x="101" y="155"/>
                    <a:pt x="101" y="156"/>
                  </a:cubicBezTo>
                  <a:cubicBezTo>
                    <a:pt x="101" y="156"/>
                    <a:pt x="101" y="157"/>
                    <a:pt x="101" y="157"/>
                  </a:cubicBezTo>
                  <a:cubicBezTo>
                    <a:pt x="101" y="157"/>
                    <a:pt x="101" y="157"/>
                    <a:pt x="101" y="158"/>
                  </a:cubicBezTo>
                  <a:cubicBezTo>
                    <a:pt x="101" y="158"/>
                    <a:pt x="103" y="158"/>
                    <a:pt x="103" y="158"/>
                  </a:cubicBezTo>
                  <a:cubicBezTo>
                    <a:pt x="103" y="159"/>
                    <a:pt x="105" y="159"/>
                    <a:pt x="105" y="159"/>
                  </a:cubicBezTo>
                  <a:cubicBezTo>
                    <a:pt x="106" y="159"/>
                    <a:pt x="107" y="159"/>
                    <a:pt x="108" y="159"/>
                  </a:cubicBezTo>
                  <a:cubicBezTo>
                    <a:pt x="109" y="159"/>
                    <a:pt x="109" y="158"/>
                    <a:pt x="110" y="158"/>
                  </a:cubicBezTo>
                  <a:cubicBezTo>
                    <a:pt x="110" y="158"/>
                    <a:pt x="110" y="159"/>
                    <a:pt x="110" y="159"/>
                  </a:cubicBezTo>
                  <a:cubicBezTo>
                    <a:pt x="110" y="160"/>
                    <a:pt x="110" y="161"/>
                    <a:pt x="110" y="161"/>
                  </a:cubicBezTo>
                  <a:cubicBezTo>
                    <a:pt x="110" y="161"/>
                    <a:pt x="110" y="162"/>
                    <a:pt x="110" y="162"/>
                  </a:cubicBezTo>
                  <a:cubicBezTo>
                    <a:pt x="110" y="162"/>
                    <a:pt x="110" y="162"/>
                    <a:pt x="111" y="163"/>
                  </a:cubicBezTo>
                  <a:cubicBezTo>
                    <a:pt x="111" y="162"/>
                    <a:pt x="111" y="162"/>
                    <a:pt x="112" y="162"/>
                  </a:cubicBezTo>
                  <a:cubicBezTo>
                    <a:pt x="113" y="162"/>
                    <a:pt x="113" y="162"/>
                    <a:pt x="115" y="162"/>
                  </a:cubicBezTo>
                  <a:cubicBezTo>
                    <a:pt x="115" y="162"/>
                    <a:pt x="118" y="162"/>
                    <a:pt x="117" y="163"/>
                  </a:cubicBezTo>
                  <a:cubicBezTo>
                    <a:pt x="116" y="164"/>
                    <a:pt x="116" y="164"/>
                    <a:pt x="115" y="165"/>
                  </a:cubicBezTo>
                  <a:cubicBezTo>
                    <a:pt x="114" y="166"/>
                    <a:pt x="114" y="166"/>
                    <a:pt x="114" y="166"/>
                  </a:cubicBezTo>
                  <a:cubicBezTo>
                    <a:pt x="116" y="166"/>
                    <a:pt x="116" y="166"/>
                    <a:pt x="117" y="165"/>
                  </a:cubicBezTo>
                  <a:cubicBezTo>
                    <a:pt x="118" y="165"/>
                    <a:pt x="119" y="165"/>
                    <a:pt x="119" y="165"/>
                  </a:cubicBezTo>
                  <a:cubicBezTo>
                    <a:pt x="119" y="165"/>
                    <a:pt x="121" y="166"/>
                    <a:pt x="120" y="166"/>
                  </a:cubicBezTo>
                  <a:cubicBezTo>
                    <a:pt x="120" y="167"/>
                    <a:pt x="120" y="167"/>
                    <a:pt x="120" y="167"/>
                  </a:cubicBezTo>
                  <a:cubicBezTo>
                    <a:pt x="120" y="167"/>
                    <a:pt x="120" y="167"/>
                    <a:pt x="120" y="167"/>
                  </a:cubicBezTo>
                  <a:cubicBezTo>
                    <a:pt x="120" y="167"/>
                    <a:pt x="122" y="167"/>
                    <a:pt x="122" y="167"/>
                  </a:cubicBezTo>
                  <a:cubicBezTo>
                    <a:pt x="122" y="168"/>
                    <a:pt x="123" y="168"/>
                    <a:pt x="123" y="168"/>
                  </a:cubicBezTo>
                  <a:cubicBezTo>
                    <a:pt x="123" y="168"/>
                    <a:pt x="123" y="167"/>
                    <a:pt x="124" y="169"/>
                  </a:cubicBezTo>
                  <a:cubicBezTo>
                    <a:pt x="124" y="170"/>
                    <a:pt x="124" y="171"/>
                    <a:pt x="124" y="171"/>
                  </a:cubicBezTo>
                  <a:cubicBezTo>
                    <a:pt x="125" y="171"/>
                    <a:pt x="126" y="171"/>
                    <a:pt x="127" y="171"/>
                  </a:cubicBezTo>
                  <a:cubicBezTo>
                    <a:pt x="127" y="171"/>
                    <a:pt x="129" y="169"/>
                    <a:pt x="129" y="170"/>
                  </a:cubicBezTo>
                  <a:cubicBezTo>
                    <a:pt x="129" y="170"/>
                    <a:pt x="129" y="171"/>
                    <a:pt x="129" y="172"/>
                  </a:cubicBezTo>
                  <a:cubicBezTo>
                    <a:pt x="128" y="173"/>
                    <a:pt x="128" y="173"/>
                    <a:pt x="128" y="174"/>
                  </a:cubicBezTo>
                  <a:cubicBezTo>
                    <a:pt x="128" y="175"/>
                    <a:pt x="130" y="175"/>
                    <a:pt x="130" y="175"/>
                  </a:cubicBezTo>
                  <a:cubicBezTo>
                    <a:pt x="130" y="175"/>
                    <a:pt x="130" y="175"/>
                    <a:pt x="131" y="175"/>
                  </a:cubicBezTo>
                  <a:cubicBezTo>
                    <a:pt x="132" y="175"/>
                    <a:pt x="133" y="175"/>
                    <a:pt x="134" y="175"/>
                  </a:cubicBezTo>
                  <a:cubicBezTo>
                    <a:pt x="134" y="176"/>
                    <a:pt x="134" y="176"/>
                    <a:pt x="134" y="176"/>
                  </a:cubicBezTo>
                  <a:cubicBezTo>
                    <a:pt x="134" y="176"/>
                    <a:pt x="132" y="178"/>
                    <a:pt x="133" y="178"/>
                  </a:cubicBezTo>
                  <a:cubicBezTo>
                    <a:pt x="134" y="178"/>
                    <a:pt x="138" y="179"/>
                    <a:pt x="138" y="179"/>
                  </a:cubicBezTo>
                  <a:cubicBezTo>
                    <a:pt x="138" y="179"/>
                    <a:pt x="137" y="181"/>
                    <a:pt x="137" y="181"/>
                  </a:cubicBezTo>
                  <a:cubicBezTo>
                    <a:pt x="136" y="182"/>
                    <a:pt x="135" y="182"/>
                    <a:pt x="134" y="183"/>
                  </a:cubicBezTo>
                  <a:cubicBezTo>
                    <a:pt x="134" y="184"/>
                    <a:pt x="133" y="185"/>
                    <a:pt x="133" y="185"/>
                  </a:cubicBezTo>
                  <a:cubicBezTo>
                    <a:pt x="133" y="185"/>
                    <a:pt x="129" y="185"/>
                    <a:pt x="130" y="186"/>
                  </a:cubicBezTo>
                  <a:cubicBezTo>
                    <a:pt x="130" y="187"/>
                    <a:pt x="133" y="188"/>
                    <a:pt x="134" y="188"/>
                  </a:cubicBezTo>
                  <a:cubicBezTo>
                    <a:pt x="134" y="187"/>
                    <a:pt x="136" y="188"/>
                    <a:pt x="136" y="188"/>
                  </a:cubicBezTo>
                  <a:cubicBezTo>
                    <a:pt x="136" y="188"/>
                    <a:pt x="137" y="188"/>
                    <a:pt x="137" y="188"/>
                  </a:cubicBezTo>
                  <a:cubicBezTo>
                    <a:pt x="138" y="188"/>
                    <a:pt x="138" y="188"/>
                    <a:pt x="139" y="189"/>
                  </a:cubicBezTo>
                  <a:cubicBezTo>
                    <a:pt x="140" y="188"/>
                    <a:pt x="141" y="188"/>
                    <a:pt x="143" y="188"/>
                  </a:cubicBezTo>
                  <a:cubicBezTo>
                    <a:pt x="143" y="188"/>
                    <a:pt x="144" y="188"/>
                    <a:pt x="144" y="187"/>
                  </a:cubicBezTo>
                  <a:cubicBezTo>
                    <a:pt x="144" y="187"/>
                    <a:pt x="149" y="188"/>
                    <a:pt x="149" y="188"/>
                  </a:cubicBezTo>
                  <a:cubicBezTo>
                    <a:pt x="148" y="189"/>
                    <a:pt x="146" y="192"/>
                    <a:pt x="146" y="192"/>
                  </a:cubicBezTo>
                  <a:cubicBezTo>
                    <a:pt x="146" y="192"/>
                    <a:pt x="146" y="193"/>
                    <a:pt x="146" y="194"/>
                  </a:cubicBezTo>
                  <a:cubicBezTo>
                    <a:pt x="147" y="194"/>
                    <a:pt x="152" y="195"/>
                    <a:pt x="152" y="195"/>
                  </a:cubicBezTo>
                  <a:cubicBezTo>
                    <a:pt x="152" y="195"/>
                    <a:pt x="153" y="195"/>
                    <a:pt x="153" y="196"/>
                  </a:cubicBezTo>
                  <a:cubicBezTo>
                    <a:pt x="152" y="196"/>
                    <a:pt x="152" y="197"/>
                    <a:pt x="151" y="197"/>
                  </a:cubicBezTo>
                  <a:cubicBezTo>
                    <a:pt x="151" y="198"/>
                    <a:pt x="154" y="203"/>
                    <a:pt x="154" y="203"/>
                  </a:cubicBezTo>
                  <a:cubicBezTo>
                    <a:pt x="152" y="204"/>
                    <a:pt x="151" y="205"/>
                    <a:pt x="149" y="206"/>
                  </a:cubicBezTo>
                  <a:cubicBezTo>
                    <a:pt x="149" y="206"/>
                    <a:pt x="146" y="205"/>
                    <a:pt x="146" y="209"/>
                  </a:cubicBezTo>
                  <a:cubicBezTo>
                    <a:pt x="147" y="213"/>
                    <a:pt x="145" y="212"/>
                    <a:pt x="147" y="213"/>
                  </a:cubicBezTo>
                  <a:cubicBezTo>
                    <a:pt x="149" y="215"/>
                    <a:pt x="150" y="217"/>
                    <a:pt x="150" y="217"/>
                  </a:cubicBezTo>
                  <a:cubicBezTo>
                    <a:pt x="150" y="217"/>
                    <a:pt x="151" y="219"/>
                    <a:pt x="150" y="221"/>
                  </a:cubicBezTo>
                  <a:cubicBezTo>
                    <a:pt x="149" y="222"/>
                    <a:pt x="151" y="220"/>
                    <a:pt x="149" y="222"/>
                  </a:cubicBezTo>
                  <a:cubicBezTo>
                    <a:pt x="147" y="225"/>
                    <a:pt x="144" y="224"/>
                    <a:pt x="146" y="227"/>
                  </a:cubicBezTo>
                  <a:cubicBezTo>
                    <a:pt x="147" y="229"/>
                    <a:pt x="152" y="232"/>
                    <a:pt x="152" y="232"/>
                  </a:cubicBezTo>
                  <a:cubicBezTo>
                    <a:pt x="152" y="234"/>
                    <a:pt x="152" y="235"/>
                    <a:pt x="152" y="237"/>
                  </a:cubicBezTo>
                  <a:cubicBezTo>
                    <a:pt x="153" y="239"/>
                    <a:pt x="153" y="239"/>
                    <a:pt x="153" y="240"/>
                  </a:cubicBezTo>
                  <a:cubicBezTo>
                    <a:pt x="153" y="241"/>
                    <a:pt x="153" y="241"/>
                    <a:pt x="154" y="243"/>
                  </a:cubicBezTo>
                  <a:cubicBezTo>
                    <a:pt x="154" y="244"/>
                    <a:pt x="155" y="244"/>
                    <a:pt x="157" y="246"/>
                  </a:cubicBezTo>
                  <a:cubicBezTo>
                    <a:pt x="158" y="248"/>
                    <a:pt x="158" y="248"/>
                    <a:pt x="158" y="248"/>
                  </a:cubicBezTo>
                  <a:cubicBezTo>
                    <a:pt x="158" y="248"/>
                    <a:pt x="163" y="250"/>
                    <a:pt x="163" y="251"/>
                  </a:cubicBezTo>
                  <a:cubicBezTo>
                    <a:pt x="164" y="252"/>
                    <a:pt x="164" y="252"/>
                    <a:pt x="165" y="254"/>
                  </a:cubicBezTo>
                  <a:cubicBezTo>
                    <a:pt x="167" y="255"/>
                    <a:pt x="169" y="254"/>
                    <a:pt x="170" y="257"/>
                  </a:cubicBezTo>
                  <a:cubicBezTo>
                    <a:pt x="170" y="259"/>
                    <a:pt x="170" y="258"/>
                    <a:pt x="171" y="261"/>
                  </a:cubicBezTo>
                  <a:cubicBezTo>
                    <a:pt x="172" y="263"/>
                    <a:pt x="172" y="263"/>
                    <a:pt x="172" y="263"/>
                  </a:cubicBezTo>
                  <a:cubicBezTo>
                    <a:pt x="172" y="263"/>
                    <a:pt x="173" y="262"/>
                    <a:pt x="173" y="265"/>
                  </a:cubicBezTo>
                  <a:cubicBezTo>
                    <a:pt x="174" y="268"/>
                    <a:pt x="176" y="267"/>
                    <a:pt x="177" y="269"/>
                  </a:cubicBezTo>
                  <a:cubicBezTo>
                    <a:pt x="179" y="272"/>
                    <a:pt x="177" y="269"/>
                    <a:pt x="179" y="272"/>
                  </a:cubicBezTo>
                  <a:cubicBezTo>
                    <a:pt x="181" y="275"/>
                    <a:pt x="187" y="275"/>
                    <a:pt x="187" y="275"/>
                  </a:cubicBezTo>
                  <a:cubicBezTo>
                    <a:pt x="189" y="277"/>
                    <a:pt x="189" y="273"/>
                    <a:pt x="189" y="277"/>
                  </a:cubicBezTo>
                  <a:cubicBezTo>
                    <a:pt x="188" y="280"/>
                    <a:pt x="187" y="280"/>
                    <a:pt x="188" y="280"/>
                  </a:cubicBezTo>
                  <a:cubicBezTo>
                    <a:pt x="190" y="280"/>
                    <a:pt x="190" y="279"/>
                    <a:pt x="190" y="282"/>
                  </a:cubicBezTo>
                  <a:cubicBezTo>
                    <a:pt x="191" y="285"/>
                    <a:pt x="193" y="285"/>
                    <a:pt x="193" y="287"/>
                  </a:cubicBezTo>
                  <a:cubicBezTo>
                    <a:pt x="193" y="290"/>
                    <a:pt x="203" y="295"/>
                    <a:pt x="203" y="295"/>
                  </a:cubicBezTo>
                  <a:cubicBezTo>
                    <a:pt x="204" y="296"/>
                    <a:pt x="204" y="292"/>
                    <a:pt x="204" y="292"/>
                  </a:cubicBezTo>
                  <a:cubicBezTo>
                    <a:pt x="203" y="291"/>
                    <a:pt x="203" y="290"/>
                    <a:pt x="202" y="288"/>
                  </a:cubicBezTo>
                  <a:cubicBezTo>
                    <a:pt x="201" y="287"/>
                    <a:pt x="201" y="287"/>
                    <a:pt x="200" y="286"/>
                  </a:cubicBezTo>
                  <a:cubicBezTo>
                    <a:pt x="199" y="285"/>
                    <a:pt x="199" y="284"/>
                    <a:pt x="199" y="283"/>
                  </a:cubicBezTo>
                  <a:cubicBezTo>
                    <a:pt x="199" y="283"/>
                    <a:pt x="198" y="280"/>
                    <a:pt x="197" y="279"/>
                  </a:cubicBezTo>
                  <a:cubicBezTo>
                    <a:pt x="197" y="278"/>
                    <a:pt x="196" y="277"/>
                    <a:pt x="196" y="277"/>
                  </a:cubicBezTo>
                  <a:cubicBezTo>
                    <a:pt x="195" y="274"/>
                    <a:pt x="194" y="273"/>
                    <a:pt x="194" y="271"/>
                  </a:cubicBezTo>
                  <a:cubicBezTo>
                    <a:pt x="193" y="270"/>
                    <a:pt x="193" y="270"/>
                    <a:pt x="193" y="269"/>
                  </a:cubicBezTo>
                  <a:cubicBezTo>
                    <a:pt x="193" y="269"/>
                    <a:pt x="193" y="267"/>
                    <a:pt x="195" y="269"/>
                  </a:cubicBezTo>
                  <a:cubicBezTo>
                    <a:pt x="198" y="271"/>
                    <a:pt x="203" y="270"/>
                    <a:pt x="203" y="273"/>
                  </a:cubicBezTo>
                  <a:cubicBezTo>
                    <a:pt x="203" y="277"/>
                    <a:pt x="203" y="276"/>
                    <a:pt x="204" y="279"/>
                  </a:cubicBezTo>
                  <a:cubicBezTo>
                    <a:pt x="204" y="281"/>
                    <a:pt x="207" y="280"/>
                    <a:pt x="207" y="281"/>
                  </a:cubicBezTo>
                  <a:cubicBezTo>
                    <a:pt x="208" y="283"/>
                    <a:pt x="210" y="283"/>
                    <a:pt x="211" y="284"/>
                  </a:cubicBezTo>
                  <a:cubicBezTo>
                    <a:pt x="212" y="286"/>
                    <a:pt x="215" y="288"/>
                    <a:pt x="215" y="288"/>
                  </a:cubicBezTo>
                  <a:cubicBezTo>
                    <a:pt x="216" y="289"/>
                    <a:pt x="217" y="289"/>
                    <a:pt x="218" y="290"/>
                  </a:cubicBezTo>
                  <a:cubicBezTo>
                    <a:pt x="218" y="290"/>
                    <a:pt x="220" y="292"/>
                    <a:pt x="220" y="293"/>
                  </a:cubicBezTo>
                  <a:cubicBezTo>
                    <a:pt x="219" y="294"/>
                    <a:pt x="220" y="294"/>
                    <a:pt x="220" y="296"/>
                  </a:cubicBezTo>
                  <a:cubicBezTo>
                    <a:pt x="220" y="297"/>
                    <a:pt x="221" y="297"/>
                    <a:pt x="222" y="298"/>
                  </a:cubicBezTo>
                  <a:cubicBezTo>
                    <a:pt x="222" y="299"/>
                    <a:pt x="224" y="299"/>
                    <a:pt x="226" y="302"/>
                  </a:cubicBezTo>
                  <a:cubicBezTo>
                    <a:pt x="228" y="305"/>
                    <a:pt x="234" y="307"/>
                    <a:pt x="234" y="307"/>
                  </a:cubicBezTo>
                  <a:cubicBezTo>
                    <a:pt x="231" y="309"/>
                    <a:pt x="229" y="310"/>
                    <a:pt x="226" y="312"/>
                  </a:cubicBezTo>
                  <a:cubicBezTo>
                    <a:pt x="226" y="312"/>
                    <a:pt x="222" y="315"/>
                    <a:pt x="226" y="316"/>
                  </a:cubicBezTo>
                  <a:cubicBezTo>
                    <a:pt x="230" y="316"/>
                    <a:pt x="240" y="319"/>
                    <a:pt x="240" y="319"/>
                  </a:cubicBezTo>
                  <a:cubicBezTo>
                    <a:pt x="240" y="320"/>
                    <a:pt x="240" y="320"/>
                    <a:pt x="240" y="321"/>
                  </a:cubicBezTo>
                  <a:cubicBezTo>
                    <a:pt x="240" y="321"/>
                    <a:pt x="245" y="324"/>
                    <a:pt x="249" y="325"/>
                  </a:cubicBezTo>
                  <a:cubicBezTo>
                    <a:pt x="253" y="327"/>
                    <a:pt x="258" y="327"/>
                    <a:pt x="258" y="327"/>
                  </a:cubicBezTo>
                  <a:cubicBezTo>
                    <a:pt x="258" y="327"/>
                    <a:pt x="265" y="327"/>
                    <a:pt x="265" y="329"/>
                  </a:cubicBezTo>
                  <a:cubicBezTo>
                    <a:pt x="265" y="331"/>
                    <a:pt x="266" y="332"/>
                    <a:pt x="269" y="332"/>
                  </a:cubicBezTo>
                  <a:cubicBezTo>
                    <a:pt x="272" y="332"/>
                    <a:pt x="279" y="332"/>
                    <a:pt x="279" y="332"/>
                  </a:cubicBezTo>
                  <a:cubicBezTo>
                    <a:pt x="280" y="331"/>
                    <a:pt x="281" y="331"/>
                    <a:pt x="282" y="331"/>
                  </a:cubicBezTo>
                  <a:cubicBezTo>
                    <a:pt x="282" y="331"/>
                    <a:pt x="287" y="332"/>
                    <a:pt x="287" y="333"/>
                  </a:cubicBezTo>
                  <a:cubicBezTo>
                    <a:pt x="287" y="334"/>
                    <a:pt x="285" y="336"/>
                    <a:pt x="288" y="337"/>
                  </a:cubicBezTo>
                  <a:cubicBezTo>
                    <a:pt x="291" y="338"/>
                    <a:pt x="294" y="339"/>
                    <a:pt x="294" y="339"/>
                  </a:cubicBezTo>
                  <a:cubicBezTo>
                    <a:pt x="297" y="340"/>
                    <a:pt x="299" y="340"/>
                    <a:pt x="302" y="341"/>
                  </a:cubicBezTo>
                  <a:cubicBezTo>
                    <a:pt x="302" y="341"/>
                    <a:pt x="303" y="342"/>
                    <a:pt x="303" y="343"/>
                  </a:cubicBezTo>
                  <a:cubicBezTo>
                    <a:pt x="303" y="345"/>
                    <a:pt x="312" y="343"/>
                    <a:pt x="312" y="343"/>
                  </a:cubicBezTo>
                  <a:cubicBezTo>
                    <a:pt x="312" y="343"/>
                    <a:pt x="318" y="345"/>
                    <a:pt x="317" y="347"/>
                  </a:cubicBezTo>
                  <a:cubicBezTo>
                    <a:pt x="315" y="349"/>
                    <a:pt x="316" y="349"/>
                    <a:pt x="316" y="351"/>
                  </a:cubicBezTo>
                  <a:cubicBezTo>
                    <a:pt x="315" y="353"/>
                    <a:pt x="314" y="351"/>
                    <a:pt x="315" y="353"/>
                  </a:cubicBezTo>
                  <a:cubicBezTo>
                    <a:pt x="316" y="355"/>
                    <a:pt x="317" y="356"/>
                    <a:pt x="320" y="356"/>
                  </a:cubicBezTo>
                  <a:cubicBezTo>
                    <a:pt x="322" y="357"/>
                    <a:pt x="328" y="357"/>
                    <a:pt x="328" y="357"/>
                  </a:cubicBezTo>
                  <a:cubicBezTo>
                    <a:pt x="328" y="357"/>
                    <a:pt x="326" y="358"/>
                    <a:pt x="330" y="359"/>
                  </a:cubicBezTo>
                  <a:cubicBezTo>
                    <a:pt x="334" y="361"/>
                    <a:pt x="340" y="362"/>
                    <a:pt x="340" y="362"/>
                  </a:cubicBezTo>
                  <a:cubicBezTo>
                    <a:pt x="340" y="362"/>
                    <a:pt x="339" y="363"/>
                    <a:pt x="340" y="364"/>
                  </a:cubicBezTo>
                  <a:cubicBezTo>
                    <a:pt x="340" y="365"/>
                    <a:pt x="344" y="366"/>
                    <a:pt x="344" y="366"/>
                  </a:cubicBezTo>
                  <a:cubicBezTo>
                    <a:pt x="344" y="365"/>
                    <a:pt x="345" y="364"/>
                    <a:pt x="345" y="363"/>
                  </a:cubicBezTo>
                  <a:cubicBezTo>
                    <a:pt x="346" y="362"/>
                    <a:pt x="346" y="362"/>
                    <a:pt x="347" y="361"/>
                  </a:cubicBezTo>
                  <a:cubicBezTo>
                    <a:pt x="349" y="361"/>
                    <a:pt x="350" y="360"/>
                    <a:pt x="351" y="359"/>
                  </a:cubicBezTo>
                  <a:cubicBezTo>
                    <a:pt x="353" y="359"/>
                    <a:pt x="354" y="359"/>
                    <a:pt x="355" y="358"/>
                  </a:cubicBezTo>
                  <a:cubicBezTo>
                    <a:pt x="355" y="358"/>
                    <a:pt x="357" y="355"/>
                    <a:pt x="354" y="356"/>
                  </a:cubicBezTo>
                  <a:cubicBezTo>
                    <a:pt x="350" y="358"/>
                    <a:pt x="354" y="356"/>
                    <a:pt x="350" y="358"/>
                  </a:cubicBezTo>
                  <a:cubicBezTo>
                    <a:pt x="346" y="359"/>
                    <a:pt x="341" y="359"/>
                    <a:pt x="341" y="359"/>
                  </a:cubicBezTo>
                  <a:cubicBezTo>
                    <a:pt x="339" y="359"/>
                    <a:pt x="337" y="359"/>
                    <a:pt x="335" y="359"/>
                  </a:cubicBezTo>
                  <a:cubicBezTo>
                    <a:pt x="335" y="357"/>
                    <a:pt x="335" y="356"/>
                    <a:pt x="335" y="355"/>
                  </a:cubicBezTo>
                  <a:cubicBezTo>
                    <a:pt x="335" y="353"/>
                    <a:pt x="336" y="352"/>
                    <a:pt x="336" y="350"/>
                  </a:cubicBezTo>
                  <a:cubicBezTo>
                    <a:pt x="336" y="348"/>
                    <a:pt x="336" y="347"/>
                    <a:pt x="336" y="345"/>
                  </a:cubicBezTo>
                  <a:cubicBezTo>
                    <a:pt x="336" y="343"/>
                    <a:pt x="336" y="342"/>
                    <a:pt x="335" y="341"/>
                  </a:cubicBezTo>
                  <a:cubicBezTo>
                    <a:pt x="334" y="338"/>
                    <a:pt x="333" y="337"/>
                    <a:pt x="332" y="335"/>
                  </a:cubicBezTo>
                  <a:cubicBezTo>
                    <a:pt x="332" y="335"/>
                    <a:pt x="330" y="334"/>
                    <a:pt x="328" y="334"/>
                  </a:cubicBezTo>
                  <a:cubicBezTo>
                    <a:pt x="327" y="333"/>
                    <a:pt x="321" y="332"/>
                    <a:pt x="321" y="332"/>
                  </a:cubicBezTo>
                  <a:cubicBezTo>
                    <a:pt x="321" y="332"/>
                    <a:pt x="319" y="333"/>
                    <a:pt x="317" y="333"/>
                  </a:cubicBezTo>
                  <a:cubicBezTo>
                    <a:pt x="314" y="333"/>
                    <a:pt x="314" y="333"/>
                    <a:pt x="314" y="333"/>
                  </a:cubicBezTo>
                  <a:cubicBezTo>
                    <a:pt x="313" y="332"/>
                    <a:pt x="312" y="332"/>
                    <a:pt x="311" y="331"/>
                  </a:cubicBezTo>
                  <a:cubicBezTo>
                    <a:pt x="311" y="331"/>
                    <a:pt x="309" y="330"/>
                    <a:pt x="311" y="329"/>
                  </a:cubicBezTo>
                  <a:cubicBezTo>
                    <a:pt x="313" y="329"/>
                    <a:pt x="314" y="326"/>
                    <a:pt x="314" y="326"/>
                  </a:cubicBezTo>
                  <a:cubicBezTo>
                    <a:pt x="314" y="325"/>
                    <a:pt x="314" y="325"/>
                    <a:pt x="314" y="324"/>
                  </a:cubicBezTo>
                  <a:cubicBezTo>
                    <a:pt x="314" y="324"/>
                    <a:pt x="316" y="324"/>
                    <a:pt x="316" y="322"/>
                  </a:cubicBezTo>
                  <a:cubicBezTo>
                    <a:pt x="317" y="320"/>
                    <a:pt x="316" y="315"/>
                    <a:pt x="316" y="315"/>
                  </a:cubicBezTo>
                  <a:cubicBezTo>
                    <a:pt x="316" y="314"/>
                    <a:pt x="316" y="314"/>
                    <a:pt x="315" y="313"/>
                  </a:cubicBezTo>
                  <a:cubicBezTo>
                    <a:pt x="316" y="312"/>
                    <a:pt x="316" y="311"/>
                    <a:pt x="316" y="310"/>
                  </a:cubicBezTo>
                  <a:cubicBezTo>
                    <a:pt x="316" y="310"/>
                    <a:pt x="314" y="307"/>
                    <a:pt x="311" y="308"/>
                  </a:cubicBezTo>
                  <a:cubicBezTo>
                    <a:pt x="309" y="308"/>
                    <a:pt x="309" y="308"/>
                    <a:pt x="307" y="309"/>
                  </a:cubicBezTo>
                  <a:cubicBezTo>
                    <a:pt x="304" y="310"/>
                    <a:pt x="302" y="310"/>
                    <a:pt x="302" y="310"/>
                  </a:cubicBezTo>
                  <a:cubicBezTo>
                    <a:pt x="302" y="310"/>
                    <a:pt x="298" y="315"/>
                    <a:pt x="298" y="316"/>
                  </a:cubicBezTo>
                  <a:cubicBezTo>
                    <a:pt x="298" y="318"/>
                    <a:pt x="299" y="316"/>
                    <a:pt x="298" y="318"/>
                  </a:cubicBezTo>
                  <a:cubicBezTo>
                    <a:pt x="297" y="319"/>
                    <a:pt x="301" y="319"/>
                    <a:pt x="297" y="319"/>
                  </a:cubicBezTo>
                  <a:cubicBezTo>
                    <a:pt x="294" y="320"/>
                    <a:pt x="295" y="320"/>
                    <a:pt x="291" y="320"/>
                  </a:cubicBezTo>
                  <a:cubicBezTo>
                    <a:pt x="288" y="320"/>
                    <a:pt x="288" y="321"/>
                    <a:pt x="286" y="321"/>
                  </a:cubicBezTo>
                  <a:cubicBezTo>
                    <a:pt x="284" y="321"/>
                    <a:pt x="281" y="321"/>
                    <a:pt x="281" y="321"/>
                  </a:cubicBezTo>
                  <a:cubicBezTo>
                    <a:pt x="281" y="321"/>
                    <a:pt x="281" y="318"/>
                    <a:pt x="277" y="317"/>
                  </a:cubicBezTo>
                  <a:cubicBezTo>
                    <a:pt x="274" y="316"/>
                    <a:pt x="270" y="311"/>
                    <a:pt x="270" y="311"/>
                  </a:cubicBezTo>
                  <a:cubicBezTo>
                    <a:pt x="269" y="309"/>
                    <a:pt x="269" y="308"/>
                    <a:pt x="268" y="306"/>
                  </a:cubicBezTo>
                  <a:cubicBezTo>
                    <a:pt x="268" y="303"/>
                    <a:pt x="268" y="302"/>
                    <a:pt x="268" y="300"/>
                  </a:cubicBezTo>
                  <a:cubicBezTo>
                    <a:pt x="267" y="297"/>
                    <a:pt x="267" y="296"/>
                    <a:pt x="266" y="293"/>
                  </a:cubicBezTo>
                  <a:cubicBezTo>
                    <a:pt x="267" y="290"/>
                    <a:pt x="267" y="289"/>
                    <a:pt x="268" y="287"/>
                  </a:cubicBezTo>
                  <a:cubicBezTo>
                    <a:pt x="268" y="287"/>
                    <a:pt x="269" y="285"/>
                    <a:pt x="271" y="284"/>
                  </a:cubicBezTo>
                  <a:cubicBezTo>
                    <a:pt x="272" y="283"/>
                    <a:pt x="272" y="279"/>
                    <a:pt x="272" y="279"/>
                  </a:cubicBezTo>
                  <a:cubicBezTo>
                    <a:pt x="273" y="278"/>
                    <a:pt x="274" y="277"/>
                    <a:pt x="276" y="277"/>
                  </a:cubicBezTo>
                  <a:cubicBezTo>
                    <a:pt x="276" y="277"/>
                    <a:pt x="283" y="276"/>
                    <a:pt x="285" y="275"/>
                  </a:cubicBezTo>
                  <a:cubicBezTo>
                    <a:pt x="287" y="276"/>
                    <a:pt x="287" y="275"/>
                    <a:pt x="287" y="275"/>
                  </a:cubicBezTo>
                  <a:cubicBezTo>
                    <a:pt x="290" y="275"/>
                    <a:pt x="292" y="275"/>
                    <a:pt x="295" y="274"/>
                  </a:cubicBezTo>
                  <a:cubicBezTo>
                    <a:pt x="298" y="274"/>
                    <a:pt x="307" y="274"/>
                    <a:pt x="307" y="274"/>
                  </a:cubicBezTo>
                  <a:cubicBezTo>
                    <a:pt x="308" y="274"/>
                    <a:pt x="309" y="273"/>
                    <a:pt x="309" y="272"/>
                  </a:cubicBezTo>
                  <a:cubicBezTo>
                    <a:pt x="310" y="271"/>
                    <a:pt x="311" y="271"/>
                    <a:pt x="312" y="270"/>
                  </a:cubicBezTo>
                  <a:cubicBezTo>
                    <a:pt x="312" y="270"/>
                    <a:pt x="310" y="268"/>
                    <a:pt x="314" y="269"/>
                  </a:cubicBezTo>
                  <a:cubicBezTo>
                    <a:pt x="318" y="271"/>
                    <a:pt x="318" y="270"/>
                    <a:pt x="320" y="271"/>
                  </a:cubicBezTo>
                  <a:cubicBezTo>
                    <a:pt x="323" y="272"/>
                    <a:pt x="323" y="271"/>
                    <a:pt x="326" y="273"/>
                  </a:cubicBezTo>
                  <a:cubicBezTo>
                    <a:pt x="328" y="275"/>
                    <a:pt x="327" y="273"/>
                    <a:pt x="329" y="275"/>
                  </a:cubicBezTo>
                  <a:cubicBezTo>
                    <a:pt x="330" y="276"/>
                    <a:pt x="328" y="273"/>
                    <a:pt x="330" y="276"/>
                  </a:cubicBezTo>
                  <a:cubicBezTo>
                    <a:pt x="333" y="280"/>
                    <a:pt x="330" y="279"/>
                    <a:pt x="333" y="280"/>
                  </a:cubicBezTo>
                  <a:cubicBezTo>
                    <a:pt x="335" y="281"/>
                    <a:pt x="337" y="279"/>
                    <a:pt x="338" y="282"/>
                  </a:cubicBezTo>
                  <a:cubicBezTo>
                    <a:pt x="340" y="285"/>
                    <a:pt x="338" y="280"/>
                    <a:pt x="340" y="285"/>
                  </a:cubicBezTo>
                  <a:cubicBezTo>
                    <a:pt x="342" y="289"/>
                    <a:pt x="339" y="287"/>
                    <a:pt x="342" y="289"/>
                  </a:cubicBezTo>
                  <a:cubicBezTo>
                    <a:pt x="344" y="292"/>
                    <a:pt x="344" y="292"/>
                    <a:pt x="344" y="292"/>
                  </a:cubicBezTo>
                  <a:cubicBezTo>
                    <a:pt x="345" y="292"/>
                    <a:pt x="345" y="292"/>
                    <a:pt x="346" y="292"/>
                  </a:cubicBezTo>
                  <a:cubicBezTo>
                    <a:pt x="346" y="292"/>
                    <a:pt x="349" y="292"/>
                    <a:pt x="350" y="291"/>
                  </a:cubicBezTo>
                  <a:cubicBezTo>
                    <a:pt x="351" y="290"/>
                    <a:pt x="350" y="287"/>
                    <a:pt x="351" y="285"/>
                  </a:cubicBezTo>
                  <a:cubicBezTo>
                    <a:pt x="351" y="283"/>
                    <a:pt x="349" y="279"/>
                    <a:pt x="349" y="279"/>
                  </a:cubicBezTo>
                  <a:cubicBezTo>
                    <a:pt x="349" y="279"/>
                    <a:pt x="349" y="279"/>
                    <a:pt x="348" y="278"/>
                  </a:cubicBezTo>
                  <a:cubicBezTo>
                    <a:pt x="348" y="277"/>
                    <a:pt x="344" y="275"/>
                    <a:pt x="344" y="272"/>
                  </a:cubicBezTo>
                  <a:cubicBezTo>
                    <a:pt x="343" y="268"/>
                    <a:pt x="345" y="266"/>
                    <a:pt x="345" y="266"/>
                  </a:cubicBezTo>
                  <a:cubicBezTo>
                    <a:pt x="345" y="266"/>
                    <a:pt x="347" y="265"/>
                    <a:pt x="348" y="265"/>
                  </a:cubicBezTo>
                  <a:cubicBezTo>
                    <a:pt x="350" y="264"/>
                    <a:pt x="352" y="262"/>
                    <a:pt x="352" y="262"/>
                  </a:cubicBezTo>
                  <a:cubicBezTo>
                    <a:pt x="354" y="262"/>
                    <a:pt x="354" y="261"/>
                    <a:pt x="355" y="261"/>
                  </a:cubicBezTo>
                  <a:cubicBezTo>
                    <a:pt x="356" y="260"/>
                    <a:pt x="357" y="260"/>
                    <a:pt x="358" y="259"/>
                  </a:cubicBezTo>
                  <a:cubicBezTo>
                    <a:pt x="360" y="257"/>
                    <a:pt x="361" y="256"/>
                    <a:pt x="363" y="255"/>
                  </a:cubicBezTo>
                  <a:cubicBezTo>
                    <a:pt x="365" y="254"/>
                    <a:pt x="366" y="253"/>
                    <a:pt x="368" y="252"/>
                  </a:cubicBezTo>
                  <a:cubicBezTo>
                    <a:pt x="368" y="251"/>
                    <a:pt x="368" y="250"/>
                    <a:pt x="368" y="249"/>
                  </a:cubicBezTo>
                  <a:cubicBezTo>
                    <a:pt x="368" y="249"/>
                    <a:pt x="368" y="248"/>
                    <a:pt x="368" y="247"/>
                  </a:cubicBezTo>
                  <a:cubicBezTo>
                    <a:pt x="368" y="246"/>
                    <a:pt x="368" y="244"/>
                    <a:pt x="368" y="244"/>
                  </a:cubicBezTo>
                  <a:cubicBezTo>
                    <a:pt x="368" y="244"/>
                    <a:pt x="370" y="249"/>
                    <a:pt x="368" y="246"/>
                  </a:cubicBezTo>
                  <a:cubicBezTo>
                    <a:pt x="366" y="244"/>
                    <a:pt x="366" y="242"/>
                    <a:pt x="366" y="241"/>
                  </a:cubicBezTo>
                  <a:cubicBezTo>
                    <a:pt x="366" y="239"/>
                    <a:pt x="363" y="234"/>
                    <a:pt x="363" y="234"/>
                  </a:cubicBezTo>
                  <a:cubicBezTo>
                    <a:pt x="364" y="234"/>
                    <a:pt x="364" y="233"/>
                    <a:pt x="365" y="233"/>
                  </a:cubicBezTo>
                  <a:cubicBezTo>
                    <a:pt x="365" y="233"/>
                    <a:pt x="367" y="230"/>
                    <a:pt x="369" y="233"/>
                  </a:cubicBezTo>
                  <a:cubicBezTo>
                    <a:pt x="370" y="237"/>
                    <a:pt x="371" y="237"/>
                    <a:pt x="371" y="237"/>
                  </a:cubicBezTo>
                  <a:cubicBezTo>
                    <a:pt x="375" y="235"/>
                    <a:pt x="378" y="234"/>
                    <a:pt x="382" y="232"/>
                  </a:cubicBezTo>
                  <a:cubicBezTo>
                    <a:pt x="382" y="232"/>
                    <a:pt x="384" y="226"/>
                    <a:pt x="386" y="226"/>
                  </a:cubicBezTo>
                  <a:cubicBezTo>
                    <a:pt x="387" y="226"/>
                    <a:pt x="390" y="222"/>
                    <a:pt x="390" y="222"/>
                  </a:cubicBezTo>
                  <a:cubicBezTo>
                    <a:pt x="390" y="221"/>
                    <a:pt x="389" y="220"/>
                    <a:pt x="389" y="219"/>
                  </a:cubicBezTo>
                  <a:cubicBezTo>
                    <a:pt x="389" y="218"/>
                    <a:pt x="390" y="217"/>
                    <a:pt x="390" y="216"/>
                  </a:cubicBezTo>
                  <a:cubicBezTo>
                    <a:pt x="391" y="216"/>
                    <a:pt x="392" y="215"/>
                    <a:pt x="393" y="215"/>
                  </a:cubicBezTo>
                  <a:cubicBezTo>
                    <a:pt x="394" y="214"/>
                    <a:pt x="395" y="214"/>
                    <a:pt x="396" y="214"/>
                  </a:cubicBezTo>
                  <a:cubicBezTo>
                    <a:pt x="396" y="214"/>
                    <a:pt x="395" y="212"/>
                    <a:pt x="400" y="213"/>
                  </a:cubicBezTo>
                  <a:cubicBezTo>
                    <a:pt x="404" y="214"/>
                    <a:pt x="406" y="214"/>
                    <a:pt x="407" y="214"/>
                  </a:cubicBezTo>
                  <a:cubicBezTo>
                    <a:pt x="409" y="214"/>
                    <a:pt x="406" y="213"/>
                    <a:pt x="409" y="214"/>
                  </a:cubicBezTo>
                  <a:cubicBezTo>
                    <a:pt x="411" y="214"/>
                    <a:pt x="414" y="214"/>
                    <a:pt x="414" y="214"/>
                  </a:cubicBezTo>
                  <a:cubicBezTo>
                    <a:pt x="416" y="214"/>
                    <a:pt x="417" y="213"/>
                    <a:pt x="419" y="213"/>
                  </a:cubicBezTo>
                  <a:cubicBezTo>
                    <a:pt x="419" y="213"/>
                    <a:pt x="420" y="210"/>
                    <a:pt x="421" y="209"/>
                  </a:cubicBezTo>
                  <a:cubicBezTo>
                    <a:pt x="422" y="208"/>
                    <a:pt x="421" y="204"/>
                    <a:pt x="421" y="204"/>
                  </a:cubicBezTo>
                  <a:cubicBezTo>
                    <a:pt x="421" y="204"/>
                    <a:pt x="421" y="203"/>
                    <a:pt x="419" y="201"/>
                  </a:cubicBezTo>
                  <a:cubicBezTo>
                    <a:pt x="417" y="198"/>
                    <a:pt x="415" y="196"/>
                    <a:pt x="415" y="196"/>
                  </a:cubicBezTo>
                  <a:cubicBezTo>
                    <a:pt x="415" y="196"/>
                    <a:pt x="413" y="191"/>
                    <a:pt x="414" y="190"/>
                  </a:cubicBezTo>
                  <a:cubicBezTo>
                    <a:pt x="416" y="188"/>
                    <a:pt x="417" y="186"/>
                    <a:pt x="417" y="186"/>
                  </a:cubicBezTo>
                  <a:cubicBezTo>
                    <a:pt x="419" y="186"/>
                    <a:pt x="421" y="186"/>
                    <a:pt x="424" y="185"/>
                  </a:cubicBezTo>
                  <a:cubicBezTo>
                    <a:pt x="424" y="185"/>
                    <a:pt x="426" y="183"/>
                    <a:pt x="429" y="182"/>
                  </a:cubicBezTo>
                  <a:cubicBezTo>
                    <a:pt x="433" y="182"/>
                    <a:pt x="429" y="181"/>
                    <a:pt x="433" y="182"/>
                  </a:cubicBezTo>
                  <a:cubicBezTo>
                    <a:pt x="437" y="182"/>
                    <a:pt x="438" y="183"/>
                    <a:pt x="439" y="183"/>
                  </a:cubicBezTo>
                  <a:cubicBezTo>
                    <a:pt x="440" y="183"/>
                    <a:pt x="442" y="182"/>
                    <a:pt x="442" y="182"/>
                  </a:cubicBezTo>
                  <a:cubicBezTo>
                    <a:pt x="442" y="182"/>
                    <a:pt x="448" y="179"/>
                    <a:pt x="444" y="184"/>
                  </a:cubicBezTo>
                  <a:cubicBezTo>
                    <a:pt x="441" y="189"/>
                    <a:pt x="442" y="185"/>
                    <a:pt x="441" y="189"/>
                  </a:cubicBezTo>
                  <a:cubicBezTo>
                    <a:pt x="440" y="193"/>
                    <a:pt x="439" y="191"/>
                    <a:pt x="440" y="193"/>
                  </a:cubicBezTo>
                  <a:cubicBezTo>
                    <a:pt x="441" y="194"/>
                    <a:pt x="446" y="194"/>
                    <a:pt x="446" y="194"/>
                  </a:cubicBezTo>
                  <a:cubicBezTo>
                    <a:pt x="447" y="194"/>
                    <a:pt x="447" y="194"/>
                    <a:pt x="449" y="193"/>
                  </a:cubicBezTo>
                  <a:cubicBezTo>
                    <a:pt x="451" y="193"/>
                    <a:pt x="452" y="193"/>
                    <a:pt x="453" y="193"/>
                  </a:cubicBezTo>
                  <a:cubicBezTo>
                    <a:pt x="459" y="198"/>
                    <a:pt x="462" y="199"/>
                    <a:pt x="462" y="199"/>
                  </a:cubicBezTo>
                  <a:cubicBezTo>
                    <a:pt x="464" y="199"/>
                    <a:pt x="464" y="199"/>
                    <a:pt x="466" y="199"/>
                  </a:cubicBezTo>
                  <a:cubicBezTo>
                    <a:pt x="467" y="199"/>
                    <a:pt x="468" y="198"/>
                    <a:pt x="468" y="198"/>
                  </a:cubicBezTo>
                  <a:cubicBezTo>
                    <a:pt x="469" y="198"/>
                    <a:pt x="470" y="198"/>
                    <a:pt x="470" y="197"/>
                  </a:cubicBezTo>
                  <a:cubicBezTo>
                    <a:pt x="471" y="197"/>
                    <a:pt x="471" y="194"/>
                    <a:pt x="471" y="194"/>
                  </a:cubicBezTo>
                  <a:cubicBezTo>
                    <a:pt x="471" y="194"/>
                    <a:pt x="470" y="192"/>
                    <a:pt x="466" y="192"/>
                  </a:cubicBezTo>
                  <a:cubicBezTo>
                    <a:pt x="461" y="192"/>
                    <a:pt x="461" y="192"/>
                    <a:pt x="461" y="192"/>
                  </a:cubicBezTo>
                  <a:cubicBezTo>
                    <a:pt x="460" y="191"/>
                    <a:pt x="460" y="190"/>
                    <a:pt x="458" y="189"/>
                  </a:cubicBezTo>
                  <a:cubicBezTo>
                    <a:pt x="458" y="189"/>
                    <a:pt x="458" y="188"/>
                    <a:pt x="457" y="187"/>
                  </a:cubicBezTo>
                  <a:cubicBezTo>
                    <a:pt x="455" y="186"/>
                    <a:pt x="453" y="185"/>
                    <a:pt x="453" y="185"/>
                  </a:cubicBezTo>
                  <a:cubicBezTo>
                    <a:pt x="452" y="185"/>
                    <a:pt x="452" y="184"/>
                    <a:pt x="451" y="184"/>
                  </a:cubicBezTo>
                  <a:cubicBezTo>
                    <a:pt x="451" y="182"/>
                    <a:pt x="452" y="182"/>
                    <a:pt x="452" y="180"/>
                  </a:cubicBezTo>
                  <a:cubicBezTo>
                    <a:pt x="453" y="180"/>
                    <a:pt x="453" y="180"/>
                    <a:pt x="454" y="180"/>
                  </a:cubicBezTo>
                  <a:cubicBezTo>
                    <a:pt x="452" y="178"/>
                    <a:pt x="452" y="178"/>
                    <a:pt x="450" y="177"/>
                  </a:cubicBezTo>
                  <a:cubicBezTo>
                    <a:pt x="450" y="176"/>
                    <a:pt x="449" y="175"/>
                    <a:pt x="449" y="174"/>
                  </a:cubicBezTo>
                  <a:cubicBezTo>
                    <a:pt x="450" y="174"/>
                    <a:pt x="451" y="174"/>
                    <a:pt x="452" y="173"/>
                  </a:cubicBezTo>
                  <a:cubicBezTo>
                    <a:pt x="450" y="170"/>
                    <a:pt x="449" y="168"/>
                    <a:pt x="448" y="165"/>
                  </a:cubicBezTo>
                  <a:cubicBezTo>
                    <a:pt x="445" y="163"/>
                    <a:pt x="443" y="162"/>
                    <a:pt x="440" y="159"/>
                  </a:cubicBezTo>
                  <a:cubicBezTo>
                    <a:pt x="437" y="158"/>
                    <a:pt x="435" y="158"/>
                    <a:pt x="432" y="156"/>
                  </a:cubicBezTo>
                  <a:cubicBezTo>
                    <a:pt x="429" y="154"/>
                    <a:pt x="427" y="152"/>
                    <a:pt x="423" y="149"/>
                  </a:cubicBezTo>
                  <a:cubicBezTo>
                    <a:pt x="423" y="149"/>
                    <a:pt x="424" y="144"/>
                    <a:pt x="422" y="142"/>
                  </a:cubicBezTo>
                  <a:cubicBezTo>
                    <a:pt x="420" y="141"/>
                    <a:pt x="413" y="137"/>
                    <a:pt x="413" y="137"/>
                  </a:cubicBezTo>
                  <a:cubicBezTo>
                    <a:pt x="412" y="135"/>
                    <a:pt x="412" y="134"/>
                    <a:pt x="411" y="132"/>
                  </a:cubicBezTo>
                  <a:cubicBezTo>
                    <a:pt x="411" y="130"/>
                    <a:pt x="411" y="129"/>
                    <a:pt x="411" y="126"/>
                  </a:cubicBezTo>
                  <a:cubicBezTo>
                    <a:pt x="411" y="126"/>
                    <a:pt x="407" y="131"/>
                    <a:pt x="406" y="132"/>
                  </a:cubicBezTo>
                  <a:cubicBezTo>
                    <a:pt x="405" y="134"/>
                    <a:pt x="405" y="135"/>
                    <a:pt x="404" y="137"/>
                  </a:cubicBezTo>
                  <a:cubicBezTo>
                    <a:pt x="402" y="138"/>
                    <a:pt x="401" y="140"/>
                    <a:pt x="401" y="140"/>
                  </a:cubicBezTo>
                  <a:cubicBezTo>
                    <a:pt x="399" y="139"/>
                    <a:pt x="398" y="139"/>
                    <a:pt x="396" y="138"/>
                  </a:cubicBezTo>
                  <a:cubicBezTo>
                    <a:pt x="396" y="138"/>
                    <a:pt x="392" y="136"/>
                    <a:pt x="391" y="135"/>
                  </a:cubicBezTo>
                  <a:cubicBezTo>
                    <a:pt x="390" y="134"/>
                    <a:pt x="388" y="132"/>
                    <a:pt x="388" y="132"/>
                  </a:cubicBezTo>
                  <a:cubicBezTo>
                    <a:pt x="388" y="129"/>
                    <a:pt x="387" y="128"/>
                    <a:pt x="387" y="125"/>
                  </a:cubicBezTo>
                  <a:cubicBezTo>
                    <a:pt x="387" y="125"/>
                    <a:pt x="384" y="124"/>
                    <a:pt x="381" y="123"/>
                  </a:cubicBezTo>
                  <a:cubicBezTo>
                    <a:pt x="377" y="122"/>
                    <a:pt x="377" y="122"/>
                    <a:pt x="377" y="122"/>
                  </a:cubicBezTo>
                  <a:cubicBezTo>
                    <a:pt x="376" y="120"/>
                    <a:pt x="375" y="119"/>
                    <a:pt x="374" y="118"/>
                  </a:cubicBezTo>
                  <a:cubicBezTo>
                    <a:pt x="374" y="118"/>
                    <a:pt x="374" y="116"/>
                    <a:pt x="371" y="117"/>
                  </a:cubicBezTo>
                  <a:cubicBezTo>
                    <a:pt x="369" y="118"/>
                    <a:pt x="365" y="117"/>
                    <a:pt x="365" y="117"/>
                  </a:cubicBezTo>
                  <a:cubicBezTo>
                    <a:pt x="362" y="117"/>
                    <a:pt x="361" y="117"/>
                    <a:pt x="358" y="117"/>
                  </a:cubicBezTo>
                  <a:cubicBezTo>
                    <a:pt x="355" y="118"/>
                    <a:pt x="354" y="117"/>
                    <a:pt x="354" y="120"/>
                  </a:cubicBezTo>
                  <a:cubicBezTo>
                    <a:pt x="354" y="123"/>
                    <a:pt x="354" y="123"/>
                    <a:pt x="354" y="125"/>
                  </a:cubicBezTo>
                  <a:cubicBezTo>
                    <a:pt x="354" y="127"/>
                    <a:pt x="356" y="125"/>
                    <a:pt x="354" y="127"/>
                  </a:cubicBezTo>
                  <a:cubicBezTo>
                    <a:pt x="352" y="130"/>
                    <a:pt x="352" y="126"/>
                    <a:pt x="352" y="130"/>
                  </a:cubicBezTo>
                  <a:cubicBezTo>
                    <a:pt x="352" y="134"/>
                    <a:pt x="350" y="132"/>
                    <a:pt x="352" y="135"/>
                  </a:cubicBezTo>
                  <a:cubicBezTo>
                    <a:pt x="354" y="138"/>
                    <a:pt x="355" y="140"/>
                    <a:pt x="355" y="140"/>
                  </a:cubicBezTo>
                  <a:cubicBezTo>
                    <a:pt x="355" y="140"/>
                    <a:pt x="356" y="140"/>
                    <a:pt x="358" y="142"/>
                  </a:cubicBezTo>
                  <a:cubicBezTo>
                    <a:pt x="361" y="145"/>
                    <a:pt x="360" y="143"/>
                    <a:pt x="361" y="145"/>
                  </a:cubicBezTo>
                  <a:cubicBezTo>
                    <a:pt x="361" y="147"/>
                    <a:pt x="364" y="147"/>
                    <a:pt x="361" y="148"/>
                  </a:cubicBezTo>
                  <a:cubicBezTo>
                    <a:pt x="358" y="150"/>
                    <a:pt x="359" y="150"/>
                    <a:pt x="356" y="150"/>
                  </a:cubicBezTo>
                  <a:cubicBezTo>
                    <a:pt x="353" y="151"/>
                    <a:pt x="357" y="149"/>
                    <a:pt x="353" y="151"/>
                  </a:cubicBezTo>
                  <a:cubicBezTo>
                    <a:pt x="350" y="153"/>
                    <a:pt x="349" y="152"/>
                    <a:pt x="351" y="155"/>
                  </a:cubicBezTo>
                  <a:cubicBezTo>
                    <a:pt x="353" y="157"/>
                    <a:pt x="351" y="154"/>
                    <a:pt x="353" y="157"/>
                  </a:cubicBezTo>
                  <a:cubicBezTo>
                    <a:pt x="355" y="160"/>
                    <a:pt x="357" y="157"/>
                    <a:pt x="355" y="160"/>
                  </a:cubicBezTo>
                  <a:cubicBezTo>
                    <a:pt x="353" y="164"/>
                    <a:pt x="353" y="161"/>
                    <a:pt x="352" y="164"/>
                  </a:cubicBezTo>
                  <a:cubicBezTo>
                    <a:pt x="352" y="166"/>
                    <a:pt x="353" y="164"/>
                    <a:pt x="352" y="166"/>
                  </a:cubicBezTo>
                  <a:cubicBezTo>
                    <a:pt x="350" y="168"/>
                    <a:pt x="355" y="168"/>
                    <a:pt x="350" y="168"/>
                  </a:cubicBezTo>
                  <a:cubicBezTo>
                    <a:pt x="344" y="168"/>
                    <a:pt x="343" y="169"/>
                    <a:pt x="342" y="168"/>
                  </a:cubicBezTo>
                  <a:cubicBezTo>
                    <a:pt x="341" y="167"/>
                    <a:pt x="340" y="164"/>
                    <a:pt x="340" y="164"/>
                  </a:cubicBezTo>
                  <a:cubicBezTo>
                    <a:pt x="339" y="162"/>
                    <a:pt x="339" y="160"/>
                    <a:pt x="338" y="158"/>
                  </a:cubicBezTo>
                  <a:cubicBezTo>
                    <a:pt x="337" y="157"/>
                    <a:pt x="337" y="156"/>
                    <a:pt x="336" y="155"/>
                  </a:cubicBezTo>
                  <a:cubicBezTo>
                    <a:pt x="327" y="152"/>
                    <a:pt x="328" y="151"/>
                    <a:pt x="325" y="151"/>
                  </a:cubicBezTo>
                  <a:cubicBezTo>
                    <a:pt x="322" y="150"/>
                    <a:pt x="327" y="151"/>
                    <a:pt x="322" y="150"/>
                  </a:cubicBezTo>
                  <a:cubicBezTo>
                    <a:pt x="317" y="150"/>
                    <a:pt x="315" y="148"/>
                    <a:pt x="310" y="147"/>
                  </a:cubicBezTo>
                  <a:cubicBezTo>
                    <a:pt x="306" y="146"/>
                    <a:pt x="305" y="145"/>
                    <a:pt x="304" y="144"/>
                  </a:cubicBezTo>
                  <a:cubicBezTo>
                    <a:pt x="302" y="143"/>
                    <a:pt x="301" y="143"/>
                    <a:pt x="301" y="141"/>
                  </a:cubicBezTo>
                  <a:cubicBezTo>
                    <a:pt x="300" y="140"/>
                    <a:pt x="298" y="139"/>
                    <a:pt x="294" y="138"/>
                  </a:cubicBezTo>
                  <a:cubicBezTo>
                    <a:pt x="290" y="137"/>
                    <a:pt x="294" y="138"/>
                    <a:pt x="289" y="137"/>
                  </a:cubicBezTo>
                  <a:cubicBezTo>
                    <a:pt x="285" y="135"/>
                    <a:pt x="284" y="136"/>
                    <a:pt x="284" y="133"/>
                  </a:cubicBezTo>
                  <a:cubicBezTo>
                    <a:pt x="283" y="131"/>
                    <a:pt x="283" y="128"/>
                    <a:pt x="283" y="128"/>
                  </a:cubicBezTo>
                  <a:cubicBezTo>
                    <a:pt x="283" y="128"/>
                    <a:pt x="286" y="126"/>
                    <a:pt x="289" y="124"/>
                  </a:cubicBezTo>
                  <a:cubicBezTo>
                    <a:pt x="291" y="122"/>
                    <a:pt x="290" y="121"/>
                    <a:pt x="292" y="120"/>
                  </a:cubicBezTo>
                  <a:cubicBezTo>
                    <a:pt x="295" y="119"/>
                    <a:pt x="297" y="119"/>
                    <a:pt x="299" y="117"/>
                  </a:cubicBezTo>
                  <a:cubicBezTo>
                    <a:pt x="300" y="116"/>
                    <a:pt x="300" y="114"/>
                    <a:pt x="302" y="114"/>
                  </a:cubicBezTo>
                  <a:cubicBezTo>
                    <a:pt x="303" y="113"/>
                    <a:pt x="305" y="113"/>
                    <a:pt x="306" y="112"/>
                  </a:cubicBezTo>
                  <a:cubicBezTo>
                    <a:pt x="308" y="111"/>
                    <a:pt x="310" y="110"/>
                    <a:pt x="310" y="110"/>
                  </a:cubicBezTo>
                  <a:cubicBezTo>
                    <a:pt x="311" y="108"/>
                    <a:pt x="312" y="108"/>
                    <a:pt x="313" y="107"/>
                  </a:cubicBezTo>
                  <a:cubicBezTo>
                    <a:pt x="314" y="107"/>
                    <a:pt x="314" y="107"/>
                    <a:pt x="315" y="106"/>
                  </a:cubicBezTo>
                  <a:cubicBezTo>
                    <a:pt x="315" y="106"/>
                    <a:pt x="318" y="106"/>
                    <a:pt x="319" y="105"/>
                  </a:cubicBezTo>
                  <a:cubicBezTo>
                    <a:pt x="321" y="103"/>
                    <a:pt x="323" y="100"/>
                    <a:pt x="323" y="100"/>
                  </a:cubicBezTo>
                  <a:cubicBezTo>
                    <a:pt x="324" y="99"/>
                    <a:pt x="325" y="99"/>
                    <a:pt x="326" y="99"/>
                  </a:cubicBezTo>
                  <a:cubicBezTo>
                    <a:pt x="326" y="99"/>
                    <a:pt x="330" y="98"/>
                    <a:pt x="331" y="98"/>
                  </a:cubicBezTo>
                  <a:cubicBezTo>
                    <a:pt x="332" y="97"/>
                    <a:pt x="337" y="94"/>
                    <a:pt x="338" y="94"/>
                  </a:cubicBezTo>
                  <a:cubicBezTo>
                    <a:pt x="339" y="94"/>
                    <a:pt x="342" y="92"/>
                    <a:pt x="342" y="92"/>
                  </a:cubicBezTo>
                  <a:cubicBezTo>
                    <a:pt x="342" y="91"/>
                    <a:pt x="343" y="90"/>
                    <a:pt x="343" y="89"/>
                  </a:cubicBezTo>
                  <a:cubicBezTo>
                    <a:pt x="343" y="89"/>
                    <a:pt x="342" y="88"/>
                    <a:pt x="341" y="87"/>
                  </a:cubicBezTo>
                  <a:cubicBezTo>
                    <a:pt x="340" y="86"/>
                    <a:pt x="340" y="87"/>
                    <a:pt x="338" y="83"/>
                  </a:cubicBezTo>
                  <a:cubicBezTo>
                    <a:pt x="336" y="79"/>
                    <a:pt x="335" y="76"/>
                    <a:pt x="332" y="76"/>
                  </a:cubicBezTo>
                  <a:cubicBezTo>
                    <a:pt x="330" y="75"/>
                    <a:pt x="333" y="74"/>
                    <a:pt x="330" y="75"/>
                  </a:cubicBezTo>
                  <a:cubicBezTo>
                    <a:pt x="326" y="76"/>
                    <a:pt x="329" y="74"/>
                    <a:pt x="326" y="76"/>
                  </a:cubicBezTo>
                  <a:cubicBezTo>
                    <a:pt x="322" y="78"/>
                    <a:pt x="325" y="75"/>
                    <a:pt x="322" y="78"/>
                  </a:cubicBezTo>
                  <a:cubicBezTo>
                    <a:pt x="320" y="81"/>
                    <a:pt x="320" y="78"/>
                    <a:pt x="320" y="81"/>
                  </a:cubicBezTo>
                  <a:cubicBezTo>
                    <a:pt x="319" y="85"/>
                    <a:pt x="318" y="87"/>
                    <a:pt x="318" y="87"/>
                  </a:cubicBezTo>
                  <a:cubicBezTo>
                    <a:pt x="318" y="87"/>
                    <a:pt x="316" y="89"/>
                    <a:pt x="315" y="89"/>
                  </a:cubicBezTo>
                  <a:cubicBezTo>
                    <a:pt x="313" y="89"/>
                    <a:pt x="310" y="87"/>
                    <a:pt x="310" y="87"/>
                  </a:cubicBezTo>
                  <a:cubicBezTo>
                    <a:pt x="310" y="86"/>
                    <a:pt x="309" y="85"/>
                    <a:pt x="308" y="84"/>
                  </a:cubicBezTo>
                  <a:cubicBezTo>
                    <a:pt x="308" y="82"/>
                    <a:pt x="309" y="82"/>
                    <a:pt x="309" y="81"/>
                  </a:cubicBezTo>
                  <a:cubicBezTo>
                    <a:pt x="309" y="80"/>
                    <a:pt x="309" y="79"/>
                    <a:pt x="308" y="78"/>
                  </a:cubicBezTo>
                  <a:cubicBezTo>
                    <a:pt x="304" y="82"/>
                    <a:pt x="306" y="81"/>
                    <a:pt x="304" y="82"/>
                  </a:cubicBezTo>
                  <a:cubicBezTo>
                    <a:pt x="302" y="83"/>
                    <a:pt x="305" y="85"/>
                    <a:pt x="302" y="83"/>
                  </a:cubicBezTo>
                  <a:cubicBezTo>
                    <a:pt x="298" y="81"/>
                    <a:pt x="296" y="79"/>
                    <a:pt x="296" y="79"/>
                  </a:cubicBezTo>
                  <a:cubicBezTo>
                    <a:pt x="296" y="78"/>
                    <a:pt x="297" y="77"/>
                    <a:pt x="297" y="75"/>
                  </a:cubicBezTo>
                  <a:cubicBezTo>
                    <a:pt x="297" y="75"/>
                    <a:pt x="303" y="81"/>
                    <a:pt x="299" y="73"/>
                  </a:cubicBezTo>
                  <a:cubicBezTo>
                    <a:pt x="294" y="65"/>
                    <a:pt x="290" y="66"/>
                    <a:pt x="290" y="66"/>
                  </a:cubicBezTo>
                  <a:cubicBezTo>
                    <a:pt x="290" y="66"/>
                    <a:pt x="287" y="67"/>
                    <a:pt x="285" y="66"/>
                  </a:cubicBezTo>
                  <a:cubicBezTo>
                    <a:pt x="283" y="66"/>
                    <a:pt x="283" y="66"/>
                    <a:pt x="283" y="66"/>
                  </a:cubicBezTo>
                  <a:cubicBezTo>
                    <a:pt x="283" y="66"/>
                    <a:pt x="285" y="62"/>
                    <a:pt x="281" y="66"/>
                  </a:cubicBezTo>
                  <a:cubicBezTo>
                    <a:pt x="277" y="69"/>
                    <a:pt x="277" y="67"/>
                    <a:pt x="277" y="69"/>
                  </a:cubicBezTo>
                  <a:cubicBezTo>
                    <a:pt x="277" y="72"/>
                    <a:pt x="278" y="72"/>
                    <a:pt x="279" y="74"/>
                  </a:cubicBezTo>
                  <a:cubicBezTo>
                    <a:pt x="280" y="77"/>
                    <a:pt x="275" y="75"/>
                    <a:pt x="280" y="77"/>
                  </a:cubicBezTo>
                  <a:cubicBezTo>
                    <a:pt x="285" y="80"/>
                    <a:pt x="285" y="77"/>
                    <a:pt x="285" y="80"/>
                  </a:cubicBezTo>
                  <a:cubicBezTo>
                    <a:pt x="285" y="84"/>
                    <a:pt x="286" y="82"/>
                    <a:pt x="285" y="84"/>
                  </a:cubicBezTo>
                  <a:cubicBezTo>
                    <a:pt x="283" y="86"/>
                    <a:pt x="283" y="86"/>
                    <a:pt x="283" y="86"/>
                  </a:cubicBezTo>
                  <a:cubicBezTo>
                    <a:pt x="283" y="86"/>
                    <a:pt x="282" y="88"/>
                    <a:pt x="280" y="88"/>
                  </a:cubicBezTo>
                  <a:cubicBezTo>
                    <a:pt x="279" y="88"/>
                    <a:pt x="282" y="88"/>
                    <a:pt x="279" y="88"/>
                  </a:cubicBezTo>
                  <a:cubicBezTo>
                    <a:pt x="276" y="88"/>
                    <a:pt x="277" y="85"/>
                    <a:pt x="274" y="84"/>
                  </a:cubicBezTo>
                  <a:cubicBezTo>
                    <a:pt x="271" y="84"/>
                    <a:pt x="274" y="82"/>
                    <a:pt x="269" y="84"/>
                  </a:cubicBezTo>
                  <a:cubicBezTo>
                    <a:pt x="264" y="87"/>
                    <a:pt x="264" y="87"/>
                    <a:pt x="264" y="87"/>
                  </a:cubicBezTo>
                  <a:cubicBezTo>
                    <a:pt x="264" y="87"/>
                    <a:pt x="266" y="88"/>
                    <a:pt x="263" y="88"/>
                  </a:cubicBezTo>
                  <a:cubicBezTo>
                    <a:pt x="260" y="88"/>
                    <a:pt x="261" y="88"/>
                    <a:pt x="259" y="88"/>
                  </a:cubicBezTo>
                  <a:cubicBezTo>
                    <a:pt x="256" y="87"/>
                    <a:pt x="255" y="87"/>
                    <a:pt x="253" y="87"/>
                  </a:cubicBezTo>
                  <a:cubicBezTo>
                    <a:pt x="251" y="87"/>
                    <a:pt x="255" y="87"/>
                    <a:pt x="249" y="87"/>
                  </a:cubicBezTo>
                  <a:cubicBezTo>
                    <a:pt x="243" y="88"/>
                    <a:pt x="242" y="86"/>
                    <a:pt x="242" y="86"/>
                  </a:cubicBezTo>
                  <a:cubicBezTo>
                    <a:pt x="241" y="85"/>
                    <a:pt x="241" y="84"/>
                    <a:pt x="240" y="83"/>
                  </a:cubicBezTo>
                  <a:cubicBezTo>
                    <a:pt x="235" y="84"/>
                    <a:pt x="238" y="81"/>
                    <a:pt x="235" y="84"/>
                  </a:cubicBezTo>
                  <a:cubicBezTo>
                    <a:pt x="233" y="87"/>
                    <a:pt x="234" y="85"/>
                    <a:pt x="233" y="87"/>
                  </a:cubicBezTo>
                  <a:cubicBezTo>
                    <a:pt x="231" y="88"/>
                    <a:pt x="232" y="83"/>
                    <a:pt x="231" y="88"/>
                  </a:cubicBezTo>
                  <a:cubicBezTo>
                    <a:pt x="230" y="93"/>
                    <a:pt x="231" y="91"/>
                    <a:pt x="230" y="93"/>
                  </a:cubicBezTo>
                  <a:cubicBezTo>
                    <a:pt x="228" y="95"/>
                    <a:pt x="230" y="95"/>
                    <a:pt x="228" y="97"/>
                  </a:cubicBezTo>
                  <a:cubicBezTo>
                    <a:pt x="226" y="99"/>
                    <a:pt x="226" y="99"/>
                    <a:pt x="226" y="99"/>
                  </a:cubicBezTo>
                  <a:cubicBezTo>
                    <a:pt x="225" y="98"/>
                    <a:pt x="224" y="97"/>
                    <a:pt x="224" y="95"/>
                  </a:cubicBezTo>
                  <a:cubicBezTo>
                    <a:pt x="224" y="94"/>
                    <a:pt x="224" y="94"/>
                    <a:pt x="224" y="93"/>
                  </a:cubicBezTo>
                  <a:cubicBezTo>
                    <a:pt x="222" y="92"/>
                    <a:pt x="223" y="93"/>
                    <a:pt x="220" y="93"/>
                  </a:cubicBezTo>
                  <a:cubicBezTo>
                    <a:pt x="217" y="92"/>
                    <a:pt x="222" y="91"/>
                    <a:pt x="214" y="92"/>
                  </a:cubicBezTo>
                  <a:cubicBezTo>
                    <a:pt x="207" y="93"/>
                    <a:pt x="207" y="93"/>
                    <a:pt x="207" y="93"/>
                  </a:cubicBezTo>
                  <a:cubicBezTo>
                    <a:pt x="207" y="93"/>
                    <a:pt x="213" y="94"/>
                    <a:pt x="203" y="94"/>
                  </a:cubicBezTo>
                  <a:cubicBezTo>
                    <a:pt x="193" y="94"/>
                    <a:pt x="198" y="92"/>
                    <a:pt x="198" y="92"/>
                  </a:cubicBezTo>
                  <a:cubicBezTo>
                    <a:pt x="198" y="92"/>
                    <a:pt x="196" y="90"/>
                    <a:pt x="195" y="90"/>
                  </a:cubicBezTo>
                  <a:cubicBezTo>
                    <a:pt x="193" y="90"/>
                    <a:pt x="194" y="89"/>
                    <a:pt x="191" y="90"/>
                  </a:cubicBezTo>
                  <a:cubicBezTo>
                    <a:pt x="188" y="90"/>
                    <a:pt x="191" y="89"/>
                    <a:pt x="188" y="90"/>
                  </a:cubicBezTo>
                  <a:cubicBezTo>
                    <a:pt x="185" y="91"/>
                    <a:pt x="187" y="91"/>
                    <a:pt x="185" y="91"/>
                  </a:cubicBezTo>
                  <a:cubicBezTo>
                    <a:pt x="183" y="92"/>
                    <a:pt x="188" y="92"/>
                    <a:pt x="183" y="92"/>
                  </a:cubicBezTo>
                  <a:cubicBezTo>
                    <a:pt x="178" y="91"/>
                    <a:pt x="175" y="90"/>
                    <a:pt x="175" y="89"/>
                  </a:cubicBezTo>
                  <a:cubicBezTo>
                    <a:pt x="174" y="88"/>
                    <a:pt x="176" y="87"/>
                    <a:pt x="174" y="88"/>
                  </a:cubicBezTo>
                  <a:cubicBezTo>
                    <a:pt x="172" y="90"/>
                    <a:pt x="168" y="91"/>
                    <a:pt x="168" y="91"/>
                  </a:cubicBezTo>
                  <a:close/>
                  <a:moveTo>
                    <a:pt x="234" y="82"/>
                  </a:moveTo>
                  <a:cubicBezTo>
                    <a:pt x="234" y="82"/>
                    <a:pt x="234" y="82"/>
                    <a:pt x="238" y="81"/>
                  </a:cubicBezTo>
                  <a:cubicBezTo>
                    <a:pt x="242" y="80"/>
                    <a:pt x="238" y="81"/>
                    <a:pt x="239" y="80"/>
                  </a:cubicBezTo>
                  <a:cubicBezTo>
                    <a:pt x="241" y="80"/>
                    <a:pt x="241" y="80"/>
                    <a:pt x="241" y="80"/>
                  </a:cubicBezTo>
                  <a:cubicBezTo>
                    <a:pt x="242" y="81"/>
                    <a:pt x="242" y="81"/>
                    <a:pt x="242" y="82"/>
                  </a:cubicBezTo>
                  <a:cubicBezTo>
                    <a:pt x="242" y="82"/>
                    <a:pt x="242" y="84"/>
                    <a:pt x="244" y="84"/>
                  </a:cubicBezTo>
                  <a:cubicBezTo>
                    <a:pt x="246" y="83"/>
                    <a:pt x="249" y="84"/>
                    <a:pt x="251" y="84"/>
                  </a:cubicBezTo>
                  <a:cubicBezTo>
                    <a:pt x="253" y="84"/>
                    <a:pt x="252" y="84"/>
                    <a:pt x="256" y="84"/>
                  </a:cubicBezTo>
                  <a:cubicBezTo>
                    <a:pt x="256" y="84"/>
                    <a:pt x="257" y="81"/>
                    <a:pt x="259" y="80"/>
                  </a:cubicBezTo>
                  <a:cubicBezTo>
                    <a:pt x="261" y="79"/>
                    <a:pt x="259" y="80"/>
                    <a:pt x="259" y="80"/>
                  </a:cubicBezTo>
                  <a:cubicBezTo>
                    <a:pt x="259" y="80"/>
                    <a:pt x="259" y="80"/>
                    <a:pt x="262" y="79"/>
                  </a:cubicBezTo>
                  <a:cubicBezTo>
                    <a:pt x="264" y="78"/>
                    <a:pt x="262" y="79"/>
                    <a:pt x="263" y="79"/>
                  </a:cubicBezTo>
                  <a:cubicBezTo>
                    <a:pt x="264" y="78"/>
                    <a:pt x="262" y="76"/>
                    <a:pt x="262" y="76"/>
                  </a:cubicBezTo>
                  <a:cubicBezTo>
                    <a:pt x="261" y="76"/>
                    <a:pt x="261" y="76"/>
                    <a:pt x="259" y="75"/>
                  </a:cubicBezTo>
                  <a:cubicBezTo>
                    <a:pt x="259" y="75"/>
                    <a:pt x="254" y="74"/>
                    <a:pt x="253" y="74"/>
                  </a:cubicBezTo>
                  <a:cubicBezTo>
                    <a:pt x="252" y="73"/>
                    <a:pt x="251" y="74"/>
                    <a:pt x="251" y="74"/>
                  </a:cubicBezTo>
                  <a:cubicBezTo>
                    <a:pt x="251" y="74"/>
                    <a:pt x="249" y="72"/>
                    <a:pt x="248" y="71"/>
                  </a:cubicBezTo>
                  <a:cubicBezTo>
                    <a:pt x="247" y="70"/>
                    <a:pt x="248" y="71"/>
                    <a:pt x="247" y="70"/>
                  </a:cubicBezTo>
                  <a:cubicBezTo>
                    <a:pt x="246" y="69"/>
                    <a:pt x="245" y="70"/>
                    <a:pt x="245" y="70"/>
                  </a:cubicBezTo>
                  <a:cubicBezTo>
                    <a:pt x="245" y="70"/>
                    <a:pt x="245" y="70"/>
                    <a:pt x="245" y="68"/>
                  </a:cubicBezTo>
                  <a:cubicBezTo>
                    <a:pt x="246" y="66"/>
                    <a:pt x="245" y="68"/>
                    <a:pt x="246" y="66"/>
                  </a:cubicBezTo>
                  <a:cubicBezTo>
                    <a:pt x="246" y="66"/>
                    <a:pt x="244" y="66"/>
                    <a:pt x="243" y="64"/>
                  </a:cubicBezTo>
                  <a:cubicBezTo>
                    <a:pt x="242" y="63"/>
                    <a:pt x="243" y="64"/>
                    <a:pt x="242" y="63"/>
                  </a:cubicBezTo>
                  <a:cubicBezTo>
                    <a:pt x="240" y="62"/>
                    <a:pt x="242" y="63"/>
                    <a:pt x="240" y="61"/>
                  </a:cubicBezTo>
                  <a:cubicBezTo>
                    <a:pt x="238" y="58"/>
                    <a:pt x="240" y="61"/>
                    <a:pt x="238" y="61"/>
                  </a:cubicBezTo>
                  <a:cubicBezTo>
                    <a:pt x="237" y="61"/>
                    <a:pt x="238" y="61"/>
                    <a:pt x="237" y="62"/>
                  </a:cubicBezTo>
                  <a:cubicBezTo>
                    <a:pt x="237" y="63"/>
                    <a:pt x="237" y="63"/>
                    <a:pt x="238" y="64"/>
                  </a:cubicBezTo>
                  <a:cubicBezTo>
                    <a:pt x="239" y="64"/>
                    <a:pt x="239" y="64"/>
                    <a:pt x="240" y="64"/>
                  </a:cubicBezTo>
                  <a:cubicBezTo>
                    <a:pt x="240" y="65"/>
                    <a:pt x="240" y="65"/>
                    <a:pt x="240" y="65"/>
                  </a:cubicBezTo>
                  <a:cubicBezTo>
                    <a:pt x="241" y="67"/>
                    <a:pt x="241" y="67"/>
                    <a:pt x="242" y="68"/>
                  </a:cubicBezTo>
                  <a:cubicBezTo>
                    <a:pt x="241" y="69"/>
                    <a:pt x="240" y="69"/>
                    <a:pt x="240" y="69"/>
                  </a:cubicBezTo>
                  <a:cubicBezTo>
                    <a:pt x="238" y="69"/>
                    <a:pt x="237" y="69"/>
                    <a:pt x="236" y="70"/>
                  </a:cubicBezTo>
                  <a:cubicBezTo>
                    <a:pt x="236" y="70"/>
                    <a:pt x="233" y="70"/>
                    <a:pt x="233" y="68"/>
                  </a:cubicBezTo>
                  <a:cubicBezTo>
                    <a:pt x="233" y="66"/>
                    <a:pt x="233" y="67"/>
                    <a:pt x="235" y="64"/>
                  </a:cubicBezTo>
                  <a:cubicBezTo>
                    <a:pt x="238" y="61"/>
                    <a:pt x="235" y="64"/>
                    <a:pt x="235" y="63"/>
                  </a:cubicBezTo>
                  <a:cubicBezTo>
                    <a:pt x="234" y="61"/>
                    <a:pt x="233" y="62"/>
                    <a:pt x="232" y="62"/>
                  </a:cubicBezTo>
                  <a:cubicBezTo>
                    <a:pt x="230" y="63"/>
                    <a:pt x="230" y="63"/>
                    <a:pt x="230" y="63"/>
                  </a:cubicBezTo>
                  <a:cubicBezTo>
                    <a:pt x="230" y="64"/>
                    <a:pt x="229" y="64"/>
                    <a:pt x="229" y="65"/>
                  </a:cubicBezTo>
                  <a:cubicBezTo>
                    <a:pt x="228" y="65"/>
                    <a:pt x="227" y="65"/>
                    <a:pt x="226" y="66"/>
                  </a:cubicBezTo>
                  <a:cubicBezTo>
                    <a:pt x="226" y="65"/>
                    <a:pt x="226" y="65"/>
                    <a:pt x="225" y="65"/>
                  </a:cubicBezTo>
                  <a:cubicBezTo>
                    <a:pt x="225" y="65"/>
                    <a:pt x="225" y="65"/>
                    <a:pt x="225" y="65"/>
                  </a:cubicBezTo>
                  <a:cubicBezTo>
                    <a:pt x="225" y="65"/>
                    <a:pt x="225" y="65"/>
                    <a:pt x="225" y="64"/>
                  </a:cubicBezTo>
                  <a:cubicBezTo>
                    <a:pt x="224" y="63"/>
                    <a:pt x="222" y="63"/>
                    <a:pt x="222" y="63"/>
                  </a:cubicBezTo>
                  <a:cubicBezTo>
                    <a:pt x="222" y="64"/>
                    <a:pt x="221" y="64"/>
                    <a:pt x="221" y="65"/>
                  </a:cubicBezTo>
                  <a:cubicBezTo>
                    <a:pt x="221" y="65"/>
                    <a:pt x="221" y="65"/>
                    <a:pt x="222" y="66"/>
                  </a:cubicBezTo>
                  <a:cubicBezTo>
                    <a:pt x="221" y="67"/>
                    <a:pt x="221" y="67"/>
                    <a:pt x="220" y="68"/>
                  </a:cubicBezTo>
                  <a:cubicBezTo>
                    <a:pt x="220" y="68"/>
                    <a:pt x="217" y="68"/>
                    <a:pt x="216" y="67"/>
                  </a:cubicBezTo>
                  <a:cubicBezTo>
                    <a:pt x="215" y="66"/>
                    <a:pt x="216" y="66"/>
                    <a:pt x="216" y="66"/>
                  </a:cubicBezTo>
                  <a:cubicBezTo>
                    <a:pt x="216" y="66"/>
                    <a:pt x="216" y="65"/>
                    <a:pt x="216" y="64"/>
                  </a:cubicBezTo>
                  <a:cubicBezTo>
                    <a:pt x="217" y="62"/>
                    <a:pt x="216" y="64"/>
                    <a:pt x="216" y="63"/>
                  </a:cubicBezTo>
                  <a:cubicBezTo>
                    <a:pt x="215" y="63"/>
                    <a:pt x="216" y="63"/>
                    <a:pt x="214" y="64"/>
                  </a:cubicBezTo>
                  <a:cubicBezTo>
                    <a:pt x="213" y="64"/>
                    <a:pt x="212" y="66"/>
                    <a:pt x="212" y="66"/>
                  </a:cubicBezTo>
                  <a:cubicBezTo>
                    <a:pt x="210" y="65"/>
                    <a:pt x="210" y="65"/>
                    <a:pt x="208" y="65"/>
                  </a:cubicBezTo>
                  <a:cubicBezTo>
                    <a:pt x="207" y="65"/>
                    <a:pt x="207" y="65"/>
                    <a:pt x="207" y="64"/>
                  </a:cubicBezTo>
                  <a:cubicBezTo>
                    <a:pt x="207" y="64"/>
                    <a:pt x="207" y="64"/>
                    <a:pt x="207" y="63"/>
                  </a:cubicBezTo>
                  <a:cubicBezTo>
                    <a:pt x="207" y="62"/>
                    <a:pt x="207" y="63"/>
                    <a:pt x="207" y="60"/>
                  </a:cubicBezTo>
                  <a:cubicBezTo>
                    <a:pt x="208" y="57"/>
                    <a:pt x="207" y="60"/>
                    <a:pt x="206" y="60"/>
                  </a:cubicBezTo>
                  <a:cubicBezTo>
                    <a:pt x="204" y="60"/>
                    <a:pt x="206" y="60"/>
                    <a:pt x="204" y="60"/>
                  </a:cubicBezTo>
                  <a:cubicBezTo>
                    <a:pt x="203" y="60"/>
                    <a:pt x="203" y="61"/>
                    <a:pt x="203" y="61"/>
                  </a:cubicBezTo>
                  <a:cubicBezTo>
                    <a:pt x="202" y="61"/>
                    <a:pt x="202" y="61"/>
                    <a:pt x="201" y="62"/>
                  </a:cubicBezTo>
                  <a:cubicBezTo>
                    <a:pt x="200" y="62"/>
                    <a:pt x="200" y="62"/>
                    <a:pt x="199" y="63"/>
                  </a:cubicBezTo>
                  <a:cubicBezTo>
                    <a:pt x="198" y="63"/>
                    <a:pt x="197" y="63"/>
                    <a:pt x="196" y="63"/>
                  </a:cubicBezTo>
                  <a:cubicBezTo>
                    <a:pt x="196" y="63"/>
                    <a:pt x="193" y="63"/>
                    <a:pt x="192" y="63"/>
                  </a:cubicBezTo>
                  <a:cubicBezTo>
                    <a:pt x="191" y="62"/>
                    <a:pt x="189" y="63"/>
                    <a:pt x="187" y="63"/>
                  </a:cubicBezTo>
                  <a:cubicBezTo>
                    <a:pt x="185" y="62"/>
                    <a:pt x="186" y="63"/>
                    <a:pt x="184" y="63"/>
                  </a:cubicBezTo>
                  <a:cubicBezTo>
                    <a:pt x="183" y="63"/>
                    <a:pt x="184" y="63"/>
                    <a:pt x="183" y="64"/>
                  </a:cubicBezTo>
                  <a:cubicBezTo>
                    <a:pt x="182" y="64"/>
                    <a:pt x="181" y="65"/>
                    <a:pt x="180" y="66"/>
                  </a:cubicBezTo>
                  <a:cubicBezTo>
                    <a:pt x="179" y="66"/>
                    <a:pt x="177" y="67"/>
                    <a:pt x="177" y="67"/>
                  </a:cubicBezTo>
                  <a:cubicBezTo>
                    <a:pt x="176" y="68"/>
                    <a:pt x="176" y="68"/>
                    <a:pt x="175" y="70"/>
                  </a:cubicBezTo>
                  <a:cubicBezTo>
                    <a:pt x="174" y="71"/>
                    <a:pt x="173" y="72"/>
                    <a:pt x="172" y="74"/>
                  </a:cubicBezTo>
                  <a:cubicBezTo>
                    <a:pt x="172" y="75"/>
                    <a:pt x="172" y="76"/>
                    <a:pt x="172" y="78"/>
                  </a:cubicBezTo>
                  <a:cubicBezTo>
                    <a:pt x="172" y="78"/>
                    <a:pt x="175" y="80"/>
                    <a:pt x="179" y="79"/>
                  </a:cubicBezTo>
                  <a:cubicBezTo>
                    <a:pt x="183" y="79"/>
                    <a:pt x="179" y="79"/>
                    <a:pt x="182" y="78"/>
                  </a:cubicBezTo>
                  <a:cubicBezTo>
                    <a:pt x="186" y="78"/>
                    <a:pt x="182" y="78"/>
                    <a:pt x="186" y="78"/>
                  </a:cubicBezTo>
                  <a:cubicBezTo>
                    <a:pt x="189" y="77"/>
                    <a:pt x="186" y="78"/>
                    <a:pt x="189" y="77"/>
                  </a:cubicBezTo>
                  <a:cubicBezTo>
                    <a:pt x="192" y="77"/>
                    <a:pt x="189" y="77"/>
                    <a:pt x="190" y="77"/>
                  </a:cubicBezTo>
                  <a:cubicBezTo>
                    <a:pt x="191" y="77"/>
                    <a:pt x="194" y="79"/>
                    <a:pt x="194" y="79"/>
                  </a:cubicBezTo>
                  <a:cubicBezTo>
                    <a:pt x="194" y="79"/>
                    <a:pt x="197" y="79"/>
                    <a:pt x="199" y="79"/>
                  </a:cubicBezTo>
                  <a:cubicBezTo>
                    <a:pt x="202" y="78"/>
                    <a:pt x="199" y="79"/>
                    <a:pt x="201" y="79"/>
                  </a:cubicBezTo>
                  <a:cubicBezTo>
                    <a:pt x="203" y="78"/>
                    <a:pt x="203" y="78"/>
                    <a:pt x="205" y="78"/>
                  </a:cubicBezTo>
                  <a:cubicBezTo>
                    <a:pt x="207" y="77"/>
                    <a:pt x="208" y="77"/>
                    <a:pt x="211" y="76"/>
                  </a:cubicBezTo>
                  <a:cubicBezTo>
                    <a:pt x="214" y="76"/>
                    <a:pt x="216" y="76"/>
                    <a:pt x="216" y="76"/>
                  </a:cubicBezTo>
                  <a:cubicBezTo>
                    <a:pt x="216" y="76"/>
                    <a:pt x="216" y="76"/>
                    <a:pt x="216" y="77"/>
                  </a:cubicBezTo>
                  <a:cubicBezTo>
                    <a:pt x="216" y="78"/>
                    <a:pt x="215" y="79"/>
                    <a:pt x="214" y="80"/>
                  </a:cubicBezTo>
                  <a:cubicBezTo>
                    <a:pt x="213" y="80"/>
                    <a:pt x="213" y="80"/>
                    <a:pt x="212" y="80"/>
                  </a:cubicBezTo>
                  <a:cubicBezTo>
                    <a:pt x="212" y="80"/>
                    <a:pt x="204" y="82"/>
                    <a:pt x="203" y="82"/>
                  </a:cubicBezTo>
                  <a:cubicBezTo>
                    <a:pt x="202" y="82"/>
                    <a:pt x="201" y="83"/>
                    <a:pt x="201" y="83"/>
                  </a:cubicBezTo>
                  <a:cubicBezTo>
                    <a:pt x="201" y="83"/>
                    <a:pt x="201" y="84"/>
                    <a:pt x="201" y="84"/>
                  </a:cubicBezTo>
                  <a:cubicBezTo>
                    <a:pt x="202" y="85"/>
                    <a:pt x="202" y="86"/>
                    <a:pt x="203" y="86"/>
                  </a:cubicBezTo>
                  <a:cubicBezTo>
                    <a:pt x="206" y="86"/>
                    <a:pt x="207" y="87"/>
                    <a:pt x="210" y="87"/>
                  </a:cubicBezTo>
                  <a:cubicBezTo>
                    <a:pt x="212" y="87"/>
                    <a:pt x="213" y="88"/>
                    <a:pt x="215" y="88"/>
                  </a:cubicBezTo>
                  <a:cubicBezTo>
                    <a:pt x="217" y="88"/>
                    <a:pt x="218" y="87"/>
                    <a:pt x="220" y="87"/>
                  </a:cubicBezTo>
                  <a:cubicBezTo>
                    <a:pt x="223" y="87"/>
                    <a:pt x="224" y="87"/>
                    <a:pt x="227" y="88"/>
                  </a:cubicBezTo>
                  <a:cubicBezTo>
                    <a:pt x="227" y="88"/>
                    <a:pt x="230" y="87"/>
                    <a:pt x="231" y="86"/>
                  </a:cubicBezTo>
                  <a:cubicBezTo>
                    <a:pt x="231" y="85"/>
                    <a:pt x="231" y="85"/>
                    <a:pt x="231" y="85"/>
                  </a:cubicBezTo>
                  <a:cubicBezTo>
                    <a:pt x="232" y="84"/>
                    <a:pt x="232" y="84"/>
                    <a:pt x="232" y="84"/>
                  </a:cubicBezTo>
                  <a:cubicBezTo>
                    <a:pt x="234" y="84"/>
                    <a:pt x="234" y="83"/>
                    <a:pt x="235" y="83"/>
                  </a:cubicBezTo>
                  <a:lnTo>
                    <a:pt x="234" y="82"/>
                  </a:lnTo>
                  <a:close/>
                  <a:moveTo>
                    <a:pt x="346" y="50"/>
                  </a:moveTo>
                  <a:cubicBezTo>
                    <a:pt x="345" y="51"/>
                    <a:pt x="345" y="51"/>
                    <a:pt x="344" y="51"/>
                  </a:cubicBezTo>
                  <a:cubicBezTo>
                    <a:pt x="343" y="52"/>
                    <a:pt x="343" y="52"/>
                    <a:pt x="342" y="52"/>
                  </a:cubicBezTo>
                  <a:cubicBezTo>
                    <a:pt x="340" y="52"/>
                    <a:pt x="339" y="52"/>
                    <a:pt x="337" y="51"/>
                  </a:cubicBezTo>
                  <a:cubicBezTo>
                    <a:pt x="335" y="51"/>
                    <a:pt x="334" y="51"/>
                    <a:pt x="332" y="51"/>
                  </a:cubicBezTo>
                  <a:cubicBezTo>
                    <a:pt x="332" y="51"/>
                    <a:pt x="331" y="49"/>
                    <a:pt x="329" y="50"/>
                  </a:cubicBezTo>
                  <a:cubicBezTo>
                    <a:pt x="326" y="50"/>
                    <a:pt x="323" y="50"/>
                    <a:pt x="322" y="51"/>
                  </a:cubicBezTo>
                  <a:cubicBezTo>
                    <a:pt x="321" y="51"/>
                    <a:pt x="320" y="52"/>
                    <a:pt x="319" y="52"/>
                  </a:cubicBezTo>
                  <a:cubicBezTo>
                    <a:pt x="317" y="52"/>
                    <a:pt x="316" y="52"/>
                    <a:pt x="314" y="53"/>
                  </a:cubicBezTo>
                  <a:cubicBezTo>
                    <a:pt x="313" y="53"/>
                    <a:pt x="314" y="50"/>
                    <a:pt x="313" y="53"/>
                  </a:cubicBezTo>
                  <a:cubicBezTo>
                    <a:pt x="312" y="56"/>
                    <a:pt x="314" y="55"/>
                    <a:pt x="312" y="56"/>
                  </a:cubicBezTo>
                  <a:cubicBezTo>
                    <a:pt x="311" y="58"/>
                    <a:pt x="311" y="57"/>
                    <a:pt x="309" y="58"/>
                  </a:cubicBezTo>
                  <a:cubicBezTo>
                    <a:pt x="307" y="59"/>
                    <a:pt x="308" y="57"/>
                    <a:pt x="307" y="59"/>
                  </a:cubicBezTo>
                  <a:cubicBezTo>
                    <a:pt x="306" y="61"/>
                    <a:pt x="305" y="60"/>
                    <a:pt x="306" y="61"/>
                  </a:cubicBezTo>
                  <a:cubicBezTo>
                    <a:pt x="306" y="63"/>
                    <a:pt x="308" y="61"/>
                    <a:pt x="308" y="63"/>
                  </a:cubicBezTo>
                  <a:cubicBezTo>
                    <a:pt x="309" y="65"/>
                    <a:pt x="306" y="63"/>
                    <a:pt x="309" y="65"/>
                  </a:cubicBezTo>
                  <a:cubicBezTo>
                    <a:pt x="312" y="68"/>
                    <a:pt x="313" y="67"/>
                    <a:pt x="314" y="68"/>
                  </a:cubicBezTo>
                  <a:cubicBezTo>
                    <a:pt x="315" y="69"/>
                    <a:pt x="313" y="67"/>
                    <a:pt x="315" y="69"/>
                  </a:cubicBezTo>
                  <a:cubicBezTo>
                    <a:pt x="317" y="72"/>
                    <a:pt x="314" y="71"/>
                    <a:pt x="317" y="72"/>
                  </a:cubicBezTo>
                  <a:cubicBezTo>
                    <a:pt x="320" y="73"/>
                    <a:pt x="319" y="73"/>
                    <a:pt x="321" y="73"/>
                  </a:cubicBezTo>
                  <a:cubicBezTo>
                    <a:pt x="324" y="73"/>
                    <a:pt x="329" y="73"/>
                    <a:pt x="329" y="73"/>
                  </a:cubicBezTo>
                  <a:cubicBezTo>
                    <a:pt x="332" y="73"/>
                    <a:pt x="334" y="72"/>
                    <a:pt x="337" y="72"/>
                  </a:cubicBezTo>
                  <a:cubicBezTo>
                    <a:pt x="337" y="72"/>
                    <a:pt x="338" y="73"/>
                    <a:pt x="339" y="74"/>
                  </a:cubicBezTo>
                  <a:cubicBezTo>
                    <a:pt x="340" y="75"/>
                    <a:pt x="344" y="74"/>
                    <a:pt x="344" y="74"/>
                  </a:cubicBezTo>
                  <a:cubicBezTo>
                    <a:pt x="348" y="74"/>
                    <a:pt x="350" y="73"/>
                    <a:pt x="353" y="73"/>
                  </a:cubicBezTo>
                  <a:cubicBezTo>
                    <a:pt x="353" y="73"/>
                    <a:pt x="355" y="73"/>
                    <a:pt x="356" y="74"/>
                  </a:cubicBezTo>
                  <a:cubicBezTo>
                    <a:pt x="356" y="75"/>
                    <a:pt x="358" y="76"/>
                    <a:pt x="358" y="76"/>
                  </a:cubicBezTo>
                  <a:cubicBezTo>
                    <a:pt x="359" y="76"/>
                    <a:pt x="359" y="76"/>
                    <a:pt x="360" y="76"/>
                  </a:cubicBezTo>
                  <a:cubicBezTo>
                    <a:pt x="361" y="77"/>
                    <a:pt x="362" y="77"/>
                    <a:pt x="363" y="77"/>
                  </a:cubicBezTo>
                  <a:cubicBezTo>
                    <a:pt x="364" y="78"/>
                    <a:pt x="364" y="78"/>
                    <a:pt x="365" y="78"/>
                  </a:cubicBezTo>
                  <a:cubicBezTo>
                    <a:pt x="365" y="78"/>
                    <a:pt x="367" y="78"/>
                    <a:pt x="367" y="79"/>
                  </a:cubicBezTo>
                  <a:cubicBezTo>
                    <a:pt x="368" y="80"/>
                    <a:pt x="368" y="80"/>
                    <a:pt x="368" y="80"/>
                  </a:cubicBezTo>
                  <a:cubicBezTo>
                    <a:pt x="368" y="80"/>
                    <a:pt x="366" y="81"/>
                    <a:pt x="367" y="82"/>
                  </a:cubicBezTo>
                  <a:cubicBezTo>
                    <a:pt x="367" y="83"/>
                    <a:pt x="372" y="84"/>
                    <a:pt x="372" y="84"/>
                  </a:cubicBezTo>
                  <a:cubicBezTo>
                    <a:pt x="372" y="84"/>
                    <a:pt x="375" y="84"/>
                    <a:pt x="375" y="85"/>
                  </a:cubicBezTo>
                  <a:cubicBezTo>
                    <a:pt x="376" y="85"/>
                    <a:pt x="377" y="83"/>
                    <a:pt x="376" y="85"/>
                  </a:cubicBezTo>
                  <a:cubicBezTo>
                    <a:pt x="375" y="88"/>
                    <a:pt x="375" y="88"/>
                    <a:pt x="375" y="88"/>
                  </a:cubicBezTo>
                  <a:cubicBezTo>
                    <a:pt x="375" y="89"/>
                    <a:pt x="375" y="89"/>
                    <a:pt x="374" y="90"/>
                  </a:cubicBezTo>
                  <a:cubicBezTo>
                    <a:pt x="374" y="93"/>
                    <a:pt x="372" y="90"/>
                    <a:pt x="374" y="93"/>
                  </a:cubicBezTo>
                  <a:cubicBezTo>
                    <a:pt x="376" y="95"/>
                    <a:pt x="380" y="93"/>
                    <a:pt x="376" y="95"/>
                  </a:cubicBezTo>
                  <a:cubicBezTo>
                    <a:pt x="371" y="96"/>
                    <a:pt x="371" y="96"/>
                    <a:pt x="371" y="97"/>
                  </a:cubicBezTo>
                  <a:cubicBezTo>
                    <a:pt x="370" y="98"/>
                    <a:pt x="367" y="96"/>
                    <a:pt x="370" y="98"/>
                  </a:cubicBezTo>
                  <a:cubicBezTo>
                    <a:pt x="372" y="100"/>
                    <a:pt x="374" y="100"/>
                    <a:pt x="374" y="100"/>
                  </a:cubicBezTo>
                  <a:cubicBezTo>
                    <a:pt x="373" y="102"/>
                    <a:pt x="373" y="102"/>
                    <a:pt x="371" y="103"/>
                  </a:cubicBezTo>
                  <a:cubicBezTo>
                    <a:pt x="369" y="103"/>
                    <a:pt x="373" y="103"/>
                    <a:pt x="369" y="103"/>
                  </a:cubicBezTo>
                  <a:cubicBezTo>
                    <a:pt x="366" y="103"/>
                    <a:pt x="362" y="103"/>
                    <a:pt x="361" y="103"/>
                  </a:cubicBezTo>
                  <a:cubicBezTo>
                    <a:pt x="359" y="104"/>
                    <a:pt x="359" y="104"/>
                    <a:pt x="359" y="104"/>
                  </a:cubicBezTo>
                  <a:cubicBezTo>
                    <a:pt x="359" y="104"/>
                    <a:pt x="359" y="105"/>
                    <a:pt x="359" y="106"/>
                  </a:cubicBezTo>
                  <a:cubicBezTo>
                    <a:pt x="358" y="107"/>
                    <a:pt x="358" y="107"/>
                    <a:pt x="358" y="107"/>
                  </a:cubicBezTo>
                  <a:cubicBezTo>
                    <a:pt x="358" y="107"/>
                    <a:pt x="356" y="106"/>
                    <a:pt x="359" y="108"/>
                  </a:cubicBezTo>
                  <a:cubicBezTo>
                    <a:pt x="361" y="111"/>
                    <a:pt x="364" y="111"/>
                    <a:pt x="364" y="111"/>
                  </a:cubicBezTo>
                  <a:cubicBezTo>
                    <a:pt x="365" y="111"/>
                    <a:pt x="366" y="111"/>
                    <a:pt x="367" y="111"/>
                  </a:cubicBezTo>
                  <a:cubicBezTo>
                    <a:pt x="370" y="110"/>
                    <a:pt x="371" y="110"/>
                    <a:pt x="374" y="110"/>
                  </a:cubicBezTo>
                  <a:cubicBezTo>
                    <a:pt x="375" y="110"/>
                    <a:pt x="376" y="110"/>
                    <a:pt x="377" y="110"/>
                  </a:cubicBezTo>
                  <a:cubicBezTo>
                    <a:pt x="377" y="110"/>
                    <a:pt x="381" y="108"/>
                    <a:pt x="381" y="109"/>
                  </a:cubicBezTo>
                  <a:cubicBezTo>
                    <a:pt x="380" y="111"/>
                    <a:pt x="379" y="111"/>
                    <a:pt x="379" y="112"/>
                  </a:cubicBezTo>
                  <a:cubicBezTo>
                    <a:pt x="380" y="113"/>
                    <a:pt x="379" y="114"/>
                    <a:pt x="382" y="115"/>
                  </a:cubicBezTo>
                  <a:cubicBezTo>
                    <a:pt x="385" y="116"/>
                    <a:pt x="387" y="116"/>
                    <a:pt x="387" y="117"/>
                  </a:cubicBezTo>
                  <a:cubicBezTo>
                    <a:pt x="387" y="118"/>
                    <a:pt x="386" y="116"/>
                    <a:pt x="387" y="118"/>
                  </a:cubicBezTo>
                  <a:cubicBezTo>
                    <a:pt x="388" y="119"/>
                    <a:pt x="384" y="119"/>
                    <a:pt x="388" y="119"/>
                  </a:cubicBezTo>
                  <a:cubicBezTo>
                    <a:pt x="392" y="119"/>
                    <a:pt x="396" y="120"/>
                    <a:pt x="396" y="120"/>
                  </a:cubicBezTo>
                  <a:cubicBezTo>
                    <a:pt x="399" y="119"/>
                    <a:pt x="408" y="120"/>
                    <a:pt x="408" y="120"/>
                  </a:cubicBezTo>
                  <a:cubicBezTo>
                    <a:pt x="408" y="120"/>
                    <a:pt x="401" y="116"/>
                    <a:pt x="399" y="116"/>
                  </a:cubicBezTo>
                  <a:cubicBezTo>
                    <a:pt x="397" y="116"/>
                    <a:pt x="396" y="115"/>
                    <a:pt x="394" y="115"/>
                  </a:cubicBezTo>
                  <a:cubicBezTo>
                    <a:pt x="393" y="114"/>
                    <a:pt x="395" y="113"/>
                    <a:pt x="395" y="113"/>
                  </a:cubicBezTo>
                  <a:cubicBezTo>
                    <a:pt x="396" y="113"/>
                    <a:pt x="396" y="113"/>
                    <a:pt x="397" y="112"/>
                  </a:cubicBezTo>
                  <a:cubicBezTo>
                    <a:pt x="398" y="112"/>
                    <a:pt x="398" y="112"/>
                    <a:pt x="399" y="111"/>
                  </a:cubicBezTo>
                  <a:cubicBezTo>
                    <a:pt x="399" y="111"/>
                    <a:pt x="401" y="111"/>
                    <a:pt x="402" y="111"/>
                  </a:cubicBezTo>
                  <a:cubicBezTo>
                    <a:pt x="403" y="112"/>
                    <a:pt x="407" y="112"/>
                    <a:pt x="407" y="112"/>
                  </a:cubicBezTo>
                  <a:cubicBezTo>
                    <a:pt x="407" y="113"/>
                    <a:pt x="409" y="114"/>
                    <a:pt x="409" y="114"/>
                  </a:cubicBezTo>
                  <a:cubicBezTo>
                    <a:pt x="409" y="114"/>
                    <a:pt x="417" y="112"/>
                    <a:pt x="414" y="112"/>
                  </a:cubicBezTo>
                  <a:cubicBezTo>
                    <a:pt x="411" y="112"/>
                    <a:pt x="408" y="111"/>
                    <a:pt x="408" y="111"/>
                  </a:cubicBezTo>
                  <a:cubicBezTo>
                    <a:pt x="408" y="111"/>
                    <a:pt x="407" y="107"/>
                    <a:pt x="404" y="107"/>
                  </a:cubicBezTo>
                  <a:cubicBezTo>
                    <a:pt x="402" y="107"/>
                    <a:pt x="399" y="107"/>
                    <a:pt x="399" y="107"/>
                  </a:cubicBezTo>
                  <a:cubicBezTo>
                    <a:pt x="399" y="107"/>
                    <a:pt x="398" y="106"/>
                    <a:pt x="396" y="106"/>
                  </a:cubicBezTo>
                  <a:cubicBezTo>
                    <a:pt x="395" y="106"/>
                    <a:pt x="394" y="105"/>
                    <a:pt x="394" y="105"/>
                  </a:cubicBezTo>
                  <a:cubicBezTo>
                    <a:pt x="394" y="105"/>
                    <a:pt x="397" y="104"/>
                    <a:pt x="397" y="103"/>
                  </a:cubicBezTo>
                  <a:cubicBezTo>
                    <a:pt x="397" y="102"/>
                    <a:pt x="400" y="100"/>
                    <a:pt x="400" y="100"/>
                  </a:cubicBezTo>
                  <a:cubicBezTo>
                    <a:pt x="403" y="102"/>
                    <a:pt x="399" y="100"/>
                    <a:pt x="403" y="102"/>
                  </a:cubicBezTo>
                  <a:cubicBezTo>
                    <a:pt x="407" y="104"/>
                    <a:pt x="408" y="104"/>
                    <a:pt x="410" y="105"/>
                  </a:cubicBezTo>
                  <a:cubicBezTo>
                    <a:pt x="412" y="106"/>
                    <a:pt x="410" y="105"/>
                    <a:pt x="412" y="106"/>
                  </a:cubicBezTo>
                  <a:cubicBezTo>
                    <a:pt x="414" y="107"/>
                    <a:pt x="414" y="107"/>
                    <a:pt x="414" y="107"/>
                  </a:cubicBezTo>
                  <a:cubicBezTo>
                    <a:pt x="416" y="107"/>
                    <a:pt x="417" y="107"/>
                    <a:pt x="420" y="107"/>
                  </a:cubicBezTo>
                  <a:cubicBezTo>
                    <a:pt x="420" y="106"/>
                    <a:pt x="420" y="106"/>
                    <a:pt x="420" y="105"/>
                  </a:cubicBezTo>
                  <a:cubicBezTo>
                    <a:pt x="421" y="105"/>
                    <a:pt x="422" y="104"/>
                    <a:pt x="424" y="104"/>
                  </a:cubicBezTo>
                  <a:cubicBezTo>
                    <a:pt x="424" y="103"/>
                    <a:pt x="424" y="103"/>
                    <a:pt x="425" y="102"/>
                  </a:cubicBezTo>
                  <a:cubicBezTo>
                    <a:pt x="424" y="102"/>
                    <a:pt x="424" y="101"/>
                    <a:pt x="423" y="101"/>
                  </a:cubicBezTo>
                  <a:cubicBezTo>
                    <a:pt x="423" y="100"/>
                    <a:pt x="423" y="99"/>
                    <a:pt x="422" y="99"/>
                  </a:cubicBezTo>
                  <a:cubicBezTo>
                    <a:pt x="419" y="98"/>
                    <a:pt x="418" y="97"/>
                    <a:pt x="416" y="98"/>
                  </a:cubicBezTo>
                  <a:cubicBezTo>
                    <a:pt x="413" y="99"/>
                    <a:pt x="409" y="99"/>
                    <a:pt x="409" y="99"/>
                  </a:cubicBezTo>
                  <a:cubicBezTo>
                    <a:pt x="408" y="98"/>
                    <a:pt x="408" y="97"/>
                    <a:pt x="407" y="96"/>
                  </a:cubicBezTo>
                  <a:cubicBezTo>
                    <a:pt x="408" y="96"/>
                    <a:pt x="408" y="95"/>
                    <a:pt x="408" y="95"/>
                  </a:cubicBezTo>
                  <a:cubicBezTo>
                    <a:pt x="408" y="95"/>
                    <a:pt x="408" y="91"/>
                    <a:pt x="405" y="92"/>
                  </a:cubicBezTo>
                  <a:cubicBezTo>
                    <a:pt x="403" y="93"/>
                    <a:pt x="403" y="93"/>
                    <a:pt x="403" y="93"/>
                  </a:cubicBezTo>
                  <a:cubicBezTo>
                    <a:pt x="401" y="92"/>
                    <a:pt x="401" y="92"/>
                    <a:pt x="399" y="91"/>
                  </a:cubicBezTo>
                  <a:cubicBezTo>
                    <a:pt x="398" y="90"/>
                    <a:pt x="397" y="90"/>
                    <a:pt x="396" y="88"/>
                  </a:cubicBezTo>
                  <a:cubicBezTo>
                    <a:pt x="396" y="87"/>
                    <a:pt x="396" y="87"/>
                    <a:pt x="397" y="86"/>
                  </a:cubicBezTo>
                  <a:cubicBezTo>
                    <a:pt x="397" y="85"/>
                    <a:pt x="398" y="85"/>
                    <a:pt x="398" y="84"/>
                  </a:cubicBezTo>
                  <a:cubicBezTo>
                    <a:pt x="397" y="82"/>
                    <a:pt x="397" y="81"/>
                    <a:pt x="396" y="80"/>
                  </a:cubicBezTo>
                  <a:cubicBezTo>
                    <a:pt x="396" y="79"/>
                    <a:pt x="396" y="79"/>
                    <a:pt x="395" y="78"/>
                  </a:cubicBezTo>
                  <a:cubicBezTo>
                    <a:pt x="394" y="78"/>
                    <a:pt x="394" y="77"/>
                    <a:pt x="393" y="77"/>
                  </a:cubicBezTo>
                  <a:cubicBezTo>
                    <a:pt x="392" y="76"/>
                    <a:pt x="392" y="76"/>
                    <a:pt x="391" y="75"/>
                  </a:cubicBezTo>
                  <a:cubicBezTo>
                    <a:pt x="391" y="75"/>
                    <a:pt x="391" y="75"/>
                    <a:pt x="389" y="74"/>
                  </a:cubicBezTo>
                  <a:cubicBezTo>
                    <a:pt x="387" y="74"/>
                    <a:pt x="387" y="74"/>
                    <a:pt x="387" y="74"/>
                  </a:cubicBezTo>
                  <a:cubicBezTo>
                    <a:pt x="386" y="73"/>
                    <a:pt x="385" y="73"/>
                    <a:pt x="384" y="72"/>
                  </a:cubicBezTo>
                  <a:cubicBezTo>
                    <a:pt x="384" y="72"/>
                    <a:pt x="384" y="72"/>
                    <a:pt x="383" y="72"/>
                  </a:cubicBezTo>
                  <a:cubicBezTo>
                    <a:pt x="381" y="71"/>
                    <a:pt x="378" y="70"/>
                    <a:pt x="378" y="70"/>
                  </a:cubicBezTo>
                  <a:cubicBezTo>
                    <a:pt x="378" y="69"/>
                    <a:pt x="378" y="69"/>
                    <a:pt x="377" y="68"/>
                  </a:cubicBezTo>
                  <a:cubicBezTo>
                    <a:pt x="376" y="67"/>
                    <a:pt x="373" y="66"/>
                    <a:pt x="373" y="66"/>
                  </a:cubicBezTo>
                  <a:cubicBezTo>
                    <a:pt x="373" y="66"/>
                    <a:pt x="374" y="66"/>
                    <a:pt x="371" y="65"/>
                  </a:cubicBezTo>
                  <a:cubicBezTo>
                    <a:pt x="368" y="64"/>
                    <a:pt x="368" y="64"/>
                    <a:pt x="366" y="64"/>
                  </a:cubicBezTo>
                  <a:cubicBezTo>
                    <a:pt x="364" y="65"/>
                    <a:pt x="364" y="65"/>
                    <a:pt x="364" y="65"/>
                  </a:cubicBezTo>
                  <a:cubicBezTo>
                    <a:pt x="364" y="64"/>
                    <a:pt x="364" y="63"/>
                    <a:pt x="364" y="62"/>
                  </a:cubicBezTo>
                  <a:cubicBezTo>
                    <a:pt x="365" y="61"/>
                    <a:pt x="365" y="61"/>
                    <a:pt x="366" y="60"/>
                  </a:cubicBezTo>
                  <a:cubicBezTo>
                    <a:pt x="362" y="60"/>
                    <a:pt x="366" y="60"/>
                    <a:pt x="362" y="60"/>
                  </a:cubicBezTo>
                  <a:cubicBezTo>
                    <a:pt x="358" y="60"/>
                    <a:pt x="359" y="59"/>
                    <a:pt x="356" y="60"/>
                  </a:cubicBezTo>
                  <a:cubicBezTo>
                    <a:pt x="353" y="60"/>
                    <a:pt x="353" y="60"/>
                    <a:pt x="353" y="60"/>
                  </a:cubicBezTo>
                  <a:cubicBezTo>
                    <a:pt x="352" y="58"/>
                    <a:pt x="352" y="58"/>
                    <a:pt x="352" y="56"/>
                  </a:cubicBezTo>
                  <a:cubicBezTo>
                    <a:pt x="353" y="55"/>
                    <a:pt x="353" y="55"/>
                    <a:pt x="354" y="54"/>
                  </a:cubicBezTo>
                  <a:cubicBezTo>
                    <a:pt x="354" y="53"/>
                    <a:pt x="354" y="53"/>
                    <a:pt x="354" y="52"/>
                  </a:cubicBezTo>
                  <a:cubicBezTo>
                    <a:pt x="353" y="52"/>
                    <a:pt x="353" y="52"/>
                    <a:pt x="352" y="52"/>
                  </a:cubicBezTo>
                  <a:cubicBezTo>
                    <a:pt x="350" y="51"/>
                    <a:pt x="349" y="51"/>
                    <a:pt x="346" y="50"/>
                  </a:cubicBezTo>
                  <a:close/>
                  <a:moveTo>
                    <a:pt x="400" y="13"/>
                  </a:moveTo>
                  <a:cubicBezTo>
                    <a:pt x="399" y="13"/>
                    <a:pt x="399" y="13"/>
                    <a:pt x="398" y="12"/>
                  </a:cubicBezTo>
                  <a:cubicBezTo>
                    <a:pt x="397" y="12"/>
                    <a:pt x="397" y="12"/>
                    <a:pt x="396" y="11"/>
                  </a:cubicBezTo>
                  <a:cubicBezTo>
                    <a:pt x="395" y="11"/>
                    <a:pt x="395" y="11"/>
                    <a:pt x="395" y="11"/>
                  </a:cubicBezTo>
                  <a:cubicBezTo>
                    <a:pt x="394" y="11"/>
                    <a:pt x="394" y="11"/>
                    <a:pt x="394" y="11"/>
                  </a:cubicBezTo>
                  <a:cubicBezTo>
                    <a:pt x="394" y="11"/>
                    <a:pt x="394" y="11"/>
                    <a:pt x="393" y="11"/>
                  </a:cubicBezTo>
                  <a:cubicBezTo>
                    <a:pt x="393" y="11"/>
                    <a:pt x="393" y="11"/>
                    <a:pt x="393" y="11"/>
                  </a:cubicBezTo>
                  <a:cubicBezTo>
                    <a:pt x="392" y="11"/>
                    <a:pt x="392" y="10"/>
                    <a:pt x="392" y="10"/>
                  </a:cubicBezTo>
                  <a:cubicBezTo>
                    <a:pt x="391" y="10"/>
                    <a:pt x="391" y="10"/>
                    <a:pt x="391" y="10"/>
                  </a:cubicBezTo>
                  <a:cubicBezTo>
                    <a:pt x="391" y="10"/>
                    <a:pt x="389" y="10"/>
                    <a:pt x="388" y="9"/>
                  </a:cubicBezTo>
                  <a:cubicBezTo>
                    <a:pt x="388" y="9"/>
                    <a:pt x="388" y="9"/>
                    <a:pt x="387" y="9"/>
                  </a:cubicBezTo>
                  <a:cubicBezTo>
                    <a:pt x="387" y="9"/>
                    <a:pt x="387" y="9"/>
                    <a:pt x="386" y="9"/>
                  </a:cubicBezTo>
                  <a:cubicBezTo>
                    <a:pt x="386" y="9"/>
                    <a:pt x="385" y="9"/>
                    <a:pt x="384" y="8"/>
                  </a:cubicBezTo>
                  <a:cubicBezTo>
                    <a:pt x="383" y="7"/>
                    <a:pt x="383" y="8"/>
                    <a:pt x="383" y="8"/>
                  </a:cubicBezTo>
                  <a:cubicBezTo>
                    <a:pt x="383" y="8"/>
                    <a:pt x="383" y="8"/>
                    <a:pt x="383" y="8"/>
                  </a:cubicBezTo>
                  <a:cubicBezTo>
                    <a:pt x="383" y="8"/>
                    <a:pt x="382" y="8"/>
                    <a:pt x="382" y="8"/>
                  </a:cubicBezTo>
                  <a:cubicBezTo>
                    <a:pt x="382" y="8"/>
                    <a:pt x="380" y="7"/>
                    <a:pt x="379" y="6"/>
                  </a:cubicBezTo>
                  <a:cubicBezTo>
                    <a:pt x="377" y="5"/>
                    <a:pt x="379" y="6"/>
                    <a:pt x="379" y="6"/>
                  </a:cubicBezTo>
                  <a:cubicBezTo>
                    <a:pt x="379" y="6"/>
                    <a:pt x="379" y="6"/>
                    <a:pt x="378" y="6"/>
                  </a:cubicBezTo>
                  <a:cubicBezTo>
                    <a:pt x="378" y="6"/>
                    <a:pt x="378" y="7"/>
                    <a:pt x="378" y="7"/>
                  </a:cubicBezTo>
                  <a:cubicBezTo>
                    <a:pt x="378" y="7"/>
                    <a:pt x="378" y="7"/>
                    <a:pt x="377" y="7"/>
                  </a:cubicBezTo>
                  <a:cubicBezTo>
                    <a:pt x="377" y="6"/>
                    <a:pt x="376" y="6"/>
                    <a:pt x="375" y="6"/>
                  </a:cubicBezTo>
                  <a:cubicBezTo>
                    <a:pt x="375" y="6"/>
                    <a:pt x="375" y="6"/>
                    <a:pt x="375" y="6"/>
                  </a:cubicBezTo>
                  <a:cubicBezTo>
                    <a:pt x="374" y="5"/>
                    <a:pt x="374" y="5"/>
                    <a:pt x="374" y="5"/>
                  </a:cubicBezTo>
                  <a:cubicBezTo>
                    <a:pt x="373" y="5"/>
                    <a:pt x="373" y="5"/>
                    <a:pt x="373" y="6"/>
                  </a:cubicBezTo>
                  <a:cubicBezTo>
                    <a:pt x="372" y="5"/>
                    <a:pt x="372" y="5"/>
                    <a:pt x="371" y="4"/>
                  </a:cubicBezTo>
                  <a:cubicBezTo>
                    <a:pt x="371" y="4"/>
                    <a:pt x="371" y="4"/>
                    <a:pt x="371" y="4"/>
                  </a:cubicBezTo>
                  <a:cubicBezTo>
                    <a:pt x="370" y="4"/>
                    <a:pt x="370" y="4"/>
                    <a:pt x="369" y="3"/>
                  </a:cubicBezTo>
                  <a:cubicBezTo>
                    <a:pt x="369" y="4"/>
                    <a:pt x="369" y="4"/>
                    <a:pt x="369" y="4"/>
                  </a:cubicBezTo>
                  <a:cubicBezTo>
                    <a:pt x="369" y="4"/>
                    <a:pt x="367" y="4"/>
                    <a:pt x="367" y="3"/>
                  </a:cubicBezTo>
                  <a:cubicBezTo>
                    <a:pt x="366" y="3"/>
                    <a:pt x="366" y="3"/>
                    <a:pt x="366" y="3"/>
                  </a:cubicBezTo>
                  <a:cubicBezTo>
                    <a:pt x="366" y="3"/>
                    <a:pt x="366" y="3"/>
                    <a:pt x="366" y="4"/>
                  </a:cubicBezTo>
                  <a:cubicBezTo>
                    <a:pt x="367" y="4"/>
                    <a:pt x="367" y="4"/>
                    <a:pt x="367" y="5"/>
                  </a:cubicBezTo>
                  <a:cubicBezTo>
                    <a:pt x="367" y="5"/>
                    <a:pt x="366" y="5"/>
                    <a:pt x="365" y="4"/>
                  </a:cubicBezTo>
                  <a:cubicBezTo>
                    <a:pt x="365" y="4"/>
                    <a:pt x="364" y="4"/>
                    <a:pt x="364" y="4"/>
                  </a:cubicBezTo>
                  <a:cubicBezTo>
                    <a:pt x="364" y="4"/>
                    <a:pt x="364" y="4"/>
                    <a:pt x="363" y="4"/>
                  </a:cubicBezTo>
                  <a:cubicBezTo>
                    <a:pt x="363" y="4"/>
                    <a:pt x="363" y="4"/>
                    <a:pt x="363" y="4"/>
                  </a:cubicBezTo>
                  <a:cubicBezTo>
                    <a:pt x="363" y="5"/>
                    <a:pt x="363" y="5"/>
                    <a:pt x="363" y="6"/>
                  </a:cubicBezTo>
                  <a:cubicBezTo>
                    <a:pt x="362" y="5"/>
                    <a:pt x="362" y="5"/>
                    <a:pt x="361" y="5"/>
                  </a:cubicBezTo>
                  <a:cubicBezTo>
                    <a:pt x="360" y="4"/>
                    <a:pt x="360" y="4"/>
                    <a:pt x="359" y="4"/>
                  </a:cubicBezTo>
                  <a:cubicBezTo>
                    <a:pt x="359" y="4"/>
                    <a:pt x="358" y="4"/>
                    <a:pt x="358" y="4"/>
                  </a:cubicBezTo>
                  <a:cubicBezTo>
                    <a:pt x="358" y="4"/>
                    <a:pt x="357" y="3"/>
                    <a:pt x="357" y="3"/>
                  </a:cubicBezTo>
                  <a:cubicBezTo>
                    <a:pt x="356" y="3"/>
                    <a:pt x="356" y="3"/>
                    <a:pt x="356" y="3"/>
                  </a:cubicBezTo>
                  <a:cubicBezTo>
                    <a:pt x="355" y="3"/>
                    <a:pt x="355" y="3"/>
                    <a:pt x="354" y="3"/>
                  </a:cubicBezTo>
                  <a:cubicBezTo>
                    <a:pt x="353" y="3"/>
                    <a:pt x="353" y="3"/>
                    <a:pt x="352" y="4"/>
                  </a:cubicBezTo>
                  <a:cubicBezTo>
                    <a:pt x="352" y="3"/>
                    <a:pt x="352" y="3"/>
                    <a:pt x="351" y="3"/>
                  </a:cubicBezTo>
                  <a:cubicBezTo>
                    <a:pt x="351" y="2"/>
                    <a:pt x="351" y="2"/>
                    <a:pt x="351" y="2"/>
                  </a:cubicBezTo>
                  <a:cubicBezTo>
                    <a:pt x="350" y="2"/>
                    <a:pt x="350" y="2"/>
                    <a:pt x="350" y="3"/>
                  </a:cubicBezTo>
                  <a:cubicBezTo>
                    <a:pt x="349" y="2"/>
                    <a:pt x="349" y="2"/>
                    <a:pt x="348" y="2"/>
                  </a:cubicBezTo>
                  <a:cubicBezTo>
                    <a:pt x="347" y="2"/>
                    <a:pt x="347" y="2"/>
                    <a:pt x="347" y="2"/>
                  </a:cubicBezTo>
                  <a:cubicBezTo>
                    <a:pt x="346" y="2"/>
                    <a:pt x="345" y="2"/>
                    <a:pt x="344" y="2"/>
                  </a:cubicBezTo>
                  <a:cubicBezTo>
                    <a:pt x="344" y="2"/>
                    <a:pt x="341" y="3"/>
                    <a:pt x="340" y="3"/>
                  </a:cubicBezTo>
                  <a:cubicBezTo>
                    <a:pt x="339" y="3"/>
                    <a:pt x="335" y="4"/>
                    <a:pt x="333" y="4"/>
                  </a:cubicBezTo>
                  <a:cubicBezTo>
                    <a:pt x="330" y="4"/>
                    <a:pt x="328" y="4"/>
                    <a:pt x="327" y="4"/>
                  </a:cubicBezTo>
                  <a:cubicBezTo>
                    <a:pt x="326" y="4"/>
                    <a:pt x="325" y="3"/>
                    <a:pt x="321" y="2"/>
                  </a:cubicBezTo>
                  <a:cubicBezTo>
                    <a:pt x="320" y="3"/>
                    <a:pt x="319" y="4"/>
                    <a:pt x="317" y="5"/>
                  </a:cubicBezTo>
                  <a:cubicBezTo>
                    <a:pt x="316" y="5"/>
                    <a:pt x="315" y="6"/>
                    <a:pt x="314" y="6"/>
                  </a:cubicBezTo>
                  <a:cubicBezTo>
                    <a:pt x="314" y="6"/>
                    <a:pt x="311" y="6"/>
                    <a:pt x="306" y="5"/>
                  </a:cubicBezTo>
                  <a:cubicBezTo>
                    <a:pt x="301" y="5"/>
                    <a:pt x="305" y="5"/>
                    <a:pt x="304" y="6"/>
                  </a:cubicBezTo>
                  <a:cubicBezTo>
                    <a:pt x="302" y="6"/>
                    <a:pt x="300" y="7"/>
                    <a:pt x="300" y="7"/>
                  </a:cubicBezTo>
                  <a:cubicBezTo>
                    <a:pt x="299" y="8"/>
                    <a:pt x="298" y="8"/>
                    <a:pt x="297" y="9"/>
                  </a:cubicBezTo>
                  <a:cubicBezTo>
                    <a:pt x="297" y="9"/>
                    <a:pt x="297" y="8"/>
                    <a:pt x="296" y="9"/>
                  </a:cubicBezTo>
                  <a:cubicBezTo>
                    <a:pt x="295" y="9"/>
                    <a:pt x="286" y="10"/>
                    <a:pt x="286" y="10"/>
                  </a:cubicBezTo>
                  <a:cubicBezTo>
                    <a:pt x="286" y="10"/>
                    <a:pt x="284" y="10"/>
                    <a:pt x="283" y="11"/>
                  </a:cubicBezTo>
                  <a:cubicBezTo>
                    <a:pt x="282" y="11"/>
                    <a:pt x="285" y="15"/>
                    <a:pt x="285" y="15"/>
                  </a:cubicBezTo>
                  <a:cubicBezTo>
                    <a:pt x="285" y="16"/>
                    <a:pt x="285" y="18"/>
                    <a:pt x="285" y="18"/>
                  </a:cubicBezTo>
                  <a:cubicBezTo>
                    <a:pt x="288" y="20"/>
                    <a:pt x="289" y="20"/>
                    <a:pt x="291" y="21"/>
                  </a:cubicBezTo>
                  <a:cubicBezTo>
                    <a:pt x="292" y="21"/>
                    <a:pt x="292" y="22"/>
                    <a:pt x="293" y="22"/>
                  </a:cubicBezTo>
                  <a:cubicBezTo>
                    <a:pt x="294" y="24"/>
                    <a:pt x="295" y="25"/>
                    <a:pt x="296" y="26"/>
                  </a:cubicBezTo>
                  <a:cubicBezTo>
                    <a:pt x="296" y="26"/>
                    <a:pt x="296" y="26"/>
                    <a:pt x="296" y="26"/>
                  </a:cubicBezTo>
                  <a:cubicBezTo>
                    <a:pt x="296" y="26"/>
                    <a:pt x="296" y="26"/>
                    <a:pt x="300" y="28"/>
                  </a:cubicBezTo>
                  <a:cubicBezTo>
                    <a:pt x="303" y="29"/>
                    <a:pt x="301" y="28"/>
                    <a:pt x="304" y="27"/>
                  </a:cubicBezTo>
                  <a:cubicBezTo>
                    <a:pt x="306" y="27"/>
                    <a:pt x="304" y="27"/>
                    <a:pt x="305" y="27"/>
                  </a:cubicBezTo>
                  <a:cubicBezTo>
                    <a:pt x="306" y="27"/>
                    <a:pt x="308" y="27"/>
                    <a:pt x="308" y="27"/>
                  </a:cubicBezTo>
                  <a:cubicBezTo>
                    <a:pt x="308" y="27"/>
                    <a:pt x="308" y="27"/>
                    <a:pt x="309" y="28"/>
                  </a:cubicBezTo>
                  <a:cubicBezTo>
                    <a:pt x="310" y="29"/>
                    <a:pt x="310" y="29"/>
                    <a:pt x="310" y="30"/>
                  </a:cubicBezTo>
                  <a:cubicBezTo>
                    <a:pt x="311" y="31"/>
                    <a:pt x="312" y="32"/>
                    <a:pt x="312" y="33"/>
                  </a:cubicBezTo>
                  <a:cubicBezTo>
                    <a:pt x="313" y="34"/>
                    <a:pt x="313" y="34"/>
                    <a:pt x="313" y="35"/>
                  </a:cubicBezTo>
                  <a:cubicBezTo>
                    <a:pt x="314" y="36"/>
                    <a:pt x="314" y="36"/>
                    <a:pt x="315" y="37"/>
                  </a:cubicBezTo>
                  <a:cubicBezTo>
                    <a:pt x="315" y="37"/>
                    <a:pt x="315" y="37"/>
                    <a:pt x="315" y="37"/>
                  </a:cubicBezTo>
                  <a:cubicBezTo>
                    <a:pt x="315" y="37"/>
                    <a:pt x="315" y="37"/>
                    <a:pt x="326" y="36"/>
                  </a:cubicBezTo>
                  <a:cubicBezTo>
                    <a:pt x="337" y="36"/>
                    <a:pt x="326" y="36"/>
                    <a:pt x="326" y="36"/>
                  </a:cubicBezTo>
                  <a:cubicBezTo>
                    <a:pt x="326" y="36"/>
                    <a:pt x="326" y="36"/>
                    <a:pt x="329" y="37"/>
                  </a:cubicBezTo>
                  <a:cubicBezTo>
                    <a:pt x="332" y="38"/>
                    <a:pt x="332" y="38"/>
                    <a:pt x="335" y="38"/>
                  </a:cubicBezTo>
                  <a:cubicBezTo>
                    <a:pt x="338" y="38"/>
                    <a:pt x="335" y="38"/>
                    <a:pt x="338" y="38"/>
                  </a:cubicBezTo>
                  <a:cubicBezTo>
                    <a:pt x="339" y="38"/>
                    <a:pt x="339" y="38"/>
                    <a:pt x="340" y="38"/>
                  </a:cubicBezTo>
                  <a:cubicBezTo>
                    <a:pt x="340" y="38"/>
                    <a:pt x="343" y="39"/>
                    <a:pt x="345" y="40"/>
                  </a:cubicBezTo>
                  <a:cubicBezTo>
                    <a:pt x="346" y="40"/>
                    <a:pt x="346" y="39"/>
                    <a:pt x="349" y="40"/>
                  </a:cubicBezTo>
                  <a:cubicBezTo>
                    <a:pt x="352" y="40"/>
                    <a:pt x="349" y="40"/>
                    <a:pt x="349" y="40"/>
                  </a:cubicBezTo>
                  <a:cubicBezTo>
                    <a:pt x="349" y="40"/>
                    <a:pt x="349" y="40"/>
                    <a:pt x="350" y="37"/>
                  </a:cubicBezTo>
                  <a:cubicBezTo>
                    <a:pt x="350" y="34"/>
                    <a:pt x="350" y="37"/>
                    <a:pt x="349" y="36"/>
                  </a:cubicBezTo>
                  <a:cubicBezTo>
                    <a:pt x="348" y="35"/>
                    <a:pt x="349" y="36"/>
                    <a:pt x="349" y="34"/>
                  </a:cubicBezTo>
                  <a:cubicBezTo>
                    <a:pt x="349" y="32"/>
                    <a:pt x="349" y="34"/>
                    <a:pt x="350" y="33"/>
                  </a:cubicBezTo>
                  <a:cubicBezTo>
                    <a:pt x="352" y="32"/>
                    <a:pt x="350" y="33"/>
                    <a:pt x="351" y="33"/>
                  </a:cubicBezTo>
                  <a:cubicBezTo>
                    <a:pt x="353" y="33"/>
                    <a:pt x="354" y="34"/>
                    <a:pt x="358" y="34"/>
                  </a:cubicBezTo>
                  <a:cubicBezTo>
                    <a:pt x="358" y="34"/>
                    <a:pt x="359" y="33"/>
                    <a:pt x="359" y="32"/>
                  </a:cubicBezTo>
                  <a:cubicBezTo>
                    <a:pt x="360" y="31"/>
                    <a:pt x="359" y="32"/>
                    <a:pt x="358" y="28"/>
                  </a:cubicBezTo>
                  <a:cubicBezTo>
                    <a:pt x="356" y="24"/>
                    <a:pt x="359" y="28"/>
                    <a:pt x="362" y="28"/>
                  </a:cubicBezTo>
                  <a:cubicBezTo>
                    <a:pt x="365" y="28"/>
                    <a:pt x="364" y="28"/>
                    <a:pt x="364" y="28"/>
                  </a:cubicBezTo>
                  <a:cubicBezTo>
                    <a:pt x="364" y="28"/>
                    <a:pt x="364" y="28"/>
                    <a:pt x="364" y="28"/>
                  </a:cubicBezTo>
                  <a:cubicBezTo>
                    <a:pt x="364" y="28"/>
                    <a:pt x="364" y="28"/>
                    <a:pt x="365" y="26"/>
                  </a:cubicBezTo>
                  <a:cubicBezTo>
                    <a:pt x="366" y="25"/>
                    <a:pt x="365" y="26"/>
                    <a:pt x="366" y="25"/>
                  </a:cubicBezTo>
                  <a:cubicBezTo>
                    <a:pt x="366" y="25"/>
                    <a:pt x="367" y="24"/>
                    <a:pt x="367" y="24"/>
                  </a:cubicBezTo>
                  <a:cubicBezTo>
                    <a:pt x="367" y="24"/>
                    <a:pt x="367" y="24"/>
                    <a:pt x="369" y="22"/>
                  </a:cubicBezTo>
                  <a:cubicBezTo>
                    <a:pt x="372" y="20"/>
                    <a:pt x="369" y="22"/>
                    <a:pt x="369" y="22"/>
                  </a:cubicBezTo>
                  <a:cubicBezTo>
                    <a:pt x="369" y="22"/>
                    <a:pt x="369" y="22"/>
                    <a:pt x="372" y="23"/>
                  </a:cubicBezTo>
                  <a:cubicBezTo>
                    <a:pt x="374" y="24"/>
                    <a:pt x="372" y="23"/>
                    <a:pt x="374" y="24"/>
                  </a:cubicBezTo>
                  <a:cubicBezTo>
                    <a:pt x="377" y="25"/>
                    <a:pt x="375" y="23"/>
                    <a:pt x="375" y="23"/>
                  </a:cubicBezTo>
                  <a:cubicBezTo>
                    <a:pt x="375" y="23"/>
                    <a:pt x="375" y="23"/>
                    <a:pt x="377" y="22"/>
                  </a:cubicBezTo>
                  <a:cubicBezTo>
                    <a:pt x="380" y="21"/>
                    <a:pt x="378" y="22"/>
                    <a:pt x="378" y="19"/>
                  </a:cubicBezTo>
                  <a:cubicBezTo>
                    <a:pt x="379" y="17"/>
                    <a:pt x="378" y="19"/>
                    <a:pt x="378" y="19"/>
                  </a:cubicBezTo>
                  <a:cubicBezTo>
                    <a:pt x="378" y="19"/>
                    <a:pt x="378" y="20"/>
                    <a:pt x="381" y="19"/>
                  </a:cubicBezTo>
                  <a:cubicBezTo>
                    <a:pt x="383" y="19"/>
                    <a:pt x="381" y="19"/>
                    <a:pt x="383" y="19"/>
                  </a:cubicBezTo>
                  <a:cubicBezTo>
                    <a:pt x="385" y="20"/>
                    <a:pt x="383" y="19"/>
                    <a:pt x="383" y="19"/>
                  </a:cubicBezTo>
                  <a:cubicBezTo>
                    <a:pt x="383" y="18"/>
                    <a:pt x="383" y="18"/>
                    <a:pt x="383" y="18"/>
                  </a:cubicBezTo>
                  <a:cubicBezTo>
                    <a:pt x="383" y="17"/>
                    <a:pt x="384" y="17"/>
                    <a:pt x="384" y="17"/>
                  </a:cubicBezTo>
                  <a:cubicBezTo>
                    <a:pt x="384" y="17"/>
                    <a:pt x="384" y="17"/>
                    <a:pt x="386" y="17"/>
                  </a:cubicBezTo>
                  <a:cubicBezTo>
                    <a:pt x="388" y="17"/>
                    <a:pt x="386" y="17"/>
                    <a:pt x="390" y="17"/>
                  </a:cubicBezTo>
                  <a:cubicBezTo>
                    <a:pt x="393" y="17"/>
                    <a:pt x="390" y="17"/>
                    <a:pt x="391" y="17"/>
                  </a:cubicBezTo>
                  <a:cubicBezTo>
                    <a:pt x="392" y="18"/>
                    <a:pt x="395" y="18"/>
                    <a:pt x="395" y="18"/>
                  </a:cubicBezTo>
                  <a:cubicBezTo>
                    <a:pt x="395" y="17"/>
                    <a:pt x="396" y="16"/>
                    <a:pt x="396" y="15"/>
                  </a:cubicBezTo>
                  <a:cubicBezTo>
                    <a:pt x="396" y="15"/>
                    <a:pt x="396" y="15"/>
                    <a:pt x="397" y="14"/>
                  </a:cubicBezTo>
                  <a:cubicBezTo>
                    <a:pt x="397" y="14"/>
                    <a:pt x="400" y="14"/>
                    <a:pt x="400" y="14"/>
                  </a:cubicBezTo>
                  <a:lnTo>
                    <a:pt x="400" y="13"/>
                  </a:lnTo>
                  <a:close/>
                  <a:moveTo>
                    <a:pt x="438" y="25"/>
                  </a:moveTo>
                  <a:cubicBezTo>
                    <a:pt x="438" y="26"/>
                    <a:pt x="438" y="27"/>
                    <a:pt x="438" y="28"/>
                  </a:cubicBezTo>
                  <a:cubicBezTo>
                    <a:pt x="438" y="29"/>
                    <a:pt x="438" y="29"/>
                    <a:pt x="439" y="30"/>
                  </a:cubicBezTo>
                  <a:cubicBezTo>
                    <a:pt x="438" y="30"/>
                    <a:pt x="438" y="30"/>
                    <a:pt x="437" y="30"/>
                  </a:cubicBezTo>
                  <a:cubicBezTo>
                    <a:pt x="436" y="29"/>
                    <a:pt x="436" y="29"/>
                    <a:pt x="435" y="28"/>
                  </a:cubicBezTo>
                  <a:cubicBezTo>
                    <a:pt x="434" y="26"/>
                    <a:pt x="433" y="26"/>
                    <a:pt x="431" y="25"/>
                  </a:cubicBezTo>
                  <a:cubicBezTo>
                    <a:pt x="430" y="24"/>
                    <a:pt x="429" y="24"/>
                    <a:pt x="428" y="24"/>
                  </a:cubicBezTo>
                  <a:cubicBezTo>
                    <a:pt x="428" y="24"/>
                    <a:pt x="428" y="25"/>
                    <a:pt x="429" y="25"/>
                  </a:cubicBezTo>
                  <a:cubicBezTo>
                    <a:pt x="429" y="26"/>
                    <a:pt x="429" y="27"/>
                    <a:pt x="430" y="28"/>
                  </a:cubicBezTo>
                  <a:cubicBezTo>
                    <a:pt x="429" y="27"/>
                    <a:pt x="429" y="27"/>
                    <a:pt x="428" y="27"/>
                  </a:cubicBezTo>
                  <a:cubicBezTo>
                    <a:pt x="427" y="26"/>
                    <a:pt x="427" y="25"/>
                    <a:pt x="426" y="24"/>
                  </a:cubicBezTo>
                  <a:cubicBezTo>
                    <a:pt x="426" y="24"/>
                    <a:pt x="426" y="24"/>
                    <a:pt x="425" y="23"/>
                  </a:cubicBezTo>
                  <a:cubicBezTo>
                    <a:pt x="425" y="23"/>
                    <a:pt x="425" y="23"/>
                    <a:pt x="424" y="23"/>
                  </a:cubicBezTo>
                  <a:cubicBezTo>
                    <a:pt x="424" y="22"/>
                    <a:pt x="424" y="22"/>
                    <a:pt x="423" y="21"/>
                  </a:cubicBezTo>
                  <a:cubicBezTo>
                    <a:pt x="423" y="21"/>
                    <a:pt x="422" y="20"/>
                    <a:pt x="422" y="20"/>
                  </a:cubicBezTo>
                  <a:cubicBezTo>
                    <a:pt x="421" y="20"/>
                    <a:pt x="421" y="21"/>
                    <a:pt x="421" y="21"/>
                  </a:cubicBezTo>
                  <a:cubicBezTo>
                    <a:pt x="421" y="21"/>
                    <a:pt x="420" y="21"/>
                    <a:pt x="419" y="21"/>
                  </a:cubicBezTo>
                  <a:cubicBezTo>
                    <a:pt x="418" y="20"/>
                    <a:pt x="418" y="20"/>
                    <a:pt x="415" y="19"/>
                  </a:cubicBezTo>
                  <a:cubicBezTo>
                    <a:pt x="412" y="18"/>
                    <a:pt x="412" y="18"/>
                    <a:pt x="412" y="18"/>
                  </a:cubicBezTo>
                  <a:cubicBezTo>
                    <a:pt x="410" y="19"/>
                    <a:pt x="409" y="19"/>
                    <a:pt x="407" y="19"/>
                  </a:cubicBezTo>
                  <a:cubicBezTo>
                    <a:pt x="407" y="19"/>
                    <a:pt x="407" y="19"/>
                    <a:pt x="407" y="20"/>
                  </a:cubicBezTo>
                  <a:cubicBezTo>
                    <a:pt x="405" y="19"/>
                    <a:pt x="404" y="19"/>
                    <a:pt x="402" y="18"/>
                  </a:cubicBezTo>
                  <a:cubicBezTo>
                    <a:pt x="402" y="19"/>
                    <a:pt x="402" y="19"/>
                    <a:pt x="402" y="20"/>
                  </a:cubicBezTo>
                  <a:cubicBezTo>
                    <a:pt x="400" y="20"/>
                    <a:pt x="399" y="20"/>
                    <a:pt x="398" y="20"/>
                  </a:cubicBezTo>
                  <a:cubicBezTo>
                    <a:pt x="397" y="20"/>
                    <a:pt x="397" y="20"/>
                    <a:pt x="396" y="20"/>
                  </a:cubicBezTo>
                  <a:cubicBezTo>
                    <a:pt x="395" y="21"/>
                    <a:pt x="395" y="21"/>
                    <a:pt x="394" y="21"/>
                  </a:cubicBezTo>
                  <a:cubicBezTo>
                    <a:pt x="392" y="21"/>
                    <a:pt x="391" y="22"/>
                    <a:pt x="390" y="22"/>
                  </a:cubicBezTo>
                  <a:cubicBezTo>
                    <a:pt x="388" y="21"/>
                    <a:pt x="387" y="21"/>
                    <a:pt x="385" y="21"/>
                  </a:cubicBezTo>
                  <a:cubicBezTo>
                    <a:pt x="386" y="22"/>
                    <a:pt x="386" y="22"/>
                    <a:pt x="387" y="23"/>
                  </a:cubicBezTo>
                  <a:cubicBezTo>
                    <a:pt x="390" y="24"/>
                    <a:pt x="391" y="24"/>
                    <a:pt x="395" y="25"/>
                  </a:cubicBezTo>
                  <a:cubicBezTo>
                    <a:pt x="395" y="26"/>
                    <a:pt x="395" y="27"/>
                    <a:pt x="395" y="29"/>
                  </a:cubicBezTo>
                  <a:cubicBezTo>
                    <a:pt x="395" y="29"/>
                    <a:pt x="395" y="29"/>
                    <a:pt x="395" y="30"/>
                  </a:cubicBezTo>
                  <a:cubicBezTo>
                    <a:pt x="394" y="30"/>
                    <a:pt x="393" y="31"/>
                    <a:pt x="392" y="31"/>
                  </a:cubicBezTo>
                  <a:cubicBezTo>
                    <a:pt x="390" y="31"/>
                    <a:pt x="388" y="31"/>
                    <a:pt x="386" y="30"/>
                  </a:cubicBezTo>
                  <a:cubicBezTo>
                    <a:pt x="384" y="30"/>
                    <a:pt x="383" y="30"/>
                    <a:pt x="381" y="30"/>
                  </a:cubicBezTo>
                  <a:cubicBezTo>
                    <a:pt x="379" y="29"/>
                    <a:pt x="378" y="29"/>
                    <a:pt x="376" y="29"/>
                  </a:cubicBezTo>
                  <a:cubicBezTo>
                    <a:pt x="374" y="29"/>
                    <a:pt x="373" y="29"/>
                    <a:pt x="370" y="30"/>
                  </a:cubicBezTo>
                  <a:cubicBezTo>
                    <a:pt x="370" y="30"/>
                    <a:pt x="370" y="31"/>
                    <a:pt x="369" y="31"/>
                  </a:cubicBezTo>
                  <a:cubicBezTo>
                    <a:pt x="370" y="32"/>
                    <a:pt x="371" y="33"/>
                    <a:pt x="372" y="33"/>
                  </a:cubicBezTo>
                  <a:cubicBezTo>
                    <a:pt x="373" y="34"/>
                    <a:pt x="374" y="35"/>
                    <a:pt x="375" y="36"/>
                  </a:cubicBezTo>
                  <a:cubicBezTo>
                    <a:pt x="377" y="36"/>
                    <a:pt x="378" y="37"/>
                    <a:pt x="380" y="37"/>
                  </a:cubicBezTo>
                  <a:cubicBezTo>
                    <a:pt x="382" y="37"/>
                    <a:pt x="383" y="37"/>
                    <a:pt x="385" y="36"/>
                  </a:cubicBezTo>
                  <a:cubicBezTo>
                    <a:pt x="388" y="36"/>
                    <a:pt x="389" y="37"/>
                    <a:pt x="392" y="37"/>
                  </a:cubicBezTo>
                  <a:cubicBezTo>
                    <a:pt x="393" y="37"/>
                    <a:pt x="394" y="37"/>
                    <a:pt x="395" y="38"/>
                  </a:cubicBezTo>
                  <a:cubicBezTo>
                    <a:pt x="394" y="39"/>
                    <a:pt x="393" y="39"/>
                    <a:pt x="392" y="40"/>
                  </a:cubicBezTo>
                  <a:cubicBezTo>
                    <a:pt x="389" y="40"/>
                    <a:pt x="388" y="40"/>
                    <a:pt x="385" y="40"/>
                  </a:cubicBezTo>
                  <a:cubicBezTo>
                    <a:pt x="383" y="39"/>
                    <a:pt x="383" y="39"/>
                    <a:pt x="381" y="39"/>
                  </a:cubicBezTo>
                  <a:cubicBezTo>
                    <a:pt x="379" y="39"/>
                    <a:pt x="378" y="39"/>
                    <a:pt x="377" y="38"/>
                  </a:cubicBezTo>
                  <a:cubicBezTo>
                    <a:pt x="375" y="38"/>
                    <a:pt x="375" y="38"/>
                    <a:pt x="374" y="38"/>
                  </a:cubicBezTo>
                  <a:cubicBezTo>
                    <a:pt x="374" y="39"/>
                    <a:pt x="374" y="39"/>
                    <a:pt x="374" y="40"/>
                  </a:cubicBezTo>
                  <a:cubicBezTo>
                    <a:pt x="377" y="40"/>
                    <a:pt x="378" y="40"/>
                    <a:pt x="380" y="41"/>
                  </a:cubicBezTo>
                  <a:cubicBezTo>
                    <a:pt x="381" y="42"/>
                    <a:pt x="381" y="42"/>
                    <a:pt x="381" y="43"/>
                  </a:cubicBezTo>
                  <a:cubicBezTo>
                    <a:pt x="382" y="44"/>
                    <a:pt x="382" y="44"/>
                    <a:pt x="382" y="45"/>
                  </a:cubicBezTo>
                  <a:cubicBezTo>
                    <a:pt x="384" y="45"/>
                    <a:pt x="385" y="46"/>
                    <a:pt x="386" y="46"/>
                  </a:cubicBezTo>
                  <a:cubicBezTo>
                    <a:pt x="387" y="45"/>
                    <a:pt x="388" y="45"/>
                    <a:pt x="389" y="45"/>
                  </a:cubicBezTo>
                  <a:cubicBezTo>
                    <a:pt x="391" y="44"/>
                    <a:pt x="392" y="44"/>
                    <a:pt x="394" y="44"/>
                  </a:cubicBezTo>
                  <a:cubicBezTo>
                    <a:pt x="395" y="44"/>
                    <a:pt x="396" y="44"/>
                    <a:pt x="397" y="45"/>
                  </a:cubicBezTo>
                  <a:cubicBezTo>
                    <a:pt x="398" y="45"/>
                    <a:pt x="398" y="45"/>
                    <a:pt x="399" y="45"/>
                  </a:cubicBezTo>
                  <a:cubicBezTo>
                    <a:pt x="401" y="45"/>
                    <a:pt x="401" y="45"/>
                    <a:pt x="403" y="45"/>
                  </a:cubicBezTo>
                  <a:cubicBezTo>
                    <a:pt x="403" y="45"/>
                    <a:pt x="403" y="45"/>
                    <a:pt x="405" y="45"/>
                  </a:cubicBezTo>
                  <a:cubicBezTo>
                    <a:pt x="406" y="46"/>
                    <a:pt x="408" y="46"/>
                    <a:pt x="408" y="46"/>
                  </a:cubicBezTo>
                  <a:cubicBezTo>
                    <a:pt x="408" y="47"/>
                    <a:pt x="408" y="47"/>
                    <a:pt x="408" y="48"/>
                  </a:cubicBezTo>
                  <a:cubicBezTo>
                    <a:pt x="409" y="48"/>
                    <a:pt x="409" y="49"/>
                    <a:pt x="411" y="49"/>
                  </a:cubicBezTo>
                  <a:cubicBezTo>
                    <a:pt x="412" y="49"/>
                    <a:pt x="413" y="49"/>
                    <a:pt x="415" y="49"/>
                  </a:cubicBezTo>
                  <a:cubicBezTo>
                    <a:pt x="416" y="50"/>
                    <a:pt x="417" y="50"/>
                    <a:pt x="418" y="51"/>
                  </a:cubicBezTo>
                  <a:cubicBezTo>
                    <a:pt x="418" y="51"/>
                    <a:pt x="418" y="52"/>
                    <a:pt x="418" y="52"/>
                  </a:cubicBezTo>
                  <a:cubicBezTo>
                    <a:pt x="419" y="53"/>
                    <a:pt x="420" y="53"/>
                    <a:pt x="421" y="54"/>
                  </a:cubicBezTo>
                  <a:cubicBezTo>
                    <a:pt x="422" y="54"/>
                    <a:pt x="422" y="54"/>
                    <a:pt x="423" y="54"/>
                  </a:cubicBezTo>
                  <a:cubicBezTo>
                    <a:pt x="424" y="55"/>
                    <a:pt x="424" y="55"/>
                    <a:pt x="425" y="56"/>
                  </a:cubicBezTo>
                  <a:cubicBezTo>
                    <a:pt x="425" y="57"/>
                    <a:pt x="425" y="57"/>
                    <a:pt x="426" y="58"/>
                  </a:cubicBezTo>
                  <a:cubicBezTo>
                    <a:pt x="428" y="60"/>
                    <a:pt x="429" y="60"/>
                    <a:pt x="432" y="62"/>
                  </a:cubicBezTo>
                  <a:cubicBezTo>
                    <a:pt x="432" y="63"/>
                    <a:pt x="432" y="63"/>
                    <a:pt x="433" y="64"/>
                  </a:cubicBezTo>
                  <a:cubicBezTo>
                    <a:pt x="433" y="66"/>
                    <a:pt x="434" y="67"/>
                    <a:pt x="434" y="67"/>
                  </a:cubicBezTo>
                  <a:cubicBezTo>
                    <a:pt x="435" y="67"/>
                    <a:pt x="435" y="67"/>
                    <a:pt x="436" y="68"/>
                  </a:cubicBezTo>
                  <a:cubicBezTo>
                    <a:pt x="437" y="68"/>
                    <a:pt x="437" y="68"/>
                    <a:pt x="438" y="69"/>
                  </a:cubicBezTo>
                  <a:cubicBezTo>
                    <a:pt x="438" y="70"/>
                    <a:pt x="439" y="70"/>
                    <a:pt x="439" y="71"/>
                  </a:cubicBezTo>
                  <a:cubicBezTo>
                    <a:pt x="439" y="71"/>
                    <a:pt x="439" y="71"/>
                    <a:pt x="440" y="72"/>
                  </a:cubicBezTo>
                  <a:cubicBezTo>
                    <a:pt x="438" y="72"/>
                    <a:pt x="438" y="71"/>
                    <a:pt x="437" y="71"/>
                  </a:cubicBezTo>
                  <a:cubicBezTo>
                    <a:pt x="437" y="71"/>
                    <a:pt x="436" y="71"/>
                    <a:pt x="436" y="72"/>
                  </a:cubicBezTo>
                  <a:cubicBezTo>
                    <a:pt x="436" y="73"/>
                    <a:pt x="436" y="73"/>
                    <a:pt x="436" y="74"/>
                  </a:cubicBezTo>
                  <a:cubicBezTo>
                    <a:pt x="436" y="75"/>
                    <a:pt x="436" y="73"/>
                    <a:pt x="436" y="75"/>
                  </a:cubicBezTo>
                  <a:cubicBezTo>
                    <a:pt x="436" y="76"/>
                    <a:pt x="437" y="77"/>
                    <a:pt x="437" y="77"/>
                  </a:cubicBezTo>
                  <a:cubicBezTo>
                    <a:pt x="439" y="78"/>
                    <a:pt x="439" y="78"/>
                    <a:pt x="440" y="79"/>
                  </a:cubicBezTo>
                  <a:cubicBezTo>
                    <a:pt x="442" y="79"/>
                    <a:pt x="442" y="79"/>
                    <a:pt x="444" y="79"/>
                  </a:cubicBezTo>
                  <a:cubicBezTo>
                    <a:pt x="444" y="78"/>
                    <a:pt x="444" y="77"/>
                    <a:pt x="444" y="77"/>
                  </a:cubicBezTo>
                  <a:cubicBezTo>
                    <a:pt x="444" y="77"/>
                    <a:pt x="445" y="77"/>
                    <a:pt x="445" y="77"/>
                  </a:cubicBezTo>
                  <a:cubicBezTo>
                    <a:pt x="446" y="77"/>
                    <a:pt x="444" y="75"/>
                    <a:pt x="446" y="77"/>
                  </a:cubicBezTo>
                  <a:cubicBezTo>
                    <a:pt x="448" y="78"/>
                    <a:pt x="447" y="77"/>
                    <a:pt x="448" y="78"/>
                  </a:cubicBezTo>
                  <a:cubicBezTo>
                    <a:pt x="449" y="79"/>
                    <a:pt x="450" y="80"/>
                    <a:pt x="450" y="80"/>
                  </a:cubicBezTo>
                  <a:cubicBezTo>
                    <a:pt x="451" y="80"/>
                    <a:pt x="452" y="81"/>
                    <a:pt x="453" y="81"/>
                  </a:cubicBezTo>
                  <a:cubicBezTo>
                    <a:pt x="454" y="81"/>
                    <a:pt x="454" y="81"/>
                    <a:pt x="455" y="81"/>
                  </a:cubicBezTo>
                  <a:cubicBezTo>
                    <a:pt x="455" y="81"/>
                    <a:pt x="456" y="80"/>
                    <a:pt x="457" y="82"/>
                  </a:cubicBezTo>
                  <a:cubicBezTo>
                    <a:pt x="458" y="84"/>
                    <a:pt x="458" y="83"/>
                    <a:pt x="458" y="84"/>
                  </a:cubicBezTo>
                  <a:cubicBezTo>
                    <a:pt x="457" y="85"/>
                    <a:pt x="459" y="85"/>
                    <a:pt x="457" y="85"/>
                  </a:cubicBezTo>
                  <a:cubicBezTo>
                    <a:pt x="455" y="85"/>
                    <a:pt x="451" y="84"/>
                    <a:pt x="451" y="84"/>
                  </a:cubicBezTo>
                  <a:cubicBezTo>
                    <a:pt x="450" y="84"/>
                    <a:pt x="450" y="83"/>
                    <a:pt x="449" y="83"/>
                  </a:cubicBezTo>
                  <a:cubicBezTo>
                    <a:pt x="447" y="83"/>
                    <a:pt x="446" y="82"/>
                    <a:pt x="445" y="82"/>
                  </a:cubicBezTo>
                  <a:cubicBezTo>
                    <a:pt x="445" y="82"/>
                    <a:pt x="445" y="82"/>
                    <a:pt x="444" y="82"/>
                  </a:cubicBezTo>
                  <a:cubicBezTo>
                    <a:pt x="443" y="83"/>
                    <a:pt x="443" y="83"/>
                    <a:pt x="443" y="83"/>
                  </a:cubicBezTo>
                  <a:cubicBezTo>
                    <a:pt x="443" y="84"/>
                    <a:pt x="442" y="83"/>
                    <a:pt x="443" y="84"/>
                  </a:cubicBezTo>
                  <a:cubicBezTo>
                    <a:pt x="443" y="85"/>
                    <a:pt x="443" y="85"/>
                    <a:pt x="443" y="85"/>
                  </a:cubicBezTo>
                  <a:cubicBezTo>
                    <a:pt x="443" y="85"/>
                    <a:pt x="442" y="86"/>
                    <a:pt x="442" y="86"/>
                  </a:cubicBezTo>
                  <a:cubicBezTo>
                    <a:pt x="442" y="86"/>
                    <a:pt x="440" y="86"/>
                    <a:pt x="440" y="87"/>
                  </a:cubicBezTo>
                  <a:cubicBezTo>
                    <a:pt x="440" y="87"/>
                    <a:pt x="440" y="87"/>
                    <a:pt x="440" y="87"/>
                  </a:cubicBezTo>
                  <a:cubicBezTo>
                    <a:pt x="440" y="88"/>
                    <a:pt x="441" y="88"/>
                    <a:pt x="441" y="88"/>
                  </a:cubicBezTo>
                  <a:cubicBezTo>
                    <a:pt x="442" y="88"/>
                    <a:pt x="442" y="89"/>
                    <a:pt x="443" y="89"/>
                  </a:cubicBezTo>
                  <a:cubicBezTo>
                    <a:pt x="444" y="89"/>
                    <a:pt x="445" y="89"/>
                    <a:pt x="446" y="90"/>
                  </a:cubicBezTo>
                  <a:cubicBezTo>
                    <a:pt x="446" y="90"/>
                    <a:pt x="447" y="90"/>
                    <a:pt x="446" y="91"/>
                  </a:cubicBezTo>
                  <a:cubicBezTo>
                    <a:pt x="445" y="91"/>
                    <a:pt x="445" y="91"/>
                    <a:pt x="445" y="91"/>
                  </a:cubicBezTo>
                  <a:cubicBezTo>
                    <a:pt x="447" y="92"/>
                    <a:pt x="447" y="92"/>
                    <a:pt x="448" y="93"/>
                  </a:cubicBezTo>
                  <a:cubicBezTo>
                    <a:pt x="449" y="93"/>
                    <a:pt x="450" y="93"/>
                    <a:pt x="451" y="93"/>
                  </a:cubicBezTo>
                  <a:cubicBezTo>
                    <a:pt x="451" y="92"/>
                    <a:pt x="452" y="92"/>
                    <a:pt x="452" y="91"/>
                  </a:cubicBezTo>
                  <a:cubicBezTo>
                    <a:pt x="452" y="91"/>
                    <a:pt x="452" y="90"/>
                    <a:pt x="452" y="90"/>
                  </a:cubicBezTo>
                  <a:cubicBezTo>
                    <a:pt x="451" y="89"/>
                    <a:pt x="451" y="89"/>
                    <a:pt x="450" y="88"/>
                  </a:cubicBezTo>
                  <a:cubicBezTo>
                    <a:pt x="450" y="88"/>
                    <a:pt x="450" y="87"/>
                    <a:pt x="449" y="87"/>
                  </a:cubicBezTo>
                  <a:cubicBezTo>
                    <a:pt x="451" y="87"/>
                    <a:pt x="451" y="87"/>
                    <a:pt x="452" y="87"/>
                  </a:cubicBezTo>
                  <a:cubicBezTo>
                    <a:pt x="453" y="87"/>
                    <a:pt x="454" y="87"/>
                    <a:pt x="455" y="88"/>
                  </a:cubicBezTo>
                  <a:cubicBezTo>
                    <a:pt x="455" y="88"/>
                    <a:pt x="457" y="88"/>
                    <a:pt x="458" y="89"/>
                  </a:cubicBezTo>
                  <a:cubicBezTo>
                    <a:pt x="459" y="89"/>
                    <a:pt x="458" y="90"/>
                    <a:pt x="458" y="91"/>
                  </a:cubicBezTo>
                  <a:cubicBezTo>
                    <a:pt x="457" y="91"/>
                    <a:pt x="457" y="92"/>
                    <a:pt x="457" y="92"/>
                  </a:cubicBezTo>
                  <a:cubicBezTo>
                    <a:pt x="457" y="93"/>
                    <a:pt x="457" y="93"/>
                    <a:pt x="457" y="93"/>
                  </a:cubicBezTo>
                  <a:cubicBezTo>
                    <a:pt x="457" y="93"/>
                    <a:pt x="456" y="91"/>
                    <a:pt x="457" y="93"/>
                  </a:cubicBezTo>
                  <a:cubicBezTo>
                    <a:pt x="458" y="95"/>
                    <a:pt x="460" y="96"/>
                    <a:pt x="460" y="96"/>
                  </a:cubicBezTo>
                  <a:cubicBezTo>
                    <a:pt x="460" y="96"/>
                    <a:pt x="459" y="97"/>
                    <a:pt x="458" y="97"/>
                  </a:cubicBezTo>
                  <a:cubicBezTo>
                    <a:pt x="457" y="97"/>
                    <a:pt x="457" y="97"/>
                    <a:pt x="457" y="97"/>
                  </a:cubicBezTo>
                  <a:cubicBezTo>
                    <a:pt x="455" y="97"/>
                    <a:pt x="455" y="97"/>
                    <a:pt x="453" y="96"/>
                  </a:cubicBezTo>
                  <a:cubicBezTo>
                    <a:pt x="452" y="96"/>
                    <a:pt x="452" y="96"/>
                    <a:pt x="452" y="96"/>
                  </a:cubicBezTo>
                  <a:cubicBezTo>
                    <a:pt x="452" y="98"/>
                    <a:pt x="452" y="98"/>
                    <a:pt x="452" y="98"/>
                  </a:cubicBezTo>
                  <a:cubicBezTo>
                    <a:pt x="452" y="98"/>
                    <a:pt x="455" y="99"/>
                    <a:pt x="453" y="99"/>
                  </a:cubicBezTo>
                  <a:cubicBezTo>
                    <a:pt x="451" y="99"/>
                    <a:pt x="451" y="99"/>
                    <a:pt x="451" y="99"/>
                  </a:cubicBezTo>
                  <a:cubicBezTo>
                    <a:pt x="451" y="99"/>
                    <a:pt x="451" y="99"/>
                    <a:pt x="450" y="100"/>
                  </a:cubicBezTo>
                  <a:cubicBezTo>
                    <a:pt x="450" y="102"/>
                    <a:pt x="451" y="103"/>
                    <a:pt x="451" y="103"/>
                  </a:cubicBezTo>
                  <a:cubicBezTo>
                    <a:pt x="452" y="103"/>
                    <a:pt x="452" y="104"/>
                    <a:pt x="453" y="104"/>
                  </a:cubicBezTo>
                  <a:cubicBezTo>
                    <a:pt x="453" y="104"/>
                    <a:pt x="453" y="105"/>
                    <a:pt x="453" y="105"/>
                  </a:cubicBezTo>
                  <a:cubicBezTo>
                    <a:pt x="453" y="106"/>
                    <a:pt x="453" y="106"/>
                    <a:pt x="453" y="106"/>
                  </a:cubicBezTo>
                  <a:cubicBezTo>
                    <a:pt x="454" y="107"/>
                    <a:pt x="454" y="107"/>
                    <a:pt x="455" y="108"/>
                  </a:cubicBezTo>
                  <a:cubicBezTo>
                    <a:pt x="455" y="108"/>
                    <a:pt x="452" y="109"/>
                    <a:pt x="454" y="110"/>
                  </a:cubicBezTo>
                  <a:cubicBezTo>
                    <a:pt x="456" y="111"/>
                    <a:pt x="458" y="111"/>
                    <a:pt x="458" y="111"/>
                  </a:cubicBezTo>
                  <a:cubicBezTo>
                    <a:pt x="459" y="111"/>
                    <a:pt x="458" y="112"/>
                    <a:pt x="458" y="112"/>
                  </a:cubicBezTo>
                  <a:cubicBezTo>
                    <a:pt x="458" y="113"/>
                    <a:pt x="458" y="113"/>
                    <a:pt x="458" y="113"/>
                  </a:cubicBezTo>
                  <a:cubicBezTo>
                    <a:pt x="458" y="113"/>
                    <a:pt x="459" y="114"/>
                    <a:pt x="459" y="114"/>
                  </a:cubicBezTo>
                  <a:cubicBezTo>
                    <a:pt x="460" y="115"/>
                    <a:pt x="462" y="116"/>
                    <a:pt x="462" y="116"/>
                  </a:cubicBezTo>
                  <a:cubicBezTo>
                    <a:pt x="462" y="117"/>
                    <a:pt x="462" y="117"/>
                    <a:pt x="463" y="118"/>
                  </a:cubicBezTo>
                  <a:cubicBezTo>
                    <a:pt x="463" y="118"/>
                    <a:pt x="462" y="118"/>
                    <a:pt x="462" y="119"/>
                  </a:cubicBezTo>
                  <a:cubicBezTo>
                    <a:pt x="462" y="119"/>
                    <a:pt x="462" y="118"/>
                    <a:pt x="462" y="119"/>
                  </a:cubicBezTo>
                  <a:cubicBezTo>
                    <a:pt x="463" y="120"/>
                    <a:pt x="463" y="121"/>
                    <a:pt x="463" y="121"/>
                  </a:cubicBezTo>
                  <a:cubicBezTo>
                    <a:pt x="463" y="121"/>
                    <a:pt x="464" y="121"/>
                    <a:pt x="464" y="121"/>
                  </a:cubicBezTo>
                  <a:cubicBezTo>
                    <a:pt x="465" y="122"/>
                    <a:pt x="468" y="122"/>
                    <a:pt x="468" y="123"/>
                  </a:cubicBezTo>
                  <a:cubicBezTo>
                    <a:pt x="469" y="123"/>
                    <a:pt x="469" y="126"/>
                    <a:pt x="469" y="126"/>
                  </a:cubicBezTo>
                  <a:cubicBezTo>
                    <a:pt x="469" y="126"/>
                    <a:pt x="470" y="126"/>
                    <a:pt x="471" y="127"/>
                  </a:cubicBezTo>
                  <a:cubicBezTo>
                    <a:pt x="471" y="127"/>
                    <a:pt x="471" y="126"/>
                    <a:pt x="471" y="127"/>
                  </a:cubicBezTo>
                  <a:cubicBezTo>
                    <a:pt x="472" y="128"/>
                    <a:pt x="472" y="128"/>
                    <a:pt x="473" y="128"/>
                  </a:cubicBezTo>
                  <a:cubicBezTo>
                    <a:pt x="474" y="129"/>
                    <a:pt x="474" y="128"/>
                    <a:pt x="474" y="129"/>
                  </a:cubicBezTo>
                  <a:cubicBezTo>
                    <a:pt x="474" y="130"/>
                    <a:pt x="473" y="129"/>
                    <a:pt x="474" y="130"/>
                  </a:cubicBezTo>
                  <a:cubicBezTo>
                    <a:pt x="475" y="131"/>
                    <a:pt x="476" y="132"/>
                    <a:pt x="476" y="132"/>
                  </a:cubicBezTo>
                  <a:cubicBezTo>
                    <a:pt x="476" y="132"/>
                    <a:pt x="477" y="132"/>
                    <a:pt x="477" y="132"/>
                  </a:cubicBezTo>
                  <a:cubicBezTo>
                    <a:pt x="477" y="132"/>
                    <a:pt x="476" y="131"/>
                    <a:pt x="479" y="133"/>
                  </a:cubicBezTo>
                  <a:cubicBezTo>
                    <a:pt x="482" y="134"/>
                    <a:pt x="480" y="133"/>
                    <a:pt x="480" y="136"/>
                  </a:cubicBezTo>
                  <a:cubicBezTo>
                    <a:pt x="481" y="136"/>
                    <a:pt x="481" y="136"/>
                    <a:pt x="481" y="136"/>
                  </a:cubicBezTo>
                  <a:cubicBezTo>
                    <a:pt x="482" y="136"/>
                    <a:pt x="482" y="136"/>
                    <a:pt x="483" y="137"/>
                  </a:cubicBezTo>
                  <a:cubicBezTo>
                    <a:pt x="484" y="137"/>
                    <a:pt x="484" y="137"/>
                    <a:pt x="485" y="137"/>
                  </a:cubicBezTo>
                  <a:cubicBezTo>
                    <a:pt x="486" y="137"/>
                    <a:pt x="486" y="136"/>
                    <a:pt x="486" y="136"/>
                  </a:cubicBezTo>
                  <a:cubicBezTo>
                    <a:pt x="487" y="136"/>
                    <a:pt x="487" y="136"/>
                    <a:pt x="488" y="136"/>
                  </a:cubicBezTo>
                  <a:cubicBezTo>
                    <a:pt x="488" y="135"/>
                    <a:pt x="488" y="135"/>
                    <a:pt x="488" y="135"/>
                  </a:cubicBezTo>
                  <a:cubicBezTo>
                    <a:pt x="488" y="135"/>
                    <a:pt x="489" y="134"/>
                    <a:pt x="489" y="135"/>
                  </a:cubicBezTo>
                  <a:cubicBezTo>
                    <a:pt x="490" y="136"/>
                    <a:pt x="490" y="137"/>
                    <a:pt x="490" y="137"/>
                  </a:cubicBezTo>
                  <a:cubicBezTo>
                    <a:pt x="490" y="138"/>
                    <a:pt x="490" y="138"/>
                    <a:pt x="490" y="138"/>
                  </a:cubicBezTo>
                  <a:cubicBezTo>
                    <a:pt x="490" y="138"/>
                    <a:pt x="490" y="139"/>
                    <a:pt x="491" y="139"/>
                  </a:cubicBezTo>
                  <a:cubicBezTo>
                    <a:pt x="492" y="140"/>
                    <a:pt x="493" y="140"/>
                    <a:pt x="493" y="140"/>
                  </a:cubicBezTo>
                  <a:cubicBezTo>
                    <a:pt x="494" y="141"/>
                    <a:pt x="496" y="141"/>
                    <a:pt x="496" y="142"/>
                  </a:cubicBezTo>
                  <a:cubicBezTo>
                    <a:pt x="496" y="142"/>
                    <a:pt x="498" y="143"/>
                    <a:pt x="498" y="143"/>
                  </a:cubicBezTo>
                  <a:cubicBezTo>
                    <a:pt x="498" y="143"/>
                    <a:pt x="499" y="143"/>
                    <a:pt x="499" y="143"/>
                  </a:cubicBezTo>
                  <a:cubicBezTo>
                    <a:pt x="499" y="143"/>
                    <a:pt x="500" y="143"/>
                    <a:pt x="500" y="142"/>
                  </a:cubicBezTo>
                  <a:cubicBezTo>
                    <a:pt x="500" y="142"/>
                    <a:pt x="501" y="142"/>
                    <a:pt x="501" y="142"/>
                  </a:cubicBezTo>
                  <a:cubicBezTo>
                    <a:pt x="502" y="142"/>
                    <a:pt x="502" y="141"/>
                    <a:pt x="502" y="141"/>
                  </a:cubicBezTo>
                  <a:cubicBezTo>
                    <a:pt x="502" y="140"/>
                    <a:pt x="501" y="140"/>
                    <a:pt x="501" y="139"/>
                  </a:cubicBezTo>
                  <a:cubicBezTo>
                    <a:pt x="501" y="139"/>
                    <a:pt x="501" y="139"/>
                    <a:pt x="501" y="138"/>
                  </a:cubicBezTo>
                  <a:cubicBezTo>
                    <a:pt x="501" y="138"/>
                    <a:pt x="501" y="137"/>
                    <a:pt x="502" y="137"/>
                  </a:cubicBezTo>
                  <a:cubicBezTo>
                    <a:pt x="503" y="138"/>
                    <a:pt x="503" y="138"/>
                    <a:pt x="503" y="138"/>
                  </a:cubicBezTo>
                  <a:cubicBezTo>
                    <a:pt x="503" y="137"/>
                    <a:pt x="504" y="136"/>
                    <a:pt x="504" y="135"/>
                  </a:cubicBezTo>
                  <a:cubicBezTo>
                    <a:pt x="504" y="135"/>
                    <a:pt x="504" y="135"/>
                    <a:pt x="504" y="134"/>
                  </a:cubicBezTo>
                  <a:cubicBezTo>
                    <a:pt x="504" y="134"/>
                    <a:pt x="504" y="134"/>
                    <a:pt x="503" y="133"/>
                  </a:cubicBezTo>
                  <a:cubicBezTo>
                    <a:pt x="503" y="132"/>
                    <a:pt x="504" y="132"/>
                    <a:pt x="504" y="132"/>
                  </a:cubicBezTo>
                  <a:cubicBezTo>
                    <a:pt x="504" y="131"/>
                    <a:pt x="504" y="131"/>
                    <a:pt x="505" y="131"/>
                  </a:cubicBezTo>
                  <a:cubicBezTo>
                    <a:pt x="505" y="131"/>
                    <a:pt x="506" y="131"/>
                    <a:pt x="506" y="131"/>
                  </a:cubicBezTo>
                  <a:cubicBezTo>
                    <a:pt x="506" y="130"/>
                    <a:pt x="507" y="130"/>
                    <a:pt x="507" y="130"/>
                  </a:cubicBezTo>
                  <a:cubicBezTo>
                    <a:pt x="507" y="129"/>
                    <a:pt x="506" y="129"/>
                    <a:pt x="506" y="128"/>
                  </a:cubicBezTo>
                  <a:cubicBezTo>
                    <a:pt x="506" y="127"/>
                    <a:pt x="506" y="127"/>
                    <a:pt x="506" y="126"/>
                  </a:cubicBezTo>
                  <a:cubicBezTo>
                    <a:pt x="506" y="126"/>
                    <a:pt x="506" y="126"/>
                    <a:pt x="506" y="125"/>
                  </a:cubicBezTo>
                  <a:cubicBezTo>
                    <a:pt x="507" y="125"/>
                    <a:pt x="507" y="125"/>
                    <a:pt x="507" y="125"/>
                  </a:cubicBezTo>
                  <a:cubicBezTo>
                    <a:pt x="507" y="124"/>
                    <a:pt x="507" y="124"/>
                    <a:pt x="507" y="123"/>
                  </a:cubicBezTo>
                  <a:cubicBezTo>
                    <a:pt x="507" y="123"/>
                    <a:pt x="507" y="122"/>
                    <a:pt x="507" y="121"/>
                  </a:cubicBezTo>
                  <a:cubicBezTo>
                    <a:pt x="507" y="121"/>
                    <a:pt x="507" y="121"/>
                    <a:pt x="507" y="120"/>
                  </a:cubicBezTo>
                  <a:cubicBezTo>
                    <a:pt x="508" y="120"/>
                    <a:pt x="509" y="120"/>
                    <a:pt x="510" y="120"/>
                  </a:cubicBezTo>
                  <a:cubicBezTo>
                    <a:pt x="510" y="120"/>
                    <a:pt x="512" y="121"/>
                    <a:pt x="513" y="121"/>
                  </a:cubicBezTo>
                  <a:cubicBezTo>
                    <a:pt x="515" y="122"/>
                    <a:pt x="513" y="121"/>
                    <a:pt x="515" y="122"/>
                  </a:cubicBezTo>
                  <a:cubicBezTo>
                    <a:pt x="516" y="123"/>
                    <a:pt x="520" y="123"/>
                    <a:pt x="520" y="123"/>
                  </a:cubicBezTo>
                  <a:cubicBezTo>
                    <a:pt x="520" y="123"/>
                    <a:pt x="520" y="123"/>
                    <a:pt x="521" y="123"/>
                  </a:cubicBezTo>
                  <a:cubicBezTo>
                    <a:pt x="521" y="122"/>
                    <a:pt x="521" y="121"/>
                    <a:pt x="521" y="120"/>
                  </a:cubicBezTo>
                  <a:cubicBezTo>
                    <a:pt x="521" y="120"/>
                    <a:pt x="521" y="120"/>
                    <a:pt x="521" y="119"/>
                  </a:cubicBezTo>
                  <a:cubicBezTo>
                    <a:pt x="522" y="120"/>
                    <a:pt x="522" y="120"/>
                    <a:pt x="523" y="120"/>
                  </a:cubicBezTo>
                  <a:cubicBezTo>
                    <a:pt x="524" y="120"/>
                    <a:pt x="525" y="119"/>
                    <a:pt x="525" y="119"/>
                  </a:cubicBezTo>
                  <a:cubicBezTo>
                    <a:pt x="526" y="119"/>
                    <a:pt x="526" y="119"/>
                    <a:pt x="526" y="119"/>
                  </a:cubicBezTo>
                  <a:cubicBezTo>
                    <a:pt x="526" y="119"/>
                    <a:pt x="527" y="119"/>
                    <a:pt x="527" y="119"/>
                  </a:cubicBezTo>
                  <a:cubicBezTo>
                    <a:pt x="527" y="119"/>
                    <a:pt x="527" y="118"/>
                    <a:pt x="528" y="118"/>
                  </a:cubicBezTo>
                  <a:cubicBezTo>
                    <a:pt x="528" y="118"/>
                    <a:pt x="528" y="118"/>
                    <a:pt x="528" y="118"/>
                  </a:cubicBezTo>
                  <a:cubicBezTo>
                    <a:pt x="529" y="118"/>
                    <a:pt x="530" y="118"/>
                    <a:pt x="530" y="118"/>
                  </a:cubicBezTo>
                  <a:cubicBezTo>
                    <a:pt x="531" y="118"/>
                    <a:pt x="531" y="118"/>
                    <a:pt x="532" y="118"/>
                  </a:cubicBezTo>
                  <a:cubicBezTo>
                    <a:pt x="532" y="118"/>
                    <a:pt x="532" y="117"/>
                    <a:pt x="532" y="117"/>
                  </a:cubicBezTo>
                  <a:cubicBezTo>
                    <a:pt x="532" y="117"/>
                    <a:pt x="532" y="117"/>
                    <a:pt x="532" y="117"/>
                  </a:cubicBezTo>
                  <a:cubicBezTo>
                    <a:pt x="532" y="117"/>
                    <a:pt x="533" y="117"/>
                    <a:pt x="533" y="117"/>
                  </a:cubicBezTo>
                  <a:cubicBezTo>
                    <a:pt x="533" y="117"/>
                    <a:pt x="535" y="118"/>
                    <a:pt x="535" y="118"/>
                  </a:cubicBezTo>
                  <a:cubicBezTo>
                    <a:pt x="535" y="118"/>
                    <a:pt x="535" y="118"/>
                    <a:pt x="536" y="117"/>
                  </a:cubicBezTo>
                  <a:cubicBezTo>
                    <a:pt x="536" y="117"/>
                    <a:pt x="536" y="117"/>
                    <a:pt x="537" y="117"/>
                  </a:cubicBezTo>
                  <a:cubicBezTo>
                    <a:pt x="537" y="117"/>
                    <a:pt x="539" y="117"/>
                    <a:pt x="540" y="118"/>
                  </a:cubicBezTo>
                  <a:cubicBezTo>
                    <a:pt x="540" y="118"/>
                    <a:pt x="541" y="119"/>
                    <a:pt x="541" y="119"/>
                  </a:cubicBezTo>
                  <a:cubicBezTo>
                    <a:pt x="542" y="119"/>
                    <a:pt x="543" y="119"/>
                    <a:pt x="544" y="119"/>
                  </a:cubicBezTo>
                  <a:cubicBezTo>
                    <a:pt x="544" y="119"/>
                    <a:pt x="544" y="119"/>
                    <a:pt x="544" y="118"/>
                  </a:cubicBezTo>
                  <a:cubicBezTo>
                    <a:pt x="544" y="118"/>
                    <a:pt x="544" y="118"/>
                    <a:pt x="544" y="118"/>
                  </a:cubicBezTo>
                  <a:cubicBezTo>
                    <a:pt x="544" y="118"/>
                    <a:pt x="549" y="119"/>
                    <a:pt x="549" y="119"/>
                  </a:cubicBezTo>
                  <a:cubicBezTo>
                    <a:pt x="549" y="120"/>
                    <a:pt x="550" y="118"/>
                    <a:pt x="550" y="118"/>
                  </a:cubicBezTo>
                  <a:cubicBezTo>
                    <a:pt x="549" y="118"/>
                    <a:pt x="549" y="118"/>
                    <a:pt x="549" y="117"/>
                  </a:cubicBezTo>
                  <a:cubicBezTo>
                    <a:pt x="549" y="117"/>
                    <a:pt x="549" y="117"/>
                    <a:pt x="549" y="117"/>
                  </a:cubicBezTo>
                  <a:cubicBezTo>
                    <a:pt x="550" y="117"/>
                    <a:pt x="550" y="117"/>
                    <a:pt x="551" y="117"/>
                  </a:cubicBezTo>
                  <a:cubicBezTo>
                    <a:pt x="551" y="117"/>
                    <a:pt x="551" y="117"/>
                    <a:pt x="551" y="117"/>
                  </a:cubicBezTo>
                  <a:cubicBezTo>
                    <a:pt x="552" y="118"/>
                    <a:pt x="553" y="118"/>
                    <a:pt x="553" y="118"/>
                  </a:cubicBezTo>
                  <a:cubicBezTo>
                    <a:pt x="553" y="118"/>
                    <a:pt x="554" y="119"/>
                    <a:pt x="554" y="119"/>
                  </a:cubicBezTo>
                  <a:cubicBezTo>
                    <a:pt x="555" y="119"/>
                    <a:pt x="555" y="119"/>
                    <a:pt x="555" y="119"/>
                  </a:cubicBezTo>
                  <a:cubicBezTo>
                    <a:pt x="555" y="119"/>
                    <a:pt x="555" y="119"/>
                    <a:pt x="555" y="118"/>
                  </a:cubicBezTo>
                  <a:cubicBezTo>
                    <a:pt x="555" y="118"/>
                    <a:pt x="555" y="118"/>
                    <a:pt x="556" y="118"/>
                  </a:cubicBezTo>
                  <a:cubicBezTo>
                    <a:pt x="556" y="118"/>
                    <a:pt x="555" y="117"/>
                    <a:pt x="555" y="117"/>
                  </a:cubicBezTo>
                  <a:cubicBezTo>
                    <a:pt x="555" y="117"/>
                    <a:pt x="555" y="117"/>
                    <a:pt x="555" y="117"/>
                  </a:cubicBezTo>
                  <a:cubicBezTo>
                    <a:pt x="555" y="117"/>
                    <a:pt x="552" y="115"/>
                    <a:pt x="551" y="114"/>
                  </a:cubicBezTo>
                  <a:cubicBezTo>
                    <a:pt x="550" y="113"/>
                    <a:pt x="550" y="113"/>
                    <a:pt x="550" y="113"/>
                  </a:cubicBezTo>
                  <a:cubicBezTo>
                    <a:pt x="549" y="113"/>
                    <a:pt x="549" y="113"/>
                    <a:pt x="548" y="112"/>
                  </a:cubicBezTo>
                  <a:cubicBezTo>
                    <a:pt x="547" y="111"/>
                    <a:pt x="546" y="111"/>
                    <a:pt x="545" y="110"/>
                  </a:cubicBezTo>
                  <a:cubicBezTo>
                    <a:pt x="545" y="110"/>
                    <a:pt x="545" y="109"/>
                    <a:pt x="546" y="109"/>
                  </a:cubicBezTo>
                  <a:cubicBezTo>
                    <a:pt x="546" y="109"/>
                    <a:pt x="545" y="108"/>
                    <a:pt x="547" y="109"/>
                  </a:cubicBezTo>
                  <a:cubicBezTo>
                    <a:pt x="548" y="110"/>
                    <a:pt x="546" y="108"/>
                    <a:pt x="548" y="110"/>
                  </a:cubicBezTo>
                  <a:cubicBezTo>
                    <a:pt x="550" y="112"/>
                    <a:pt x="551" y="113"/>
                    <a:pt x="551" y="113"/>
                  </a:cubicBezTo>
                  <a:cubicBezTo>
                    <a:pt x="551" y="113"/>
                    <a:pt x="551" y="113"/>
                    <a:pt x="552" y="113"/>
                  </a:cubicBezTo>
                  <a:cubicBezTo>
                    <a:pt x="552" y="114"/>
                    <a:pt x="558" y="116"/>
                    <a:pt x="558" y="116"/>
                  </a:cubicBezTo>
                  <a:cubicBezTo>
                    <a:pt x="558" y="116"/>
                    <a:pt x="558" y="116"/>
                    <a:pt x="558" y="116"/>
                  </a:cubicBezTo>
                  <a:cubicBezTo>
                    <a:pt x="558" y="116"/>
                    <a:pt x="558" y="115"/>
                    <a:pt x="557" y="115"/>
                  </a:cubicBezTo>
                  <a:cubicBezTo>
                    <a:pt x="557" y="114"/>
                    <a:pt x="556" y="114"/>
                    <a:pt x="556" y="114"/>
                  </a:cubicBezTo>
                  <a:cubicBezTo>
                    <a:pt x="555" y="113"/>
                    <a:pt x="555" y="113"/>
                    <a:pt x="554" y="112"/>
                  </a:cubicBezTo>
                  <a:cubicBezTo>
                    <a:pt x="554" y="112"/>
                    <a:pt x="553" y="112"/>
                    <a:pt x="553" y="111"/>
                  </a:cubicBezTo>
                  <a:cubicBezTo>
                    <a:pt x="552" y="111"/>
                    <a:pt x="552" y="110"/>
                    <a:pt x="552" y="110"/>
                  </a:cubicBezTo>
                  <a:cubicBezTo>
                    <a:pt x="551" y="110"/>
                    <a:pt x="551" y="110"/>
                    <a:pt x="551" y="109"/>
                  </a:cubicBezTo>
                  <a:cubicBezTo>
                    <a:pt x="551" y="109"/>
                    <a:pt x="550" y="108"/>
                    <a:pt x="551" y="108"/>
                  </a:cubicBezTo>
                  <a:cubicBezTo>
                    <a:pt x="552" y="109"/>
                    <a:pt x="552" y="109"/>
                    <a:pt x="552" y="109"/>
                  </a:cubicBezTo>
                  <a:cubicBezTo>
                    <a:pt x="552" y="108"/>
                    <a:pt x="552" y="108"/>
                    <a:pt x="552" y="108"/>
                  </a:cubicBezTo>
                  <a:cubicBezTo>
                    <a:pt x="552" y="108"/>
                    <a:pt x="550" y="106"/>
                    <a:pt x="551" y="106"/>
                  </a:cubicBezTo>
                  <a:cubicBezTo>
                    <a:pt x="551" y="106"/>
                    <a:pt x="551" y="105"/>
                    <a:pt x="552" y="105"/>
                  </a:cubicBezTo>
                  <a:cubicBezTo>
                    <a:pt x="552" y="105"/>
                    <a:pt x="550" y="103"/>
                    <a:pt x="550" y="103"/>
                  </a:cubicBezTo>
                  <a:cubicBezTo>
                    <a:pt x="550" y="103"/>
                    <a:pt x="550" y="103"/>
                    <a:pt x="550" y="103"/>
                  </a:cubicBezTo>
                  <a:cubicBezTo>
                    <a:pt x="551" y="103"/>
                    <a:pt x="552" y="103"/>
                    <a:pt x="552" y="103"/>
                  </a:cubicBezTo>
                  <a:cubicBezTo>
                    <a:pt x="552" y="103"/>
                    <a:pt x="553" y="103"/>
                    <a:pt x="553" y="103"/>
                  </a:cubicBezTo>
                  <a:cubicBezTo>
                    <a:pt x="553" y="103"/>
                    <a:pt x="553" y="103"/>
                    <a:pt x="553" y="103"/>
                  </a:cubicBezTo>
                  <a:cubicBezTo>
                    <a:pt x="553" y="102"/>
                    <a:pt x="553" y="102"/>
                    <a:pt x="552" y="101"/>
                  </a:cubicBezTo>
                  <a:cubicBezTo>
                    <a:pt x="552" y="101"/>
                    <a:pt x="552" y="101"/>
                    <a:pt x="551" y="100"/>
                  </a:cubicBezTo>
                  <a:cubicBezTo>
                    <a:pt x="550" y="100"/>
                    <a:pt x="550" y="99"/>
                    <a:pt x="550" y="99"/>
                  </a:cubicBezTo>
                  <a:cubicBezTo>
                    <a:pt x="550" y="99"/>
                    <a:pt x="550" y="99"/>
                    <a:pt x="550" y="98"/>
                  </a:cubicBezTo>
                  <a:cubicBezTo>
                    <a:pt x="550" y="98"/>
                    <a:pt x="550" y="98"/>
                    <a:pt x="550" y="98"/>
                  </a:cubicBezTo>
                  <a:cubicBezTo>
                    <a:pt x="550" y="98"/>
                    <a:pt x="549" y="98"/>
                    <a:pt x="549" y="97"/>
                  </a:cubicBezTo>
                  <a:cubicBezTo>
                    <a:pt x="549" y="97"/>
                    <a:pt x="548" y="97"/>
                    <a:pt x="548" y="96"/>
                  </a:cubicBezTo>
                  <a:cubicBezTo>
                    <a:pt x="547" y="95"/>
                    <a:pt x="546" y="95"/>
                    <a:pt x="545" y="94"/>
                  </a:cubicBezTo>
                  <a:cubicBezTo>
                    <a:pt x="546" y="94"/>
                    <a:pt x="547" y="95"/>
                    <a:pt x="548" y="95"/>
                  </a:cubicBezTo>
                  <a:cubicBezTo>
                    <a:pt x="548" y="95"/>
                    <a:pt x="549" y="95"/>
                    <a:pt x="549" y="95"/>
                  </a:cubicBezTo>
                  <a:cubicBezTo>
                    <a:pt x="549" y="95"/>
                    <a:pt x="550" y="96"/>
                    <a:pt x="550" y="96"/>
                  </a:cubicBezTo>
                  <a:cubicBezTo>
                    <a:pt x="550" y="95"/>
                    <a:pt x="548" y="93"/>
                    <a:pt x="548" y="93"/>
                  </a:cubicBezTo>
                  <a:cubicBezTo>
                    <a:pt x="547" y="93"/>
                    <a:pt x="547" y="92"/>
                    <a:pt x="546" y="92"/>
                  </a:cubicBezTo>
                  <a:cubicBezTo>
                    <a:pt x="545" y="91"/>
                    <a:pt x="544" y="91"/>
                    <a:pt x="543" y="90"/>
                  </a:cubicBezTo>
                  <a:cubicBezTo>
                    <a:pt x="543" y="90"/>
                    <a:pt x="541" y="88"/>
                    <a:pt x="540" y="88"/>
                  </a:cubicBezTo>
                  <a:cubicBezTo>
                    <a:pt x="539" y="87"/>
                    <a:pt x="538" y="86"/>
                    <a:pt x="537" y="86"/>
                  </a:cubicBezTo>
                  <a:cubicBezTo>
                    <a:pt x="537" y="85"/>
                    <a:pt x="535" y="85"/>
                    <a:pt x="536" y="85"/>
                  </a:cubicBezTo>
                  <a:cubicBezTo>
                    <a:pt x="536" y="85"/>
                    <a:pt x="539" y="86"/>
                    <a:pt x="539" y="86"/>
                  </a:cubicBezTo>
                  <a:cubicBezTo>
                    <a:pt x="539" y="86"/>
                    <a:pt x="540" y="86"/>
                    <a:pt x="541" y="87"/>
                  </a:cubicBezTo>
                  <a:cubicBezTo>
                    <a:pt x="541" y="87"/>
                    <a:pt x="541" y="87"/>
                    <a:pt x="541" y="87"/>
                  </a:cubicBezTo>
                  <a:cubicBezTo>
                    <a:pt x="541" y="86"/>
                    <a:pt x="540" y="85"/>
                    <a:pt x="539" y="85"/>
                  </a:cubicBezTo>
                  <a:cubicBezTo>
                    <a:pt x="539" y="85"/>
                    <a:pt x="539" y="84"/>
                    <a:pt x="539" y="84"/>
                  </a:cubicBezTo>
                  <a:cubicBezTo>
                    <a:pt x="539" y="84"/>
                    <a:pt x="539" y="84"/>
                    <a:pt x="539" y="84"/>
                  </a:cubicBezTo>
                  <a:cubicBezTo>
                    <a:pt x="540" y="85"/>
                    <a:pt x="542" y="86"/>
                    <a:pt x="542" y="86"/>
                  </a:cubicBezTo>
                  <a:cubicBezTo>
                    <a:pt x="542" y="86"/>
                    <a:pt x="542" y="86"/>
                    <a:pt x="542" y="86"/>
                  </a:cubicBezTo>
                  <a:cubicBezTo>
                    <a:pt x="542" y="85"/>
                    <a:pt x="541" y="85"/>
                    <a:pt x="541" y="84"/>
                  </a:cubicBezTo>
                  <a:cubicBezTo>
                    <a:pt x="541" y="84"/>
                    <a:pt x="541" y="84"/>
                    <a:pt x="541" y="84"/>
                  </a:cubicBezTo>
                  <a:cubicBezTo>
                    <a:pt x="542" y="85"/>
                    <a:pt x="543" y="85"/>
                    <a:pt x="543" y="85"/>
                  </a:cubicBezTo>
                  <a:cubicBezTo>
                    <a:pt x="543" y="85"/>
                    <a:pt x="544" y="85"/>
                    <a:pt x="544" y="86"/>
                  </a:cubicBezTo>
                  <a:cubicBezTo>
                    <a:pt x="544" y="86"/>
                    <a:pt x="543" y="84"/>
                    <a:pt x="542" y="84"/>
                  </a:cubicBezTo>
                  <a:cubicBezTo>
                    <a:pt x="542" y="84"/>
                    <a:pt x="539" y="82"/>
                    <a:pt x="539" y="82"/>
                  </a:cubicBezTo>
                  <a:cubicBezTo>
                    <a:pt x="538" y="81"/>
                    <a:pt x="537" y="80"/>
                    <a:pt x="537" y="80"/>
                  </a:cubicBezTo>
                  <a:cubicBezTo>
                    <a:pt x="537" y="80"/>
                    <a:pt x="538" y="81"/>
                    <a:pt x="539" y="81"/>
                  </a:cubicBezTo>
                  <a:cubicBezTo>
                    <a:pt x="540" y="82"/>
                    <a:pt x="542" y="83"/>
                    <a:pt x="543" y="84"/>
                  </a:cubicBezTo>
                  <a:cubicBezTo>
                    <a:pt x="543" y="85"/>
                    <a:pt x="544" y="85"/>
                    <a:pt x="544" y="85"/>
                  </a:cubicBezTo>
                  <a:cubicBezTo>
                    <a:pt x="545" y="86"/>
                    <a:pt x="546" y="86"/>
                    <a:pt x="547" y="87"/>
                  </a:cubicBezTo>
                  <a:cubicBezTo>
                    <a:pt x="547" y="87"/>
                    <a:pt x="547" y="87"/>
                    <a:pt x="547" y="87"/>
                  </a:cubicBezTo>
                  <a:cubicBezTo>
                    <a:pt x="547" y="87"/>
                    <a:pt x="547" y="87"/>
                    <a:pt x="547" y="87"/>
                  </a:cubicBezTo>
                  <a:cubicBezTo>
                    <a:pt x="547" y="87"/>
                    <a:pt x="547" y="87"/>
                    <a:pt x="547" y="87"/>
                  </a:cubicBezTo>
                  <a:cubicBezTo>
                    <a:pt x="547" y="87"/>
                    <a:pt x="547" y="87"/>
                    <a:pt x="547" y="87"/>
                  </a:cubicBezTo>
                  <a:cubicBezTo>
                    <a:pt x="547" y="87"/>
                    <a:pt x="547" y="87"/>
                    <a:pt x="547" y="86"/>
                  </a:cubicBezTo>
                  <a:cubicBezTo>
                    <a:pt x="546" y="86"/>
                    <a:pt x="546" y="86"/>
                    <a:pt x="545" y="85"/>
                  </a:cubicBezTo>
                  <a:cubicBezTo>
                    <a:pt x="545" y="85"/>
                    <a:pt x="545" y="85"/>
                    <a:pt x="544" y="84"/>
                  </a:cubicBezTo>
                  <a:cubicBezTo>
                    <a:pt x="542" y="83"/>
                    <a:pt x="543" y="83"/>
                    <a:pt x="542" y="83"/>
                  </a:cubicBezTo>
                  <a:cubicBezTo>
                    <a:pt x="541" y="82"/>
                    <a:pt x="541" y="82"/>
                    <a:pt x="539" y="80"/>
                  </a:cubicBezTo>
                  <a:cubicBezTo>
                    <a:pt x="536" y="78"/>
                    <a:pt x="536" y="78"/>
                    <a:pt x="536" y="78"/>
                  </a:cubicBezTo>
                  <a:cubicBezTo>
                    <a:pt x="536" y="78"/>
                    <a:pt x="536" y="78"/>
                    <a:pt x="535" y="78"/>
                  </a:cubicBezTo>
                  <a:cubicBezTo>
                    <a:pt x="535" y="78"/>
                    <a:pt x="535" y="78"/>
                    <a:pt x="535" y="78"/>
                  </a:cubicBezTo>
                  <a:cubicBezTo>
                    <a:pt x="534" y="77"/>
                    <a:pt x="535" y="78"/>
                    <a:pt x="534" y="77"/>
                  </a:cubicBezTo>
                  <a:cubicBezTo>
                    <a:pt x="533" y="77"/>
                    <a:pt x="534" y="77"/>
                    <a:pt x="533" y="77"/>
                  </a:cubicBezTo>
                  <a:cubicBezTo>
                    <a:pt x="533" y="76"/>
                    <a:pt x="535" y="78"/>
                    <a:pt x="532" y="76"/>
                  </a:cubicBezTo>
                  <a:cubicBezTo>
                    <a:pt x="530" y="74"/>
                    <a:pt x="530" y="74"/>
                    <a:pt x="530" y="74"/>
                  </a:cubicBezTo>
                  <a:cubicBezTo>
                    <a:pt x="530" y="74"/>
                    <a:pt x="530" y="75"/>
                    <a:pt x="529" y="74"/>
                  </a:cubicBezTo>
                  <a:cubicBezTo>
                    <a:pt x="527" y="73"/>
                    <a:pt x="527" y="73"/>
                    <a:pt x="526" y="72"/>
                  </a:cubicBezTo>
                  <a:cubicBezTo>
                    <a:pt x="526" y="72"/>
                    <a:pt x="526" y="72"/>
                    <a:pt x="526" y="72"/>
                  </a:cubicBezTo>
                  <a:cubicBezTo>
                    <a:pt x="525" y="72"/>
                    <a:pt x="526" y="72"/>
                    <a:pt x="525" y="72"/>
                  </a:cubicBezTo>
                  <a:cubicBezTo>
                    <a:pt x="525" y="72"/>
                    <a:pt x="525" y="72"/>
                    <a:pt x="524" y="71"/>
                  </a:cubicBezTo>
                  <a:cubicBezTo>
                    <a:pt x="523" y="71"/>
                    <a:pt x="524" y="71"/>
                    <a:pt x="523" y="71"/>
                  </a:cubicBezTo>
                  <a:cubicBezTo>
                    <a:pt x="523" y="70"/>
                    <a:pt x="521" y="69"/>
                    <a:pt x="521" y="69"/>
                  </a:cubicBezTo>
                  <a:cubicBezTo>
                    <a:pt x="520" y="69"/>
                    <a:pt x="520" y="68"/>
                    <a:pt x="520" y="68"/>
                  </a:cubicBezTo>
                  <a:cubicBezTo>
                    <a:pt x="520" y="68"/>
                    <a:pt x="520" y="68"/>
                    <a:pt x="520" y="68"/>
                  </a:cubicBezTo>
                  <a:cubicBezTo>
                    <a:pt x="521" y="69"/>
                    <a:pt x="522" y="69"/>
                    <a:pt x="522" y="69"/>
                  </a:cubicBezTo>
                  <a:cubicBezTo>
                    <a:pt x="521" y="68"/>
                    <a:pt x="521" y="68"/>
                    <a:pt x="521" y="68"/>
                  </a:cubicBezTo>
                  <a:cubicBezTo>
                    <a:pt x="521" y="68"/>
                    <a:pt x="520" y="67"/>
                    <a:pt x="521" y="67"/>
                  </a:cubicBezTo>
                  <a:cubicBezTo>
                    <a:pt x="521" y="67"/>
                    <a:pt x="521" y="67"/>
                    <a:pt x="521" y="68"/>
                  </a:cubicBezTo>
                  <a:cubicBezTo>
                    <a:pt x="521" y="68"/>
                    <a:pt x="522" y="68"/>
                    <a:pt x="522" y="68"/>
                  </a:cubicBezTo>
                  <a:cubicBezTo>
                    <a:pt x="522" y="68"/>
                    <a:pt x="522" y="68"/>
                    <a:pt x="522" y="68"/>
                  </a:cubicBezTo>
                  <a:cubicBezTo>
                    <a:pt x="522" y="68"/>
                    <a:pt x="522" y="67"/>
                    <a:pt x="522" y="67"/>
                  </a:cubicBezTo>
                  <a:cubicBezTo>
                    <a:pt x="520" y="66"/>
                    <a:pt x="518" y="65"/>
                    <a:pt x="516" y="63"/>
                  </a:cubicBezTo>
                  <a:cubicBezTo>
                    <a:pt x="515" y="63"/>
                    <a:pt x="515" y="62"/>
                    <a:pt x="515" y="62"/>
                  </a:cubicBezTo>
                  <a:cubicBezTo>
                    <a:pt x="513" y="61"/>
                    <a:pt x="512" y="60"/>
                    <a:pt x="511" y="59"/>
                  </a:cubicBezTo>
                  <a:cubicBezTo>
                    <a:pt x="510" y="59"/>
                    <a:pt x="510" y="58"/>
                    <a:pt x="510" y="58"/>
                  </a:cubicBezTo>
                  <a:cubicBezTo>
                    <a:pt x="509" y="57"/>
                    <a:pt x="508" y="57"/>
                    <a:pt x="507" y="56"/>
                  </a:cubicBezTo>
                  <a:cubicBezTo>
                    <a:pt x="505" y="55"/>
                    <a:pt x="505" y="55"/>
                    <a:pt x="504" y="54"/>
                  </a:cubicBezTo>
                  <a:cubicBezTo>
                    <a:pt x="503" y="53"/>
                    <a:pt x="502" y="53"/>
                    <a:pt x="501" y="52"/>
                  </a:cubicBezTo>
                  <a:cubicBezTo>
                    <a:pt x="499" y="50"/>
                    <a:pt x="497" y="49"/>
                    <a:pt x="494" y="48"/>
                  </a:cubicBezTo>
                  <a:cubicBezTo>
                    <a:pt x="492" y="46"/>
                    <a:pt x="491" y="46"/>
                    <a:pt x="489" y="45"/>
                  </a:cubicBezTo>
                  <a:cubicBezTo>
                    <a:pt x="489" y="45"/>
                    <a:pt x="486" y="43"/>
                    <a:pt x="485" y="43"/>
                  </a:cubicBezTo>
                  <a:cubicBezTo>
                    <a:pt x="485" y="43"/>
                    <a:pt x="485" y="43"/>
                    <a:pt x="485" y="43"/>
                  </a:cubicBezTo>
                  <a:cubicBezTo>
                    <a:pt x="485" y="43"/>
                    <a:pt x="483" y="42"/>
                    <a:pt x="483" y="42"/>
                  </a:cubicBezTo>
                  <a:cubicBezTo>
                    <a:pt x="482" y="42"/>
                    <a:pt x="482" y="41"/>
                    <a:pt x="481" y="41"/>
                  </a:cubicBezTo>
                  <a:cubicBezTo>
                    <a:pt x="481" y="40"/>
                    <a:pt x="481" y="40"/>
                    <a:pt x="480" y="40"/>
                  </a:cubicBezTo>
                  <a:cubicBezTo>
                    <a:pt x="480" y="40"/>
                    <a:pt x="480" y="40"/>
                    <a:pt x="480" y="39"/>
                  </a:cubicBezTo>
                  <a:cubicBezTo>
                    <a:pt x="479" y="39"/>
                    <a:pt x="478" y="38"/>
                    <a:pt x="477" y="38"/>
                  </a:cubicBezTo>
                  <a:cubicBezTo>
                    <a:pt x="477" y="38"/>
                    <a:pt x="478" y="38"/>
                    <a:pt x="477" y="38"/>
                  </a:cubicBezTo>
                  <a:cubicBezTo>
                    <a:pt x="475" y="37"/>
                    <a:pt x="475" y="37"/>
                    <a:pt x="474" y="36"/>
                  </a:cubicBezTo>
                  <a:cubicBezTo>
                    <a:pt x="472" y="36"/>
                    <a:pt x="473" y="36"/>
                    <a:pt x="472" y="36"/>
                  </a:cubicBezTo>
                  <a:cubicBezTo>
                    <a:pt x="471" y="35"/>
                    <a:pt x="471" y="35"/>
                    <a:pt x="471" y="35"/>
                  </a:cubicBezTo>
                  <a:cubicBezTo>
                    <a:pt x="471" y="35"/>
                    <a:pt x="470" y="34"/>
                    <a:pt x="469" y="34"/>
                  </a:cubicBezTo>
                  <a:cubicBezTo>
                    <a:pt x="468" y="34"/>
                    <a:pt x="468" y="34"/>
                    <a:pt x="468" y="34"/>
                  </a:cubicBezTo>
                  <a:cubicBezTo>
                    <a:pt x="468" y="34"/>
                    <a:pt x="467" y="34"/>
                    <a:pt x="468" y="34"/>
                  </a:cubicBezTo>
                  <a:cubicBezTo>
                    <a:pt x="468" y="35"/>
                    <a:pt x="467" y="34"/>
                    <a:pt x="468" y="35"/>
                  </a:cubicBezTo>
                  <a:cubicBezTo>
                    <a:pt x="468" y="35"/>
                    <a:pt x="469" y="36"/>
                    <a:pt x="468" y="35"/>
                  </a:cubicBezTo>
                  <a:cubicBezTo>
                    <a:pt x="466" y="35"/>
                    <a:pt x="466" y="35"/>
                    <a:pt x="466" y="35"/>
                  </a:cubicBezTo>
                  <a:cubicBezTo>
                    <a:pt x="466" y="35"/>
                    <a:pt x="467" y="35"/>
                    <a:pt x="466" y="35"/>
                  </a:cubicBezTo>
                  <a:cubicBezTo>
                    <a:pt x="465" y="34"/>
                    <a:pt x="466" y="35"/>
                    <a:pt x="465" y="34"/>
                  </a:cubicBezTo>
                  <a:cubicBezTo>
                    <a:pt x="464" y="34"/>
                    <a:pt x="465" y="35"/>
                    <a:pt x="464" y="34"/>
                  </a:cubicBezTo>
                  <a:cubicBezTo>
                    <a:pt x="462" y="33"/>
                    <a:pt x="462" y="33"/>
                    <a:pt x="462" y="33"/>
                  </a:cubicBezTo>
                  <a:cubicBezTo>
                    <a:pt x="462" y="33"/>
                    <a:pt x="461" y="32"/>
                    <a:pt x="461" y="32"/>
                  </a:cubicBezTo>
                  <a:cubicBezTo>
                    <a:pt x="461" y="31"/>
                    <a:pt x="461" y="31"/>
                    <a:pt x="461" y="31"/>
                  </a:cubicBezTo>
                  <a:cubicBezTo>
                    <a:pt x="460" y="30"/>
                    <a:pt x="461" y="31"/>
                    <a:pt x="459" y="30"/>
                  </a:cubicBezTo>
                  <a:cubicBezTo>
                    <a:pt x="457" y="29"/>
                    <a:pt x="459" y="30"/>
                    <a:pt x="457" y="29"/>
                  </a:cubicBezTo>
                  <a:cubicBezTo>
                    <a:pt x="456" y="29"/>
                    <a:pt x="455" y="28"/>
                    <a:pt x="456" y="29"/>
                  </a:cubicBezTo>
                  <a:cubicBezTo>
                    <a:pt x="456" y="29"/>
                    <a:pt x="456" y="29"/>
                    <a:pt x="456" y="29"/>
                  </a:cubicBezTo>
                  <a:cubicBezTo>
                    <a:pt x="456" y="29"/>
                    <a:pt x="456" y="30"/>
                    <a:pt x="456" y="30"/>
                  </a:cubicBezTo>
                  <a:cubicBezTo>
                    <a:pt x="456" y="30"/>
                    <a:pt x="457" y="30"/>
                    <a:pt x="456" y="30"/>
                  </a:cubicBezTo>
                  <a:cubicBezTo>
                    <a:pt x="455" y="30"/>
                    <a:pt x="457" y="31"/>
                    <a:pt x="455" y="30"/>
                  </a:cubicBezTo>
                  <a:cubicBezTo>
                    <a:pt x="453" y="29"/>
                    <a:pt x="453" y="29"/>
                    <a:pt x="453" y="29"/>
                  </a:cubicBezTo>
                  <a:cubicBezTo>
                    <a:pt x="453" y="29"/>
                    <a:pt x="453" y="28"/>
                    <a:pt x="453" y="29"/>
                  </a:cubicBezTo>
                  <a:cubicBezTo>
                    <a:pt x="453" y="30"/>
                    <a:pt x="454" y="31"/>
                    <a:pt x="454" y="31"/>
                  </a:cubicBezTo>
                  <a:cubicBezTo>
                    <a:pt x="455" y="32"/>
                    <a:pt x="452" y="30"/>
                    <a:pt x="451" y="30"/>
                  </a:cubicBezTo>
                  <a:cubicBezTo>
                    <a:pt x="451" y="30"/>
                    <a:pt x="451" y="29"/>
                    <a:pt x="450" y="29"/>
                  </a:cubicBezTo>
                  <a:cubicBezTo>
                    <a:pt x="449" y="29"/>
                    <a:pt x="449" y="29"/>
                    <a:pt x="449" y="29"/>
                  </a:cubicBezTo>
                  <a:cubicBezTo>
                    <a:pt x="448" y="29"/>
                    <a:pt x="448" y="29"/>
                    <a:pt x="448" y="29"/>
                  </a:cubicBezTo>
                  <a:cubicBezTo>
                    <a:pt x="448" y="29"/>
                    <a:pt x="448" y="29"/>
                    <a:pt x="448" y="30"/>
                  </a:cubicBezTo>
                  <a:cubicBezTo>
                    <a:pt x="449" y="31"/>
                    <a:pt x="448" y="30"/>
                    <a:pt x="449" y="31"/>
                  </a:cubicBezTo>
                  <a:cubicBezTo>
                    <a:pt x="450" y="32"/>
                    <a:pt x="450" y="32"/>
                    <a:pt x="451" y="33"/>
                  </a:cubicBezTo>
                  <a:cubicBezTo>
                    <a:pt x="452" y="33"/>
                    <a:pt x="451" y="33"/>
                    <a:pt x="452" y="33"/>
                  </a:cubicBezTo>
                  <a:cubicBezTo>
                    <a:pt x="452" y="34"/>
                    <a:pt x="453" y="34"/>
                    <a:pt x="454" y="35"/>
                  </a:cubicBezTo>
                  <a:cubicBezTo>
                    <a:pt x="456" y="36"/>
                    <a:pt x="455" y="35"/>
                    <a:pt x="456" y="36"/>
                  </a:cubicBezTo>
                  <a:cubicBezTo>
                    <a:pt x="456" y="37"/>
                    <a:pt x="457" y="37"/>
                    <a:pt x="456" y="37"/>
                  </a:cubicBezTo>
                  <a:cubicBezTo>
                    <a:pt x="455" y="37"/>
                    <a:pt x="456" y="37"/>
                    <a:pt x="455" y="37"/>
                  </a:cubicBezTo>
                  <a:cubicBezTo>
                    <a:pt x="454" y="36"/>
                    <a:pt x="454" y="36"/>
                    <a:pt x="453" y="36"/>
                  </a:cubicBezTo>
                  <a:cubicBezTo>
                    <a:pt x="452" y="36"/>
                    <a:pt x="453" y="36"/>
                    <a:pt x="451" y="35"/>
                  </a:cubicBezTo>
                  <a:cubicBezTo>
                    <a:pt x="450" y="34"/>
                    <a:pt x="449" y="33"/>
                    <a:pt x="448" y="33"/>
                  </a:cubicBezTo>
                  <a:cubicBezTo>
                    <a:pt x="448" y="32"/>
                    <a:pt x="447" y="31"/>
                    <a:pt x="447" y="31"/>
                  </a:cubicBezTo>
                  <a:cubicBezTo>
                    <a:pt x="447" y="31"/>
                    <a:pt x="447" y="31"/>
                    <a:pt x="446" y="31"/>
                  </a:cubicBezTo>
                  <a:cubicBezTo>
                    <a:pt x="445" y="30"/>
                    <a:pt x="445" y="30"/>
                    <a:pt x="444" y="29"/>
                  </a:cubicBezTo>
                  <a:cubicBezTo>
                    <a:pt x="443" y="28"/>
                    <a:pt x="443" y="28"/>
                    <a:pt x="443" y="27"/>
                  </a:cubicBezTo>
                  <a:cubicBezTo>
                    <a:pt x="442" y="27"/>
                    <a:pt x="442" y="27"/>
                    <a:pt x="441" y="27"/>
                  </a:cubicBezTo>
                  <a:cubicBezTo>
                    <a:pt x="440" y="26"/>
                    <a:pt x="440" y="26"/>
                    <a:pt x="440" y="25"/>
                  </a:cubicBezTo>
                  <a:cubicBezTo>
                    <a:pt x="439" y="25"/>
                    <a:pt x="438" y="25"/>
                    <a:pt x="438" y="25"/>
                  </a:cubicBezTo>
                  <a:close/>
                  <a:moveTo>
                    <a:pt x="439" y="354"/>
                  </a:moveTo>
                  <a:cubicBezTo>
                    <a:pt x="438" y="354"/>
                    <a:pt x="437" y="353"/>
                    <a:pt x="436" y="353"/>
                  </a:cubicBezTo>
                  <a:cubicBezTo>
                    <a:pt x="435" y="351"/>
                    <a:pt x="434" y="351"/>
                    <a:pt x="433" y="349"/>
                  </a:cubicBezTo>
                  <a:cubicBezTo>
                    <a:pt x="431" y="349"/>
                    <a:pt x="430" y="350"/>
                    <a:pt x="428" y="350"/>
                  </a:cubicBezTo>
                  <a:cubicBezTo>
                    <a:pt x="426" y="351"/>
                    <a:pt x="425" y="351"/>
                    <a:pt x="424" y="352"/>
                  </a:cubicBezTo>
                  <a:cubicBezTo>
                    <a:pt x="424" y="352"/>
                    <a:pt x="422" y="353"/>
                    <a:pt x="420" y="353"/>
                  </a:cubicBezTo>
                  <a:cubicBezTo>
                    <a:pt x="419" y="353"/>
                    <a:pt x="417" y="352"/>
                    <a:pt x="416" y="352"/>
                  </a:cubicBezTo>
                  <a:cubicBezTo>
                    <a:pt x="414" y="352"/>
                    <a:pt x="414" y="352"/>
                    <a:pt x="414" y="352"/>
                  </a:cubicBezTo>
                  <a:cubicBezTo>
                    <a:pt x="414" y="352"/>
                    <a:pt x="408" y="351"/>
                    <a:pt x="405" y="351"/>
                  </a:cubicBezTo>
                  <a:cubicBezTo>
                    <a:pt x="402" y="352"/>
                    <a:pt x="404" y="350"/>
                    <a:pt x="404" y="350"/>
                  </a:cubicBezTo>
                  <a:cubicBezTo>
                    <a:pt x="405" y="349"/>
                    <a:pt x="405" y="349"/>
                    <a:pt x="406" y="348"/>
                  </a:cubicBezTo>
                  <a:cubicBezTo>
                    <a:pt x="406" y="348"/>
                    <a:pt x="403" y="347"/>
                    <a:pt x="402" y="348"/>
                  </a:cubicBezTo>
                  <a:cubicBezTo>
                    <a:pt x="400" y="348"/>
                    <a:pt x="400" y="348"/>
                    <a:pt x="400" y="348"/>
                  </a:cubicBezTo>
                  <a:cubicBezTo>
                    <a:pt x="400" y="347"/>
                    <a:pt x="400" y="347"/>
                    <a:pt x="399" y="346"/>
                  </a:cubicBezTo>
                  <a:cubicBezTo>
                    <a:pt x="399" y="346"/>
                    <a:pt x="399" y="345"/>
                    <a:pt x="399" y="344"/>
                  </a:cubicBezTo>
                  <a:cubicBezTo>
                    <a:pt x="399" y="344"/>
                    <a:pt x="398" y="344"/>
                    <a:pt x="397" y="345"/>
                  </a:cubicBezTo>
                  <a:cubicBezTo>
                    <a:pt x="396" y="346"/>
                    <a:pt x="397" y="343"/>
                    <a:pt x="396" y="346"/>
                  </a:cubicBezTo>
                  <a:cubicBezTo>
                    <a:pt x="396" y="349"/>
                    <a:pt x="396" y="349"/>
                    <a:pt x="396" y="349"/>
                  </a:cubicBezTo>
                  <a:cubicBezTo>
                    <a:pt x="396" y="349"/>
                    <a:pt x="397" y="347"/>
                    <a:pt x="396" y="349"/>
                  </a:cubicBezTo>
                  <a:cubicBezTo>
                    <a:pt x="394" y="351"/>
                    <a:pt x="394" y="354"/>
                    <a:pt x="394" y="354"/>
                  </a:cubicBezTo>
                  <a:cubicBezTo>
                    <a:pt x="393" y="354"/>
                    <a:pt x="392" y="354"/>
                    <a:pt x="391" y="354"/>
                  </a:cubicBezTo>
                  <a:cubicBezTo>
                    <a:pt x="390" y="353"/>
                    <a:pt x="390" y="352"/>
                    <a:pt x="388" y="351"/>
                  </a:cubicBezTo>
                  <a:cubicBezTo>
                    <a:pt x="389" y="350"/>
                    <a:pt x="389" y="350"/>
                    <a:pt x="389" y="349"/>
                  </a:cubicBezTo>
                  <a:cubicBezTo>
                    <a:pt x="389" y="348"/>
                    <a:pt x="389" y="347"/>
                    <a:pt x="390" y="347"/>
                  </a:cubicBezTo>
                  <a:cubicBezTo>
                    <a:pt x="389" y="346"/>
                    <a:pt x="389" y="346"/>
                    <a:pt x="389" y="345"/>
                  </a:cubicBezTo>
                  <a:cubicBezTo>
                    <a:pt x="384" y="345"/>
                    <a:pt x="388" y="343"/>
                    <a:pt x="384" y="345"/>
                  </a:cubicBezTo>
                  <a:cubicBezTo>
                    <a:pt x="381" y="347"/>
                    <a:pt x="384" y="345"/>
                    <a:pt x="381" y="347"/>
                  </a:cubicBezTo>
                  <a:cubicBezTo>
                    <a:pt x="379" y="350"/>
                    <a:pt x="379" y="350"/>
                    <a:pt x="379" y="350"/>
                  </a:cubicBezTo>
                  <a:cubicBezTo>
                    <a:pt x="379" y="350"/>
                    <a:pt x="382" y="348"/>
                    <a:pt x="379" y="350"/>
                  </a:cubicBezTo>
                  <a:cubicBezTo>
                    <a:pt x="376" y="351"/>
                    <a:pt x="378" y="350"/>
                    <a:pt x="376" y="351"/>
                  </a:cubicBezTo>
                  <a:cubicBezTo>
                    <a:pt x="373" y="352"/>
                    <a:pt x="373" y="353"/>
                    <a:pt x="373" y="354"/>
                  </a:cubicBezTo>
                  <a:cubicBezTo>
                    <a:pt x="373" y="356"/>
                    <a:pt x="375" y="353"/>
                    <a:pt x="373" y="356"/>
                  </a:cubicBezTo>
                  <a:cubicBezTo>
                    <a:pt x="371" y="359"/>
                    <a:pt x="372" y="358"/>
                    <a:pt x="371" y="359"/>
                  </a:cubicBezTo>
                  <a:cubicBezTo>
                    <a:pt x="369" y="360"/>
                    <a:pt x="369" y="360"/>
                    <a:pt x="369" y="360"/>
                  </a:cubicBezTo>
                  <a:cubicBezTo>
                    <a:pt x="369" y="360"/>
                    <a:pt x="369" y="361"/>
                    <a:pt x="367" y="361"/>
                  </a:cubicBezTo>
                  <a:cubicBezTo>
                    <a:pt x="366" y="360"/>
                    <a:pt x="365" y="359"/>
                    <a:pt x="365" y="359"/>
                  </a:cubicBezTo>
                  <a:cubicBezTo>
                    <a:pt x="364" y="358"/>
                    <a:pt x="364" y="358"/>
                    <a:pt x="363" y="357"/>
                  </a:cubicBezTo>
                  <a:cubicBezTo>
                    <a:pt x="362" y="357"/>
                    <a:pt x="361" y="357"/>
                    <a:pt x="360" y="357"/>
                  </a:cubicBezTo>
                  <a:cubicBezTo>
                    <a:pt x="358" y="356"/>
                    <a:pt x="358" y="356"/>
                    <a:pt x="356" y="356"/>
                  </a:cubicBezTo>
                  <a:cubicBezTo>
                    <a:pt x="356" y="356"/>
                    <a:pt x="359" y="360"/>
                    <a:pt x="360" y="361"/>
                  </a:cubicBezTo>
                  <a:cubicBezTo>
                    <a:pt x="362" y="362"/>
                    <a:pt x="360" y="361"/>
                    <a:pt x="362" y="362"/>
                  </a:cubicBezTo>
                  <a:cubicBezTo>
                    <a:pt x="363" y="363"/>
                    <a:pt x="362" y="361"/>
                    <a:pt x="363" y="363"/>
                  </a:cubicBezTo>
                  <a:cubicBezTo>
                    <a:pt x="364" y="366"/>
                    <a:pt x="365" y="364"/>
                    <a:pt x="364" y="367"/>
                  </a:cubicBezTo>
                  <a:cubicBezTo>
                    <a:pt x="363" y="369"/>
                    <a:pt x="364" y="367"/>
                    <a:pt x="363" y="369"/>
                  </a:cubicBezTo>
                  <a:cubicBezTo>
                    <a:pt x="362" y="372"/>
                    <a:pt x="362" y="372"/>
                    <a:pt x="362" y="372"/>
                  </a:cubicBezTo>
                  <a:cubicBezTo>
                    <a:pt x="362" y="372"/>
                    <a:pt x="362" y="375"/>
                    <a:pt x="362" y="376"/>
                  </a:cubicBezTo>
                  <a:cubicBezTo>
                    <a:pt x="362" y="377"/>
                    <a:pt x="364" y="375"/>
                    <a:pt x="362" y="377"/>
                  </a:cubicBezTo>
                  <a:cubicBezTo>
                    <a:pt x="360" y="379"/>
                    <a:pt x="359" y="379"/>
                    <a:pt x="358" y="380"/>
                  </a:cubicBezTo>
                  <a:cubicBezTo>
                    <a:pt x="357" y="381"/>
                    <a:pt x="356" y="379"/>
                    <a:pt x="357" y="382"/>
                  </a:cubicBezTo>
                  <a:cubicBezTo>
                    <a:pt x="359" y="384"/>
                    <a:pt x="359" y="383"/>
                    <a:pt x="357" y="385"/>
                  </a:cubicBezTo>
                  <a:cubicBezTo>
                    <a:pt x="355" y="387"/>
                    <a:pt x="355" y="387"/>
                    <a:pt x="355" y="387"/>
                  </a:cubicBezTo>
                  <a:cubicBezTo>
                    <a:pt x="355" y="387"/>
                    <a:pt x="355" y="388"/>
                    <a:pt x="354" y="388"/>
                  </a:cubicBezTo>
                  <a:cubicBezTo>
                    <a:pt x="353" y="388"/>
                    <a:pt x="353" y="387"/>
                    <a:pt x="351" y="388"/>
                  </a:cubicBezTo>
                  <a:cubicBezTo>
                    <a:pt x="349" y="389"/>
                    <a:pt x="350" y="388"/>
                    <a:pt x="349" y="389"/>
                  </a:cubicBezTo>
                  <a:cubicBezTo>
                    <a:pt x="348" y="390"/>
                    <a:pt x="345" y="389"/>
                    <a:pt x="348" y="390"/>
                  </a:cubicBezTo>
                  <a:cubicBezTo>
                    <a:pt x="350" y="392"/>
                    <a:pt x="357" y="391"/>
                    <a:pt x="357" y="392"/>
                  </a:cubicBezTo>
                  <a:cubicBezTo>
                    <a:pt x="356" y="393"/>
                    <a:pt x="350" y="396"/>
                    <a:pt x="350" y="396"/>
                  </a:cubicBezTo>
                  <a:cubicBezTo>
                    <a:pt x="347" y="396"/>
                    <a:pt x="347" y="396"/>
                    <a:pt x="347" y="396"/>
                  </a:cubicBezTo>
                  <a:cubicBezTo>
                    <a:pt x="347" y="396"/>
                    <a:pt x="347" y="396"/>
                    <a:pt x="347" y="398"/>
                  </a:cubicBezTo>
                  <a:cubicBezTo>
                    <a:pt x="347" y="399"/>
                    <a:pt x="347" y="399"/>
                    <a:pt x="347" y="399"/>
                  </a:cubicBezTo>
                  <a:cubicBezTo>
                    <a:pt x="347" y="399"/>
                    <a:pt x="346" y="398"/>
                    <a:pt x="347" y="400"/>
                  </a:cubicBezTo>
                  <a:cubicBezTo>
                    <a:pt x="348" y="402"/>
                    <a:pt x="348" y="402"/>
                    <a:pt x="348" y="402"/>
                  </a:cubicBezTo>
                  <a:cubicBezTo>
                    <a:pt x="348" y="402"/>
                    <a:pt x="349" y="403"/>
                    <a:pt x="348" y="404"/>
                  </a:cubicBezTo>
                  <a:cubicBezTo>
                    <a:pt x="348" y="404"/>
                    <a:pt x="349" y="403"/>
                    <a:pt x="348" y="405"/>
                  </a:cubicBezTo>
                  <a:cubicBezTo>
                    <a:pt x="346" y="406"/>
                    <a:pt x="344" y="407"/>
                    <a:pt x="343" y="407"/>
                  </a:cubicBezTo>
                  <a:cubicBezTo>
                    <a:pt x="342" y="407"/>
                    <a:pt x="343" y="405"/>
                    <a:pt x="342" y="407"/>
                  </a:cubicBezTo>
                  <a:cubicBezTo>
                    <a:pt x="340" y="409"/>
                    <a:pt x="339" y="407"/>
                    <a:pt x="340" y="409"/>
                  </a:cubicBezTo>
                  <a:cubicBezTo>
                    <a:pt x="342" y="412"/>
                    <a:pt x="341" y="410"/>
                    <a:pt x="342" y="412"/>
                  </a:cubicBezTo>
                  <a:cubicBezTo>
                    <a:pt x="343" y="413"/>
                    <a:pt x="346" y="416"/>
                    <a:pt x="346" y="416"/>
                  </a:cubicBezTo>
                  <a:cubicBezTo>
                    <a:pt x="346" y="416"/>
                    <a:pt x="353" y="417"/>
                    <a:pt x="353" y="418"/>
                  </a:cubicBezTo>
                  <a:cubicBezTo>
                    <a:pt x="353" y="419"/>
                    <a:pt x="354" y="422"/>
                    <a:pt x="354" y="422"/>
                  </a:cubicBezTo>
                  <a:cubicBezTo>
                    <a:pt x="355" y="424"/>
                    <a:pt x="355" y="424"/>
                    <a:pt x="355" y="425"/>
                  </a:cubicBezTo>
                  <a:cubicBezTo>
                    <a:pt x="356" y="426"/>
                    <a:pt x="357" y="426"/>
                    <a:pt x="358" y="426"/>
                  </a:cubicBezTo>
                  <a:cubicBezTo>
                    <a:pt x="358" y="426"/>
                    <a:pt x="358" y="424"/>
                    <a:pt x="359" y="427"/>
                  </a:cubicBezTo>
                  <a:cubicBezTo>
                    <a:pt x="360" y="430"/>
                    <a:pt x="361" y="431"/>
                    <a:pt x="361" y="432"/>
                  </a:cubicBezTo>
                  <a:cubicBezTo>
                    <a:pt x="361" y="432"/>
                    <a:pt x="361" y="432"/>
                    <a:pt x="361" y="434"/>
                  </a:cubicBezTo>
                  <a:cubicBezTo>
                    <a:pt x="361" y="436"/>
                    <a:pt x="358" y="436"/>
                    <a:pt x="361" y="437"/>
                  </a:cubicBezTo>
                  <a:cubicBezTo>
                    <a:pt x="364" y="438"/>
                    <a:pt x="367" y="438"/>
                    <a:pt x="367" y="438"/>
                  </a:cubicBezTo>
                  <a:cubicBezTo>
                    <a:pt x="368" y="439"/>
                    <a:pt x="368" y="439"/>
                    <a:pt x="367" y="441"/>
                  </a:cubicBezTo>
                  <a:cubicBezTo>
                    <a:pt x="366" y="443"/>
                    <a:pt x="366" y="441"/>
                    <a:pt x="366" y="443"/>
                  </a:cubicBezTo>
                  <a:cubicBezTo>
                    <a:pt x="366" y="445"/>
                    <a:pt x="366" y="443"/>
                    <a:pt x="366" y="445"/>
                  </a:cubicBezTo>
                  <a:cubicBezTo>
                    <a:pt x="367" y="446"/>
                    <a:pt x="365" y="445"/>
                    <a:pt x="367" y="446"/>
                  </a:cubicBezTo>
                  <a:cubicBezTo>
                    <a:pt x="369" y="447"/>
                    <a:pt x="370" y="447"/>
                    <a:pt x="370" y="447"/>
                  </a:cubicBezTo>
                  <a:cubicBezTo>
                    <a:pt x="370" y="447"/>
                    <a:pt x="371" y="447"/>
                    <a:pt x="372" y="447"/>
                  </a:cubicBezTo>
                  <a:cubicBezTo>
                    <a:pt x="373" y="448"/>
                    <a:pt x="375" y="446"/>
                    <a:pt x="375" y="448"/>
                  </a:cubicBezTo>
                  <a:cubicBezTo>
                    <a:pt x="376" y="450"/>
                    <a:pt x="374" y="448"/>
                    <a:pt x="376" y="450"/>
                  </a:cubicBezTo>
                  <a:cubicBezTo>
                    <a:pt x="378" y="452"/>
                    <a:pt x="379" y="451"/>
                    <a:pt x="379" y="452"/>
                  </a:cubicBezTo>
                  <a:cubicBezTo>
                    <a:pt x="379" y="453"/>
                    <a:pt x="379" y="453"/>
                    <a:pt x="379" y="453"/>
                  </a:cubicBezTo>
                  <a:cubicBezTo>
                    <a:pt x="379" y="453"/>
                    <a:pt x="380" y="454"/>
                    <a:pt x="381" y="454"/>
                  </a:cubicBezTo>
                  <a:cubicBezTo>
                    <a:pt x="382" y="454"/>
                    <a:pt x="384" y="454"/>
                    <a:pt x="384" y="454"/>
                  </a:cubicBezTo>
                  <a:cubicBezTo>
                    <a:pt x="385" y="455"/>
                    <a:pt x="386" y="455"/>
                    <a:pt x="386" y="455"/>
                  </a:cubicBezTo>
                  <a:cubicBezTo>
                    <a:pt x="386" y="455"/>
                    <a:pt x="387" y="452"/>
                    <a:pt x="388" y="456"/>
                  </a:cubicBezTo>
                  <a:cubicBezTo>
                    <a:pt x="389" y="459"/>
                    <a:pt x="394" y="458"/>
                    <a:pt x="393" y="460"/>
                  </a:cubicBezTo>
                  <a:cubicBezTo>
                    <a:pt x="391" y="461"/>
                    <a:pt x="392" y="460"/>
                    <a:pt x="391" y="462"/>
                  </a:cubicBezTo>
                  <a:cubicBezTo>
                    <a:pt x="390" y="463"/>
                    <a:pt x="391" y="461"/>
                    <a:pt x="390" y="463"/>
                  </a:cubicBezTo>
                  <a:cubicBezTo>
                    <a:pt x="389" y="465"/>
                    <a:pt x="394" y="467"/>
                    <a:pt x="394" y="467"/>
                  </a:cubicBezTo>
                  <a:cubicBezTo>
                    <a:pt x="390" y="470"/>
                    <a:pt x="389" y="471"/>
                    <a:pt x="389" y="472"/>
                  </a:cubicBezTo>
                  <a:cubicBezTo>
                    <a:pt x="388" y="473"/>
                    <a:pt x="389" y="476"/>
                    <a:pt x="389" y="477"/>
                  </a:cubicBezTo>
                  <a:cubicBezTo>
                    <a:pt x="390" y="477"/>
                    <a:pt x="392" y="477"/>
                    <a:pt x="390" y="478"/>
                  </a:cubicBezTo>
                  <a:cubicBezTo>
                    <a:pt x="388" y="480"/>
                    <a:pt x="388" y="480"/>
                    <a:pt x="388" y="480"/>
                  </a:cubicBezTo>
                  <a:cubicBezTo>
                    <a:pt x="388" y="480"/>
                    <a:pt x="388" y="480"/>
                    <a:pt x="388" y="481"/>
                  </a:cubicBezTo>
                  <a:cubicBezTo>
                    <a:pt x="388" y="482"/>
                    <a:pt x="388" y="483"/>
                    <a:pt x="388" y="484"/>
                  </a:cubicBezTo>
                  <a:cubicBezTo>
                    <a:pt x="388" y="485"/>
                    <a:pt x="388" y="483"/>
                    <a:pt x="388" y="485"/>
                  </a:cubicBezTo>
                  <a:cubicBezTo>
                    <a:pt x="388" y="486"/>
                    <a:pt x="389" y="484"/>
                    <a:pt x="388" y="486"/>
                  </a:cubicBezTo>
                  <a:cubicBezTo>
                    <a:pt x="387" y="489"/>
                    <a:pt x="386" y="489"/>
                    <a:pt x="386" y="490"/>
                  </a:cubicBezTo>
                  <a:cubicBezTo>
                    <a:pt x="386" y="491"/>
                    <a:pt x="385" y="490"/>
                    <a:pt x="386" y="491"/>
                  </a:cubicBezTo>
                  <a:cubicBezTo>
                    <a:pt x="386" y="493"/>
                    <a:pt x="387" y="493"/>
                    <a:pt x="386" y="494"/>
                  </a:cubicBezTo>
                  <a:cubicBezTo>
                    <a:pt x="385" y="495"/>
                    <a:pt x="385" y="493"/>
                    <a:pt x="385" y="495"/>
                  </a:cubicBezTo>
                  <a:cubicBezTo>
                    <a:pt x="384" y="496"/>
                    <a:pt x="386" y="493"/>
                    <a:pt x="384" y="496"/>
                  </a:cubicBezTo>
                  <a:cubicBezTo>
                    <a:pt x="382" y="499"/>
                    <a:pt x="382" y="498"/>
                    <a:pt x="382" y="499"/>
                  </a:cubicBezTo>
                  <a:cubicBezTo>
                    <a:pt x="382" y="501"/>
                    <a:pt x="383" y="499"/>
                    <a:pt x="382" y="501"/>
                  </a:cubicBezTo>
                  <a:cubicBezTo>
                    <a:pt x="382" y="503"/>
                    <a:pt x="380" y="502"/>
                    <a:pt x="382" y="503"/>
                  </a:cubicBezTo>
                  <a:cubicBezTo>
                    <a:pt x="383" y="503"/>
                    <a:pt x="384" y="501"/>
                    <a:pt x="383" y="503"/>
                  </a:cubicBezTo>
                  <a:cubicBezTo>
                    <a:pt x="382" y="505"/>
                    <a:pt x="383" y="505"/>
                    <a:pt x="382" y="506"/>
                  </a:cubicBezTo>
                  <a:cubicBezTo>
                    <a:pt x="382" y="507"/>
                    <a:pt x="383" y="508"/>
                    <a:pt x="383" y="508"/>
                  </a:cubicBezTo>
                  <a:cubicBezTo>
                    <a:pt x="383" y="508"/>
                    <a:pt x="384" y="508"/>
                    <a:pt x="383" y="509"/>
                  </a:cubicBezTo>
                  <a:cubicBezTo>
                    <a:pt x="382" y="510"/>
                    <a:pt x="383" y="512"/>
                    <a:pt x="382" y="512"/>
                  </a:cubicBezTo>
                  <a:cubicBezTo>
                    <a:pt x="380" y="513"/>
                    <a:pt x="382" y="510"/>
                    <a:pt x="380" y="513"/>
                  </a:cubicBezTo>
                  <a:cubicBezTo>
                    <a:pt x="378" y="516"/>
                    <a:pt x="377" y="516"/>
                    <a:pt x="378" y="516"/>
                  </a:cubicBezTo>
                  <a:cubicBezTo>
                    <a:pt x="379" y="517"/>
                    <a:pt x="381" y="514"/>
                    <a:pt x="379" y="517"/>
                  </a:cubicBezTo>
                  <a:cubicBezTo>
                    <a:pt x="378" y="519"/>
                    <a:pt x="378" y="519"/>
                    <a:pt x="378" y="519"/>
                  </a:cubicBezTo>
                  <a:cubicBezTo>
                    <a:pt x="378" y="520"/>
                    <a:pt x="378" y="520"/>
                    <a:pt x="378" y="521"/>
                  </a:cubicBezTo>
                  <a:cubicBezTo>
                    <a:pt x="378" y="521"/>
                    <a:pt x="377" y="521"/>
                    <a:pt x="376" y="521"/>
                  </a:cubicBezTo>
                  <a:cubicBezTo>
                    <a:pt x="376" y="522"/>
                    <a:pt x="375" y="522"/>
                    <a:pt x="375" y="524"/>
                  </a:cubicBezTo>
                  <a:cubicBezTo>
                    <a:pt x="375" y="526"/>
                    <a:pt x="375" y="527"/>
                    <a:pt x="375" y="527"/>
                  </a:cubicBezTo>
                  <a:cubicBezTo>
                    <a:pt x="375" y="528"/>
                    <a:pt x="375" y="530"/>
                    <a:pt x="375" y="530"/>
                  </a:cubicBezTo>
                  <a:cubicBezTo>
                    <a:pt x="375" y="530"/>
                    <a:pt x="376" y="530"/>
                    <a:pt x="375" y="531"/>
                  </a:cubicBezTo>
                  <a:cubicBezTo>
                    <a:pt x="373" y="532"/>
                    <a:pt x="371" y="532"/>
                    <a:pt x="371" y="532"/>
                  </a:cubicBezTo>
                  <a:cubicBezTo>
                    <a:pt x="370" y="535"/>
                    <a:pt x="371" y="535"/>
                    <a:pt x="371" y="536"/>
                  </a:cubicBezTo>
                  <a:cubicBezTo>
                    <a:pt x="371" y="537"/>
                    <a:pt x="369" y="536"/>
                    <a:pt x="371" y="537"/>
                  </a:cubicBezTo>
                  <a:cubicBezTo>
                    <a:pt x="372" y="539"/>
                    <a:pt x="372" y="537"/>
                    <a:pt x="372" y="539"/>
                  </a:cubicBezTo>
                  <a:cubicBezTo>
                    <a:pt x="371" y="541"/>
                    <a:pt x="372" y="538"/>
                    <a:pt x="371" y="541"/>
                  </a:cubicBezTo>
                  <a:cubicBezTo>
                    <a:pt x="371" y="543"/>
                    <a:pt x="373" y="544"/>
                    <a:pt x="371" y="544"/>
                  </a:cubicBezTo>
                  <a:cubicBezTo>
                    <a:pt x="369" y="544"/>
                    <a:pt x="369" y="544"/>
                    <a:pt x="369" y="544"/>
                  </a:cubicBezTo>
                  <a:cubicBezTo>
                    <a:pt x="369" y="544"/>
                    <a:pt x="368" y="543"/>
                    <a:pt x="367" y="545"/>
                  </a:cubicBezTo>
                  <a:cubicBezTo>
                    <a:pt x="366" y="547"/>
                    <a:pt x="364" y="547"/>
                    <a:pt x="366" y="548"/>
                  </a:cubicBezTo>
                  <a:cubicBezTo>
                    <a:pt x="368" y="549"/>
                    <a:pt x="371" y="549"/>
                    <a:pt x="371" y="549"/>
                  </a:cubicBezTo>
                  <a:cubicBezTo>
                    <a:pt x="371" y="549"/>
                    <a:pt x="371" y="549"/>
                    <a:pt x="370" y="550"/>
                  </a:cubicBezTo>
                  <a:cubicBezTo>
                    <a:pt x="371" y="551"/>
                    <a:pt x="373" y="550"/>
                    <a:pt x="371" y="551"/>
                  </a:cubicBezTo>
                  <a:cubicBezTo>
                    <a:pt x="370" y="552"/>
                    <a:pt x="370" y="553"/>
                    <a:pt x="370" y="553"/>
                  </a:cubicBezTo>
                  <a:cubicBezTo>
                    <a:pt x="370" y="553"/>
                    <a:pt x="371" y="552"/>
                    <a:pt x="370" y="554"/>
                  </a:cubicBezTo>
                  <a:cubicBezTo>
                    <a:pt x="368" y="555"/>
                    <a:pt x="370" y="554"/>
                    <a:pt x="368" y="555"/>
                  </a:cubicBezTo>
                  <a:cubicBezTo>
                    <a:pt x="367" y="556"/>
                    <a:pt x="368" y="555"/>
                    <a:pt x="366" y="556"/>
                  </a:cubicBezTo>
                  <a:cubicBezTo>
                    <a:pt x="365" y="556"/>
                    <a:pt x="366" y="554"/>
                    <a:pt x="365" y="556"/>
                  </a:cubicBezTo>
                  <a:cubicBezTo>
                    <a:pt x="364" y="559"/>
                    <a:pt x="362" y="557"/>
                    <a:pt x="364" y="559"/>
                  </a:cubicBezTo>
                  <a:cubicBezTo>
                    <a:pt x="366" y="561"/>
                    <a:pt x="368" y="559"/>
                    <a:pt x="368" y="560"/>
                  </a:cubicBezTo>
                  <a:cubicBezTo>
                    <a:pt x="368" y="562"/>
                    <a:pt x="366" y="563"/>
                    <a:pt x="365" y="563"/>
                  </a:cubicBezTo>
                  <a:cubicBezTo>
                    <a:pt x="363" y="563"/>
                    <a:pt x="363" y="563"/>
                    <a:pt x="362" y="564"/>
                  </a:cubicBezTo>
                  <a:cubicBezTo>
                    <a:pt x="361" y="564"/>
                    <a:pt x="363" y="563"/>
                    <a:pt x="361" y="564"/>
                  </a:cubicBezTo>
                  <a:cubicBezTo>
                    <a:pt x="360" y="565"/>
                    <a:pt x="360" y="563"/>
                    <a:pt x="360" y="565"/>
                  </a:cubicBezTo>
                  <a:cubicBezTo>
                    <a:pt x="360" y="567"/>
                    <a:pt x="361" y="567"/>
                    <a:pt x="361" y="568"/>
                  </a:cubicBezTo>
                  <a:cubicBezTo>
                    <a:pt x="361" y="569"/>
                    <a:pt x="360" y="568"/>
                    <a:pt x="360" y="570"/>
                  </a:cubicBezTo>
                  <a:cubicBezTo>
                    <a:pt x="361" y="571"/>
                    <a:pt x="362" y="570"/>
                    <a:pt x="362" y="572"/>
                  </a:cubicBezTo>
                  <a:cubicBezTo>
                    <a:pt x="362" y="573"/>
                    <a:pt x="362" y="572"/>
                    <a:pt x="360" y="574"/>
                  </a:cubicBezTo>
                  <a:cubicBezTo>
                    <a:pt x="358" y="575"/>
                    <a:pt x="357" y="573"/>
                    <a:pt x="358" y="575"/>
                  </a:cubicBezTo>
                  <a:cubicBezTo>
                    <a:pt x="359" y="577"/>
                    <a:pt x="358" y="577"/>
                    <a:pt x="359" y="579"/>
                  </a:cubicBezTo>
                  <a:cubicBezTo>
                    <a:pt x="359" y="580"/>
                    <a:pt x="359" y="580"/>
                    <a:pt x="359" y="582"/>
                  </a:cubicBezTo>
                  <a:cubicBezTo>
                    <a:pt x="360" y="584"/>
                    <a:pt x="360" y="582"/>
                    <a:pt x="361" y="584"/>
                  </a:cubicBezTo>
                  <a:cubicBezTo>
                    <a:pt x="362" y="586"/>
                    <a:pt x="363" y="585"/>
                    <a:pt x="364" y="586"/>
                  </a:cubicBezTo>
                  <a:cubicBezTo>
                    <a:pt x="365" y="588"/>
                    <a:pt x="366" y="586"/>
                    <a:pt x="367" y="587"/>
                  </a:cubicBezTo>
                  <a:cubicBezTo>
                    <a:pt x="368" y="589"/>
                    <a:pt x="368" y="587"/>
                    <a:pt x="369" y="589"/>
                  </a:cubicBezTo>
                  <a:cubicBezTo>
                    <a:pt x="369" y="591"/>
                    <a:pt x="371" y="590"/>
                    <a:pt x="371" y="592"/>
                  </a:cubicBezTo>
                  <a:cubicBezTo>
                    <a:pt x="371" y="593"/>
                    <a:pt x="368" y="592"/>
                    <a:pt x="371" y="593"/>
                  </a:cubicBezTo>
                  <a:cubicBezTo>
                    <a:pt x="374" y="595"/>
                    <a:pt x="374" y="595"/>
                    <a:pt x="374" y="595"/>
                  </a:cubicBezTo>
                  <a:cubicBezTo>
                    <a:pt x="374" y="595"/>
                    <a:pt x="375" y="595"/>
                    <a:pt x="376" y="595"/>
                  </a:cubicBezTo>
                  <a:cubicBezTo>
                    <a:pt x="377" y="595"/>
                    <a:pt x="380" y="595"/>
                    <a:pt x="380" y="595"/>
                  </a:cubicBezTo>
                  <a:cubicBezTo>
                    <a:pt x="380" y="595"/>
                    <a:pt x="383" y="594"/>
                    <a:pt x="383" y="594"/>
                  </a:cubicBezTo>
                  <a:cubicBezTo>
                    <a:pt x="383" y="593"/>
                    <a:pt x="385" y="591"/>
                    <a:pt x="385" y="591"/>
                  </a:cubicBezTo>
                  <a:cubicBezTo>
                    <a:pt x="386" y="591"/>
                    <a:pt x="386" y="591"/>
                    <a:pt x="387" y="591"/>
                  </a:cubicBezTo>
                  <a:cubicBezTo>
                    <a:pt x="388" y="590"/>
                    <a:pt x="388" y="590"/>
                    <a:pt x="389" y="590"/>
                  </a:cubicBezTo>
                  <a:cubicBezTo>
                    <a:pt x="389" y="590"/>
                    <a:pt x="392" y="588"/>
                    <a:pt x="393" y="588"/>
                  </a:cubicBezTo>
                  <a:cubicBezTo>
                    <a:pt x="394" y="587"/>
                    <a:pt x="395" y="586"/>
                    <a:pt x="395" y="586"/>
                  </a:cubicBezTo>
                  <a:cubicBezTo>
                    <a:pt x="395" y="586"/>
                    <a:pt x="394" y="585"/>
                    <a:pt x="393" y="585"/>
                  </a:cubicBezTo>
                  <a:cubicBezTo>
                    <a:pt x="392" y="585"/>
                    <a:pt x="387" y="586"/>
                    <a:pt x="387" y="586"/>
                  </a:cubicBezTo>
                  <a:cubicBezTo>
                    <a:pt x="385" y="585"/>
                    <a:pt x="384" y="585"/>
                    <a:pt x="382" y="584"/>
                  </a:cubicBezTo>
                  <a:cubicBezTo>
                    <a:pt x="382" y="583"/>
                    <a:pt x="382" y="583"/>
                    <a:pt x="382" y="582"/>
                  </a:cubicBezTo>
                  <a:cubicBezTo>
                    <a:pt x="382" y="581"/>
                    <a:pt x="383" y="580"/>
                    <a:pt x="383" y="579"/>
                  </a:cubicBezTo>
                  <a:cubicBezTo>
                    <a:pt x="384" y="579"/>
                    <a:pt x="385" y="578"/>
                    <a:pt x="385" y="577"/>
                  </a:cubicBezTo>
                  <a:cubicBezTo>
                    <a:pt x="385" y="577"/>
                    <a:pt x="387" y="576"/>
                    <a:pt x="386" y="575"/>
                  </a:cubicBezTo>
                  <a:cubicBezTo>
                    <a:pt x="385" y="575"/>
                    <a:pt x="385" y="573"/>
                    <a:pt x="385" y="573"/>
                  </a:cubicBezTo>
                  <a:cubicBezTo>
                    <a:pt x="384" y="573"/>
                    <a:pt x="384" y="573"/>
                    <a:pt x="384" y="572"/>
                  </a:cubicBezTo>
                  <a:cubicBezTo>
                    <a:pt x="385" y="571"/>
                    <a:pt x="385" y="571"/>
                    <a:pt x="386" y="570"/>
                  </a:cubicBezTo>
                  <a:cubicBezTo>
                    <a:pt x="386" y="570"/>
                    <a:pt x="386" y="570"/>
                    <a:pt x="387" y="570"/>
                  </a:cubicBezTo>
                  <a:cubicBezTo>
                    <a:pt x="388" y="569"/>
                    <a:pt x="390" y="568"/>
                    <a:pt x="390" y="568"/>
                  </a:cubicBezTo>
                  <a:cubicBezTo>
                    <a:pt x="390" y="567"/>
                    <a:pt x="390" y="567"/>
                    <a:pt x="391" y="566"/>
                  </a:cubicBezTo>
                  <a:cubicBezTo>
                    <a:pt x="392" y="566"/>
                    <a:pt x="392" y="565"/>
                    <a:pt x="393" y="565"/>
                  </a:cubicBezTo>
                  <a:cubicBezTo>
                    <a:pt x="394" y="564"/>
                    <a:pt x="394" y="564"/>
                    <a:pt x="395" y="564"/>
                  </a:cubicBezTo>
                  <a:cubicBezTo>
                    <a:pt x="395" y="563"/>
                    <a:pt x="395" y="562"/>
                    <a:pt x="395" y="561"/>
                  </a:cubicBezTo>
                  <a:cubicBezTo>
                    <a:pt x="394" y="560"/>
                    <a:pt x="394" y="560"/>
                    <a:pt x="392" y="559"/>
                  </a:cubicBezTo>
                  <a:cubicBezTo>
                    <a:pt x="392" y="559"/>
                    <a:pt x="392" y="559"/>
                    <a:pt x="391" y="559"/>
                  </a:cubicBezTo>
                  <a:cubicBezTo>
                    <a:pt x="391" y="558"/>
                    <a:pt x="391" y="557"/>
                    <a:pt x="390" y="556"/>
                  </a:cubicBezTo>
                  <a:cubicBezTo>
                    <a:pt x="391" y="556"/>
                    <a:pt x="391" y="555"/>
                    <a:pt x="391" y="554"/>
                  </a:cubicBezTo>
                  <a:cubicBezTo>
                    <a:pt x="391" y="554"/>
                    <a:pt x="392" y="553"/>
                    <a:pt x="393" y="552"/>
                  </a:cubicBezTo>
                  <a:cubicBezTo>
                    <a:pt x="394" y="551"/>
                    <a:pt x="396" y="550"/>
                    <a:pt x="397" y="549"/>
                  </a:cubicBezTo>
                  <a:cubicBezTo>
                    <a:pt x="398" y="548"/>
                    <a:pt x="400" y="547"/>
                    <a:pt x="400" y="547"/>
                  </a:cubicBezTo>
                  <a:cubicBezTo>
                    <a:pt x="401" y="546"/>
                    <a:pt x="401" y="546"/>
                    <a:pt x="402" y="545"/>
                  </a:cubicBezTo>
                  <a:cubicBezTo>
                    <a:pt x="402" y="544"/>
                    <a:pt x="402" y="543"/>
                    <a:pt x="402" y="542"/>
                  </a:cubicBezTo>
                  <a:cubicBezTo>
                    <a:pt x="401" y="542"/>
                    <a:pt x="401" y="541"/>
                    <a:pt x="401" y="541"/>
                  </a:cubicBezTo>
                  <a:cubicBezTo>
                    <a:pt x="402" y="540"/>
                    <a:pt x="403" y="540"/>
                    <a:pt x="404" y="540"/>
                  </a:cubicBezTo>
                  <a:cubicBezTo>
                    <a:pt x="406" y="539"/>
                    <a:pt x="406" y="539"/>
                    <a:pt x="408" y="539"/>
                  </a:cubicBezTo>
                  <a:cubicBezTo>
                    <a:pt x="408" y="538"/>
                    <a:pt x="408" y="538"/>
                    <a:pt x="409" y="537"/>
                  </a:cubicBezTo>
                  <a:cubicBezTo>
                    <a:pt x="409" y="537"/>
                    <a:pt x="410" y="536"/>
                    <a:pt x="411" y="535"/>
                  </a:cubicBezTo>
                  <a:cubicBezTo>
                    <a:pt x="412" y="534"/>
                    <a:pt x="412" y="532"/>
                    <a:pt x="412" y="532"/>
                  </a:cubicBezTo>
                  <a:cubicBezTo>
                    <a:pt x="412" y="532"/>
                    <a:pt x="413" y="532"/>
                    <a:pt x="414" y="531"/>
                  </a:cubicBezTo>
                  <a:cubicBezTo>
                    <a:pt x="415" y="531"/>
                    <a:pt x="415" y="531"/>
                    <a:pt x="417" y="529"/>
                  </a:cubicBezTo>
                  <a:cubicBezTo>
                    <a:pt x="418" y="527"/>
                    <a:pt x="418" y="527"/>
                    <a:pt x="418" y="527"/>
                  </a:cubicBezTo>
                  <a:cubicBezTo>
                    <a:pt x="419" y="527"/>
                    <a:pt x="419" y="526"/>
                    <a:pt x="420" y="526"/>
                  </a:cubicBezTo>
                  <a:cubicBezTo>
                    <a:pt x="420" y="526"/>
                    <a:pt x="422" y="525"/>
                    <a:pt x="424" y="525"/>
                  </a:cubicBezTo>
                  <a:cubicBezTo>
                    <a:pt x="426" y="525"/>
                    <a:pt x="426" y="525"/>
                    <a:pt x="427" y="525"/>
                  </a:cubicBezTo>
                  <a:cubicBezTo>
                    <a:pt x="428" y="525"/>
                    <a:pt x="431" y="523"/>
                    <a:pt x="431" y="523"/>
                  </a:cubicBezTo>
                  <a:cubicBezTo>
                    <a:pt x="431" y="522"/>
                    <a:pt x="431" y="521"/>
                    <a:pt x="432" y="520"/>
                  </a:cubicBezTo>
                  <a:cubicBezTo>
                    <a:pt x="433" y="519"/>
                    <a:pt x="433" y="519"/>
                    <a:pt x="434" y="518"/>
                  </a:cubicBezTo>
                  <a:cubicBezTo>
                    <a:pt x="435" y="517"/>
                    <a:pt x="435" y="517"/>
                    <a:pt x="436" y="516"/>
                  </a:cubicBezTo>
                  <a:cubicBezTo>
                    <a:pt x="437" y="515"/>
                    <a:pt x="437" y="514"/>
                    <a:pt x="438" y="513"/>
                  </a:cubicBezTo>
                  <a:cubicBezTo>
                    <a:pt x="438" y="513"/>
                    <a:pt x="438" y="512"/>
                    <a:pt x="438" y="512"/>
                  </a:cubicBezTo>
                  <a:cubicBezTo>
                    <a:pt x="438" y="512"/>
                    <a:pt x="438" y="512"/>
                    <a:pt x="436" y="511"/>
                  </a:cubicBezTo>
                  <a:cubicBezTo>
                    <a:pt x="435" y="510"/>
                    <a:pt x="435" y="510"/>
                    <a:pt x="435" y="510"/>
                  </a:cubicBezTo>
                  <a:cubicBezTo>
                    <a:pt x="434" y="510"/>
                    <a:pt x="434" y="510"/>
                    <a:pt x="433" y="509"/>
                  </a:cubicBezTo>
                  <a:cubicBezTo>
                    <a:pt x="433" y="508"/>
                    <a:pt x="433" y="508"/>
                    <a:pt x="433" y="507"/>
                  </a:cubicBezTo>
                  <a:cubicBezTo>
                    <a:pt x="433" y="507"/>
                    <a:pt x="429" y="505"/>
                    <a:pt x="433" y="506"/>
                  </a:cubicBezTo>
                  <a:cubicBezTo>
                    <a:pt x="437" y="507"/>
                    <a:pt x="436" y="506"/>
                    <a:pt x="437" y="507"/>
                  </a:cubicBezTo>
                  <a:cubicBezTo>
                    <a:pt x="438" y="508"/>
                    <a:pt x="438" y="508"/>
                    <a:pt x="440" y="509"/>
                  </a:cubicBezTo>
                  <a:cubicBezTo>
                    <a:pt x="441" y="510"/>
                    <a:pt x="443" y="509"/>
                    <a:pt x="443" y="509"/>
                  </a:cubicBezTo>
                  <a:cubicBezTo>
                    <a:pt x="444" y="508"/>
                    <a:pt x="445" y="508"/>
                    <a:pt x="446" y="507"/>
                  </a:cubicBezTo>
                  <a:cubicBezTo>
                    <a:pt x="446" y="507"/>
                    <a:pt x="448" y="506"/>
                    <a:pt x="449" y="505"/>
                  </a:cubicBezTo>
                  <a:cubicBezTo>
                    <a:pt x="450" y="504"/>
                    <a:pt x="450" y="503"/>
                    <a:pt x="451" y="502"/>
                  </a:cubicBezTo>
                  <a:cubicBezTo>
                    <a:pt x="452" y="502"/>
                    <a:pt x="452" y="502"/>
                    <a:pt x="452" y="502"/>
                  </a:cubicBezTo>
                  <a:cubicBezTo>
                    <a:pt x="452" y="502"/>
                    <a:pt x="453" y="500"/>
                    <a:pt x="454" y="498"/>
                  </a:cubicBezTo>
                  <a:cubicBezTo>
                    <a:pt x="454" y="497"/>
                    <a:pt x="454" y="496"/>
                    <a:pt x="454" y="496"/>
                  </a:cubicBezTo>
                  <a:cubicBezTo>
                    <a:pt x="455" y="495"/>
                    <a:pt x="456" y="495"/>
                    <a:pt x="456" y="495"/>
                  </a:cubicBezTo>
                  <a:cubicBezTo>
                    <a:pt x="458" y="494"/>
                    <a:pt x="458" y="494"/>
                    <a:pt x="460" y="493"/>
                  </a:cubicBezTo>
                  <a:cubicBezTo>
                    <a:pt x="462" y="491"/>
                    <a:pt x="464" y="490"/>
                    <a:pt x="466" y="489"/>
                  </a:cubicBezTo>
                  <a:cubicBezTo>
                    <a:pt x="466" y="489"/>
                    <a:pt x="468" y="487"/>
                    <a:pt x="469" y="486"/>
                  </a:cubicBezTo>
                  <a:cubicBezTo>
                    <a:pt x="470" y="486"/>
                    <a:pt x="472" y="484"/>
                    <a:pt x="472" y="484"/>
                  </a:cubicBezTo>
                  <a:cubicBezTo>
                    <a:pt x="472" y="483"/>
                    <a:pt x="473" y="483"/>
                    <a:pt x="473" y="482"/>
                  </a:cubicBezTo>
                  <a:cubicBezTo>
                    <a:pt x="473" y="481"/>
                    <a:pt x="474" y="481"/>
                    <a:pt x="474" y="480"/>
                  </a:cubicBezTo>
                  <a:cubicBezTo>
                    <a:pt x="474" y="480"/>
                    <a:pt x="474" y="479"/>
                    <a:pt x="474" y="478"/>
                  </a:cubicBezTo>
                  <a:cubicBezTo>
                    <a:pt x="474" y="477"/>
                    <a:pt x="474" y="475"/>
                    <a:pt x="474" y="475"/>
                  </a:cubicBezTo>
                  <a:cubicBezTo>
                    <a:pt x="474" y="474"/>
                    <a:pt x="474" y="473"/>
                    <a:pt x="475" y="473"/>
                  </a:cubicBezTo>
                  <a:cubicBezTo>
                    <a:pt x="477" y="472"/>
                    <a:pt x="478" y="471"/>
                    <a:pt x="480" y="470"/>
                  </a:cubicBezTo>
                  <a:cubicBezTo>
                    <a:pt x="481" y="469"/>
                    <a:pt x="481" y="469"/>
                    <a:pt x="482" y="468"/>
                  </a:cubicBezTo>
                  <a:cubicBezTo>
                    <a:pt x="484" y="467"/>
                    <a:pt x="484" y="466"/>
                    <a:pt x="486" y="466"/>
                  </a:cubicBezTo>
                  <a:cubicBezTo>
                    <a:pt x="486" y="466"/>
                    <a:pt x="488" y="464"/>
                    <a:pt x="489" y="464"/>
                  </a:cubicBezTo>
                  <a:cubicBezTo>
                    <a:pt x="490" y="463"/>
                    <a:pt x="492" y="463"/>
                    <a:pt x="492" y="463"/>
                  </a:cubicBezTo>
                  <a:cubicBezTo>
                    <a:pt x="493" y="463"/>
                    <a:pt x="494" y="462"/>
                    <a:pt x="495" y="462"/>
                  </a:cubicBezTo>
                  <a:cubicBezTo>
                    <a:pt x="497" y="461"/>
                    <a:pt x="498" y="460"/>
                    <a:pt x="500" y="459"/>
                  </a:cubicBezTo>
                  <a:cubicBezTo>
                    <a:pt x="501" y="459"/>
                    <a:pt x="502" y="458"/>
                    <a:pt x="503" y="458"/>
                  </a:cubicBezTo>
                  <a:cubicBezTo>
                    <a:pt x="504" y="457"/>
                    <a:pt x="505" y="457"/>
                    <a:pt x="505" y="457"/>
                  </a:cubicBezTo>
                  <a:cubicBezTo>
                    <a:pt x="506" y="456"/>
                    <a:pt x="506" y="456"/>
                    <a:pt x="507" y="455"/>
                  </a:cubicBezTo>
                  <a:cubicBezTo>
                    <a:pt x="508" y="454"/>
                    <a:pt x="508" y="453"/>
                    <a:pt x="508" y="452"/>
                  </a:cubicBezTo>
                  <a:cubicBezTo>
                    <a:pt x="510" y="452"/>
                    <a:pt x="510" y="451"/>
                    <a:pt x="512" y="451"/>
                  </a:cubicBezTo>
                  <a:cubicBezTo>
                    <a:pt x="514" y="448"/>
                    <a:pt x="515" y="447"/>
                    <a:pt x="518" y="445"/>
                  </a:cubicBezTo>
                  <a:cubicBezTo>
                    <a:pt x="519" y="444"/>
                    <a:pt x="520" y="443"/>
                    <a:pt x="521" y="442"/>
                  </a:cubicBezTo>
                  <a:cubicBezTo>
                    <a:pt x="521" y="441"/>
                    <a:pt x="521" y="440"/>
                    <a:pt x="522" y="439"/>
                  </a:cubicBezTo>
                  <a:cubicBezTo>
                    <a:pt x="522" y="438"/>
                    <a:pt x="522" y="437"/>
                    <a:pt x="522" y="436"/>
                  </a:cubicBezTo>
                  <a:cubicBezTo>
                    <a:pt x="523" y="435"/>
                    <a:pt x="523" y="435"/>
                    <a:pt x="524" y="434"/>
                  </a:cubicBezTo>
                  <a:cubicBezTo>
                    <a:pt x="525" y="433"/>
                    <a:pt x="525" y="432"/>
                    <a:pt x="526" y="431"/>
                  </a:cubicBezTo>
                  <a:cubicBezTo>
                    <a:pt x="526" y="430"/>
                    <a:pt x="526" y="429"/>
                    <a:pt x="525" y="428"/>
                  </a:cubicBezTo>
                  <a:cubicBezTo>
                    <a:pt x="526" y="427"/>
                    <a:pt x="526" y="427"/>
                    <a:pt x="526" y="426"/>
                  </a:cubicBezTo>
                  <a:cubicBezTo>
                    <a:pt x="526" y="425"/>
                    <a:pt x="526" y="425"/>
                    <a:pt x="527" y="424"/>
                  </a:cubicBezTo>
                  <a:cubicBezTo>
                    <a:pt x="527" y="424"/>
                    <a:pt x="526" y="422"/>
                    <a:pt x="527" y="421"/>
                  </a:cubicBezTo>
                  <a:cubicBezTo>
                    <a:pt x="528" y="420"/>
                    <a:pt x="529" y="419"/>
                    <a:pt x="530" y="419"/>
                  </a:cubicBezTo>
                  <a:cubicBezTo>
                    <a:pt x="531" y="418"/>
                    <a:pt x="533" y="417"/>
                    <a:pt x="533" y="417"/>
                  </a:cubicBezTo>
                  <a:cubicBezTo>
                    <a:pt x="533" y="417"/>
                    <a:pt x="537" y="413"/>
                    <a:pt x="538" y="412"/>
                  </a:cubicBezTo>
                  <a:cubicBezTo>
                    <a:pt x="539" y="411"/>
                    <a:pt x="540" y="410"/>
                    <a:pt x="540" y="410"/>
                  </a:cubicBezTo>
                  <a:cubicBezTo>
                    <a:pt x="540" y="410"/>
                    <a:pt x="542" y="409"/>
                    <a:pt x="543" y="408"/>
                  </a:cubicBezTo>
                  <a:cubicBezTo>
                    <a:pt x="544" y="408"/>
                    <a:pt x="545" y="407"/>
                    <a:pt x="545" y="407"/>
                  </a:cubicBezTo>
                  <a:cubicBezTo>
                    <a:pt x="547" y="404"/>
                    <a:pt x="548" y="403"/>
                    <a:pt x="550" y="401"/>
                  </a:cubicBezTo>
                  <a:cubicBezTo>
                    <a:pt x="550" y="399"/>
                    <a:pt x="550" y="398"/>
                    <a:pt x="549" y="397"/>
                  </a:cubicBezTo>
                  <a:cubicBezTo>
                    <a:pt x="548" y="396"/>
                    <a:pt x="547" y="395"/>
                    <a:pt x="547" y="394"/>
                  </a:cubicBezTo>
                  <a:cubicBezTo>
                    <a:pt x="546" y="394"/>
                    <a:pt x="548" y="395"/>
                    <a:pt x="546" y="393"/>
                  </a:cubicBezTo>
                  <a:cubicBezTo>
                    <a:pt x="544" y="392"/>
                    <a:pt x="547" y="393"/>
                    <a:pt x="544" y="392"/>
                  </a:cubicBezTo>
                  <a:cubicBezTo>
                    <a:pt x="542" y="392"/>
                    <a:pt x="540" y="392"/>
                    <a:pt x="540" y="392"/>
                  </a:cubicBezTo>
                  <a:cubicBezTo>
                    <a:pt x="540" y="392"/>
                    <a:pt x="541" y="393"/>
                    <a:pt x="538" y="392"/>
                  </a:cubicBezTo>
                  <a:cubicBezTo>
                    <a:pt x="536" y="391"/>
                    <a:pt x="536" y="391"/>
                    <a:pt x="536" y="391"/>
                  </a:cubicBezTo>
                  <a:cubicBezTo>
                    <a:pt x="535" y="391"/>
                    <a:pt x="535" y="391"/>
                    <a:pt x="534" y="391"/>
                  </a:cubicBezTo>
                  <a:cubicBezTo>
                    <a:pt x="533" y="390"/>
                    <a:pt x="532" y="390"/>
                    <a:pt x="532" y="389"/>
                  </a:cubicBezTo>
                  <a:cubicBezTo>
                    <a:pt x="532" y="389"/>
                    <a:pt x="532" y="388"/>
                    <a:pt x="532" y="388"/>
                  </a:cubicBezTo>
                  <a:cubicBezTo>
                    <a:pt x="532" y="387"/>
                    <a:pt x="536" y="385"/>
                    <a:pt x="531" y="387"/>
                  </a:cubicBezTo>
                  <a:cubicBezTo>
                    <a:pt x="527" y="389"/>
                    <a:pt x="530" y="388"/>
                    <a:pt x="527" y="389"/>
                  </a:cubicBezTo>
                  <a:cubicBezTo>
                    <a:pt x="524" y="390"/>
                    <a:pt x="527" y="389"/>
                    <a:pt x="524" y="390"/>
                  </a:cubicBezTo>
                  <a:cubicBezTo>
                    <a:pt x="522" y="391"/>
                    <a:pt x="522" y="391"/>
                    <a:pt x="522" y="391"/>
                  </a:cubicBezTo>
                  <a:cubicBezTo>
                    <a:pt x="522" y="391"/>
                    <a:pt x="518" y="388"/>
                    <a:pt x="516" y="389"/>
                  </a:cubicBezTo>
                  <a:cubicBezTo>
                    <a:pt x="515" y="389"/>
                    <a:pt x="515" y="389"/>
                    <a:pt x="515" y="389"/>
                  </a:cubicBezTo>
                  <a:cubicBezTo>
                    <a:pt x="515" y="389"/>
                    <a:pt x="519" y="388"/>
                    <a:pt x="515" y="389"/>
                  </a:cubicBezTo>
                  <a:cubicBezTo>
                    <a:pt x="511" y="389"/>
                    <a:pt x="511" y="390"/>
                    <a:pt x="511" y="390"/>
                  </a:cubicBezTo>
                  <a:cubicBezTo>
                    <a:pt x="511" y="390"/>
                    <a:pt x="513" y="390"/>
                    <a:pt x="510" y="390"/>
                  </a:cubicBezTo>
                  <a:cubicBezTo>
                    <a:pt x="506" y="390"/>
                    <a:pt x="505" y="389"/>
                    <a:pt x="505" y="389"/>
                  </a:cubicBezTo>
                  <a:cubicBezTo>
                    <a:pt x="505" y="388"/>
                    <a:pt x="507" y="385"/>
                    <a:pt x="507" y="385"/>
                  </a:cubicBezTo>
                  <a:cubicBezTo>
                    <a:pt x="506" y="384"/>
                    <a:pt x="507" y="384"/>
                    <a:pt x="505" y="385"/>
                  </a:cubicBezTo>
                  <a:cubicBezTo>
                    <a:pt x="502" y="386"/>
                    <a:pt x="504" y="386"/>
                    <a:pt x="502" y="386"/>
                  </a:cubicBezTo>
                  <a:cubicBezTo>
                    <a:pt x="501" y="386"/>
                    <a:pt x="502" y="386"/>
                    <a:pt x="501" y="386"/>
                  </a:cubicBezTo>
                  <a:cubicBezTo>
                    <a:pt x="499" y="387"/>
                    <a:pt x="498" y="385"/>
                    <a:pt x="497" y="385"/>
                  </a:cubicBezTo>
                  <a:cubicBezTo>
                    <a:pt x="496" y="385"/>
                    <a:pt x="496" y="385"/>
                    <a:pt x="496" y="385"/>
                  </a:cubicBezTo>
                  <a:cubicBezTo>
                    <a:pt x="496" y="385"/>
                    <a:pt x="497" y="384"/>
                    <a:pt x="495" y="384"/>
                  </a:cubicBezTo>
                  <a:cubicBezTo>
                    <a:pt x="492" y="384"/>
                    <a:pt x="492" y="384"/>
                    <a:pt x="491" y="384"/>
                  </a:cubicBezTo>
                  <a:cubicBezTo>
                    <a:pt x="490" y="384"/>
                    <a:pt x="492" y="384"/>
                    <a:pt x="490" y="384"/>
                  </a:cubicBezTo>
                  <a:cubicBezTo>
                    <a:pt x="487" y="385"/>
                    <a:pt x="485" y="384"/>
                    <a:pt x="485" y="384"/>
                  </a:cubicBezTo>
                  <a:cubicBezTo>
                    <a:pt x="485" y="384"/>
                    <a:pt x="486" y="382"/>
                    <a:pt x="484" y="384"/>
                  </a:cubicBezTo>
                  <a:cubicBezTo>
                    <a:pt x="482" y="386"/>
                    <a:pt x="483" y="383"/>
                    <a:pt x="482" y="386"/>
                  </a:cubicBezTo>
                  <a:cubicBezTo>
                    <a:pt x="481" y="388"/>
                    <a:pt x="484" y="386"/>
                    <a:pt x="481" y="388"/>
                  </a:cubicBezTo>
                  <a:cubicBezTo>
                    <a:pt x="477" y="390"/>
                    <a:pt x="477" y="390"/>
                    <a:pt x="477" y="390"/>
                  </a:cubicBezTo>
                  <a:cubicBezTo>
                    <a:pt x="477" y="389"/>
                    <a:pt x="477" y="388"/>
                    <a:pt x="478" y="386"/>
                  </a:cubicBezTo>
                  <a:cubicBezTo>
                    <a:pt x="478" y="386"/>
                    <a:pt x="478" y="385"/>
                    <a:pt x="478" y="384"/>
                  </a:cubicBezTo>
                  <a:cubicBezTo>
                    <a:pt x="478" y="384"/>
                    <a:pt x="480" y="382"/>
                    <a:pt x="481" y="382"/>
                  </a:cubicBezTo>
                  <a:cubicBezTo>
                    <a:pt x="482" y="382"/>
                    <a:pt x="485" y="380"/>
                    <a:pt x="485" y="380"/>
                  </a:cubicBezTo>
                  <a:cubicBezTo>
                    <a:pt x="486" y="380"/>
                    <a:pt x="486" y="380"/>
                    <a:pt x="486" y="379"/>
                  </a:cubicBezTo>
                  <a:cubicBezTo>
                    <a:pt x="487" y="377"/>
                    <a:pt x="487" y="377"/>
                    <a:pt x="487" y="375"/>
                  </a:cubicBezTo>
                  <a:cubicBezTo>
                    <a:pt x="486" y="374"/>
                    <a:pt x="486" y="374"/>
                    <a:pt x="485" y="373"/>
                  </a:cubicBezTo>
                  <a:cubicBezTo>
                    <a:pt x="485" y="373"/>
                    <a:pt x="481" y="371"/>
                    <a:pt x="480" y="370"/>
                  </a:cubicBezTo>
                  <a:cubicBezTo>
                    <a:pt x="479" y="369"/>
                    <a:pt x="479" y="369"/>
                    <a:pt x="479" y="369"/>
                  </a:cubicBezTo>
                  <a:cubicBezTo>
                    <a:pt x="479" y="369"/>
                    <a:pt x="477" y="367"/>
                    <a:pt x="476" y="367"/>
                  </a:cubicBezTo>
                  <a:cubicBezTo>
                    <a:pt x="476" y="366"/>
                    <a:pt x="474" y="366"/>
                    <a:pt x="474" y="366"/>
                  </a:cubicBezTo>
                  <a:cubicBezTo>
                    <a:pt x="474" y="366"/>
                    <a:pt x="474" y="365"/>
                    <a:pt x="471" y="365"/>
                  </a:cubicBezTo>
                  <a:cubicBezTo>
                    <a:pt x="469" y="364"/>
                    <a:pt x="469" y="365"/>
                    <a:pt x="467" y="365"/>
                  </a:cubicBezTo>
                  <a:cubicBezTo>
                    <a:pt x="464" y="364"/>
                    <a:pt x="469" y="363"/>
                    <a:pt x="461" y="363"/>
                  </a:cubicBezTo>
                  <a:cubicBezTo>
                    <a:pt x="453" y="364"/>
                    <a:pt x="453" y="364"/>
                    <a:pt x="453" y="364"/>
                  </a:cubicBezTo>
                  <a:cubicBezTo>
                    <a:pt x="453" y="364"/>
                    <a:pt x="455" y="364"/>
                    <a:pt x="451" y="363"/>
                  </a:cubicBezTo>
                  <a:cubicBezTo>
                    <a:pt x="447" y="363"/>
                    <a:pt x="446" y="362"/>
                    <a:pt x="446" y="362"/>
                  </a:cubicBezTo>
                  <a:cubicBezTo>
                    <a:pt x="445" y="360"/>
                    <a:pt x="445" y="360"/>
                    <a:pt x="444" y="359"/>
                  </a:cubicBezTo>
                  <a:cubicBezTo>
                    <a:pt x="443" y="358"/>
                    <a:pt x="443" y="358"/>
                    <a:pt x="443" y="357"/>
                  </a:cubicBezTo>
                  <a:cubicBezTo>
                    <a:pt x="443" y="357"/>
                    <a:pt x="443" y="356"/>
                    <a:pt x="442" y="356"/>
                  </a:cubicBezTo>
                  <a:cubicBezTo>
                    <a:pt x="441" y="355"/>
                    <a:pt x="440" y="355"/>
                    <a:pt x="439" y="354"/>
                  </a:cubicBezTo>
                  <a:close/>
                  <a:moveTo>
                    <a:pt x="388" y="10"/>
                  </a:moveTo>
                  <a:cubicBezTo>
                    <a:pt x="386" y="10"/>
                    <a:pt x="386" y="9"/>
                    <a:pt x="385" y="9"/>
                  </a:cubicBezTo>
                  <a:cubicBezTo>
                    <a:pt x="385" y="9"/>
                    <a:pt x="385" y="9"/>
                    <a:pt x="383" y="8"/>
                  </a:cubicBezTo>
                  <a:cubicBezTo>
                    <a:pt x="382" y="6"/>
                    <a:pt x="382" y="7"/>
                    <a:pt x="380" y="6"/>
                  </a:cubicBezTo>
                  <a:cubicBezTo>
                    <a:pt x="379" y="6"/>
                    <a:pt x="378" y="7"/>
                    <a:pt x="378" y="7"/>
                  </a:cubicBezTo>
                  <a:cubicBezTo>
                    <a:pt x="378" y="7"/>
                    <a:pt x="378" y="7"/>
                    <a:pt x="377" y="7"/>
                  </a:cubicBezTo>
                  <a:cubicBezTo>
                    <a:pt x="376" y="7"/>
                    <a:pt x="376" y="8"/>
                    <a:pt x="374" y="8"/>
                  </a:cubicBezTo>
                  <a:cubicBezTo>
                    <a:pt x="374" y="8"/>
                    <a:pt x="373" y="8"/>
                    <a:pt x="373" y="8"/>
                  </a:cubicBezTo>
                  <a:cubicBezTo>
                    <a:pt x="373" y="8"/>
                    <a:pt x="373" y="8"/>
                    <a:pt x="373" y="7"/>
                  </a:cubicBezTo>
                  <a:cubicBezTo>
                    <a:pt x="373" y="5"/>
                    <a:pt x="371" y="4"/>
                    <a:pt x="371" y="4"/>
                  </a:cubicBezTo>
                  <a:cubicBezTo>
                    <a:pt x="370" y="5"/>
                    <a:pt x="369" y="5"/>
                    <a:pt x="368" y="5"/>
                  </a:cubicBezTo>
                  <a:cubicBezTo>
                    <a:pt x="365" y="5"/>
                    <a:pt x="364" y="5"/>
                    <a:pt x="361" y="5"/>
                  </a:cubicBezTo>
                  <a:cubicBezTo>
                    <a:pt x="361" y="5"/>
                    <a:pt x="361" y="5"/>
                    <a:pt x="359" y="4"/>
                  </a:cubicBezTo>
                  <a:cubicBezTo>
                    <a:pt x="358" y="4"/>
                    <a:pt x="358" y="4"/>
                    <a:pt x="357" y="3"/>
                  </a:cubicBezTo>
                  <a:cubicBezTo>
                    <a:pt x="356" y="3"/>
                    <a:pt x="356" y="3"/>
                    <a:pt x="356" y="3"/>
                  </a:cubicBezTo>
                  <a:cubicBezTo>
                    <a:pt x="354" y="4"/>
                    <a:pt x="354" y="4"/>
                    <a:pt x="352" y="4"/>
                  </a:cubicBezTo>
                  <a:cubicBezTo>
                    <a:pt x="352" y="4"/>
                    <a:pt x="350" y="6"/>
                    <a:pt x="349" y="6"/>
                  </a:cubicBezTo>
                  <a:cubicBezTo>
                    <a:pt x="348" y="6"/>
                    <a:pt x="346" y="7"/>
                    <a:pt x="346" y="7"/>
                  </a:cubicBezTo>
                  <a:cubicBezTo>
                    <a:pt x="346" y="7"/>
                    <a:pt x="342" y="6"/>
                    <a:pt x="337" y="3"/>
                  </a:cubicBezTo>
                  <a:cubicBezTo>
                    <a:pt x="331" y="0"/>
                    <a:pt x="337" y="3"/>
                    <a:pt x="335" y="4"/>
                  </a:cubicBezTo>
                  <a:cubicBezTo>
                    <a:pt x="332" y="5"/>
                    <a:pt x="335" y="4"/>
                    <a:pt x="333" y="4"/>
                  </a:cubicBezTo>
                  <a:cubicBezTo>
                    <a:pt x="331" y="4"/>
                    <a:pt x="330" y="5"/>
                    <a:pt x="329" y="5"/>
                  </a:cubicBezTo>
                  <a:cubicBezTo>
                    <a:pt x="328" y="5"/>
                    <a:pt x="327" y="4"/>
                    <a:pt x="325" y="4"/>
                  </a:cubicBezTo>
                  <a:cubicBezTo>
                    <a:pt x="324" y="4"/>
                    <a:pt x="323" y="4"/>
                    <a:pt x="321" y="2"/>
                  </a:cubicBezTo>
                  <a:cubicBezTo>
                    <a:pt x="319" y="1"/>
                    <a:pt x="321" y="2"/>
                    <a:pt x="320" y="3"/>
                  </a:cubicBezTo>
                  <a:cubicBezTo>
                    <a:pt x="318" y="4"/>
                    <a:pt x="319" y="4"/>
                    <a:pt x="319" y="4"/>
                  </a:cubicBezTo>
                  <a:cubicBezTo>
                    <a:pt x="318" y="5"/>
                    <a:pt x="318" y="6"/>
                    <a:pt x="317" y="7"/>
                  </a:cubicBezTo>
                  <a:cubicBezTo>
                    <a:pt x="317" y="7"/>
                    <a:pt x="313" y="7"/>
                    <a:pt x="311" y="8"/>
                  </a:cubicBezTo>
                  <a:cubicBezTo>
                    <a:pt x="309" y="8"/>
                    <a:pt x="307" y="7"/>
                    <a:pt x="306" y="5"/>
                  </a:cubicBezTo>
                  <a:cubicBezTo>
                    <a:pt x="305" y="4"/>
                    <a:pt x="304" y="6"/>
                    <a:pt x="300" y="7"/>
                  </a:cubicBezTo>
                  <a:cubicBezTo>
                    <a:pt x="297" y="9"/>
                    <a:pt x="299" y="8"/>
                    <a:pt x="299" y="8"/>
                  </a:cubicBezTo>
                  <a:cubicBezTo>
                    <a:pt x="300" y="8"/>
                    <a:pt x="301" y="9"/>
                    <a:pt x="302" y="9"/>
                  </a:cubicBezTo>
                  <a:cubicBezTo>
                    <a:pt x="303" y="10"/>
                    <a:pt x="304" y="10"/>
                    <a:pt x="304" y="11"/>
                  </a:cubicBezTo>
                  <a:cubicBezTo>
                    <a:pt x="305" y="12"/>
                    <a:pt x="305" y="12"/>
                    <a:pt x="306" y="13"/>
                  </a:cubicBezTo>
                  <a:cubicBezTo>
                    <a:pt x="306" y="14"/>
                    <a:pt x="306" y="15"/>
                    <a:pt x="306" y="16"/>
                  </a:cubicBezTo>
                  <a:cubicBezTo>
                    <a:pt x="305" y="16"/>
                    <a:pt x="304" y="16"/>
                    <a:pt x="303" y="17"/>
                  </a:cubicBezTo>
                  <a:cubicBezTo>
                    <a:pt x="303" y="17"/>
                    <a:pt x="302" y="17"/>
                    <a:pt x="300" y="15"/>
                  </a:cubicBezTo>
                  <a:cubicBezTo>
                    <a:pt x="299" y="14"/>
                    <a:pt x="297" y="14"/>
                    <a:pt x="297" y="14"/>
                  </a:cubicBezTo>
                  <a:cubicBezTo>
                    <a:pt x="297" y="14"/>
                    <a:pt x="297" y="14"/>
                    <a:pt x="295" y="11"/>
                  </a:cubicBezTo>
                  <a:cubicBezTo>
                    <a:pt x="294" y="9"/>
                    <a:pt x="296" y="9"/>
                    <a:pt x="293" y="7"/>
                  </a:cubicBezTo>
                  <a:cubicBezTo>
                    <a:pt x="290" y="6"/>
                    <a:pt x="286" y="10"/>
                    <a:pt x="286" y="10"/>
                  </a:cubicBezTo>
                  <a:cubicBezTo>
                    <a:pt x="285" y="10"/>
                    <a:pt x="284" y="10"/>
                    <a:pt x="283" y="11"/>
                  </a:cubicBezTo>
                  <a:cubicBezTo>
                    <a:pt x="284" y="11"/>
                    <a:pt x="284" y="12"/>
                    <a:pt x="285" y="12"/>
                  </a:cubicBezTo>
                  <a:cubicBezTo>
                    <a:pt x="285" y="13"/>
                    <a:pt x="286" y="13"/>
                    <a:pt x="286" y="14"/>
                  </a:cubicBezTo>
                  <a:cubicBezTo>
                    <a:pt x="287" y="15"/>
                    <a:pt x="287" y="15"/>
                    <a:pt x="288" y="16"/>
                  </a:cubicBezTo>
                  <a:cubicBezTo>
                    <a:pt x="288" y="16"/>
                    <a:pt x="288" y="16"/>
                    <a:pt x="287" y="17"/>
                  </a:cubicBezTo>
                  <a:cubicBezTo>
                    <a:pt x="285" y="18"/>
                    <a:pt x="288" y="19"/>
                    <a:pt x="288" y="19"/>
                  </a:cubicBezTo>
                  <a:cubicBezTo>
                    <a:pt x="288" y="19"/>
                    <a:pt x="288" y="19"/>
                    <a:pt x="290" y="20"/>
                  </a:cubicBezTo>
                  <a:cubicBezTo>
                    <a:pt x="293" y="21"/>
                    <a:pt x="291" y="21"/>
                    <a:pt x="291" y="21"/>
                  </a:cubicBezTo>
                  <a:cubicBezTo>
                    <a:pt x="290" y="22"/>
                    <a:pt x="290" y="23"/>
                    <a:pt x="289" y="24"/>
                  </a:cubicBezTo>
                  <a:cubicBezTo>
                    <a:pt x="289" y="24"/>
                    <a:pt x="290" y="26"/>
                    <a:pt x="292" y="27"/>
                  </a:cubicBezTo>
                  <a:cubicBezTo>
                    <a:pt x="293" y="28"/>
                    <a:pt x="295" y="28"/>
                    <a:pt x="295" y="28"/>
                  </a:cubicBezTo>
                  <a:cubicBezTo>
                    <a:pt x="295" y="28"/>
                    <a:pt x="296" y="29"/>
                    <a:pt x="300" y="30"/>
                  </a:cubicBezTo>
                  <a:cubicBezTo>
                    <a:pt x="303" y="32"/>
                    <a:pt x="301" y="34"/>
                    <a:pt x="301" y="34"/>
                  </a:cubicBezTo>
                  <a:cubicBezTo>
                    <a:pt x="300" y="35"/>
                    <a:pt x="300" y="35"/>
                    <a:pt x="299" y="36"/>
                  </a:cubicBezTo>
                  <a:cubicBezTo>
                    <a:pt x="299" y="37"/>
                    <a:pt x="299" y="38"/>
                    <a:pt x="299" y="39"/>
                  </a:cubicBezTo>
                  <a:cubicBezTo>
                    <a:pt x="298" y="40"/>
                    <a:pt x="298" y="41"/>
                    <a:pt x="297" y="42"/>
                  </a:cubicBezTo>
                  <a:cubicBezTo>
                    <a:pt x="296" y="42"/>
                    <a:pt x="296" y="42"/>
                    <a:pt x="295" y="43"/>
                  </a:cubicBezTo>
                  <a:cubicBezTo>
                    <a:pt x="293" y="45"/>
                    <a:pt x="291" y="45"/>
                    <a:pt x="289" y="47"/>
                  </a:cubicBezTo>
                  <a:cubicBezTo>
                    <a:pt x="287" y="48"/>
                    <a:pt x="286" y="49"/>
                    <a:pt x="284" y="49"/>
                  </a:cubicBezTo>
                  <a:cubicBezTo>
                    <a:pt x="283" y="50"/>
                    <a:pt x="282" y="51"/>
                    <a:pt x="281" y="52"/>
                  </a:cubicBezTo>
                  <a:cubicBezTo>
                    <a:pt x="281" y="53"/>
                    <a:pt x="281" y="53"/>
                    <a:pt x="282" y="54"/>
                  </a:cubicBezTo>
                  <a:cubicBezTo>
                    <a:pt x="282" y="54"/>
                    <a:pt x="284" y="57"/>
                    <a:pt x="286" y="57"/>
                  </a:cubicBezTo>
                  <a:cubicBezTo>
                    <a:pt x="289" y="58"/>
                    <a:pt x="289" y="58"/>
                    <a:pt x="292" y="58"/>
                  </a:cubicBezTo>
                  <a:cubicBezTo>
                    <a:pt x="295" y="58"/>
                    <a:pt x="295" y="57"/>
                    <a:pt x="299" y="56"/>
                  </a:cubicBezTo>
                  <a:cubicBezTo>
                    <a:pt x="301" y="55"/>
                    <a:pt x="300" y="56"/>
                    <a:pt x="300" y="51"/>
                  </a:cubicBezTo>
                  <a:cubicBezTo>
                    <a:pt x="300" y="47"/>
                    <a:pt x="298" y="49"/>
                    <a:pt x="300" y="47"/>
                  </a:cubicBezTo>
                  <a:cubicBezTo>
                    <a:pt x="303" y="45"/>
                    <a:pt x="300" y="47"/>
                    <a:pt x="300" y="47"/>
                  </a:cubicBezTo>
                  <a:cubicBezTo>
                    <a:pt x="300" y="47"/>
                    <a:pt x="300" y="47"/>
                    <a:pt x="301" y="47"/>
                  </a:cubicBezTo>
                  <a:cubicBezTo>
                    <a:pt x="303" y="47"/>
                    <a:pt x="310" y="48"/>
                    <a:pt x="313" y="48"/>
                  </a:cubicBezTo>
                  <a:cubicBezTo>
                    <a:pt x="316" y="48"/>
                    <a:pt x="316" y="49"/>
                    <a:pt x="320" y="49"/>
                  </a:cubicBezTo>
                  <a:cubicBezTo>
                    <a:pt x="324" y="48"/>
                    <a:pt x="325" y="48"/>
                    <a:pt x="328" y="48"/>
                  </a:cubicBezTo>
                  <a:cubicBezTo>
                    <a:pt x="330" y="48"/>
                    <a:pt x="332" y="48"/>
                    <a:pt x="334" y="47"/>
                  </a:cubicBezTo>
                  <a:cubicBezTo>
                    <a:pt x="337" y="47"/>
                    <a:pt x="338" y="47"/>
                    <a:pt x="344" y="46"/>
                  </a:cubicBezTo>
                  <a:cubicBezTo>
                    <a:pt x="350" y="44"/>
                    <a:pt x="345" y="44"/>
                    <a:pt x="345" y="44"/>
                  </a:cubicBezTo>
                  <a:cubicBezTo>
                    <a:pt x="345" y="44"/>
                    <a:pt x="338" y="43"/>
                    <a:pt x="337" y="43"/>
                  </a:cubicBezTo>
                  <a:cubicBezTo>
                    <a:pt x="336" y="42"/>
                    <a:pt x="335" y="42"/>
                    <a:pt x="335" y="42"/>
                  </a:cubicBezTo>
                  <a:cubicBezTo>
                    <a:pt x="335" y="42"/>
                    <a:pt x="330" y="42"/>
                    <a:pt x="325" y="41"/>
                  </a:cubicBezTo>
                  <a:cubicBezTo>
                    <a:pt x="319" y="41"/>
                    <a:pt x="325" y="41"/>
                    <a:pt x="310" y="39"/>
                  </a:cubicBezTo>
                  <a:cubicBezTo>
                    <a:pt x="295" y="36"/>
                    <a:pt x="312" y="39"/>
                    <a:pt x="312" y="39"/>
                  </a:cubicBezTo>
                  <a:cubicBezTo>
                    <a:pt x="312" y="39"/>
                    <a:pt x="312" y="39"/>
                    <a:pt x="320" y="38"/>
                  </a:cubicBezTo>
                  <a:cubicBezTo>
                    <a:pt x="328" y="38"/>
                    <a:pt x="323" y="38"/>
                    <a:pt x="323" y="37"/>
                  </a:cubicBezTo>
                  <a:cubicBezTo>
                    <a:pt x="324" y="35"/>
                    <a:pt x="323" y="37"/>
                    <a:pt x="324" y="35"/>
                  </a:cubicBezTo>
                  <a:cubicBezTo>
                    <a:pt x="324" y="33"/>
                    <a:pt x="324" y="35"/>
                    <a:pt x="326" y="35"/>
                  </a:cubicBezTo>
                  <a:cubicBezTo>
                    <a:pt x="328" y="35"/>
                    <a:pt x="335" y="38"/>
                    <a:pt x="335" y="38"/>
                  </a:cubicBezTo>
                  <a:cubicBezTo>
                    <a:pt x="335" y="38"/>
                    <a:pt x="335" y="38"/>
                    <a:pt x="340" y="38"/>
                  </a:cubicBezTo>
                  <a:cubicBezTo>
                    <a:pt x="344" y="39"/>
                    <a:pt x="341" y="37"/>
                    <a:pt x="342" y="38"/>
                  </a:cubicBezTo>
                  <a:cubicBezTo>
                    <a:pt x="344" y="38"/>
                    <a:pt x="345" y="38"/>
                    <a:pt x="346" y="38"/>
                  </a:cubicBezTo>
                  <a:cubicBezTo>
                    <a:pt x="347" y="38"/>
                    <a:pt x="350" y="38"/>
                    <a:pt x="350" y="38"/>
                  </a:cubicBezTo>
                  <a:cubicBezTo>
                    <a:pt x="350" y="38"/>
                    <a:pt x="350" y="38"/>
                    <a:pt x="346" y="34"/>
                  </a:cubicBezTo>
                  <a:cubicBezTo>
                    <a:pt x="342" y="31"/>
                    <a:pt x="346" y="34"/>
                    <a:pt x="349" y="34"/>
                  </a:cubicBezTo>
                  <a:cubicBezTo>
                    <a:pt x="351" y="34"/>
                    <a:pt x="350" y="33"/>
                    <a:pt x="350" y="33"/>
                  </a:cubicBezTo>
                  <a:cubicBezTo>
                    <a:pt x="350" y="32"/>
                    <a:pt x="350" y="31"/>
                    <a:pt x="351" y="30"/>
                  </a:cubicBezTo>
                  <a:cubicBezTo>
                    <a:pt x="353" y="30"/>
                    <a:pt x="354" y="30"/>
                    <a:pt x="356" y="31"/>
                  </a:cubicBezTo>
                  <a:cubicBezTo>
                    <a:pt x="356" y="31"/>
                    <a:pt x="358" y="31"/>
                    <a:pt x="359" y="32"/>
                  </a:cubicBezTo>
                  <a:cubicBezTo>
                    <a:pt x="361" y="33"/>
                    <a:pt x="361" y="31"/>
                    <a:pt x="361" y="31"/>
                  </a:cubicBezTo>
                  <a:cubicBezTo>
                    <a:pt x="361" y="31"/>
                    <a:pt x="361" y="31"/>
                    <a:pt x="364" y="29"/>
                  </a:cubicBezTo>
                  <a:cubicBezTo>
                    <a:pt x="367" y="27"/>
                    <a:pt x="364" y="29"/>
                    <a:pt x="364" y="28"/>
                  </a:cubicBezTo>
                  <a:cubicBezTo>
                    <a:pt x="364" y="27"/>
                    <a:pt x="363" y="27"/>
                    <a:pt x="360" y="26"/>
                  </a:cubicBezTo>
                  <a:cubicBezTo>
                    <a:pt x="357" y="24"/>
                    <a:pt x="360" y="26"/>
                    <a:pt x="358" y="25"/>
                  </a:cubicBezTo>
                  <a:cubicBezTo>
                    <a:pt x="355" y="25"/>
                    <a:pt x="355" y="24"/>
                    <a:pt x="354" y="22"/>
                  </a:cubicBezTo>
                  <a:cubicBezTo>
                    <a:pt x="353" y="19"/>
                    <a:pt x="354" y="22"/>
                    <a:pt x="355" y="22"/>
                  </a:cubicBezTo>
                  <a:cubicBezTo>
                    <a:pt x="356" y="22"/>
                    <a:pt x="360" y="22"/>
                    <a:pt x="362" y="22"/>
                  </a:cubicBezTo>
                  <a:cubicBezTo>
                    <a:pt x="364" y="23"/>
                    <a:pt x="367" y="24"/>
                    <a:pt x="367" y="24"/>
                  </a:cubicBezTo>
                  <a:cubicBezTo>
                    <a:pt x="368" y="24"/>
                    <a:pt x="368" y="24"/>
                    <a:pt x="370" y="24"/>
                  </a:cubicBezTo>
                  <a:cubicBezTo>
                    <a:pt x="370" y="24"/>
                    <a:pt x="369" y="22"/>
                    <a:pt x="372" y="22"/>
                  </a:cubicBezTo>
                  <a:cubicBezTo>
                    <a:pt x="374" y="21"/>
                    <a:pt x="375" y="23"/>
                    <a:pt x="375" y="23"/>
                  </a:cubicBezTo>
                  <a:cubicBezTo>
                    <a:pt x="375" y="23"/>
                    <a:pt x="375" y="22"/>
                    <a:pt x="376" y="21"/>
                  </a:cubicBezTo>
                  <a:cubicBezTo>
                    <a:pt x="377" y="20"/>
                    <a:pt x="378" y="21"/>
                    <a:pt x="378" y="19"/>
                  </a:cubicBezTo>
                  <a:cubicBezTo>
                    <a:pt x="379" y="18"/>
                    <a:pt x="381" y="20"/>
                    <a:pt x="381" y="20"/>
                  </a:cubicBezTo>
                  <a:cubicBezTo>
                    <a:pt x="382" y="20"/>
                    <a:pt x="382" y="20"/>
                    <a:pt x="383" y="19"/>
                  </a:cubicBezTo>
                  <a:cubicBezTo>
                    <a:pt x="383" y="19"/>
                    <a:pt x="383" y="18"/>
                    <a:pt x="383" y="18"/>
                  </a:cubicBezTo>
                  <a:cubicBezTo>
                    <a:pt x="383" y="18"/>
                    <a:pt x="388" y="18"/>
                    <a:pt x="389" y="18"/>
                  </a:cubicBezTo>
                  <a:cubicBezTo>
                    <a:pt x="391" y="18"/>
                    <a:pt x="391" y="17"/>
                    <a:pt x="395" y="18"/>
                  </a:cubicBezTo>
                  <a:cubicBezTo>
                    <a:pt x="398" y="18"/>
                    <a:pt x="396" y="16"/>
                    <a:pt x="396" y="16"/>
                  </a:cubicBezTo>
                  <a:cubicBezTo>
                    <a:pt x="397" y="16"/>
                    <a:pt x="398" y="16"/>
                    <a:pt x="399" y="16"/>
                  </a:cubicBezTo>
                  <a:cubicBezTo>
                    <a:pt x="398" y="15"/>
                    <a:pt x="398" y="14"/>
                    <a:pt x="398" y="12"/>
                  </a:cubicBezTo>
                  <a:cubicBezTo>
                    <a:pt x="394" y="11"/>
                    <a:pt x="392" y="11"/>
                    <a:pt x="388" y="10"/>
                  </a:cubicBezTo>
                  <a:close/>
                  <a:moveTo>
                    <a:pt x="227" y="32"/>
                  </a:moveTo>
                  <a:cubicBezTo>
                    <a:pt x="226" y="33"/>
                    <a:pt x="225" y="33"/>
                    <a:pt x="224" y="34"/>
                  </a:cubicBezTo>
                  <a:cubicBezTo>
                    <a:pt x="222" y="35"/>
                    <a:pt x="222" y="36"/>
                    <a:pt x="220" y="37"/>
                  </a:cubicBezTo>
                  <a:cubicBezTo>
                    <a:pt x="219" y="38"/>
                    <a:pt x="219" y="38"/>
                    <a:pt x="217" y="39"/>
                  </a:cubicBezTo>
                  <a:cubicBezTo>
                    <a:pt x="219" y="39"/>
                    <a:pt x="220" y="40"/>
                    <a:pt x="221" y="40"/>
                  </a:cubicBezTo>
                  <a:cubicBezTo>
                    <a:pt x="221" y="40"/>
                    <a:pt x="221" y="40"/>
                    <a:pt x="223" y="39"/>
                  </a:cubicBezTo>
                  <a:cubicBezTo>
                    <a:pt x="224" y="39"/>
                    <a:pt x="226" y="39"/>
                    <a:pt x="229" y="37"/>
                  </a:cubicBezTo>
                  <a:cubicBezTo>
                    <a:pt x="233" y="35"/>
                    <a:pt x="229" y="37"/>
                    <a:pt x="229" y="35"/>
                  </a:cubicBezTo>
                  <a:cubicBezTo>
                    <a:pt x="229" y="32"/>
                    <a:pt x="229" y="34"/>
                    <a:pt x="232" y="32"/>
                  </a:cubicBezTo>
                  <a:cubicBezTo>
                    <a:pt x="234" y="30"/>
                    <a:pt x="235" y="30"/>
                    <a:pt x="235" y="30"/>
                  </a:cubicBezTo>
                  <a:cubicBezTo>
                    <a:pt x="232" y="30"/>
                    <a:pt x="230" y="31"/>
                    <a:pt x="227" y="32"/>
                  </a:cubicBezTo>
                  <a:close/>
                  <a:moveTo>
                    <a:pt x="283" y="27"/>
                  </a:moveTo>
                  <a:cubicBezTo>
                    <a:pt x="282" y="27"/>
                    <a:pt x="281" y="27"/>
                    <a:pt x="279" y="27"/>
                  </a:cubicBezTo>
                  <a:cubicBezTo>
                    <a:pt x="277" y="27"/>
                    <a:pt x="276" y="27"/>
                    <a:pt x="274" y="27"/>
                  </a:cubicBezTo>
                  <a:cubicBezTo>
                    <a:pt x="273" y="27"/>
                    <a:pt x="273" y="27"/>
                    <a:pt x="272" y="27"/>
                  </a:cubicBezTo>
                  <a:cubicBezTo>
                    <a:pt x="272" y="28"/>
                    <a:pt x="272" y="29"/>
                    <a:pt x="273" y="30"/>
                  </a:cubicBezTo>
                  <a:cubicBezTo>
                    <a:pt x="273" y="30"/>
                    <a:pt x="273" y="30"/>
                    <a:pt x="274" y="31"/>
                  </a:cubicBezTo>
                  <a:cubicBezTo>
                    <a:pt x="275" y="31"/>
                    <a:pt x="276" y="32"/>
                    <a:pt x="280" y="32"/>
                  </a:cubicBezTo>
                  <a:cubicBezTo>
                    <a:pt x="284" y="33"/>
                    <a:pt x="280" y="32"/>
                    <a:pt x="282" y="30"/>
                  </a:cubicBezTo>
                  <a:cubicBezTo>
                    <a:pt x="284" y="28"/>
                    <a:pt x="282" y="30"/>
                    <a:pt x="285" y="30"/>
                  </a:cubicBezTo>
                  <a:cubicBezTo>
                    <a:pt x="288" y="29"/>
                    <a:pt x="290" y="29"/>
                    <a:pt x="290" y="29"/>
                  </a:cubicBezTo>
                  <a:cubicBezTo>
                    <a:pt x="287" y="28"/>
                    <a:pt x="286" y="28"/>
                    <a:pt x="283" y="27"/>
                  </a:cubicBezTo>
                  <a:close/>
                  <a:moveTo>
                    <a:pt x="228" y="45"/>
                  </a:moveTo>
                  <a:cubicBezTo>
                    <a:pt x="227" y="47"/>
                    <a:pt x="227" y="47"/>
                    <a:pt x="225" y="49"/>
                  </a:cubicBezTo>
                  <a:cubicBezTo>
                    <a:pt x="226" y="50"/>
                    <a:pt x="226" y="51"/>
                    <a:pt x="226" y="52"/>
                  </a:cubicBezTo>
                  <a:cubicBezTo>
                    <a:pt x="226" y="52"/>
                    <a:pt x="226" y="52"/>
                    <a:pt x="229" y="51"/>
                  </a:cubicBezTo>
                  <a:cubicBezTo>
                    <a:pt x="232" y="51"/>
                    <a:pt x="232" y="51"/>
                    <a:pt x="234" y="51"/>
                  </a:cubicBezTo>
                  <a:cubicBezTo>
                    <a:pt x="236" y="51"/>
                    <a:pt x="238" y="51"/>
                    <a:pt x="241" y="50"/>
                  </a:cubicBezTo>
                  <a:cubicBezTo>
                    <a:pt x="244" y="50"/>
                    <a:pt x="243" y="48"/>
                    <a:pt x="243" y="48"/>
                  </a:cubicBezTo>
                  <a:cubicBezTo>
                    <a:pt x="243" y="48"/>
                    <a:pt x="243" y="48"/>
                    <a:pt x="244" y="46"/>
                  </a:cubicBezTo>
                  <a:cubicBezTo>
                    <a:pt x="246" y="44"/>
                    <a:pt x="244" y="46"/>
                    <a:pt x="248" y="42"/>
                  </a:cubicBezTo>
                  <a:cubicBezTo>
                    <a:pt x="251" y="38"/>
                    <a:pt x="246" y="42"/>
                    <a:pt x="246" y="42"/>
                  </a:cubicBezTo>
                  <a:cubicBezTo>
                    <a:pt x="246" y="42"/>
                    <a:pt x="242" y="44"/>
                    <a:pt x="242" y="43"/>
                  </a:cubicBezTo>
                  <a:cubicBezTo>
                    <a:pt x="243" y="42"/>
                    <a:pt x="240" y="43"/>
                    <a:pt x="240" y="43"/>
                  </a:cubicBezTo>
                  <a:cubicBezTo>
                    <a:pt x="238" y="43"/>
                    <a:pt x="237" y="43"/>
                    <a:pt x="236" y="43"/>
                  </a:cubicBezTo>
                  <a:cubicBezTo>
                    <a:pt x="235" y="42"/>
                    <a:pt x="235" y="41"/>
                    <a:pt x="234" y="40"/>
                  </a:cubicBezTo>
                  <a:cubicBezTo>
                    <a:pt x="232" y="42"/>
                    <a:pt x="231" y="43"/>
                    <a:pt x="228" y="45"/>
                  </a:cubicBezTo>
                  <a:close/>
                  <a:moveTo>
                    <a:pt x="271" y="37"/>
                  </a:moveTo>
                  <a:cubicBezTo>
                    <a:pt x="269" y="37"/>
                    <a:pt x="268" y="37"/>
                    <a:pt x="265" y="37"/>
                  </a:cubicBezTo>
                  <a:cubicBezTo>
                    <a:pt x="264" y="38"/>
                    <a:pt x="263" y="38"/>
                    <a:pt x="262" y="39"/>
                  </a:cubicBezTo>
                  <a:cubicBezTo>
                    <a:pt x="262" y="39"/>
                    <a:pt x="262" y="39"/>
                    <a:pt x="262" y="41"/>
                  </a:cubicBezTo>
                  <a:cubicBezTo>
                    <a:pt x="263" y="43"/>
                    <a:pt x="263" y="43"/>
                    <a:pt x="264" y="44"/>
                  </a:cubicBezTo>
                  <a:cubicBezTo>
                    <a:pt x="264" y="45"/>
                    <a:pt x="264" y="47"/>
                    <a:pt x="266" y="49"/>
                  </a:cubicBezTo>
                  <a:cubicBezTo>
                    <a:pt x="267" y="51"/>
                    <a:pt x="269" y="49"/>
                    <a:pt x="269" y="49"/>
                  </a:cubicBezTo>
                  <a:cubicBezTo>
                    <a:pt x="269" y="49"/>
                    <a:pt x="269" y="49"/>
                    <a:pt x="272" y="50"/>
                  </a:cubicBezTo>
                  <a:cubicBezTo>
                    <a:pt x="275" y="50"/>
                    <a:pt x="272" y="50"/>
                    <a:pt x="278" y="50"/>
                  </a:cubicBezTo>
                  <a:cubicBezTo>
                    <a:pt x="283" y="51"/>
                    <a:pt x="277" y="49"/>
                    <a:pt x="277" y="49"/>
                  </a:cubicBezTo>
                  <a:cubicBezTo>
                    <a:pt x="277" y="49"/>
                    <a:pt x="274" y="47"/>
                    <a:pt x="275" y="46"/>
                  </a:cubicBezTo>
                  <a:cubicBezTo>
                    <a:pt x="277" y="46"/>
                    <a:pt x="275" y="45"/>
                    <a:pt x="275" y="45"/>
                  </a:cubicBezTo>
                  <a:cubicBezTo>
                    <a:pt x="275" y="43"/>
                    <a:pt x="275" y="43"/>
                    <a:pt x="275" y="41"/>
                  </a:cubicBezTo>
                  <a:cubicBezTo>
                    <a:pt x="276" y="40"/>
                    <a:pt x="277" y="40"/>
                    <a:pt x="278" y="39"/>
                  </a:cubicBezTo>
                  <a:cubicBezTo>
                    <a:pt x="275" y="38"/>
                    <a:pt x="274" y="38"/>
                    <a:pt x="271" y="37"/>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4" name="Freeform 64"/>
            <p:cNvSpPr>
              <a:spLocks noEditPoints="1"/>
            </p:cNvSpPr>
            <p:nvPr/>
          </p:nvSpPr>
          <p:spPr bwMode="auto">
            <a:xfrm>
              <a:off x="4841228" y="2946272"/>
              <a:ext cx="1181193" cy="1178435"/>
            </a:xfrm>
            <a:custGeom>
              <a:avLst/>
              <a:gdLst>
                <a:gd name="T0" fmla="*/ 266644 w 658"/>
                <a:gd name="T1" fmla="*/ 170800 h 657"/>
                <a:gd name="T2" fmla="*/ 233594 w 658"/>
                <a:gd name="T3" fmla="*/ 228194 h 657"/>
                <a:gd name="T4" fmla="*/ 203883 w 658"/>
                <a:gd name="T5" fmla="*/ 251630 h 657"/>
                <a:gd name="T6" fmla="*/ 181175 w 658"/>
                <a:gd name="T7" fmla="*/ 262227 h 657"/>
                <a:gd name="T8" fmla="*/ 161727 w 658"/>
                <a:gd name="T9" fmla="*/ 267237 h 657"/>
                <a:gd name="T10" fmla="*/ 142182 w 658"/>
                <a:gd name="T11" fmla="*/ 269665 h 657"/>
                <a:gd name="T12" fmla="*/ 122397 w 658"/>
                <a:gd name="T13" fmla="*/ 269292 h 657"/>
                <a:gd name="T14" fmla="*/ 96720 w 658"/>
                <a:gd name="T15" fmla="*/ 263927 h 657"/>
                <a:gd name="T16" fmla="*/ 60355 w 658"/>
                <a:gd name="T17" fmla="*/ 247082 h 657"/>
                <a:gd name="T18" fmla="*/ 15234 w 658"/>
                <a:gd name="T19" fmla="*/ 196702 h 657"/>
                <a:gd name="T20" fmla="*/ 369 w 658"/>
                <a:gd name="T21" fmla="*/ 127710 h 657"/>
                <a:gd name="T22" fmla="*/ 20259 w 658"/>
                <a:gd name="T23" fmla="*/ 64145 h 657"/>
                <a:gd name="T24" fmla="*/ 54193 w 658"/>
                <a:gd name="T25" fmla="*/ 27433 h 657"/>
                <a:gd name="T26" fmla="*/ 79713 w 658"/>
                <a:gd name="T27" fmla="*/ 11981 h 657"/>
                <a:gd name="T28" fmla="*/ 100885 w 658"/>
                <a:gd name="T29" fmla="*/ 4481 h 657"/>
                <a:gd name="T30" fmla="*/ 119954 w 658"/>
                <a:gd name="T31" fmla="*/ 1238 h 657"/>
                <a:gd name="T32" fmla="*/ 138491 w 658"/>
                <a:gd name="T33" fmla="*/ 0 h 657"/>
                <a:gd name="T34" fmla="*/ 161727 w 658"/>
                <a:gd name="T35" fmla="*/ 2428 h 657"/>
                <a:gd name="T36" fmla="*/ 191811 w 658"/>
                <a:gd name="T37" fmla="*/ 11981 h 657"/>
                <a:gd name="T38" fmla="*/ 233963 w 658"/>
                <a:gd name="T39" fmla="*/ 41852 h 657"/>
                <a:gd name="T40" fmla="*/ 270491 w 658"/>
                <a:gd name="T41" fmla="*/ 117491 h 657"/>
                <a:gd name="T42" fmla="*/ 266644 w 658"/>
                <a:gd name="T43" fmla="*/ 170800 h 657"/>
                <a:gd name="T44" fmla="*/ 120294 w 658"/>
                <a:gd name="T45" fmla="*/ 15657 h 657"/>
                <a:gd name="T46" fmla="*/ 269618 w 658"/>
                <a:gd name="T47" fmla="*/ 128419 h 657"/>
                <a:gd name="T48" fmla="*/ 269618 w 658"/>
                <a:gd name="T49" fmla="*/ 128419 h 657"/>
                <a:gd name="T50" fmla="*/ 271245 w 658"/>
                <a:gd name="T51" fmla="*/ 146977 h 657"/>
                <a:gd name="T52" fmla="*/ 256880 w 658"/>
                <a:gd name="T53" fmla="*/ 72961 h 657"/>
                <a:gd name="T54" fmla="*/ 211791 w 658"/>
                <a:gd name="T55" fmla="*/ 22952 h 657"/>
                <a:gd name="T56" fmla="*/ 175769 w 658"/>
                <a:gd name="T57" fmla="*/ 5736 h 657"/>
                <a:gd name="T58" fmla="*/ 149664 w 658"/>
                <a:gd name="T59" fmla="*/ 872 h 657"/>
                <a:gd name="T60" fmla="*/ 129935 w 658"/>
                <a:gd name="T61" fmla="*/ 369 h 657"/>
                <a:gd name="T62" fmla="*/ 110325 w 658"/>
                <a:gd name="T63" fmla="*/ 2428 h 657"/>
                <a:gd name="T64" fmla="*/ 90965 w 658"/>
                <a:gd name="T65" fmla="*/ 7791 h 657"/>
                <a:gd name="T66" fmla="*/ 67892 w 658"/>
                <a:gd name="T67" fmla="*/ 18085 h 657"/>
                <a:gd name="T68" fmla="*/ 38148 w 658"/>
                <a:gd name="T69" fmla="*/ 41578 h 657"/>
                <a:gd name="T70" fmla="*/ 4881 w 658"/>
                <a:gd name="T71" fmla="*/ 98865 h 657"/>
                <a:gd name="T72" fmla="*/ 1258 w 658"/>
                <a:gd name="T73" fmla="*/ 152212 h 657"/>
                <a:gd name="T74" fmla="*/ 37557 w 658"/>
                <a:gd name="T75" fmla="*/ 227809 h 657"/>
                <a:gd name="T76" fmla="*/ 80240 w 658"/>
                <a:gd name="T77" fmla="*/ 257679 h 657"/>
                <a:gd name="T78" fmla="*/ 110325 w 658"/>
                <a:gd name="T79" fmla="*/ 267237 h 657"/>
                <a:gd name="T80" fmla="*/ 133627 w 658"/>
                <a:gd name="T81" fmla="*/ 269665 h 657"/>
                <a:gd name="T82" fmla="*/ 152098 w 658"/>
                <a:gd name="T83" fmla="*/ 268794 h 657"/>
                <a:gd name="T84" fmla="*/ 171181 w 658"/>
                <a:gd name="T85" fmla="*/ 265179 h 657"/>
                <a:gd name="T86" fmla="*/ 191811 w 658"/>
                <a:gd name="T87" fmla="*/ 257679 h 657"/>
                <a:gd name="T88" fmla="*/ 217556 w 658"/>
                <a:gd name="T89" fmla="*/ 242601 h 657"/>
                <a:gd name="T90" fmla="*/ 251422 w 658"/>
                <a:gd name="T91" fmla="*/ 205587 h 657"/>
                <a:gd name="T92" fmla="*/ 269618 w 658"/>
                <a:gd name="T93" fmla="*/ 128419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58" h="657">
                  <a:moveTo>
                    <a:pt x="652" y="313"/>
                  </a:moveTo>
                  <a:cubicBezTo>
                    <a:pt x="657" y="349"/>
                    <a:pt x="654" y="384"/>
                    <a:pt x="645" y="416"/>
                  </a:cubicBezTo>
                  <a:cubicBezTo>
                    <a:pt x="634" y="451"/>
                    <a:pt x="629" y="464"/>
                    <a:pt x="608" y="501"/>
                  </a:cubicBezTo>
                  <a:cubicBezTo>
                    <a:pt x="598" y="517"/>
                    <a:pt x="585" y="536"/>
                    <a:pt x="565" y="556"/>
                  </a:cubicBezTo>
                  <a:cubicBezTo>
                    <a:pt x="547" y="575"/>
                    <a:pt x="544" y="577"/>
                    <a:pt x="526" y="591"/>
                  </a:cubicBezTo>
                  <a:cubicBezTo>
                    <a:pt x="507" y="605"/>
                    <a:pt x="506" y="606"/>
                    <a:pt x="493" y="613"/>
                  </a:cubicBezTo>
                  <a:cubicBezTo>
                    <a:pt x="475" y="623"/>
                    <a:pt x="474" y="623"/>
                    <a:pt x="464" y="628"/>
                  </a:cubicBezTo>
                  <a:cubicBezTo>
                    <a:pt x="447" y="635"/>
                    <a:pt x="447" y="635"/>
                    <a:pt x="438" y="639"/>
                  </a:cubicBezTo>
                  <a:cubicBezTo>
                    <a:pt x="422" y="644"/>
                    <a:pt x="422" y="644"/>
                    <a:pt x="414" y="646"/>
                  </a:cubicBezTo>
                  <a:cubicBezTo>
                    <a:pt x="399" y="650"/>
                    <a:pt x="399" y="650"/>
                    <a:pt x="391" y="651"/>
                  </a:cubicBezTo>
                  <a:cubicBezTo>
                    <a:pt x="377" y="654"/>
                    <a:pt x="377" y="654"/>
                    <a:pt x="368" y="655"/>
                  </a:cubicBezTo>
                  <a:cubicBezTo>
                    <a:pt x="353" y="657"/>
                    <a:pt x="352" y="657"/>
                    <a:pt x="344" y="657"/>
                  </a:cubicBezTo>
                  <a:cubicBezTo>
                    <a:pt x="338" y="657"/>
                    <a:pt x="329" y="657"/>
                    <a:pt x="323" y="657"/>
                  </a:cubicBezTo>
                  <a:cubicBezTo>
                    <a:pt x="306" y="657"/>
                    <a:pt x="305" y="657"/>
                    <a:pt x="296" y="656"/>
                  </a:cubicBezTo>
                  <a:cubicBezTo>
                    <a:pt x="278" y="653"/>
                    <a:pt x="277" y="653"/>
                    <a:pt x="267" y="651"/>
                  </a:cubicBezTo>
                  <a:cubicBezTo>
                    <a:pt x="247" y="647"/>
                    <a:pt x="246" y="647"/>
                    <a:pt x="234" y="643"/>
                  </a:cubicBezTo>
                  <a:cubicBezTo>
                    <a:pt x="212" y="636"/>
                    <a:pt x="209" y="635"/>
                    <a:pt x="194" y="628"/>
                  </a:cubicBezTo>
                  <a:cubicBezTo>
                    <a:pt x="172" y="617"/>
                    <a:pt x="167" y="615"/>
                    <a:pt x="146" y="602"/>
                  </a:cubicBezTo>
                  <a:cubicBezTo>
                    <a:pt x="130" y="589"/>
                    <a:pt x="112" y="577"/>
                    <a:pt x="91" y="555"/>
                  </a:cubicBezTo>
                  <a:cubicBezTo>
                    <a:pt x="65" y="525"/>
                    <a:pt x="57" y="516"/>
                    <a:pt x="37" y="479"/>
                  </a:cubicBezTo>
                  <a:cubicBezTo>
                    <a:pt x="21" y="444"/>
                    <a:pt x="10" y="419"/>
                    <a:pt x="3" y="371"/>
                  </a:cubicBezTo>
                  <a:cubicBezTo>
                    <a:pt x="0" y="336"/>
                    <a:pt x="0" y="334"/>
                    <a:pt x="1" y="311"/>
                  </a:cubicBezTo>
                  <a:cubicBezTo>
                    <a:pt x="4" y="280"/>
                    <a:pt x="5" y="273"/>
                    <a:pt x="12" y="241"/>
                  </a:cubicBezTo>
                  <a:cubicBezTo>
                    <a:pt x="24" y="206"/>
                    <a:pt x="28" y="193"/>
                    <a:pt x="49" y="156"/>
                  </a:cubicBezTo>
                  <a:cubicBezTo>
                    <a:pt x="60" y="141"/>
                    <a:pt x="73" y="121"/>
                    <a:pt x="92" y="101"/>
                  </a:cubicBezTo>
                  <a:cubicBezTo>
                    <a:pt x="111" y="83"/>
                    <a:pt x="113" y="80"/>
                    <a:pt x="131" y="67"/>
                  </a:cubicBezTo>
                  <a:cubicBezTo>
                    <a:pt x="150" y="53"/>
                    <a:pt x="151" y="52"/>
                    <a:pt x="164" y="44"/>
                  </a:cubicBezTo>
                  <a:cubicBezTo>
                    <a:pt x="183" y="34"/>
                    <a:pt x="183" y="34"/>
                    <a:pt x="193" y="29"/>
                  </a:cubicBezTo>
                  <a:cubicBezTo>
                    <a:pt x="210" y="22"/>
                    <a:pt x="210" y="22"/>
                    <a:pt x="220" y="19"/>
                  </a:cubicBezTo>
                  <a:cubicBezTo>
                    <a:pt x="235" y="14"/>
                    <a:pt x="235" y="14"/>
                    <a:pt x="244" y="11"/>
                  </a:cubicBezTo>
                  <a:cubicBezTo>
                    <a:pt x="259" y="8"/>
                    <a:pt x="259" y="8"/>
                    <a:pt x="267" y="6"/>
                  </a:cubicBezTo>
                  <a:cubicBezTo>
                    <a:pt x="282" y="3"/>
                    <a:pt x="282" y="3"/>
                    <a:pt x="290" y="3"/>
                  </a:cubicBezTo>
                  <a:cubicBezTo>
                    <a:pt x="305" y="1"/>
                    <a:pt x="305" y="1"/>
                    <a:pt x="314" y="1"/>
                  </a:cubicBezTo>
                  <a:cubicBezTo>
                    <a:pt x="320" y="0"/>
                    <a:pt x="329" y="0"/>
                    <a:pt x="335" y="0"/>
                  </a:cubicBezTo>
                  <a:cubicBezTo>
                    <a:pt x="353" y="1"/>
                    <a:pt x="353" y="1"/>
                    <a:pt x="362" y="2"/>
                  </a:cubicBezTo>
                  <a:cubicBezTo>
                    <a:pt x="380" y="4"/>
                    <a:pt x="381" y="4"/>
                    <a:pt x="391" y="6"/>
                  </a:cubicBezTo>
                  <a:cubicBezTo>
                    <a:pt x="411" y="10"/>
                    <a:pt x="413" y="11"/>
                    <a:pt x="425" y="14"/>
                  </a:cubicBezTo>
                  <a:cubicBezTo>
                    <a:pt x="446" y="22"/>
                    <a:pt x="449" y="23"/>
                    <a:pt x="464" y="29"/>
                  </a:cubicBezTo>
                  <a:cubicBezTo>
                    <a:pt x="487" y="40"/>
                    <a:pt x="491" y="43"/>
                    <a:pt x="512" y="56"/>
                  </a:cubicBezTo>
                  <a:cubicBezTo>
                    <a:pt x="529" y="68"/>
                    <a:pt x="546" y="80"/>
                    <a:pt x="566" y="102"/>
                  </a:cubicBezTo>
                  <a:cubicBezTo>
                    <a:pt x="593" y="132"/>
                    <a:pt x="601" y="142"/>
                    <a:pt x="621" y="178"/>
                  </a:cubicBezTo>
                  <a:cubicBezTo>
                    <a:pt x="637" y="213"/>
                    <a:pt x="647" y="238"/>
                    <a:pt x="654" y="286"/>
                  </a:cubicBezTo>
                  <a:cubicBezTo>
                    <a:pt x="657" y="318"/>
                    <a:pt x="658" y="325"/>
                    <a:pt x="656" y="358"/>
                  </a:cubicBezTo>
                  <a:cubicBezTo>
                    <a:pt x="651" y="391"/>
                    <a:pt x="651" y="394"/>
                    <a:pt x="645" y="416"/>
                  </a:cubicBezTo>
                  <a:cubicBezTo>
                    <a:pt x="654" y="384"/>
                    <a:pt x="657" y="349"/>
                    <a:pt x="652" y="313"/>
                  </a:cubicBezTo>
                  <a:cubicBezTo>
                    <a:pt x="631" y="152"/>
                    <a:pt x="469" y="28"/>
                    <a:pt x="291" y="38"/>
                  </a:cubicBezTo>
                  <a:cubicBezTo>
                    <a:pt x="469" y="28"/>
                    <a:pt x="631" y="152"/>
                    <a:pt x="652" y="313"/>
                  </a:cubicBezTo>
                  <a:close/>
                  <a:moveTo>
                    <a:pt x="652" y="313"/>
                  </a:moveTo>
                  <a:cubicBezTo>
                    <a:pt x="631" y="152"/>
                    <a:pt x="469" y="28"/>
                    <a:pt x="291" y="38"/>
                  </a:cubicBezTo>
                  <a:cubicBezTo>
                    <a:pt x="469" y="28"/>
                    <a:pt x="631" y="152"/>
                    <a:pt x="652" y="313"/>
                  </a:cubicBezTo>
                  <a:cubicBezTo>
                    <a:pt x="657" y="349"/>
                    <a:pt x="654" y="384"/>
                    <a:pt x="645" y="416"/>
                  </a:cubicBezTo>
                  <a:cubicBezTo>
                    <a:pt x="653" y="384"/>
                    <a:pt x="653" y="381"/>
                    <a:pt x="656" y="358"/>
                  </a:cubicBezTo>
                  <a:cubicBezTo>
                    <a:pt x="657" y="327"/>
                    <a:pt x="658" y="319"/>
                    <a:pt x="654" y="286"/>
                  </a:cubicBezTo>
                  <a:cubicBezTo>
                    <a:pt x="648" y="247"/>
                    <a:pt x="642" y="221"/>
                    <a:pt x="621" y="178"/>
                  </a:cubicBezTo>
                  <a:cubicBezTo>
                    <a:pt x="602" y="145"/>
                    <a:pt x="595" y="134"/>
                    <a:pt x="566" y="102"/>
                  </a:cubicBezTo>
                  <a:cubicBezTo>
                    <a:pt x="552" y="88"/>
                    <a:pt x="536" y="72"/>
                    <a:pt x="512" y="56"/>
                  </a:cubicBezTo>
                  <a:cubicBezTo>
                    <a:pt x="489" y="42"/>
                    <a:pt x="486" y="40"/>
                    <a:pt x="464" y="29"/>
                  </a:cubicBezTo>
                  <a:cubicBezTo>
                    <a:pt x="442" y="20"/>
                    <a:pt x="441" y="19"/>
                    <a:pt x="425" y="14"/>
                  </a:cubicBezTo>
                  <a:cubicBezTo>
                    <a:pt x="404" y="9"/>
                    <a:pt x="404" y="9"/>
                    <a:pt x="391" y="6"/>
                  </a:cubicBezTo>
                  <a:cubicBezTo>
                    <a:pt x="373" y="3"/>
                    <a:pt x="372" y="3"/>
                    <a:pt x="362" y="2"/>
                  </a:cubicBezTo>
                  <a:cubicBezTo>
                    <a:pt x="344" y="0"/>
                    <a:pt x="344" y="0"/>
                    <a:pt x="335" y="0"/>
                  </a:cubicBezTo>
                  <a:cubicBezTo>
                    <a:pt x="329" y="0"/>
                    <a:pt x="320" y="0"/>
                    <a:pt x="314" y="1"/>
                  </a:cubicBezTo>
                  <a:cubicBezTo>
                    <a:pt x="298" y="2"/>
                    <a:pt x="298" y="2"/>
                    <a:pt x="290" y="3"/>
                  </a:cubicBezTo>
                  <a:cubicBezTo>
                    <a:pt x="275" y="5"/>
                    <a:pt x="275" y="5"/>
                    <a:pt x="267" y="6"/>
                  </a:cubicBezTo>
                  <a:cubicBezTo>
                    <a:pt x="251" y="9"/>
                    <a:pt x="251" y="9"/>
                    <a:pt x="244" y="11"/>
                  </a:cubicBezTo>
                  <a:cubicBezTo>
                    <a:pt x="228" y="16"/>
                    <a:pt x="228" y="16"/>
                    <a:pt x="220" y="19"/>
                  </a:cubicBezTo>
                  <a:cubicBezTo>
                    <a:pt x="203" y="25"/>
                    <a:pt x="202" y="25"/>
                    <a:pt x="193" y="29"/>
                  </a:cubicBezTo>
                  <a:cubicBezTo>
                    <a:pt x="176" y="38"/>
                    <a:pt x="175" y="38"/>
                    <a:pt x="164" y="44"/>
                  </a:cubicBezTo>
                  <a:cubicBezTo>
                    <a:pt x="145" y="56"/>
                    <a:pt x="143" y="57"/>
                    <a:pt x="131" y="67"/>
                  </a:cubicBezTo>
                  <a:cubicBezTo>
                    <a:pt x="112" y="82"/>
                    <a:pt x="108" y="85"/>
                    <a:pt x="92" y="101"/>
                  </a:cubicBezTo>
                  <a:cubicBezTo>
                    <a:pt x="80" y="115"/>
                    <a:pt x="64" y="132"/>
                    <a:pt x="49" y="156"/>
                  </a:cubicBezTo>
                  <a:cubicBezTo>
                    <a:pt x="30" y="190"/>
                    <a:pt x="24" y="202"/>
                    <a:pt x="12" y="241"/>
                  </a:cubicBezTo>
                  <a:cubicBezTo>
                    <a:pt x="5" y="271"/>
                    <a:pt x="4" y="278"/>
                    <a:pt x="1" y="311"/>
                  </a:cubicBezTo>
                  <a:cubicBezTo>
                    <a:pt x="1" y="345"/>
                    <a:pt x="1" y="348"/>
                    <a:pt x="3" y="371"/>
                  </a:cubicBezTo>
                  <a:cubicBezTo>
                    <a:pt x="10" y="409"/>
                    <a:pt x="15" y="435"/>
                    <a:pt x="37" y="479"/>
                  </a:cubicBezTo>
                  <a:cubicBezTo>
                    <a:pt x="56" y="512"/>
                    <a:pt x="62" y="523"/>
                    <a:pt x="91" y="555"/>
                  </a:cubicBezTo>
                  <a:cubicBezTo>
                    <a:pt x="106" y="569"/>
                    <a:pt x="122" y="585"/>
                    <a:pt x="146" y="602"/>
                  </a:cubicBezTo>
                  <a:cubicBezTo>
                    <a:pt x="169" y="616"/>
                    <a:pt x="172" y="618"/>
                    <a:pt x="194" y="628"/>
                  </a:cubicBezTo>
                  <a:cubicBezTo>
                    <a:pt x="216" y="637"/>
                    <a:pt x="218" y="638"/>
                    <a:pt x="234" y="643"/>
                  </a:cubicBezTo>
                  <a:cubicBezTo>
                    <a:pt x="254" y="649"/>
                    <a:pt x="255" y="649"/>
                    <a:pt x="267" y="651"/>
                  </a:cubicBezTo>
                  <a:cubicBezTo>
                    <a:pt x="286" y="655"/>
                    <a:pt x="286" y="655"/>
                    <a:pt x="296" y="656"/>
                  </a:cubicBezTo>
                  <a:cubicBezTo>
                    <a:pt x="314" y="657"/>
                    <a:pt x="314" y="657"/>
                    <a:pt x="323" y="657"/>
                  </a:cubicBezTo>
                  <a:cubicBezTo>
                    <a:pt x="329" y="657"/>
                    <a:pt x="338" y="657"/>
                    <a:pt x="344" y="657"/>
                  </a:cubicBezTo>
                  <a:cubicBezTo>
                    <a:pt x="360" y="656"/>
                    <a:pt x="360" y="656"/>
                    <a:pt x="368" y="655"/>
                  </a:cubicBezTo>
                  <a:cubicBezTo>
                    <a:pt x="382" y="653"/>
                    <a:pt x="382" y="653"/>
                    <a:pt x="391" y="651"/>
                  </a:cubicBezTo>
                  <a:cubicBezTo>
                    <a:pt x="406" y="648"/>
                    <a:pt x="406" y="648"/>
                    <a:pt x="414" y="646"/>
                  </a:cubicBezTo>
                  <a:cubicBezTo>
                    <a:pt x="429" y="642"/>
                    <a:pt x="430" y="642"/>
                    <a:pt x="438" y="639"/>
                  </a:cubicBezTo>
                  <a:cubicBezTo>
                    <a:pt x="454" y="633"/>
                    <a:pt x="455" y="632"/>
                    <a:pt x="464" y="628"/>
                  </a:cubicBezTo>
                  <a:cubicBezTo>
                    <a:pt x="481" y="620"/>
                    <a:pt x="482" y="619"/>
                    <a:pt x="493" y="613"/>
                  </a:cubicBezTo>
                  <a:cubicBezTo>
                    <a:pt x="512" y="602"/>
                    <a:pt x="514" y="600"/>
                    <a:pt x="526" y="591"/>
                  </a:cubicBezTo>
                  <a:cubicBezTo>
                    <a:pt x="545" y="576"/>
                    <a:pt x="549" y="573"/>
                    <a:pt x="565" y="556"/>
                  </a:cubicBezTo>
                  <a:cubicBezTo>
                    <a:pt x="578" y="543"/>
                    <a:pt x="593" y="525"/>
                    <a:pt x="608" y="501"/>
                  </a:cubicBezTo>
                  <a:cubicBezTo>
                    <a:pt x="628" y="466"/>
                    <a:pt x="633" y="455"/>
                    <a:pt x="645" y="416"/>
                  </a:cubicBezTo>
                  <a:cubicBezTo>
                    <a:pt x="654" y="384"/>
                    <a:pt x="657" y="349"/>
                    <a:pt x="652" y="31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5" name="Freeform 65"/>
            <p:cNvSpPr>
              <a:spLocks noEditPoints="1"/>
            </p:cNvSpPr>
            <p:nvPr/>
          </p:nvSpPr>
          <p:spPr bwMode="auto">
            <a:xfrm>
              <a:off x="5363504" y="4085223"/>
              <a:ext cx="281634" cy="41002"/>
            </a:xfrm>
            <a:custGeom>
              <a:avLst/>
              <a:gdLst>
                <a:gd name="T0" fmla="*/ 21074 w 157"/>
                <a:gd name="T1" fmla="*/ 8682 h 23"/>
                <a:gd name="T2" fmla="*/ 21074 w 157"/>
                <a:gd name="T3" fmla="*/ 8682 h 23"/>
                <a:gd name="T4" fmla="*/ 20544 w 157"/>
                <a:gd name="T5" fmla="*/ 8682 h 23"/>
                <a:gd name="T6" fmla="*/ 0 w 157"/>
                <a:gd name="T7" fmla="*/ 7844 h 23"/>
                <a:gd name="T8" fmla="*/ 1557 w 157"/>
                <a:gd name="T9" fmla="*/ 8208 h 23"/>
                <a:gd name="T10" fmla="*/ 21074 w 157"/>
                <a:gd name="T11" fmla="*/ 8682 h 23"/>
                <a:gd name="T12" fmla="*/ 21074 w 157"/>
                <a:gd name="T13" fmla="*/ 8682 h 23"/>
                <a:gd name="T14" fmla="*/ 47358 w 157"/>
                <a:gd name="T15" fmla="*/ 5186 h 23"/>
                <a:gd name="T16" fmla="*/ 47677 w 157"/>
                <a:gd name="T17" fmla="*/ 5186 h 23"/>
                <a:gd name="T18" fmla="*/ 21454 w 157"/>
                <a:gd name="T19" fmla="*/ 8682 h 23"/>
                <a:gd name="T20" fmla="*/ 21454 w 157"/>
                <a:gd name="T21" fmla="*/ 8682 h 23"/>
                <a:gd name="T22" fmla="*/ 47358 w 157"/>
                <a:gd name="T23" fmla="*/ 5186 h 23"/>
                <a:gd name="T24" fmla="*/ 63363 w 157"/>
                <a:gd name="T25" fmla="*/ 364 h 23"/>
                <a:gd name="T26" fmla="*/ 64608 w 157"/>
                <a:gd name="T27" fmla="*/ 0 h 23"/>
                <a:gd name="T28" fmla="*/ 47677 w 157"/>
                <a:gd name="T29" fmla="*/ 4712 h 23"/>
                <a:gd name="T30" fmla="*/ 47677 w 157"/>
                <a:gd name="T31" fmla="*/ 5186 h 23"/>
                <a:gd name="T32" fmla="*/ 63363 w 157"/>
                <a:gd name="T33" fmla="*/ 364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7" h="23">
                  <a:moveTo>
                    <a:pt x="51" y="22"/>
                  </a:moveTo>
                  <a:cubicBezTo>
                    <a:pt x="51" y="22"/>
                    <a:pt x="51" y="22"/>
                    <a:pt x="51" y="22"/>
                  </a:cubicBezTo>
                  <a:cubicBezTo>
                    <a:pt x="51" y="22"/>
                    <a:pt x="51" y="22"/>
                    <a:pt x="50" y="22"/>
                  </a:cubicBezTo>
                  <a:cubicBezTo>
                    <a:pt x="32" y="23"/>
                    <a:pt x="16" y="22"/>
                    <a:pt x="0" y="20"/>
                  </a:cubicBezTo>
                  <a:cubicBezTo>
                    <a:pt x="4" y="21"/>
                    <a:pt x="4" y="21"/>
                    <a:pt x="4" y="21"/>
                  </a:cubicBezTo>
                  <a:cubicBezTo>
                    <a:pt x="18" y="22"/>
                    <a:pt x="34" y="22"/>
                    <a:pt x="51" y="22"/>
                  </a:cubicBezTo>
                  <a:cubicBezTo>
                    <a:pt x="51" y="22"/>
                    <a:pt x="51" y="22"/>
                    <a:pt x="51" y="22"/>
                  </a:cubicBezTo>
                  <a:close/>
                  <a:moveTo>
                    <a:pt x="115" y="13"/>
                  </a:moveTo>
                  <a:cubicBezTo>
                    <a:pt x="115" y="13"/>
                    <a:pt x="115" y="13"/>
                    <a:pt x="116" y="13"/>
                  </a:cubicBezTo>
                  <a:cubicBezTo>
                    <a:pt x="96" y="17"/>
                    <a:pt x="74" y="20"/>
                    <a:pt x="52" y="22"/>
                  </a:cubicBezTo>
                  <a:cubicBezTo>
                    <a:pt x="52" y="22"/>
                    <a:pt x="52" y="22"/>
                    <a:pt x="52" y="22"/>
                  </a:cubicBezTo>
                  <a:cubicBezTo>
                    <a:pt x="74" y="21"/>
                    <a:pt x="95" y="17"/>
                    <a:pt x="115" y="13"/>
                  </a:cubicBezTo>
                  <a:close/>
                  <a:moveTo>
                    <a:pt x="154" y="1"/>
                  </a:moveTo>
                  <a:cubicBezTo>
                    <a:pt x="157" y="0"/>
                    <a:pt x="157" y="0"/>
                    <a:pt x="157" y="0"/>
                  </a:cubicBezTo>
                  <a:cubicBezTo>
                    <a:pt x="145" y="5"/>
                    <a:pt x="131" y="9"/>
                    <a:pt x="116" y="12"/>
                  </a:cubicBezTo>
                  <a:cubicBezTo>
                    <a:pt x="116" y="12"/>
                    <a:pt x="116" y="13"/>
                    <a:pt x="116" y="13"/>
                  </a:cubicBezTo>
                  <a:cubicBezTo>
                    <a:pt x="129" y="9"/>
                    <a:pt x="142" y="6"/>
                    <a:pt x="154"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Freeform 66"/>
            <p:cNvSpPr>
              <a:spLocks noEditPoints="1"/>
            </p:cNvSpPr>
            <p:nvPr/>
          </p:nvSpPr>
          <p:spPr bwMode="auto">
            <a:xfrm>
              <a:off x="5085665" y="3909066"/>
              <a:ext cx="801632" cy="176158"/>
            </a:xfrm>
            <a:custGeom>
              <a:avLst/>
              <a:gdLst>
                <a:gd name="T0" fmla="*/ 9058 w 447"/>
                <a:gd name="T1" fmla="*/ 29215 h 98"/>
                <a:gd name="T2" fmla="*/ 8689 w 447"/>
                <a:gd name="T3" fmla="*/ 29215 h 98"/>
                <a:gd name="T4" fmla="*/ 0 w 447"/>
                <a:gd name="T5" fmla="*/ 23801 h 98"/>
                <a:gd name="T6" fmla="*/ 872 w 447"/>
                <a:gd name="T7" fmla="*/ 24625 h 98"/>
                <a:gd name="T8" fmla="*/ 9058 w 447"/>
                <a:gd name="T9" fmla="*/ 29215 h 98"/>
                <a:gd name="T10" fmla="*/ 38248 w 447"/>
                <a:gd name="T11" fmla="*/ 37852 h 98"/>
                <a:gd name="T12" fmla="*/ 38248 w 447"/>
                <a:gd name="T13" fmla="*/ 37852 h 98"/>
                <a:gd name="T14" fmla="*/ 8689 w 447"/>
                <a:gd name="T15" fmla="*/ 29215 h 98"/>
                <a:gd name="T16" fmla="*/ 9058 w 447"/>
                <a:gd name="T17" fmla="*/ 29585 h 98"/>
                <a:gd name="T18" fmla="*/ 38248 w 447"/>
                <a:gd name="T19" fmla="*/ 37852 h 98"/>
                <a:gd name="T20" fmla="*/ 76812 w 447"/>
                <a:gd name="T21" fmla="*/ 39921 h 98"/>
                <a:gd name="T22" fmla="*/ 76812 w 447"/>
                <a:gd name="T23" fmla="*/ 39646 h 98"/>
                <a:gd name="T24" fmla="*/ 76315 w 447"/>
                <a:gd name="T25" fmla="*/ 39646 h 98"/>
                <a:gd name="T26" fmla="*/ 38564 w 447"/>
                <a:gd name="T27" fmla="*/ 37852 h 98"/>
                <a:gd name="T28" fmla="*/ 38933 w 447"/>
                <a:gd name="T29" fmla="*/ 38384 h 98"/>
                <a:gd name="T30" fmla="*/ 76315 w 447"/>
                <a:gd name="T31" fmla="*/ 39921 h 98"/>
                <a:gd name="T32" fmla="*/ 76812 w 447"/>
                <a:gd name="T33" fmla="*/ 39921 h 98"/>
                <a:gd name="T34" fmla="*/ 117514 w 447"/>
                <a:gd name="T35" fmla="*/ 34137 h 98"/>
                <a:gd name="T36" fmla="*/ 117514 w 447"/>
                <a:gd name="T37" fmla="*/ 33834 h 98"/>
                <a:gd name="T38" fmla="*/ 77553 w 447"/>
                <a:gd name="T39" fmla="*/ 39646 h 98"/>
                <a:gd name="T40" fmla="*/ 77553 w 447"/>
                <a:gd name="T41" fmla="*/ 39921 h 98"/>
                <a:gd name="T42" fmla="*/ 117514 w 447"/>
                <a:gd name="T43" fmla="*/ 34137 h 98"/>
                <a:gd name="T44" fmla="*/ 152244 w 447"/>
                <a:gd name="T45" fmla="*/ 22026 h 98"/>
                <a:gd name="T46" fmla="*/ 152837 w 447"/>
                <a:gd name="T47" fmla="*/ 22026 h 98"/>
                <a:gd name="T48" fmla="*/ 118173 w 447"/>
                <a:gd name="T49" fmla="*/ 33834 h 98"/>
                <a:gd name="T50" fmla="*/ 117899 w 447"/>
                <a:gd name="T51" fmla="*/ 34137 h 98"/>
                <a:gd name="T52" fmla="*/ 152244 w 447"/>
                <a:gd name="T53" fmla="*/ 22026 h 98"/>
                <a:gd name="T54" fmla="*/ 177850 w 447"/>
                <a:gd name="T55" fmla="*/ 5812 h 98"/>
                <a:gd name="T56" fmla="*/ 178140 w 447"/>
                <a:gd name="T57" fmla="*/ 5443 h 98"/>
                <a:gd name="T58" fmla="*/ 153127 w 447"/>
                <a:gd name="T59" fmla="*/ 21638 h 98"/>
                <a:gd name="T60" fmla="*/ 152837 w 447"/>
                <a:gd name="T61" fmla="*/ 22026 h 98"/>
                <a:gd name="T62" fmla="*/ 177850 w 447"/>
                <a:gd name="T63" fmla="*/ 5812 h 98"/>
                <a:gd name="T64" fmla="*/ 182712 w 447"/>
                <a:gd name="T65" fmla="*/ 369 h 98"/>
                <a:gd name="T66" fmla="*/ 183581 w 447"/>
                <a:gd name="T67" fmla="*/ 0 h 98"/>
                <a:gd name="T68" fmla="*/ 178731 w 447"/>
                <a:gd name="T69" fmla="*/ 4898 h 98"/>
                <a:gd name="T70" fmla="*/ 178140 w 447"/>
                <a:gd name="T71" fmla="*/ 5812 h 98"/>
                <a:gd name="T72" fmla="*/ 182712 w 447"/>
                <a:gd name="T73" fmla="*/ 369 h 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98">
                  <a:moveTo>
                    <a:pt x="22" y="70"/>
                  </a:moveTo>
                  <a:cubicBezTo>
                    <a:pt x="21" y="70"/>
                    <a:pt x="21" y="70"/>
                    <a:pt x="21" y="70"/>
                  </a:cubicBezTo>
                  <a:cubicBezTo>
                    <a:pt x="13" y="66"/>
                    <a:pt x="6" y="62"/>
                    <a:pt x="0" y="57"/>
                  </a:cubicBezTo>
                  <a:cubicBezTo>
                    <a:pt x="2" y="59"/>
                    <a:pt x="2" y="59"/>
                    <a:pt x="2" y="59"/>
                  </a:cubicBezTo>
                  <a:cubicBezTo>
                    <a:pt x="8" y="63"/>
                    <a:pt x="14" y="67"/>
                    <a:pt x="22" y="70"/>
                  </a:cubicBezTo>
                  <a:close/>
                  <a:moveTo>
                    <a:pt x="93" y="91"/>
                  </a:moveTo>
                  <a:cubicBezTo>
                    <a:pt x="93" y="91"/>
                    <a:pt x="93" y="91"/>
                    <a:pt x="93" y="91"/>
                  </a:cubicBezTo>
                  <a:cubicBezTo>
                    <a:pt x="65" y="86"/>
                    <a:pt x="41" y="79"/>
                    <a:pt x="21" y="70"/>
                  </a:cubicBezTo>
                  <a:cubicBezTo>
                    <a:pt x="22" y="70"/>
                    <a:pt x="22" y="70"/>
                    <a:pt x="22" y="71"/>
                  </a:cubicBezTo>
                  <a:cubicBezTo>
                    <a:pt x="42" y="80"/>
                    <a:pt x="66" y="87"/>
                    <a:pt x="93" y="91"/>
                  </a:cubicBezTo>
                  <a:close/>
                  <a:moveTo>
                    <a:pt x="187" y="96"/>
                  </a:moveTo>
                  <a:cubicBezTo>
                    <a:pt x="187" y="96"/>
                    <a:pt x="187" y="96"/>
                    <a:pt x="187" y="95"/>
                  </a:cubicBezTo>
                  <a:cubicBezTo>
                    <a:pt x="187" y="95"/>
                    <a:pt x="186" y="95"/>
                    <a:pt x="186" y="95"/>
                  </a:cubicBezTo>
                  <a:cubicBezTo>
                    <a:pt x="153" y="97"/>
                    <a:pt x="121" y="95"/>
                    <a:pt x="94" y="91"/>
                  </a:cubicBezTo>
                  <a:cubicBezTo>
                    <a:pt x="94" y="91"/>
                    <a:pt x="94" y="91"/>
                    <a:pt x="95" y="92"/>
                  </a:cubicBezTo>
                  <a:cubicBezTo>
                    <a:pt x="122" y="96"/>
                    <a:pt x="153" y="98"/>
                    <a:pt x="186" y="96"/>
                  </a:cubicBezTo>
                  <a:cubicBezTo>
                    <a:pt x="187" y="96"/>
                    <a:pt x="187" y="96"/>
                    <a:pt x="187" y="96"/>
                  </a:cubicBezTo>
                  <a:close/>
                  <a:moveTo>
                    <a:pt x="286" y="82"/>
                  </a:moveTo>
                  <a:cubicBezTo>
                    <a:pt x="286" y="82"/>
                    <a:pt x="286" y="82"/>
                    <a:pt x="286" y="81"/>
                  </a:cubicBezTo>
                  <a:cubicBezTo>
                    <a:pt x="255" y="89"/>
                    <a:pt x="222" y="94"/>
                    <a:pt x="189" y="95"/>
                  </a:cubicBezTo>
                  <a:cubicBezTo>
                    <a:pt x="189" y="95"/>
                    <a:pt x="189" y="96"/>
                    <a:pt x="189" y="96"/>
                  </a:cubicBezTo>
                  <a:cubicBezTo>
                    <a:pt x="223" y="94"/>
                    <a:pt x="255" y="89"/>
                    <a:pt x="286" y="82"/>
                  </a:cubicBezTo>
                  <a:close/>
                  <a:moveTo>
                    <a:pt x="371" y="53"/>
                  </a:moveTo>
                  <a:cubicBezTo>
                    <a:pt x="371" y="53"/>
                    <a:pt x="372" y="53"/>
                    <a:pt x="372" y="53"/>
                  </a:cubicBezTo>
                  <a:cubicBezTo>
                    <a:pt x="347" y="64"/>
                    <a:pt x="318" y="74"/>
                    <a:pt x="288" y="81"/>
                  </a:cubicBezTo>
                  <a:cubicBezTo>
                    <a:pt x="288" y="81"/>
                    <a:pt x="287" y="82"/>
                    <a:pt x="287" y="82"/>
                  </a:cubicBezTo>
                  <a:cubicBezTo>
                    <a:pt x="318" y="75"/>
                    <a:pt x="347" y="65"/>
                    <a:pt x="371" y="53"/>
                  </a:cubicBezTo>
                  <a:close/>
                  <a:moveTo>
                    <a:pt x="433" y="14"/>
                  </a:moveTo>
                  <a:cubicBezTo>
                    <a:pt x="433" y="14"/>
                    <a:pt x="434" y="13"/>
                    <a:pt x="434" y="13"/>
                  </a:cubicBezTo>
                  <a:cubicBezTo>
                    <a:pt x="418" y="27"/>
                    <a:pt x="397" y="41"/>
                    <a:pt x="373" y="52"/>
                  </a:cubicBezTo>
                  <a:cubicBezTo>
                    <a:pt x="373" y="52"/>
                    <a:pt x="372" y="53"/>
                    <a:pt x="372" y="53"/>
                  </a:cubicBezTo>
                  <a:cubicBezTo>
                    <a:pt x="397" y="42"/>
                    <a:pt x="418" y="28"/>
                    <a:pt x="433" y="14"/>
                  </a:cubicBezTo>
                  <a:close/>
                  <a:moveTo>
                    <a:pt x="445" y="1"/>
                  </a:moveTo>
                  <a:cubicBezTo>
                    <a:pt x="447" y="0"/>
                    <a:pt x="447" y="0"/>
                    <a:pt x="447" y="0"/>
                  </a:cubicBezTo>
                  <a:cubicBezTo>
                    <a:pt x="443" y="4"/>
                    <a:pt x="439" y="8"/>
                    <a:pt x="435" y="12"/>
                  </a:cubicBezTo>
                  <a:cubicBezTo>
                    <a:pt x="434" y="13"/>
                    <a:pt x="434" y="13"/>
                    <a:pt x="434" y="14"/>
                  </a:cubicBezTo>
                  <a:cubicBezTo>
                    <a:pt x="438" y="10"/>
                    <a:pt x="442" y="6"/>
                    <a:pt x="445"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Freeform 67"/>
            <p:cNvSpPr>
              <a:spLocks noEditPoints="1"/>
            </p:cNvSpPr>
            <p:nvPr/>
          </p:nvSpPr>
          <p:spPr bwMode="auto">
            <a:xfrm>
              <a:off x="4923972" y="3695702"/>
              <a:ext cx="1074916" cy="281701"/>
            </a:xfrm>
            <a:custGeom>
              <a:avLst/>
              <a:gdLst>
                <a:gd name="T0" fmla="*/ 872 w 599"/>
                <a:gd name="T1" fmla="*/ 33241 h 157"/>
                <a:gd name="T2" fmla="*/ 369 w 599"/>
                <a:gd name="T3" fmla="*/ 32556 h 157"/>
                <a:gd name="T4" fmla="*/ 0 w 599"/>
                <a:gd name="T5" fmla="*/ 32053 h 157"/>
                <a:gd name="T6" fmla="*/ 369 w 599"/>
                <a:gd name="T7" fmla="*/ 32556 h 157"/>
                <a:gd name="T8" fmla="*/ 872 w 599"/>
                <a:gd name="T9" fmla="*/ 33241 h 157"/>
                <a:gd name="T10" fmla="*/ 22363 w 599"/>
                <a:gd name="T11" fmla="*/ 50697 h 157"/>
                <a:gd name="T12" fmla="*/ 22363 w 599"/>
                <a:gd name="T13" fmla="*/ 50168 h 157"/>
                <a:gd name="T14" fmla="*/ 872 w 599"/>
                <a:gd name="T15" fmla="*/ 32924 h 157"/>
                <a:gd name="T16" fmla="*/ 872 w 599"/>
                <a:gd name="T17" fmla="*/ 33241 h 157"/>
                <a:gd name="T18" fmla="*/ 22363 w 599"/>
                <a:gd name="T19" fmla="*/ 50697 h 157"/>
                <a:gd name="T20" fmla="*/ 58983 w 599"/>
                <a:gd name="T21" fmla="*/ 61307 h 157"/>
                <a:gd name="T22" fmla="*/ 58614 w 599"/>
                <a:gd name="T23" fmla="*/ 60922 h 157"/>
                <a:gd name="T24" fmla="*/ 22673 w 599"/>
                <a:gd name="T25" fmla="*/ 50168 h 157"/>
                <a:gd name="T26" fmla="*/ 22673 w 599"/>
                <a:gd name="T27" fmla="*/ 50988 h 157"/>
                <a:gd name="T28" fmla="*/ 58983 w 599"/>
                <a:gd name="T29" fmla="*/ 61307 h 157"/>
                <a:gd name="T30" fmla="*/ 106829 w 599"/>
                <a:gd name="T31" fmla="*/ 63736 h 157"/>
                <a:gd name="T32" fmla="*/ 106829 w 599"/>
                <a:gd name="T33" fmla="*/ 63363 h 157"/>
                <a:gd name="T34" fmla="*/ 106075 w 599"/>
                <a:gd name="T35" fmla="*/ 63363 h 157"/>
                <a:gd name="T36" fmla="*/ 59368 w 599"/>
                <a:gd name="T37" fmla="*/ 60922 h 157"/>
                <a:gd name="T38" fmla="*/ 59368 w 599"/>
                <a:gd name="T39" fmla="*/ 61307 h 157"/>
                <a:gd name="T40" fmla="*/ 106460 w 599"/>
                <a:gd name="T41" fmla="*/ 63736 h 157"/>
                <a:gd name="T42" fmla="*/ 106829 w 599"/>
                <a:gd name="T43" fmla="*/ 63736 h 157"/>
                <a:gd name="T44" fmla="*/ 157230 w 599"/>
                <a:gd name="T45" fmla="*/ 56756 h 157"/>
                <a:gd name="T46" fmla="*/ 157230 w 599"/>
                <a:gd name="T47" fmla="*/ 56437 h 157"/>
                <a:gd name="T48" fmla="*/ 107332 w 599"/>
                <a:gd name="T49" fmla="*/ 63363 h 157"/>
                <a:gd name="T50" fmla="*/ 107701 w 599"/>
                <a:gd name="T51" fmla="*/ 63736 h 157"/>
                <a:gd name="T52" fmla="*/ 157230 w 599"/>
                <a:gd name="T53" fmla="*/ 56756 h 157"/>
                <a:gd name="T54" fmla="*/ 200476 w 599"/>
                <a:gd name="T55" fmla="*/ 41937 h 157"/>
                <a:gd name="T56" fmla="*/ 200476 w 599"/>
                <a:gd name="T57" fmla="*/ 41630 h 157"/>
                <a:gd name="T58" fmla="*/ 157890 w 599"/>
                <a:gd name="T59" fmla="*/ 55936 h 157"/>
                <a:gd name="T60" fmla="*/ 157890 w 599"/>
                <a:gd name="T61" fmla="*/ 56437 h 157"/>
                <a:gd name="T62" fmla="*/ 200476 w 599"/>
                <a:gd name="T63" fmla="*/ 41937 h 157"/>
                <a:gd name="T64" fmla="*/ 232245 w 599"/>
                <a:gd name="T65" fmla="*/ 22258 h 157"/>
                <a:gd name="T66" fmla="*/ 232245 w 599"/>
                <a:gd name="T67" fmla="*/ 21454 h 157"/>
                <a:gd name="T68" fmla="*/ 201389 w 599"/>
                <a:gd name="T69" fmla="*/ 41131 h 157"/>
                <a:gd name="T70" fmla="*/ 200862 w 599"/>
                <a:gd name="T71" fmla="*/ 41937 h 157"/>
                <a:gd name="T72" fmla="*/ 232245 w 599"/>
                <a:gd name="T73" fmla="*/ 22258 h 157"/>
                <a:gd name="T74" fmla="*/ 246793 w 599"/>
                <a:gd name="T75" fmla="*/ 872 h 157"/>
                <a:gd name="T76" fmla="*/ 247072 w 599"/>
                <a:gd name="T77" fmla="*/ 0 h 157"/>
                <a:gd name="T78" fmla="*/ 232621 w 599"/>
                <a:gd name="T79" fmla="*/ 21454 h 157"/>
                <a:gd name="T80" fmla="*/ 232245 w 599"/>
                <a:gd name="T81" fmla="*/ 21733 h 157"/>
                <a:gd name="T82" fmla="*/ 246793 w 599"/>
                <a:gd name="T83" fmla="*/ 872 h 1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99" h="157">
                  <a:moveTo>
                    <a:pt x="2" y="81"/>
                  </a:moveTo>
                  <a:cubicBezTo>
                    <a:pt x="2" y="80"/>
                    <a:pt x="1" y="80"/>
                    <a:pt x="1" y="79"/>
                  </a:cubicBezTo>
                  <a:cubicBezTo>
                    <a:pt x="1" y="79"/>
                    <a:pt x="1" y="78"/>
                    <a:pt x="0" y="78"/>
                  </a:cubicBezTo>
                  <a:cubicBezTo>
                    <a:pt x="1" y="79"/>
                    <a:pt x="1" y="79"/>
                    <a:pt x="1" y="79"/>
                  </a:cubicBezTo>
                  <a:cubicBezTo>
                    <a:pt x="1" y="80"/>
                    <a:pt x="2" y="80"/>
                    <a:pt x="2" y="81"/>
                  </a:cubicBezTo>
                  <a:close/>
                  <a:moveTo>
                    <a:pt x="54" y="123"/>
                  </a:moveTo>
                  <a:cubicBezTo>
                    <a:pt x="54" y="123"/>
                    <a:pt x="54" y="122"/>
                    <a:pt x="54" y="122"/>
                  </a:cubicBezTo>
                  <a:cubicBezTo>
                    <a:pt x="30" y="110"/>
                    <a:pt x="12" y="96"/>
                    <a:pt x="2" y="80"/>
                  </a:cubicBezTo>
                  <a:cubicBezTo>
                    <a:pt x="2" y="80"/>
                    <a:pt x="2" y="81"/>
                    <a:pt x="2" y="81"/>
                  </a:cubicBezTo>
                  <a:cubicBezTo>
                    <a:pt x="13" y="97"/>
                    <a:pt x="31" y="112"/>
                    <a:pt x="54" y="123"/>
                  </a:cubicBezTo>
                  <a:close/>
                  <a:moveTo>
                    <a:pt x="143" y="149"/>
                  </a:moveTo>
                  <a:cubicBezTo>
                    <a:pt x="143" y="149"/>
                    <a:pt x="142" y="148"/>
                    <a:pt x="142" y="148"/>
                  </a:cubicBezTo>
                  <a:cubicBezTo>
                    <a:pt x="108" y="143"/>
                    <a:pt x="78" y="134"/>
                    <a:pt x="55" y="122"/>
                  </a:cubicBezTo>
                  <a:cubicBezTo>
                    <a:pt x="55" y="123"/>
                    <a:pt x="55" y="123"/>
                    <a:pt x="55" y="124"/>
                  </a:cubicBezTo>
                  <a:cubicBezTo>
                    <a:pt x="79" y="135"/>
                    <a:pt x="109" y="144"/>
                    <a:pt x="143" y="149"/>
                  </a:cubicBezTo>
                  <a:close/>
                  <a:moveTo>
                    <a:pt x="259" y="155"/>
                  </a:moveTo>
                  <a:cubicBezTo>
                    <a:pt x="259" y="154"/>
                    <a:pt x="259" y="154"/>
                    <a:pt x="259" y="154"/>
                  </a:cubicBezTo>
                  <a:cubicBezTo>
                    <a:pt x="258" y="154"/>
                    <a:pt x="258" y="154"/>
                    <a:pt x="257" y="154"/>
                  </a:cubicBezTo>
                  <a:cubicBezTo>
                    <a:pt x="216" y="156"/>
                    <a:pt x="178" y="154"/>
                    <a:pt x="144" y="148"/>
                  </a:cubicBezTo>
                  <a:cubicBezTo>
                    <a:pt x="144" y="149"/>
                    <a:pt x="144" y="149"/>
                    <a:pt x="144" y="149"/>
                  </a:cubicBezTo>
                  <a:cubicBezTo>
                    <a:pt x="178" y="155"/>
                    <a:pt x="216" y="157"/>
                    <a:pt x="258" y="155"/>
                  </a:cubicBezTo>
                  <a:cubicBezTo>
                    <a:pt x="258" y="155"/>
                    <a:pt x="259" y="155"/>
                    <a:pt x="259" y="155"/>
                  </a:cubicBezTo>
                  <a:close/>
                  <a:moveTo>
                    <a:pt x="381" y="138"/>
                  </a:moveTo>
                  <a:cubicBezTo>
                    <a:pt x="381" y="137"/>
                    <a:pt x="381" y="137"/>
                    <a:pt x="381" y="137"/>
                  </a:cubicBezTo>
                  <a:cubicBezTo>
                    <a:pt x="343" y="145"/>
                    <a:pt x="302" y="151"/>
                    <a:pt x="260" y="154"/>
                  </a:cubicBezTo>
                  <a:cubicBezTo>
                    <a:pt x="261" y="154"/>
                    <a:pt x="261" y="154"/>
                    <a:pt x="261" y="155"/>
                  </a:cubicBezTo>
                  <a:cubicBezTo>
                    <a:pt x="302" y="153"/>
                    <a:pt x="343" y="147"/>
                    <a:pt x="381" y="138"/>
                  </a:cubicBezTo>
                  <a:close/>
                  <a:moveTo>
                    <a:pt x="486" y="102"/>
                  </a:moveTo>
                  <a:cubicBezTo>
                    <a:pt x="486" y="102"/>
                    <a:pt x="486" y="101"/>
                    <a:pt x="486" y="101"/>
                  </a:cubicBezTo>
                  <a:cubicBezTo>
                    <a:pt x="456" y="115"/>
                    <a:pt x="421" y="127"/>
                    <a:pt x="383" y="136"/>
                  </a:cubicBezTo>
                  <a:cubicBezTo>
                    <a:pt x="383" y="137"/>
                    <a:pt x="383" y="137"/>
                    <a:pt x="383" y="137"/>
                  </a:cubicBezTo>
                  <a:cubicBezTo>
                    <a:pt x="421" y="128"/>
                    <a:pt x="456" y="116"/>
                    <a:pt x="486" y="102"/>
                  </a:cubicBezTo>
                  <a:close/>
                  <a:moveTo>
                    <a:pt x="563" y="54"/>
                  </a:moveTo>
                  <a:cubicBezTo>
                    <a:pt x="563" y="53"/>
                    <a:pt x="563" y="53"/>
                    <a:pt x="563" y="52"/>
                  </a:cubicBezTo>
                  <a:cubicBezTo>
                    <a:pt x="544" y="70"/>
                    <a:pt x="518" y="86"/>
                    <a:pt x="488" y="100"/>
                  </a:cubicBezTo>
                  <a:cubicBezTo>
                    <a:pt x="487" y="101"/>
                    <a:pt x="487" y="101"/>
                    <a:pt x="487" y="102"/>
                  </a:cubicBezTo>
                  <a:cubicBezTo>
                    <a:pt x="518" y="88"/>
                    <a:pt x="543" y="71"/>
                    <a:pt x="563" y="54"/>
                  </a:cubicBezTo>
                  <a:close/>
                  <a:moveTo>
                    <a:pt x="598" y="2"/>
                  </a:moveTo>
                  <a:cubicBezTo>
                    <a:pt x="599" y="0"/>
                    <a:pt x="599" y="0"/>
                    <a:pt x="599" y="0"/>
                  </a:cubicBezTo>
                  <a:cubicBezTo>
                    <a:pt x="594" y="18"/>
                    <a:pt x="582" y="35"/>
                    <a:pt x="564" y="52"/>
                  </a:cubicBezTo>
                  <a:cubicBezTo>
                    <a:pt x="564" y="52"/>
                    <a:pt x="564" y="53"/>
                    <a:pt x="563" y="53"/>
                  </a:cubicBezTo>
                  <a:cubicBezTo>
                    <a:pt x="581" y="37"/>
                    <a:pt x="593" y="19"/>
                    <a:pt x="598" y="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8" name="Freeform 68"/>
            <p:cNvSpPr>
              <a:spLocks noEditPoints="1"/>
            </p:cNvSpPr>
            <p:nvPr/>
          </p:nvSpPr>
          <p:spPr bwMode="auto">
            <a:xfrm>
              <a:off x="4846542" y="3457282"/>
              <a:ext cx="1172084" cy="353075"/>
            </a:xfrm>
            <a:custGeom>
              <a:avLst/>
              <a:gdLst>
                <a:gd name="T0" fmla="*/ 268930 w 653"/>
                <a:gd name="T1" fmla="*/ 0 h 197"/>
                <a:gd name="T2" fmla="*/ 268216 w 653"/>
                <a:gd name="T3" fmla="*/ 11427 h 197"/>
                <a:gd name="T4" fmla="*/ 269455 w 653"/>
                <a:gd name="T5" fmla="*/ 869 h 197"/>
                <a:gd name="T6" fmla="*/ 4495 w 653"/>
                <a:gd name="T7" fmla="*/ 46913 h 197"/>
                <a:gd name="T8" fmla="*/ 4495 w 653"/>
                <a:gd name="T9" fmla="*/ 46528 h 197"/>
                <a:gd name="T10" fmla="*/ 0 w 653"/>
                <a:gd name="T11" fmla="*/ 35111 h 197"/>
                <a:gd name="T12" fmla="*/ 4495 w 653"/>
                <a:gd name="T13" fmla="*/ 46913 h 197"/>
                <a:gd name="T14" fmla="*/ 27629 w 653"/>
                <a:gd name="T15" fmla="*/ 65348 h 197"/>
                <a:gd name="T16" fmla="*/ 4495 w 653"/>
                <a:gd name="T17" fmla="*/ 46528 h 197"/>
                <a:gd name="T18" fmla="*/ 4495 w 653"/>
                <a:gd name="T19" fmla="*/ 47397 h 197"/>
                <a:gd name="T20" fmla="*/ 66955 w 653"/>
                <a:gd name="T21" fmla="*/ 77171 h 197"/>
                <a:gd name="T22" fmla="*/ 66569 w 653"/>
                <a:gd name="T23" fmla="*/ 76274 h 197"/>
                <a:gd name="T24" fmla="*/ 28154 w 653"/>
                <a:gd name="T25" fmla="*/ 65348 h 197"/>
                <a:gd name="T26" fmla="*/ 66955 w 653"/>
                <a:gd name="T27" fmla="*/ 77171 h 197"/>
                <a:gd name="T28" fmla="*/ 118086 w 653"/>
                <a:gd name="T29" fmla="*/ 78842 h 197"/>
                <a:gd name="T30" fmla="*/ 117427 w 653"/>
                <a:gd name="T31" fmla="*/ 78842 h 197"/>
                <a:gd name="T32" fmla="*/ 67257 w 653"/>
                <a:gd name="T33" fmla="*/ 76803 h 197"/>
                <a:gd name="T34" fmla="*/ 117807 w 653"/>
                <a:gd name="T35" fmla="*/ 79562 h 197"/>
                <a:gd name="T36" fmla="*/ 172285 w 653"/>
                <a:gd name="T37" fmla="*/ 71806 h 197"/>
                <a:gd name="T38" fmla="*/ 171966 w 653"/>
                <a:gd name="T39" fmla="*/ 71421 h 197"/>
                <a:gd name="T40" fmla="*/ 118999 w 653"/>
                <a:gd name="T41" fmla="*/ 78842 h 197"/>
                <a:gd name="T42" fmla="*/ 172285 w 653"/>
                <a:gd name="T43" fmla="*/ 71806 h 197"/>
                <a:gd name="T44" fmla="*/ 218602 w 653"/>
                <a:gd name="T45" fmla="*/ 55838 h 197"/>
                <a:gd name="T46" fmla="*/ 172630 w 653"/>
                <a:gd name="T47" fmla="*/ 71081 h 197"/>
                <a:gd name="T48" fmla="*/ 172630 w 653"/>
                <a:gd name="T49" fmla="*/ 71806 h 197"/>
                <a:gd name="T50" fmla="*/ 252528 w 653"/>
                <a:gd name="T51" fmla="*/ 35111 h 197"/>
                <a:gd name="T52" fmla="*/ 252528 w 653"/>
                <a:gd name="T53" fmla="*/ 34733 h 197"/>
                <a:gd name="T54" fmla="*/ 218971 w 653"/>
                <a:gd name="T55" fmla="*/ 55838 h 197"/>
                <a:gd name="T56" fmla="*/ 252528 w 653"/>
                <a:gd name="T57" fmla="*/ 35111 h 197"/>
                <a:gd name="T58" fmla="*/ 268216 w 653"/>
                <a:gd name="T59" fmla="*/ 11427 h 197"/>
                <a:gd name="T60" fmla="*/ 252831 w 653"/>
                <a:gd name="T61" fmla="*/ 34205 h 197"/>
                <a:gd name="T62" fmla="*/ 268216 w 653"/>
                <a:gd name="T63" fmla="*/ 12324 h 1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3" h="197">
                  <a:moveTo>
                    <a:pt x="651" y="1"/>
                  </a:moveTo>
                  <a:cubicBezTo>
                    <a:pt x="651" y="0"/>
                    <a:pt x="651" y="0"/>
                    <a:pt x="651" y="0"/>
                  </a:cubicBezTo>
                  <a:cubicBezTo>
                    <a:pt x="652" y="9"/>
                    <a:pt x="652" y="18"/>
                    <a:pt x="649" y="28"/>
                  </a:cubicBezTo>
                  <a:cubicBezTo>
                    <a:pt x="649" y="28"/>
                    <a:pt x="649" y="28"/>
                    <a:pt x="649" y="28"/>
                  </a:cubicBezTo>
                  <a:cubicBezTo>
                    <a:pt x="649" y="29"/>
                    <a:pt x="649" y="29"/>
                    <a:pt x="649" y="30"/>
                  </a:cubicBezTo>
                  <a:cubicBezTo>
                    <a:pt x="652" y="20"/>
                    <a:pt x="653" y="11"/>
                    <a:pt x="652" y="2"/>
                  </a:cubicBezTo>
                  <a:cubicBezTo>
                    <a:pt x="651" y="1"/>
                    <a:pt x="651" y="1"/>
                    <a:pt x="651" y="1"/>
                  </a:cubicBezTo>
                  <a:close/>
                  <a:moveTo>
                    <a:pt x="11" y="115"/>
                  </a:moveTo>
                  <a:cubicBezTo>
                    <a:pt x="11" y="115"/>
                    <a:pt x="11" y="115"/>
                    <a:pt x="11" y="114"/>
                  </a:cubicBezTo>
                  <a:cubicBezTo>
                    <a:pt x="11" y="114"/>
                    <a:pt x="11" y="114"/>
                    <a:pt x="11" y="114"/>
                  </a:cubicBezTo>
                  <a:cubicBezTo>
                    <a:pt x="5" y="105"/>
                    <a:pt x="2" y="95"/>
                    <a:pt x="0" y="85"/>
                  </a:cubicBezTo>
                  <a:cubicBezTo>
                    <a:pt x="0" y="86"/>
                    <a:pt x="0" y="86"/>
                    <a:pt x="0" y="86"/>
                  </a:cubicBezTo>
                  <a:cubicBezTo>
                    <a:pt x="1" y="87"/>
                    <a:pt x="1" y="87"/>
                    <a:pt x="1" y="87"/>
                  </a:cubicBezTo>
                  <a:cubicBezTo>
                    <a:pt x="2" y="97"/>
                    <a:pt x="5" y="106"/>
                    <a:pt x="11" y="115"/>
                  </a:cubicBezTo>
                  <a:close/>
                  <a:moveTo>
                    <a:pt x="67" y="161"/>
                  </a:moveTo>
                  <a:cubicBezTo>
                    <a:pt x="67" y="160"/>
                    <a:pt x="67" y="160"/>
                    <a:pt x="67" y="160"/>
                  </a:cubicBezTo>
                  <a:cubicBezTo>
                    <a:pt x="67" y="159"/>
                    <a:pt x="67" y="159"/>
                    <a:pt x="67" y="159"/>
                  </a:cubicBezTo>
                  <a:cubicBezTo>
                    <a:pt x="41" y="147"/>
                    <a:pt x="22" y="132"/>
                    <a:pt x="11" y="114"/>
                  </a:cubicBezTo>
                  <a:cubicBezTo>
                    <a:pt x="11" y="115"/>
                    <a:pt x="11" y="115"/>
                    <a:pt x="11" y="115"/>
                  </a:cubicBezTo>
                  <a:cubicBezTo>
                    <a:pt x="11" y="115"/>
                    <a:pt x="11" y="116"/>
                    <a:pt x="11" y="116"/>
                  </a:cubicBezTo>
                  <a:cubicBezTo>
                    <a:pt x="23" y="133"/>
                    <a:pt x="42" y="148"/>
                    <a:pt x="67" y="161"/>
                  </a:cubicBezTo>
                  <a:close/>
                  <a:moveTo>
                    <a:pt x="162" y="189"/>
                  </a:moveTo>
                  <a:cubicBezTo>
                    <a:pt x="162" y="188"/>
                    <a:pt x="162" y="188"/>
                    <a:pt x="162" y="188"/>
                  </a:cubicBezTo>
                  <a:cubicBezTo>
                    <a:pt x="161" y="187"/>
                    <a:pt x="161" y="187"/>
                    <a:pt x="161" y="187"/>
                  </a:cubicBezTo>
                  <a:cubicBezTo>
                    <a:pt x="125" y="181"/>
                    <a:pt x="93" y="172"/>
                    <a:pt x="68" y="160"/>
                  </a:cubicBezTo>
                  <a:cubicBezTo>
                    <a:pt x="68" y="160"/>
                    <a:pt x="68" y="160"/>
                    <a:pt x="68" y="160"/>
                  </a:cubicBezTo>
                  <a:cubicBezTo>
                    <a:pt x="68" y="160"/>
                    <a:pt x="68" y="161"/>
                    <a:pt x="68" y="161"/>
                  </a:cubicBezTo>
                  <a:cubicBezTo>
                    <a:pt x="93" y="173"/>
                    <a:pt x="125" y="183"/>
                    <a:pt x="162" y="189"/>
                  </a:cubicBezTo>
                  <a:close/>
                  <a:moveTo>
                    <a:pt x="286" y="195"/>
                  </a:moveTo>
                  <a:cubicBezTo>
                    <a:pt x="286" y="194"/>
                    <a:pt x="286" y="194"/>
                    <a:pt x="286" y="193"/>
                  </a:cubicBezTo>
                  <a:cubicBezTo>
                    <a:pt x="286" y="193"/>
                    <a:pt x="286" y="193"/>
                    <a:pt x="286" y="193"/>
                  </a:cubicBezTo>
                  <a:cubicBezTo>
                    <a:pt x="285" y="193"/>
                    <a:pt x="285" y="193"/>
                    <a:pt x="284" y="193"/>
                  </a:cubicBezTo>
                  <a:cubicBezTo>
                    <a:pt x="240" y="195"/>
                    <a:pt x="199" y="193"/>
                    <a:pt x="163" y="187"/>
                  </a:cubicBezTo>
                  <a:cubicBezTo>
                    <a:pt x="163" y="187"/>
                    <a:pt x="163" y="188"/>
                    <a:pt x="163" y="188"/>
                  </a:cubicBezTo>
                  <a:cubicBezTo>
                    <a:pt x="163" y="188"/>
                    <a:pt x="163" y="189"/>
                    <a:pt x="163" y="189"/>
                  </a:cubicBezTo>
                  <a:cubicBezTo>
                    <a:pt x="199" y="195"/>
                    <a:pt x="240" y="197"/>
                    <a:pt x="285" y="195"/>
                  </a:cubicBezTo>
                  <a:cubicBezTo>
                    <a:pt x="285" y="195"/>
                    <a:pt x="286" y="195"/>
                    <a:pt x="286" y="195"/>
                  </a:cubicBezTo>
                  <a:close/>
                  <a:moveTo>
                    <a:pt x="417" y="176"/>
                  </a:moveTo>
                  <a:cubicBezTo>
                    <a:pt x="417" y="176"/>
                    <a:pt x="417" y="176"/>
                    <a:pt x="416" y="175"/>
                  </a:cubicBezTo>
                  <a:cubicBezTo>
                    <a:pt x="416" y="175"/>
                    <a:pt x="416" y="175"/>
                    <a:pt x="416" y="175"/>
                  </a:cubicBezTo>
                  <a:cubicBezTo>
                    <a:pt x="376" y="184"/>
                    <a:pt x="332" y="191"/>
                    <a:pt x="288" y="193"/>
                  </a:cubicBezTo>
                  <a:cubicBezTo>
                    <a:pt x="288" y="193"/>
                    <a:pt x="288" y="193"/>
                    <a:pt x="288" y="193"/>
                  </a:cubicBezTo>
                  <a:cubicBezTo>
                    <a:pt x="288" y="194"/>
                    <a:pt x="288" y="194"/>
                    <a:pt x="288" y="195"/>
                  </a:cubicBezTo>
                  <a:cubicBezTo>
                    <a:pt x="332" y="192"/>
                    <a:pt x="376" y="186"/>
                    <a:pt x="417" y="176"/>
                  </a:cubicBezTo>
                  <a:close/>
                  <a:moveTo>
                    <a:pt x="529" y="138"/>
                  </a:moveTo>
                  <a:cubicBezTo>
                    <a:pt x="529" y="138"/>
                    <a:pt x="529" y="138"/>
                    <a:pt x="529" y="137"/>
                  </a:cubicBezTo>
                  <a:cubicBezTo>
                    <a:pt x="529" y="137"/>
                    <a:pt x="529" y="137"/>
                    <a:pt x="529" y="137"/>
                  </a:cubicBezTo>
                  <a:cubicBezTo>
                    <a:pt x="496" y="152"/>
                    <a:pt x="459" y="165"/>
                    <a:pt x="418" y="174"/>
                  </a:cubicBezTo>
                  <a:cubicBezTo>
                    <a:pt x="418" y="174"/>
                    <a:pt x="418" y="175"/>
                    <a:pt x="418" y="175"/>
                  </a:cubicBezTo>
                  <a:cubicBezTo>
                    <a:pt x="418" y="175"/>
                    <a:pt x="418" y="176"/>
                    <a:pt x="418" y="176"/>
                  </a:cubicBezTo>
                  <a:cubicBezTo>
                    <a:pt x="459" y="166"/>
                    <a:pt x="496" y="154"/>
                    <a:pt x="529" y="138"/>
                  </a:cubicBezTo>
                  <a:close/>
                  <a:moveTo>
                    <a:pt x="611" y="86"/>
                  </a:moveTo>
                  <a:cubicBezTo>
                    <a:pt x="611" y="86"/>
                    <a:pt x="611" y="86"/>
                    <a:pt x="611" y="85"/>
                  </a:cubicBezTo>
                  <a:cubicBezTo>
                    <a:pt x="611" y="85"/>
                    <a:pt x="611" y="85"/>
                    <a:pt x="611" y="85"/>
                  </a:cubicBezTo>
                  <a:cubicBezTo>
                    <a:pt x="590" y="104"/>
                    <a:pt x="563" y="121"/>
                    <a:pt x="530" y="136"/>
                  </a:cubicBezTo>
                  <a:cubicBezTo>
                    <a:pt x="530" y="136"/>
                    <a:pt x="530" y="137"/>
                    <a:pt x="530" y="137"/>
                  </a:cubicBezTo>
                  <a:cubicBezTo>
                    <a:pt x="530" y="137"/>
                    <a:pt x="530" y="137"/>
                    <a:pt x="530" y="138"/>
                  </a:cubicBezTo>
                  <a:cubicBezTo>
                    <a:pt x="563" y="123"/>
                    <a:pt x="590" y="105"/>
                    <a:pt x="611" y="86"/>
                  </a:cubicBezTo>
                  <a:close/>
                  <a:moveTo>
                    <a:pt x="649" y="28"/>
                  </a:moveTo>
                  <a:cubicBezTo>
                    <a:pt x="649" y="28"/>
                    <a:pt x="649" y="28"/>
                    <a:pt x="649" y="28"/>
                  </a:cubicBezTo>
                  <a:cubicBezTo>
                    <a:pt x="644" y="47"/>
                    <a:pt x="631" y="66"/>
                    <a:pt x="612" y="84"/>
                  </a:cubicBezTo>
                  <a:cubicBezTo>
                    <a:pt x="612" y="84"/>
                    <a:pt x="612" y="84"/>
                    <a:pt x="612" y="84"/>
                  </a:cubicBezTo>
                  <a:cubicBezTo>
                    <a:pt x="612" y="85"/>
                    <a:pt x="612" y="85"/>
                    <a:pt x="612" y="86"/>
                  </a:cubicBezTo>
                  <a:cubicBezTo>
                    <a:pt x="631" y="68"/>
                    <a:pt x="644" y="49"/>
                    <a:pt x="649" y="30"/>
                  </a:cubicBezTo>
                  <a:cubicBezTo>
                    <a:pt x="649" y="29"/>
                    <a:pt x="649" y="29"/>
                    <a:pt x="649" y="2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9" name="Freeform 69"/>
            <p:cNvSpPr>
              <a:spLocks noEditPoints="1"/>
            </p:cNvSpPr>
            <p:nvPr/>
          </p:nvSpPr>
          <p:spPr bwMode="auto">
            <a:xfrm>
              <a:off x="4854133" y="3233288"/>
              <a:ext cx="1105281" cy="374335"/>
            </a:xfrm>
            <a:custGeom>
              <a:avLst/>
              <a:gdLst>
                <a:gd name="T0" fmla="*/ 250226 w 616"/>
                <a:gd name="T1" fmla="*/ 2047 h 209"/>
                <a:gd name="T2" fmla="*/ 249723 w 616"/>
                <a:gd name="T3" fmla="*/ 1547 h 209"/>
                <a:gd name="T4" fmla="*/ 251779 w 616"/>
                <a:gd name="T5" fmla="*/ 20687 h 209"/>
                <a:gd name="T6" fmla="*/ 251779 w 616"/>
                <a:gd name="T7" fmla="*/ 21171 h 209"/>
                <a:gd name="T8" fmla="*/ 250226 w 616"/>
                <a:gd name="T9" fmla="*/ 2047 h 209"/>
                <a:gd name="T10" fmla="*/ 249354 w 616"/>
                <a:gd name="T11" fmla="*/ 868 h 209"/>
                <a:gd name="T12" fmla="*/ 248981 w 616"/>
                <a:gd name="T13" fmla="*/ 0 h 209"/>
                <a:gd name="T14" fmla="*/ 249723 w 616"/>
                <a:gd name="T15" fmla="*/ 1236 h 209"/>
                <a:gd name="T16" fmla="*/ 249723 w 616"/>
                <a:gd name="T17" fmla="*/ 2047 h 209"/>
                <a:gd name="T18" fmla="*/ 249354 w 616"/>
                <a:gd name="T19" fmla="*/ 868 h 209"/>
                <a:gd name="T20" fmla="*/ 5403 w 616"/>
                <a:gd name="T21" fmla="*/ 53588 h 209"/>
                <a:gd name="T22" fmla="*/ 5744 w 616"/>
                <a:gd name="T23" fmla="*/ 53249 h 209"/>
                <a:gd name="T24" fmla="*/ 2430 w 616"/>
                <a:gd name="T25" fmla="*/ 32078 h 209"/>
                <a:gd name="T26" fmla="*/ 2430 w 616"/>
                <a:gd name="T27" fmla="*/ 31698 h 209"/>
                <a:gd name="T28" fmla="*/ 2430 w 616"/>
                <a:gd name="T29" fmla="*/ 32578 h 209"/>
                <a:gd name="T30" fmla="*/ 2430 w 616"/>
                <a:gd name="T31" fmla="*/ 32578 h 209"/>
                <a:gd name="T32" fmla="*/ 5403 w 616"/>
                <a:gd name="T33" fmla="*/ 53588 h 209"/>
                <a:gd name="T34" fmla="*/ 27213 w 616"/>
                <a:gd name="T35" fmla="*/ 71150 h 209"/>
                <a:gd name="T36" fmla="*/ 27213 w 616"/>
                <a:gd name="T37" fmla="*/ 70249 h 209"/>
                <a:gd name="T38" fmla="*/ 5744 w 616"/>
                <a:gd name="T39" fmla="*/ 53249 h 209"/>
                <a:gd name="T40" fmla="*/ 5744 w 616"/>
                <a:gd name="T41" fmla="*/ 54117 h 209"/>
                <a:gd name="T42" fmla="*/ 27213 w 616"/>
                <a:gd name="T43" fmla="*/ 71150 h 209"/>
                <a:gd name="T44" fmla="*/ 63835 w 616"/>
                <a:gd name="T45" fmla="*/ 81637 h 209"/>
                <a:gd name="T46" fmla="*/ 63835 w 616"/>
                <a:gd name="T47" fmla="*/ 80769 h 209"/>
                <a:gd name="T48" fmla="*/ 27532 w 616"/>
                <a:gd name="T49" fmla="*/ 70626 h 209"/>
                <a:gd name="T50" fmla="*/ 27532 w 616"/>
                <a:gd name="T51" fmla="*/ 71150 h 209"/>
                <a:gd name="T52" fmla="*/ 63835 w 616"/>
                <a:gd name="T53" fmla="*/ 81637 h 209"/>
                <a:gd name="T54" fmla="*/ 111769 w 616"/>
                <a:gd name="T55" fmla="*/ 84053 h 209"/>
                <a:gd name="T56" fmla="*/ 111769 w 616"/>
                <a:gd name="T57" fmla="*/ 83414 h 209"/>
                <a:gd name="T58" fmla="*/ 111237 w 616"/>
                <a:gd name="T59" fmla="*/ 83414 h 209"/>
                <a:gd name="T60" fmla="*/ 64322 w 616"/>
                <a:gd name="T61" fmla="*/ 81270 h 209"/>
                <a:gd name="T62" fmla="*/ 64322 w 616"/>
                <a:gd name="T63" fmla="*/ 81637 h 209"/>
                <a:gd name="T64" fmla="*/ 111237 w 616"/>
                <a:gd name="T65" fmla="*/ 84053 h 209"/>
                <a:gd name="T66" fmla="*/ 111769 w 616"/>
                <a:gd name="T67" fmla="*/ 84053 h 209"/>
                <a:gd name="T68" fmla="*/ 162368 w 616"/>
                <a:gd name="T69" fmla="*/ 77186 h 209"/>
                <a:gd name="T70" fmla="*/ 162027 w 616"/>
                <a:gd name="T71" fmla="*/ 76323 h 209"/>
                <a:gd name="T72" fmla="*/ 112523 w 616"/>
                <a:gd name="T73" fmla="*/ 83414 h 209"/>
                <a:gd name="T74" fmla="*/ 112523 w 616"/>
                <a:gd name="T75" fmla="*/ 84053 h 209"/>
                <a:gd name="T76" fmla="*/ 162368 w 616"/>
                <a:gd name="T77" fmla="*/ 77186 h 209"/>
                <a:gd name="T78" fmla="*/ 205587 w 616"/>
                <a:gd name="T79" fmla="*/ 62514 h 209"/>
                <a:gd name="T80" fmla="*/ 205246 w 616"/>
                <a:gd name="T81" fmla="*/ 61856 h 209"/>
                <a:gd name="T82" fmla="*/ 162899 w 616"/>
                <a:gd name="T83" fmla="*/ 76323 h 209"/>
                <a:gd name="T84" fmla="*/ 162899 w 616"/>
                <a:gd name="T85" fmla="*/ 76847 h 209"/>
                <a:gd name="T86" fmla="*/ 205587 w 616"/>
                <a:gd name="T87" fmla="*/ 62514 h 209"/>
                <a:gd name="T88" fmla="*/ 237337 w 616"/>
                <a:gd name="T89" fmla="*/ 42721 h 209"/>
                <a:gd name="T90" fmla="*/ 236964 w 616"/>
                <a:gd name="T91" fmla="*/ 42200 h 209"/>
                <a:gd name="T92" fmla="*/ 205587 w 616"/>
                <a:gd name="T93" fmla="*/ 61856 h 209"/>
                <a:gd name="T94" fmla="*/ 206119 w 616"/>
                <a:gd name="T95" fmla="*/ 62514 h 209"/>
                <a:gd name="T96" fmla="*/ 237337 w 616"/>
                <a:gd name="T97" fmla="*/ 42721 h 209"/>
                <a:gd name="T98" fmla="*/ 251779 w 616"/>
                <a:gd name="T99" fmla="*/ 21171 h 209"/>
                <a:gd name="T100" fmla="*/ 251779 w 616"/>
                <a:gd name="T101" fmla="*/ 20687 h 209"/>
                <a:gd name="T102" fmla="*/ 237337 w 616"/>
                <a:gd name="T103" fmla="*/ 41853 h 209"/>
                <a:gd name="T104" fmla="*/ 237337 w 616"/>
                <a:gd name="T105" fmla="*/ 42721 h 209"/>
                <a:gd name="T106" fmla="*/ 251779 w 616"/>
                <a:gd name="T107" fmla="*/ 21171 h 2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209">
                  <a:moveTo>
                    <a:pt x="607" y="5"/>
                  </a:moveTo>
                  <a:cubicBezTo>
                    <a:pt x="607" y="5"/>
                    <a:pt x="606" y="4"/>
                    <a:pt x="606" y="4"/>
                  </a:cubicBezTo>
                  <a:cubicBezTo>
                    <a:pt x="613" y="18"/>
                    <a:pt x="615" y="34"/>
                    <a:pt x="611" y="51"/>
                  </a:cubicBezTo>
                  <a:cubicBezTo>
                    <a:pt x="611" y="51"/>
                    <a:pt x="611" y="52"/>
                    <a:pt x="611" y="52"/>
                  </a:cubicBezTo>
                  <a:cubicBezTo>
                    <a:pt x="616" y="35"/>
                    <a:pt x="614" y="20"/>
                    <a:pt x="607" y="5"/>
                  </a:cubicBezTo>
                  <a:close/>
                  <a:moveTo>
                    <a:pt x="605" y="2"/>
                  </a:moveTo>
                  <a:cubicBezTo>
                    <a:pt x="604" y="0"/>
                    <a:pt x="604" y="0"/>
                    <a:pt x="604" y="0"/>
                  </a:cubicBezTo>
                  <a:cubicBezTo>
                    <a:pt x="604" y="1"/>
                    <a:pt x="605" y="2"/>
                    <a:pt x="606" y="3"/>
                  </a:cubicBezTo>
                  <a:cubicBezTo>
                    <a:pt x="606" y="4"/>
                    <a:pt x="606" y="4"/>
                    <a:pt x="606" y="5"/>
                  </a:cubicBezTo>
                  <a:cubicBezTo>
                    <a:pt x="606" y="4"/>
                    <a:pt x="605" y="3"/>
                    <a:pt x="605" y="2"/>
                  </a:cubicBezTo>
                  <a:close/>
                  <a:moveTo>
                    <a:pt x="13" y="132"/>
                  </a:moveTo>
                  <a:cubicBezTo>
                    <a:pt x="14" y="132"/>
                    <a:pt x="14" y="131"/>
                    <a:pt x="14" y="131"/>
                  </a:cubicBezTo>
                  <a:cubicBezTo>
                    <a:pt x="4" y="115"/>
                    <a:pt x="1" y="98"/>
                    <a:pt x="6" y="79"/>
                  </a:cubicBezTo>
                  <a:cubicBezTo>
                    <a:pt x="6" y="79"/>
                    <a:pt x="6" y="78"/>
                    <a:pt x="6" y="78"/>
                  </a:cubicBezTo>
                  <a:cubicBezTo>
                    <a:pt x="6" y="80"/>
                    <a:pt x="6" y="80"/>
                    <a:pt x="6" y="80"/>
                  </a:cubicBezTo>
                  <a:cubicBezTo>
                    <a:pt x="6" y="80"/>
                    <a:pt x="6" y="80"/>
                    <a:pt x="6" y="80"/>
                  </a:cubicBezTo>
                  <a:cubicBezTo>
                    <a:pt x="0" y="99"/>
                    <a:pt x="4" y="117"/>
                    <a:pt x="13" y="132"/>
                  </a:cubicBezTo>
                  <a:close/>
                  <a:moveTo>
                    <a:pt x="66" y="175"/>
                  </a:moveTo>
                  <a:cubicBezTo>
                    <a:pt x="66" y="174"/>
                    <a:pt x="66" y="174"/>
                    <a:pt x="66" y="173"/>
                  </a:cubicBezTo>
                  <a:cubicBezTo>
                    <a:pt x="42" y="162"/>
                    <a:pt x="25" y="148"/>
                    <a:pt x="14" y="131"/>
                  </a:cubicBezTo>
                  <a:cubicBezTo>
                    <a:pt x="14" y="132"/>
                    <a:pt x="14" y="133"/>
                    <a:pt x="14" y="133"/>
                  </a:cubicBezTo>
                  <a:cubicBezTo>
                    <a:pt x="24" y="149"/>
                    <a:pt x="42" y="163"/>
                    <a:pt x="66" y="175"/>
                  </a:cubicBezTo>
                  <a:close/>
                  <a:moveTo>
                    <a:pt x="155" y="201"/>
                  </a:moveTo>
                  <a:cubicBezTo>
                    <a:pt x="155" y="201"/>
                    <a:pt x="155" y="200"/>
                    <a:pt x="155" y="199"/>
                  </a:cubicBezTo>
                  <a:cubicBezTo>
                    <a:pt x="121" y="194"/>
                    <a:pt x="91" y="185"/>
                    <a:pt x="67" y="174"/>
                  </a:cubicBezTo>
                  <a:cubicBezTo>
                    <a:pt x="67" y="174"/>
                    <a:pt x="67" y="175"/>
                    <a:pt x="67" y="175"/>
                  </a:cubicBezTo>
                  <a:cubicBezTo>
                    <a:pt x="91" y="187"/>
                    <a:pt x="120" y="196"/>
                    <a:pt x="155" y="201"/>
                  </a:cubicBezTo>
                  <a:close/>
                  <a:moveTo>
                    <a:pt x="271" y="207"/>
                  </a:moveTo>
                  <a:cubicBezTo>
                    <a:pt x="271" y="206"/>
                    <a:pt x="271" y="206"/>
                    <a:pt x="271" y="205"/>
                  </a:cubicBezTo>
                  <a:cubicBezTo>
                    <a:pt x="271" y="205"/>
                    <a:pt x="270" y="205"/>
                    <a:pt x="270" y="205"/>
                  </a:cubicBezTo>
                  <a:cubicBezTo>
                    <a:pt x="228" y="207"/>
                    <a:pt x="190" y="205"/>
                    <a:pt x="156" y="200"/>
                  </a:cubicBezTo>
                  <a:cubicBezTo>
                    <a:pt x="156" y="200"/>
                    <a:pt x="156" y="201"/>
                    <a:pt x="156" y="201"/>
                  </a:cubicBezTo>
                  <a:cubicBezTo>
                    <a:pt x="190" y="207"/>
                    <a:pt x="228" y="209"/>
                    <a:pt x="270" y="207"/>
                  </a:cubicBezTo>
                  <a:cubicBezTo>
                    <a:pt x="270" y="207"/>
                    <a:pt x="271" y="207"/>
                    <a:pt x="271" y="207"/>
                  </a:cubicBezTo>
                  <a:close/>
                  <a:moveTo>
                    <a:pt x="394" y="190"/>
                  </a:moveTo>
                  <a:cubicBezTo>
                    <a:pt x="393" y="189"/>
                    <a:pt x="393" y="188"/>
                    <a:pt x="393" y="188"/>
                  </a:cubicBezTo>
                  <a:cubicBezTo>
                    <a:pt x="355" y="197"/>
                    <a:pt x="314" y="203"/>
                    <a:pt x="273" y="205"/>
                  </a:cubicBezTo>
                  <a:cubicBezTo>
                    <a:pt x="273" y="205"/>
                    <a:pt x="273" y="206"/>
                    <a:pt x="273" y="207"/>
                  </a:cubicBezTo>
                  <a:cubicBezTo>
                    <a:pt x="315" y="205"/>
                    <a:pt x="355" y="199"/>
                    <a:pt x="394" y="190"/>
                  </a:cubicBezTo>
                  <a:close/>
                  <a:moveTo>
                    <a:pt x="499" y="154"/>
                  </a:moveTo>
                  <a:cubicBezTo>
                    <a:pt x="499" y="154"/>
                    <a:pt x="498" y="153"/>
                    <a:pt x="498" y="152"/>
                  </a:cubicBezTo>
                  <a:cubicBezTo>
                    <a:pt x="468" y="167"/>
                    <a:pt x="433" y="179"/>
                    <a:pt x="395" y="188"/>
                  </a:cubicBezTo>
                  <a:cubicBezTo>
                    <a:pt x="395" y="188"/>
                    <a:pt x="395" y="189"/>
                    <a:pt x="395" y="189"/>
                  </a:cubicBezTo>
                  <a:cubicBezTo>
                    <a:pt x="433" y="180"/>
                    <a:pt x="468" y="168"/>
                    <a:pt x="499" y="154"/>
                  </a:cubicBezTo>
                  <a:close/>
                  <a:moveTo>
                    <a:pt x="576" y="105"/>
                  </a:moveTo>
                  <a:cubicBezTo>
                    <a:pt x="575" y="105"/>
                    <a:pt x="575" y="104"/>
                    <a:pt x="575" y="104"/>
                  </a:cubicBezTo>
                  <a:cubicBezTo>
                    <a:pt x="556" y="121"/>
                    <a:pt x="530" y="138"/>
                    <a:pt x="499" y="152"/>
                  </a:cubicBezTo>
                  <a:cubicBezTo>
                    <a:pt x="500" y="152"/>
                    <a:pt x="500" y="153"/>
                    <a:pt x="500" y="154"/>
                  </a:cubicBezTo>
                  <a:cubicBezTo>
                    <a:pt x="530" y="139"/>
                    <a:pt x="556" y="123"/>
                    <a:pt x="576" y="105"/>
                  </a:cubicBezTo>
                  <a:close/>
                  <a:moveTo>
                    <a:pt x="611" y="52"/>
                  </a:moveTo>
                  <a:cubicBezTo>
                    <a:pt x="611" y="52"/>
                    <a:pt x="611" y="51"/>
                    <a:pt x="611" y="51"/>
                  </a:cubicBezTo>
                  <a:cubicBezTo>
                    <a:pt x="606" y="69"/>
                    <a:pt x="594" y="87"/>
                    <a:pt x="576" y="103"/>
                  </a:cubicBezTo>
                  <a:cubicBezTo>
                    <a:pt x="576" y="104"/>
                    <a:pt x="576" y="104"/>
                    <a:pt x="576" y="105"/>
                  </a:cubicBezTo>
                  <a:cubicBezTo>
                    <a:pt x="594" y="88"/>
                    <a:pt x="607" y="70"/>
                    <a:pt x="611" y="5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0" name="Freeform 70"/>
            <p:cNvSpPr>
              <a:spLocks noEditPoints="1"/>
            </p:cNvSpPr>
            <p:nvPr/>
          </p:nvSpPr>
          <p:spPr bwMode="auto">
            <a:xfrm>
              <a:off x="4938396" y="3057130"/>
              <a:ext cx="897282" cy="346241"/>
            </a:xfrm>
            <a:custGeom>
              <a:avLst/>
              <a:gdLst>
                <a:gd name="T0" fmla="*/ 202973 w 500"/>
                <a:gd name="T1" fmla="*/ 11119 h 193"/>
                <a:gd name="T2" fmla="*/ 202661 w 500"/>
                <a:gd name="T3" fmla="*/ 11119 h 193"/>
                <a:gd name="T4" fmla="*/ 204221 w 500"/>
                <a:gd name="T5" fmla="*/ 26271 h 193"/>
                <a:gd name="T6" fmla="*/ 204722 w 500"/>
                <a:gd name="T7" fmla="*/ 26800 h 193"/>
                <a:gd name="T8" fmla="*/ 202973 w 500"/>
                <a:gd name="T9" fmla="*/ 11119 h 193"/>
                <a:gd name="T10" fmla="*/ 193066 w 500"/>
                <a:gd name="T11" fmla="*/ 369 h 193"/>
                <a:gd name="T12" fmla="*/ 192328 w 500"/>
                <a:gd name="T13" fmla="*/ 0 h 193"/>
                <a:gd name="T14" fmla="*/ 202661 w 500"/>
                <a:gd name="T15" fmla="*/ 10590 h 193"/>
                <a:gd name="T16" fmla="*/ 202973 w 500"/>
                <a:gd name="T17" fmla="*/ 11119 h 193"/>
                <a:gd name="T18" fmla="*/ 193066 w 500"/>
                <a:gd name="T19" fmla="*/ 369 h 193"/>
                <a:gd name="T20" fmla="*/ 2061 w 500"/>
                <a:gd name="T21" fmla="*/ 35336 h 193"/>
                <a:gd name="T22" fmla="*/ 2430 w 500"/>
                <a:gd name="T23" fmla="*/ 34968 h 193"/>
                <a:gd name="T24" fmla="*/ 9087 w 500"/>
                <a:gd name="T25" fmla="*/ 23490 h 193"/>
                <a:gd name="T26" fmla="*/ 8718 w 500"/>
                <a:gd name="T27" fmla="*/ 23870 h 193"/>
                <a:gd name="T28" fmla="*/ 2061 w 500"/>
                <a:gd name="T29" fmla="*/ 35336 h 193"/>
                <a:gd name="T30" fmla="*/ 4494 w 500"/>
                <a:gd name="T31" fmla="*/ 53881 h 193"/>
                <a:gd name="T32" fmla="*/ 4872 w 500"/>
                <a:gd name="T33" fmla="*/ 53099 h 193"/>
                <a:gd name="T34" fmla="*/ 2061 w 500"/>
                <a:gd name="T35" fmla="*/ 35861 h 193"/>
                <a:gd name="T36" fmla="*/ 2430 w 500"/>
                <a:gd name="T37" fmla="*/ 35336 h 193"/>
                <a:gd name="T38" fmla="*/ 2061 w 500"/>
                <a:gd name="T39" fmla="*/ 35861 h 193"/>
                <a:gd name="T40" fmla="*/ 1560 w 500"/>
                <a:gd name="T41" fmla="*/ 36152 h 193"/>
                <a:gd name="T42" fmla="*/ 4494 w 500"/>
                <a:gd name="T43" fmla="*/ 53881 h 193"/>
                <a:gd name="T44" fmla="*/ 21862 w 500"/>
                <a:gd name="T45" fmla="*/ 67809 h 193"/>
                <a:gd name="T46" fmla="*/ 22366 w 500"/>
                <a:gd name="T47" fmla="*/ 67306 h 193"/>
                <a:gd name="T48" fmla="*/ 4872 w 500"/>
                <a:gd name="T49" fmla="*/ 53378 h 193"/>
                <a:gd name="T50" fmla="*/ 4494 w 500"/>
                <a:gd name="T51" fmla="*/ 53881 h 193"/>
                <a:gd name="T52" fmla="*/ 21862 w 500"/>
                <a:gd name="T53" fmla="*/ 67809 h 193"/>
                <a:gd name="T54" fmla="*/ 51682 w 500"/>
                <a:gd name="T55" fmla="*/ 76355 h 193"/>
                <a:gd name="T56" fmla="*/ 51973 w 500"/>
                <a:gd name="T57" fmla="*/ 75970 h 193"/>
                <a:gd name="T58" fmla="*/ 22673 w 500"/>
                <a:gd name="T59" fmla="*/ 67306 h 193"/>
                <a:gd name="T60" fmla="*/ 22366 w 500"/>
                <a:gd name="T61" fmla="*/ 68187 h 193"/>
                <a:gd name="T62" fmla="*/ 51682 w 500"/>
                <a:gd name="T63" fmla="*/ 76355 h 193"/>
                <a:gd name="T64" fmla="*/ 90723 w 500"/>
                <a:gd name="T65" fmla="*/ 78505 h 193"/>
                <a:gd name="T66" fmla="*/ 90723 w 500"/>
                <a:gd name="T67" fmla="*/ 77752 h 193"/>
                <a:gd name="T68" fmla="*/ 90444 w 500"/>
                <a:gd name="T69" fmla="*/ 77752 h 193"/>
                <a:gd name="T70" fmla="*/ 52341 w 500"/>
                <a:gd name="T71" fmla="*/ 75970 h 193"/>
                <a:gd name="T72" fmla="*/ 51973 w 500"/>
                <a:gd name="T73" fmla="*/ 76880 h 193"/>
                <a:gd name="T74" fmla="*/ 90444 w 500"/>
                <a:gd name="T75" fmla="*/ 78505 h 193"/>
                <a:gd name="T76" fmla="*/ 90723 w 500"/>
                <a:gd name="T77" fmla="*/ 78505 h 193"/>
                <a:gd name="T78" fmla="*/ 131580 w 500"/>
                <a:gd name="T79" fmla="*/ 72738 h 193"/>
                <a:gd name="T80" fmla="*/ 131580 w 500"/>
                <a:gd name="T81" fmla="*/ 71857 h 193"/>
                <a:gd name="T82" fmla="*/ 91104 w 500"/>
                <a:gd name="T83" fmla="*/ 77752 h 193"/>
                <a:gd name="T84" fmla="*/ 91104 w 500"/>
                <a:gd name="T85" fmla="*/ 78505 h 193"/>
                <a:gd name="T86" fmla="*/ 131580 w 500"/>
                <a:gd name="T87" fmla="*/ 72738 h 193"/>
                <a:gd name="T88" fmla="*/ 166991 w 500"/>
                <a:gd name="T89" fmla="*/ 60898 h 193"/>
                <a:gd name="T90" fmla="*/ 166709 w 500"/>
                <a:gd name="T91" fmla="*/ 60367 h 193"/>
                <a:gd name="T92" fmla="*/ 131928 w 500"/>
                <a:gd name="T93" fmla="*/ 71857 h 193"/>
                <a:gd name="T94" fmla="*/ 131928 w 500"/>
                <a:gd name="T95" fmla="*/ 72738 h 193"/>
                <a:gd name="T96" fmla="*/ 166991 w 500"/>
                <a:gd name="T97" fmla="*/ 60898 h 193"/>
                <a:gd name="T98" fmla="*/ 192697 w 500"/>
                <a:gd name="T99" fmla="*/ 44910 h 193"/>
                <a:gd name="T100" fmla="*/ 192328 w 500"/>
                <a:gd name="T101" fmla="*/ 44029 h 193"/>
                <a:gd name="T102" fmla="*/ 166991 w 500"/>
                <a:gd name="T103" fmla="*/ 60027 h 193"/>
                <a:gd name="T104" fmla="*/ 167520 w 500"/>
                <a:gd name="T105" fmla="*/ 60898 h 193"/>
                <a:gd name="T106" fmla="*/ 192697 w 500"/>
                <a:gd name="T107" fmla="*/ 44910 h 193"/>
                <a:gd name="T108" fmla="*/ 204722 w 500"/>
                <a:gd name="T109" fmla="*/ 26800 h 193"/>
                <a:gd name="T110" fmla="*/ 204221 w 500"/>
                <a:gd name="T111" fmla="*/ 26271 h 193"/>
                <a:gd name="T112" fmla="*/ 192328 w 500"/>
                <a:gd name="T113" fmla="*/ 44029 h 193"/>
                <a:gd name="T114" fmla="*/ 193066 w 500"/>
                <a:gd name="T115" fmla="*/ 44317 h 193"/>
                <a:gd name="T116" fmla="*/ 204722 w 500"/>
                <a:gd name="T117" fmla="*/ 26800 h 1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00" h="193">
                  <a:moveTo>
                    <a:pt x="492" y="27"/>
                  </a:moveTo>
                  <a:cubicBezTo>
                    <a:pt x="492" y="27"/>
                    <a:pt x="491" y="27"/>
                    <a:pt x="491" y="27"/>
                  </a:cubicBezTo>
                  <a:cubicBezTo>
                    <a:pt x="497" y="38"/>
                    <a:pt x="499" y="51"/>
                    <a:pt x="495" y="64"/>
                  </a:cubicBezTo>
                  <a:cubicBezTo>
                    <a:pt x="495" y="65"/>
                    <a:pt x="496" y="65"/>
                    <a:pt x="496" y="65"/>
                  </a:cubicBezTo>
                  <a:cubicBezTo>
                    <a:pt x="500" y="52"/>
                    <a:pt x="498" y="39"/>
                    <a:pt x="492" y="27"/>
                  </a:cubicBezTo>
                  <a:close/>
                  <a:moveTo>
                    <a:pt x="468" y="1"/>
                  </a:moveTo>
                  <a:cubicBezTo>
                    <a:pt x="466" y="0"/>
                    <a:pt x="466" y="0"/>
                    <a:pt x="466" y="0"/>
                  </a:cubicBezTo>
                  <a:cubicBezTo>
                    <a:pt x="477" y="7"/>
                    <a:pt x="486" y="16"/>
                    <a:pt x="491" y="26"/>
                  </a:cubicBezTo>
                  <a:cubicBezTo>
                    <a:pt x="491" y="26"/>
                    <a:pt x="492" y="27"/>
                    <a:pt x="492" y="27"/>
                  </a:cubicBezTo>
                  <a:cubicBezTo>
                    <a:pt x="487" y="17"/>
                    <a:pt x="479" y="9"/>
                    <a:pt x="468" y="1"/>
                  </a:cubicBezTo>
                  <a:close/>
                  <a:moveTo>
                    <a:pt x="5" y="86"/>
                  </a:moveTo>
                  <a:cubicBezTo>
                    <a:pt x="5" y="86"/>
                    <a:pt x="6" y="85"/>
                    <a:pt x="6" y="85"/>
                  </a:cubicBezTo>
                  <a:cubicBezTo>
                    <a:pt x="9" y="75"/>
                    <a:pt x="15" y="66"/>
                    <a:pt x="22" y="57"/>
                  </a:cubicBezTo>
                  <a:cubicBezTo>
                    <a:pt x="21" y="58"/>
                    <a:pt x="21" y="58"/>
                    <a:pt x="21" y="58"/>
                  </a:cubicBezTo>
                  <a:cubicBezTo>
                    <a:pt x="13" y="67"/>
                    <a:pt x="8" y="77"/>
                    <a:pt x="5" y="86"/>
                  </a:cubicBezTo>
                  <a:close/>
                  <a:moveTo>
                    <a:pt x="11" y="131"/>
                  </a:moveTo>
                  <a:cubicBezTo>
                    <a:pt x="11" y="130"/>
                    <a:pt x="11" y="130"/>
                    <a:pt x="12" y="129"/>
                  </a:cubicBezTo>
                  <a:cubicBezTo>
                    <a:pt x="4" y="117"/>
                    <a:pt x="1" y="102"/>
                    <a:pt x="5" y="87"/>
                  </a:cubicBezTo>
                  <a:cubicBezTo>
                    <a:pt x="6" y="87"/>
                    <a:pt x="6" y="86"/>
                    <a:pt x="6" y="86"/>
                  </a:cubicBezTo>
                  <a:cubicBezTo>
                    <a:pt x="6" y="86"/>
                    <a:pt x="5" y="87"/>
                    <a:pt x="5" y="87"/>
                  </a:cubicBezTo>
                  <a:cubicBezTo>
                    <a:pt x="5" y="87"/>
                    <a:pt x="5" y="88"/>
                    <a:pt x="4" y="88"/>
                  </a:cubicBezTo>
                  <a:cubicBezTo>
                    <a:pt x="0" y="104"/>
                    <a:pt x="3" y="118"/>
                    <a:pt x="11" y="131"/>
                  </a:cubicBezTo>
                  <a:close/>
                  <a:moveTo>
                    <a:pt x="53" y="165"/>
                  </a:moveTo>
                  <a:cubicBezTo>
                    <a:pt x="53" y="165"/>
                    <a:pt x="54" y="164"/>
                    <a:pt x="54" y="164"/>
                  </a:cubicBezTo>
                  <a:cubicBezTo>
                    <a:pt x="35" y="154"/>
                    <a:pt x="20" y="143"/>
                    <a:pt x="12" y="130"/>
                  </a:cubicBezTo>
                  <a:cubicBezTo>
                    <a:pt x="12" y="130"/>
                    <a:pt x="11" y="131"/>
                    <a:pt x="11" y="131"/>
                  </a:cubicBezTo>
                  <a:cubicBezTo>
                    <a:pt x="20" y="144"/>
                    <a:pt x="34" y="156"/>
                    <a:pt x="53" y="165"/>
                  </a:cubicBezTo>
                  <a:close/>
                  <a:moveTo>
                    <a:pt x="125" y="186"/>
                  </a:moveTo>
                  <a:cubicBezTo>
                    <a:pt x="125" y="186"/>
                    <a:pt x="126" y="185"/>
                    <a:pt x="126" y="185"/>
                  </a:cubicBezTo>
                  <a:cubicBezTo>
                    <a:pt x="98" y="180"/>
                    <a:pt x="74" y="173"/>
                    <a:pt x="55" y="164"/>
                  </a:cubicBezTo>
                  <a:cubicBezTo>
                    <a:pt x="55" y="165"/>
                    <a:pt x="54" y="165"/>
                    <a:pt x="54" y="166"/>
                  </a:cubicBezTo>
                  <a:cubicBezTo>
                    <a:pt x="73" y="175"/>
                    <a:pt x="98" y="182"/>
                    <a:pt x="125" y="186"/>
                  </a:cubicBezTo>
                  <a:close/>
                  <a:moveTo>
                    <a:pt x="220" y="191"/>
                  </a:moveTo>
                  <a:cubicBezTo>
                    <a:pt x="220" y="190"/>
                    <a:pt x="220" y="190"/>
                    <a:pt x="220" y="189"/>
                  </a:cubicBezTo>
                  <a:cubicBezTo>
                    <a:pt x="220" y="189"/>
                    <a:pt x="219" y="189"/>
                    <a:pt x="219" y="189"/>
                  </a:cubicBezTo>
                  <a:cubicBezTo>
                    <a:pt x="185" y="191"/>
                    <a:pt x="154" y="189"/>
                    <a:pt x="127" y="185"/>
                  </a:cubicBezTo>
                  <a:cubicBezTo>
                    <a:pt x="127" y="186"/>
                    <a:pt x="127" y="186"/>
                    <a:pt x="126" y="187"/>
                  </a:cubicBezTo>
                  <a:cubicBezTo>
                    <a:pt x="154" y="191"/>
                    <a:pt x="185" y="193"/>
                    <a:pt x="219" y="191"/>
                  </a:cubicBezTo>
                  <a:cubicBezTo>
                    <a:pt x="219" y="191"/>
                    <a:pt x="219" y="191"/>
                    <a:pt x="220" y="191"/>
                  </a:cubicBezTo>
                  <a:close/>
                  <a:moveTo>
                    <a:pt x="319" y="177"/>
                  </a:moveTo>
                  <a:cubicBezTo>
                    <a:pt x="319" y="177"/>
                    <a:pt x="319" y="176"/>
                    <a:pt x="319" y="175"/>
                  </a:cubicBezTo>
                  <a:cubicBezTo>
                    <a:pt x="288" y="183"/>
                    <a:pt x="255" y="188"/>
                    <a:pt x="221" y="189"/>
                  </a:cubicBezTo>
                  <a:cubicBezTo>
                    <a:pt x="221" y="190"/>
                    <a:pt x="221" y="190"/>
                    <a:pt x="221" y="191"/>
                  </a:cubicBezTo>
                  <a:cubicBezTo>
                    <a:pt x="255" y="189"/>
                    <a:pt x="288" y="184"/>
                    <a:pt x="319" y="177"/>
                  </a:cubicBezTo>
                  <a:close/>
                  <a:moveTo>
                    <a:pt x="405" y="148"/>
                  </a:moveTo>
                  <a:cubicBezTo>
                    <a:pt x="404" y="148"/>
                    <a:pt x="404" y="147"/>
                    <a:pt x="404" y="147"/>
                  </a:cubicBezTo>
                  <a:cubicBezTo>
                    <a:pt x="379" y="158"/>
                    <a:pt x="351" y="168"/>
                    <a:pt x="320" y="175"/>
                  </a:cubicBezTo>
                  <a:cubicBezTo>
                    <a:pt x="320" y="176"/>
                    <a:pt x="320" y="176"/>
                    <a:pt x="320" y="177"/>
                  </a:cubicBezTo>
                  <a:cubicBezTo>
                    <a:pt x="351" y="170"/>
                    <a:pt x="380" y="160"/>
                    <a:pt x="405" y="148"/>
                  </a:cubicBezTo>
                  <a:close/>
                  <a:moveTo>
                    <a:pt x="467" y="109"/>
                  </a:moveTo>
                  <a:cubicBezTo>
                    <a:pt x="467" y="108"/>
                    <a:pt x="466" y="108"/>
                    <a:pt x="466" y="107"/>
                  </a:cubicBezTo>
                  <a:cubicBezTo>
                    <a:pt x="450" y="122"/>
                    <a:pt x="429" y="135"/>
                    <a:pt x="405" y="146"/>
                  </a:cubicBezTo>
                  <a:cubicBezTo>
                    <a:pt x="405" y="147"/>
                    <a:pt x="405" y="147"/>
                    <a:pt x="406" y="148"/>
                  </a:cubicBezTo>
                  <a:cubicBezTo>
                    <a:pt x="430" y="136"/>
                    <a:pt x="451" y="123"/>
                    <a:pt x="467" y="109"/>
                  </a:cubicBezTo>
                  <a:close/>
                  <a:moveTo>
                    <a:pt x="496" y="65"/>
                  </a:moveTo>
                  <a:cubicBezTo>
                    <a:pt x="496" y="65"/>
                    <a:pt x="495" y="65"/>
                    <a:pt x="495" y="64"/>
                  </a:cubicBezTo>
                  <a:cubicBezTo>
                    <a:pt x="491" y="79"/>
                    <a:pt x="481" y="93"/>
                    <a:pt x="466" y="107"/>
                  </a:cubicBezTo>
                  <a:cubicBezTo>
                    <a:pt x="467" y="107"/>
                    <a:pt x="467" y="108"/>
                    <a:pt x="468" y="108"/>
                  </a:cubicBezTo>
                  <a:cubicBezTo>
                    <a:pt x="482" y="95"/>
                    <a:pt x="492" y="80"/>
                    <a:pt x="496"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Freeform 71"/>
            <p:cNvSpPr>
              <a:spLocks noEditPoints="1"/>
            </p:cNvSpPr>
            <p:nvPr/>
          </p:nvSpPr>
          <p:spPr bwMode="auto">
            <a:xfrm>
              <a:off x="5080351" y="2950069"/>
              <a:ext cx="583005" cy="264996"/>
            </a:xfrm>
            <a:custGeom>
              <a:avLst/>
              <a:gdLst>
                <a:gd name="T0" fmla="*/ 131311 w 325"/>
                <a:gd name="T1" fmla="*/ 16210 h 148"/>
                <a:gd name="T2" fmla="*/ 132869 w 325"/>
                <a:gd name="T3" fmla="*/ 26319 h 148"/>
                <a:gd name="T4" fmla="*/ 121361 w 325"/>
                <a:gd name="T5" fmla="*/ 7202 h 148"/>
                <a:gd name="T6" fmla="*/ 130780 w 325"/>
                <a:gd name="T7" fmla="*/ 16210 h 148"/>
                <a:gd name="T8" fmla="*/ 121361 w 325"/>
                <a:gd name="T9" fmla="*/ 7202 h 148"/>
                <a:gd name="T10" fmla="*/ 102345 w 325"/>
                <a:gd name="T11" fmla="*/ 1236 h 148"/>
                <a:gd name="T12" fmla="*/ 120992 w 325"/>
                <a:gd name="T13" fmla="*/ 6874 h 148"/>
                <a:gd name="T14" fmla="*/ 94166 w 325"/>
                <a:gd name="T15" fmla="*/ 0 h 148"/>
                <a:gd name="T16" fmla="*/ 102057 w 325"/>
                <a:gd name="T17" fmla="*/ 868 h 148"/>
                <a:gd name="T18" fmla="*/ 95416 w 325"/>
                <a:gd name="T19" fmla="*/ 0 h 148"/>
                <a:gd name="T20" fmla="*/ 27998 w 325"/>
                <a:gd name="T21" fmla="*/ 9770 h 148"/>
                <a:gd name="T22" fmla="*/ 33740 w 325"/>
                <a:gd name="T23" fmla="*/ 7735 h 148"/>
                <a:gd name="T24" fmla="*/ 27998 w 325"/>
                <a:gd name="T25" fmla="*/ 9770 h 148"/>
                <a:gd name="T26" fmla="*/ 11135 w 325"/>
                <a:gd name="T27" fmla="*/ 19968 h 148"/>
                <a:gd name="T28" fmla="*/ 27473 w 325"/>
                <a:gd name="T29" fmla="*/ 9770 h 148"/>
                <a:gd name="T30" fmla="*/ 1557 w 325"/>
                <a:gd name="T31" fmla="*/ 32007 h 148"/>
                <a:gd name="T32" fmla="*/ 10598 w 325"/>
                <a:gd name="T33" fmla="*/ 19968 h 148"/>
                <a:gd name="T34" fmla="*/ 1557 w 325"/>
                <a:gd name="T35" fmla="*/ 32007 h 148"/>
                <a:gd name="T36" fmla="*/ 3679 w 325"/>
                <a:gd name="T37" fmla="*/ 43323 h 148"/>
                <a:gd name="T38" fmla="*/ 2061 w 325"/>
                <a:gd name="T39" fmla="*/ 32007 h 148"/>
                <a:gd name="T40" fmla="*/ 1250 w 325"/>
                <a:gd name="T41" fmla="*/ 32530 h 148"/>
                <a:gd name="T42" fmla="*/ 14436 w 325"/>
                <a:gd name="T43" fmla="*/ 52777 h 148"/>
                <a:gd name="T44" fmla="*/ 3679 w 325"/>
                <a:gd name="T45" fmla="*/ 43323 h 148"/>
                <a:gd name="T46" fmla="*/ 14436 w 325"/>
                <a:gd name="T47" fmla="*/ 52777 h 148"/>
                <a:gd name="T48" fmla="*/ 33740 w 325"/>
                <a:gd name="T49" fmla="*/ 57969 h 148"/>
                <a:gd name="T50" fmla="*/ 14436 w 325"/>
                <a:gd name="T51" fmla="*/ 53161 h 148"/>
                <a:gd name="T52" fmla="*/ 58869 w 325"/>
                <a:gd name="T53" fmla="*/ 59648 h 148"/>
                <a:gd name="T54" fmla="*/ 58869 w 325"/>
                <a:gd name="T55" fmla="*/ 59127 h 148"/>
                <a:gd name="T56" fmla="*/ 34113 w 325"/>
                <a:gd name="T57" fmla="*/ 58472 h 148"/>
                <a:gd name="T58" fmla="*/ 58869 w 325"/>
                <a:gd name="T59" fmla="*/ 59648 h 148"/>
                <a:gd name="T60" fmla="*/ 85191 w 325"/>
                <a:gd name="T61" fmla="*/ 55574 h 148"/>
                <a:gd name="T62" fmla="*/ 59181 w 325"/>
                <a:gd name="T63" fmla="*/ 59648 h 148"/>
                <a:gd name="T64" fmla="*/ 108115 w 325"/>
                <a:gd name="T65" fmla="*/ 48334 h 148"/>
                <a:gd name="T66" fmla="*/ 85695 w 325"/>
                <a:gd name="T67" fmla="*/ 55189 h 148"/>
                <a:gd name="T68" fmla="*/ 108115 w 325"/>
                <a:gd name="T69" fmla="*/ 48334 h 148"/>
                <a:gd name="T70" fmla="*/ 124331 w 325"/>
                <a:gd name="T71" fmla="*/ 37635 h 148"/>
                <a:gd name="T72" fmla="*/ 108706 w 325"/>
                <a:gd name="T73" fmla="*/ 48334 h 148"/>
                <a:gd name="T74" fmla="*/ 132869 w 325"/>
                <a:gd name="T75" fmla="*/ 26319 h 148"/>
                <a:gd name="T76" fmla="*/ 124671 w 325"/>
                <a:gd name="T77" fmla="*/ 37317 h 148"/>
                <a:gd name="T78" fmla="*/ 132869 w 325"/>
                <a:gd name="T79" fmla="*/ 26319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5" h="148">
                  <a:moveTo>
                    <a:pt x="320" y="41"/>
                  </a:moveTo>
                  <a:cubicBezTo>
                    <a:pt x="320" y="41"/>
                    <a:pt x="319" y="40"/>
                    <a:pt x="319" y="40"/>
                  </a:cubicBezTo>
                  <a:cubicBezTo>
                    <a:pt x="323" y="48"/>
                    <a:pt x="324" y="56"/>
                    <a:pt x="321" y="65"/>
                  </a:cubicBezTo>
                  <a:cubicBezTo>
                    <a:pt x="322" y="65"/>
                    <a:pt x="322" y="65"/>
                    <a:pt x="323" y="65"/>
                  </a:cubicBezTo>
                  <a:cubicBezTo>
                    <a:pt x="325" y="57"/>
                    <a:pt x="324" y="48"/>
                    <a:pt x="320" y="41"/>
                  </a:cubicBezTo>
                  <a:close/>
                  <a:moveTo>
                    <a:pt x="295" y="18"/>
                  </a:moveTo>
                  <a:cubicBezTo>
                    <a:pt x="294" y="17"/>
                    <a:pt x="294" y="17"/>
                    <a:pt x="294" y="17"/>
                  </a:cubicBezTo>
                  <a:cubicBezTo>
                    <a:pt x="305" y="24"/>
                    <a:pt x="314" y="31"/>
                    <a:pt x="318" y="40"/>
                  </a:cubicBezTo>
                  <a:cubicBezTo>
                    <a:pt x="319" y="40"/>
                    <a:pt x="319" y="40"/>
                    <a:pt x="320" y="40"/>
                  </a:cubicBezTo>
                  <a:cubicBezTo>
                    <a:pt x="315" y="32"/>
                    <a:pt x="307" y="24"/>
                    <a:pt x="295" y="18"/>
                  </a:cubicBezTo>
                  <a:close/>
                  <a:moveTo>
                    <a:pt x="250" y="3"/>
                  </a:moveTo>
                  <a:cubicBezTo>
                    <a:pt x="250" y="3"/>
                    <a:pt x="249" y="3"/>
                    <a:pt x="249" y="3"/>
                  </a:cubicBezTo>
                  <a:cubicBezTo>
                    <a:pt x="266" y="6"/>
                    <a:pt x="281" y="11"/>
                    <a:pt x="293" y="17"/>
                  </a:cubicBezTo>
                  <a:cubicBezTo>
                    <a:pt x="294" y="17"/>
                    <a:pt x="294" y="17"/>
                    <a:pt x="294" y="17"/>
                  </a:cubicBezTo>
                  <a:cubicBezTo>
                    <a:pt x="283" y="11"/>
                    <a:pt x="267" y="6"/>
                    <a:pt x="250" y="3"/>
                  </a:cubicBezTo>
                  <a:close/>
                  <a:moveTo>
                    <a:pt x="229" y="0"/>
                  </a:moveTo>
                  <a:cubicBezTo>
                    <a:pt x="228" y="0"/>
                    <a:pt x="228" y="0"/>
                    <a:pt x="228" y="0"/>
                  </a:cubicBezTo>
                  <a:cubicBezTo>
                    <a:pt x="235" y="0"/>
                    <a:pt x="242" y="1"/>
                    <a:pt x="248" y="2"/>
                  </a:cubicBezTo>
                  <a:cubicBezTo>
                    <a:pt x="249" y="2"/>
                    <a:pt x="249" y="3"/>
                    <a:pt x="249" y="3"/>
                  </a:cubicBezTo>
                  <a:cubicBezTo>
                    <a:pt x="244" y="2"/>
                    <a:pt x="238" y="1"/>
                    <a:pt x="232" y="0"/>
                  </a:cubicBezTo>
                  <a:cubicBezTo>
                    <a:pt x="229" y="0"/>
                    <a:pt x="229" y="0"/>
                    <a:pt x="229" y="0"/>
                  </a:cubicBezTo>
                  <a:close/>
                  <a:moveTo>
                    <a:pt x="68" y="24"/>
                  </a:moveTo>
                  <a:cubicBezTo>
                    <a:pt x="68" y="24"/>
                    <a:pt x="68" y="24"/>
                    <a:pt x="69" y="24"/>
                  </a:cubicBezTo>
                  <a:cubicBezTo>
                    <a:pt x="73" y="22"/>
                    <a:pt x="77" y="20"/>
                    <a:pt x="82" y="19"/>
                  </a:cubicBezTo>
                  <a:cubicBezTo>
                    <a:pt x="78" y="20"/>
                    <a:pt x="78" y="20"/>
                    <a:pt x="78" y="20"/>
                  </a:cubicBezTo>
                  <a:cubicBezTo>
                    <a:pt x="75" y="21"/>
                    <a:pt x="71" y="23"/>
                    <a:pt x="68" y="24"/>
                  </a:cubicBezTo>
                  <a:close/>
                  <a:moveTo>
                    <a:pt x="26" y="49"/>
                  </a:moveTo>
                  <a:cubicBezTo>
                    <a:pt x="26" y="49"/>
                    <a:pt x="26" y="49"/>
                    <a:pt x="27" y="49"/>
                  </a:cubicBezTo>
                  <a:cubicBezTo>
                    <a:pt x="38" y="40"/>
                    <a:pt x="52" y="31"/>
                    <a:pt x="68" y="24"/>
                  </a:cubicBezTo>
                  <a:cubicBezTo>
                    <a:pt x="68" y="24"/>
                    <a:pt x="68" y="24"/>
                    <a:pt x="67" y="24"/>
                  </a:cubicBezTo>
                  <a:cubicBezTo>
                    <a:pt x="51" y="32"/>
                    <a:pt x="36" y="40"/>
                    <a:pt x="26" y="49"/>
                  </a:cubicBezTo>
                  <a:close/>
                  <a:moveTo>
                    <a:pt x="4" y="79"/>
                  </a:moveTo>
                  <a:cubicBezTo>
                    <a:pt x="4" y="79"/>
                    <a:pt x="5" y="78"/>
                    <a:pt x="5" y="78"/>
                  </a:cubicBezTo>
                  <a:cubicBezTo>
                    <a:pt x="8" y="68"/>
                    <a:pt x="16" y="58"/>
                    <a:pt x="26" y="49"/>
                  </a:cubicBezTo>
                  <a:cubicBezTo>
                    <a:pt x="26" y="49"/>
                    <a:pt x="26" y="49"/>
                    <a:pt x="25" y="50"/>
                  </a:cubicBezTo>
                  <a:cubicBezTo>
                    <a:pt x="14" y="59"/>
                    <a:pt x="7" y="69"/>
                    <a:pt x="4" y="79"/>
                  </a:cubicBezTo>
                  <a:close/>
                  <a:moveTo>
                    <a:pt x="7" y="108"/>
                  </a:moveTo>
                  <a:cubicBezTo>
                    <a:pt x="8" y="107"/>
                    <a:pt x="8" y="107"/>
                    <a:pt x="9" y="107"/>
                  </a:cubicBezTo>
                  <a:cubicBezTo>
                    <a:pt x="3" y="99"/>
                    <a:pt x="2" y="89"/>
                    <a:pt x="5" y="79"/>
                  </a:cubicBezTo>
                  <a:cubicBezTo>
                    <a:pt x="5" y="79"/>
                    <a:pt x="5" y="79"/>
                    <a:pt x="5" y="79"/>
                  </a:cubicBezTo>
                  <a:cubicBezTo>
                    <a:pt x="4" y="79"/>
                    <a:pt x="4" y="79"/>
                    <a:pt x="3" y="79"/>
                  </a:cubicBezTo>
                  <a:cubicBezTo>
                    <a:pt x="3" y="80"/>
                    <a:pt x="3" y="80"/>
                    <a:pt x="3" y="80"/>
                  </a:cubicBezTo>
                  <a:cubicBezTo>
                    <a:pt x="0" y="90"/>
                    <a:pt x="2" y="100"/>
                    <a:pt x="7" y="108"/>
                  </a:cubicBezTo>
                  <a:close/>
                  <a:moveTo>
                    <a:pt x="35" y="130"/>
                  </a:moveTo>
                  <a:cubicBezTo>
                    <a:pt x="35" y="130"/>
                    <a:pt x="36" y="129"/>
                    <a:pt x="36" y="129"/>
                  </a:cubicBezTo>
                  <a:cubicBezTo>
                    <a:pt x="24" y="123"/>
                    <a:pt x="14" y="116"/>
                    <a:pt x="9" y="107"/>
                  </a:cubicBezTo>
                  <a:cubicBezTo>
                    <a:pt x="8" y="108"/>
                    <a:pt x="8" y="108"/>
                    <a:pt x="8" y="108"/>
                  </a:cubicBezTo>
                  <a:cubicBezTo>
                    <a:pt x="13" y="117"/>
                    <a:pt x="22" y="124"/>
                    <a:pt x="35" y="130"/>
                  </a:cubicBezTo>
                  <a:close/>
                  <a:moveTo>
                    <a:pt x="82" y="144"/>
                  </a:moveTo>
                  <a:cubicBezTo>
                    <a:pt x="82" y="144"/>
                    <a:pt x="82" y="143"/>
                    <a:pt x="82" y="143"/>
                  </a:cubicBezTo>
                  <a:cubicBezTo>
                    <a:pt x="65" y="140"/>
                    <a:pt x="49" y="135"/>
                    <a:pt x="37" y="129"/>
                  </a:cubicBezTo>
                  <a:cubicBezTo>
                    <a:pt x="36" y="130"/>
                    <a:pt x="36" y="130"/>
                    <a:pt x="35" y="131"/>
                  </a:cubicBezTo>
                  <a:cubicBezTo>
                    <a:pt x="48" y="137"/>
                    <a:pt x="64" y="141"/>
                    <a:pt x="82" y="144"/>
                  </a:cubicBezTo>
                  <a:close/>
                  <a:moveTo>
                    <a:pt x="143" y="147"/>
                  </a:moveTo>
                  <a:cubicBezTo>
                    <a:pt x="143" y="147"/>
                    <a:pt x="143" y="146"/>
                    <a:pt x="143" y="146"/>
                  </a:cubicBezTo>
                  <a:cubicBezTo>
                    <a:pt x="143" y="146"/>
                    <a:pt x="143" y="146"/>
                    <a:pt x="143" y="146"/>
                  </a:cubicBezTo>
                  <a:cubicBezTo>
                    <a:pt x="121" y="147"/>
                    <a:pt x="101" y="146"/>
                    <a:pt x="83" y="143"/>
                  </a:cubicBezTo>
                  <a:cubicBezTo>
                    <a:pt x="83" y="143"/>
                    <a:pt x="83" y="144"/>
                    <a:pt x="83" y="144"/>
                  </a:cubicBezTo>
                  <a:cubicBezTo>
                    <a:pt x="100" y="147"/>
                    <a:pt x="121" y="148"/>
                    <a:pt x="143" y="147"/>
                  </a:cubicBezTo>
                  <a:cubicBezTo>
                    <a:pt x="143" y="147"/>
                    <a:pt x="143" y="147"/>
                    <a:pt x="143" y="147"/>
                  </a:cubicBezTo>
                  <a:close/>
                  <a:moveTo>
                    <a:pt x="208" y="138"/>
                  </a:moveTo>
                  <a:cubicBezTo>
                    <a:pt x="208" y="138"/>
                    <a:pt x="207" y="137"/>
                    <a:pt x="207" y="137"/>
                  </a:cubicBezTo>
                  <a:cubicBezTo>
                    <a:pt x="187" y="141"/>
                    <a:pt x="166" y="144"/>
                    <a:pt x="144" y="146"/>
                  </a:cubicBezTo>
                  <a:cubicBezTo>
                    <a:pt x="144" y="146"/>
                    <a:pt x="144" y="146"/>
                    <a:pt x="144" y="147"/>
                  </a:cubicBezTo>
                  <a:cubicBezTo>
                    <a:pt x="166" y="146"/>
                    <a:pt x="188" y="143"/>
                    <a:pt x="208" y="138"/>
                  </a:cubicBezTo>
                  <a:close/>
                  <a:moveTo>
                    <a:pt x="263" y="119"/>
                  </a:moveTo>
                  <a:cubicBezTo>
                    <a:pt x="263" y="119"/>
                    <a:pt x="263" y="118"/>
                    <a:pt x="262" y="118"/>
                  </a:cubicBezTo>
                  <a:cubicBezTo>
                    <a:pt x="246" y="125"/>
                    <a:pt x="228" y="132"/>
                    <a:pt x="208" y="136"/>
                  </a:cubicBezTo>
                  <a:cubicBezTo>
                    <a:pt x="208" y="137"/>
                    <a:pt x="208" y="137"/>
                    <a:pt x="209" y="138"/>
                  </a:cubicBezTo>
                  <a:cubicBezTo>
                    <a:pt x="229" y="133"/>
                    <a:pt x="247" y="127"/>
                    <a:pt x="263" y="119"/>
                  </a:cubicBezTo>
                  <a:close/>
                  <a:moveTo>
                    <a:pt x="304" y="94"/>
                  </a:moveTo>
                  <a:cubicBezTo>
                    <a:pt x="303" y="93"/>
                    <a:pt x="303" y="93"/>
                    <a:pt x="302" y="93"/>
                  </a:cubicBezTo>
                  <a:cubicBezTo>
                    <a:pt x="292" y="102"/>
                    <a:pt x="279" y="110"/>
                    <a:pt x="263" y="118"/>
                  </a:cubicBezTo>
                  <a:cubicBezTo>
                    <a:pt x="263" y="118"/>
                    <a:pt x="264" y="119"/>
                    <a:pt x="264" y="119"/>
                  </a:cubicBezTo>
                  <a:cubicBezTo>
                    <a:pt x="280" y="111"/>
                    <a:pt x="294" y="103"/>
                    <a:pt x="304" y="94"/>
                  </a:cubicBezTo>
                  <a:close/>
                  <a:moveTo>
                    <a:pt x="323" y="65"/>
                  </a:moveTo>
                  <a:cubicBezTo>
                    <a:pt x="322" y="65"/>
                    <a:pt x="322" y="65"/>
                    <a:pt x="321" y="65"/>
                  </a:cubicBezTo>
                  <a:cubicBezTo>
                    <a:pt x="319" y="74"/>
                    <a:pt x="312" y="84"/>
                    <a:pt x="303" y="92"/>
                  </a:cubicBezTo>
                  <a:cubicBezTo>
                    <a:pt x="303" y="93"/>
                    <a:pt x="304" y="93"/>
                    <a:pt x="304" y="93"/>
                  </a:cubicBezTo>
                  <a:cubicBezTo>
                    <a:pt x="314" y="84"/>
                    <a:pt x="320" y="75"/>
                    <a:pt x="323"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2" name="Freeform 72"/>
            <p:cNvSpPr>
              <a:spLocks noEditPoints="1"/>
            </p:cNvSpPr>
            <p:nvPr/>
          </p:nvSpPr>
          <p:spPr bwMode="auto">
            <a:xfrm>
              <a:off x="5268613" y="2976644"/>
              <a:ext cx="192058" cy="88079"/>
            </a:xfrm>
            <a:custGeom>
              <a:avLst/>
              <a:gdLst>
                <a:gd name="T0" fmla="*/ 42629 w 107"/>
                <a:gd name="T1" fmla="*/ 5812 h 49"/>
                <a:gd name="T2" fmla="*/ 43821 w 107"/>
                <a:gd name="T3" fmla="*/ 9140 h 49"/>
                <a:gd name="T4" fmla="*/ 39974 w 107"/>
                <a:gd name="T5" fmla="*/ 2455 h 49"/>
                <a:gd name="T6" fmla="*/ 42629 w 107"/>
                <a:gd name="T7" fmla="*/ 5812 h 49"/>
                <a:gd name="T8" fmla="*/ 39974 w 107"/>
                <a:gd name="T9" fmla="*/ 2455 h 49"/>
                <a:gd name="T10" fmla="*/ 33540 w 107"/>
                <a:gd name="T11" fmla="*/ 874 h 49"/>
                <a:gd name="T12" fmla="*/ 39974 w 107"/>
                <a:gd name="T13" fmla="*/ 2455 h 49"/>
                <a:gd name="T14" fmla="*/ 25723 w 107"/>
                <a:gd name="T15" fmla="*/ 0 h 49"/>
                <a:gd name="T16" fmla="*/ 33540 w 107"/>
                <a:gd name="T17" fmla="*/ 874 h 49"/>
                <a:gd name="T18" fmla="*/ 25723 w 107"/>
                <a:gd name="T19" fmla="*/ 0 h 49"/>
                <a:gd name="T20" fmla="*/ 16906 w 107"/>
                <a:gd name="T21" fmla="*/ 1262 h 49"/>
                <a:gd name="T22" fmla="*/ 25723 w 107"/>
                <a:gd name="T23" fmla="*/ 0 h 49"/>
                <a:gd name="T24" fmla="*/ 24813 w 107"/>
                <a:gd name="T25" fmla="*/ 0 h 49"/>
                <a:gd name="T26" fmla="*/ 9096 w 107"/>
                <a:gd name="T27" fmla="*/ 3357 h 49"/>
                <a:gd name="T28" fmla="*/ 16906 w 107"/>
                <a:gd name="T29" fmla="*/ 1262 h 49"/>
                <a:gd name="T30" fmla="*/ 9096 w 107"/>
                <a:gd name="T31" fmla="*/ 3357 h 49"/>
                <a:gd name="T32" fmla="*/ 4216 w 107"/>
                <a:gd name="T33" fmla="*/ 6685 h 49"/>
                <a:gd name="T34" fmla="*/ 9096 w 107"/>
                <a:gd name="T35" fmla="*/ 3357 h 49"/>
                <a:gd name="T36" fmla="*/ 369 w 107"/>
                <a:gd name="T37" fmla="*/ 10935 h 49"/>
                <a:gd name="T38" fmla="*/ 4216 w 107"/>
                <a:gd name="T39" fmla="*/ 7074 h 49"/>
                <a:gd name="T40" fmla="*/ 369 w 107"/>
                <a:gd name="T41" fmla="*/ 10935 h 49"/>
                <a:gd name="T42" fmla="*/ 1561 w 107"/>
                <a:gd name="T43" fmla="*/ 14566 h 49"/>
                <a:gd name="T44" fmla="*/ 1258 w 107"/>
                <a:gd name="T45" fmla="*/ 10935 h 49"/>
                <a:gd name="T46" fmla="*/ 369 w 107"/>
                <a:gd name="T47" fmla="*/ 11304 h 49"/>
                <a:gd name="T48" fmla="*/ 4876 w 107"/>
                <a:gd name="T49" fmla="*/ 17940 h 49"/>
                <a:gd name="T50" fmla="*/ 1561 w 107"/>
                <a:gd name="T51" fmla="*/ 14566 h 49"/>
                <a:gd name="T52" fmla="*/ 4876 w 107"/>
                <a:gd name="T53" fmla="*/ 17940 h 49"/>
                <a:gd name="T54" fmla="*/ 11529 w 107"/>
                <a:gd name="T55" fmla="*/ 19183 h 49"/>
                <a:gd name="T56" fmla="*/ 4876 w 107"/>
                <a:gd name="T57" fmla="*/ 17940 h 49"/>
                <a:gd name="T58" fmla="*/ 19356 w 107"/>
                <a:gd name="T59" fmla="*/ 20075 h 49"/>
                <a:gd name="T60" fmla="*/ 19356 w 107"/>
                <a:gd name="T61" fmla="*/ 19571 h 49"/>
                <a:gd name="T62" fmla="*/ 11160 w 107"/>
                <a:gd name="T63" fmla="*/ 20075 h 49"/>
                <a:gd name="T64" fmla="*/ 19356 w 107"/>
                <a:gd name="T65" fmla="*/ 20075 h 49"/>
                <a:gd name="T66" fmla="*/ 28156 w 107"/>
                <a:gd name="T67" fmla="*/ 18813 h 49"/>
                <a:gd name="T68" fmla="*/ 19356 w 107"/>
                <a:gd name="T69" fmla="*/ 20075 h 49"/>
                <a:gd name="T70" fmla="*/ 36011 w 107"/>
                <a:gd name="T71" fmla="*/ 16214 h 49"/>
                <a:gd name="T72" fmla="*/ 28156 w 107"/>
                <a:gd name="T73" fmla="*/ 18813 h 49"/>
                <a:gd name="T74" fmla="*/ 36011 w 107"/>
                <a:gd name="T75" fmla="*/ 16214 h 49"/>
                <a:gd name="T76" fmla="*/ 40572 w 107"/>
                <a:gd name="T77" fmla="*/ 12497 h 49"/>
                <a:gd name="T78" fmla="*/ 36011 w 107"/>
                <a:gd name="T79" fmla="*/ 16214 h 49"/>
                <a:gd name="T80" fmla="*/ 43821 w 107"/>
                <a:gd name="T81" fmla="*/ 9140 h 49"/>
                <a:gd name="T82" fmla="*/ 40572 w 107"/>
                <a:gd name="T83" fmla="*/ 12497 h 49"/>
                <a:gd name="T84" fmla="*/ 43821 w 107"/>
                <a:gd name="T85" fmla="*/ 9140 h 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7" h="49">
                  <a:moveTo>
                    <a:pt x="105" y="14"/>
                  </a:moveTo>
                  <a:cubicBezTo>
                    <a:pt x="105" y="14"/>
                    <a:pt x="104" y="14"/>
                    <a:pt x="103" y="14"/>
                  </a:cubicBezTo>
                  <a:cubicBezTo>
                    <a:pt x="105" y="16"/>
                    <a:pt x="105" y="19"/>
                    <a:pt x="104" y="22"/>
                  </a:cubicBezTo>
                  <a:cubicBezTo>
                    <a:pt x="105" y="22"/>
                    <a:pt x="105" y="22"/>
                    <a:pt x="106" y="22"/>
                  </a:cubicBezTo>
                  <a:cubicBezTo>
                    <a:pt x="107" y="19"/>
                    <a:pt x="106" y="16"/>
                    <a:pt x="105" y="14"/>
                  </a:cubicBezTo>
                  <a:close/>
                  <a:moveTo>
                    <a:pt x="97" y="6"/>
                  </a:moveTo>
                  <a:cubicBezTo>
                    <a:pt x="96" y="6"/>
                    <a:pt x="96" y="6"/>
                    <a:pt x="95" y="6"/>
                  </a:cubicBezTo>
                  <a:cubicBezTo>
                    <a:pt x="99" y="8"/>
                    <a:pt x="102" y="11"/>
                    <a:pt x="103" y="14"/>
                  </a:cubicBezTo>
                  <a:cubicBezTo>
                    <a:pt x="104" y="14"/>
                    <a:pt x="105" y="14"/>
                    <a:pt x="105" y="13"/>
                  </a:cubicBezTo>
                  <a:cubicBezTo>
                    <a:pt x="104" y="11"/>
                    <a:pt x="101" y="8"/>
                    <a:pt x="97" y="6"/>
                  </a:cubicBezTo>
                  <a:close/>
                  <a:moveTo>
                    <a:pt x="82" y="1"/>
                  </a:moveTo>
                  <a:cubicBezTo>
                    <a:pt x="82" y="1"/>
                    <a:pt x="81" y="1"/>
                    <a:pt x="81" y="2"/>
                  </a:cubicBezTo>
                  <a:cubicBezTo>
                    <a:pt x="87" y="3"/>
                    <a:pt x="91" y="4"/>
                    <a:pt x="95" y="6"/>
                  </a:cubicBezTo>
                  <a:cubicBezTo>
                    <a:pt x="96" y="6"/>
                    <a:pt x="96" y="6"/>
                    <a:pt x="97" y="6"/>
                  </a:cubicBezTo>
                  <a:cubicBezTo>
                    <a:pt x="93" y="4"/>
                    <a:pt x="88" y="2"/>
                    <a:pt x="82" y="1"/>
                  </a:cubicBezTo>
                  <a:close/>
                  <a:moveTo>
                    <a:pt x="62" y="0"/>
                  </a:moveTo>
                  <a:cubicBezTo>
                    <a:pt x="62" y="0"/>
                    <a:pt x="62" y="0"/>
                    <a:pt x="62" y="0"/>
                  </a:cubicBezTo>
                  <a:cubicBezTo>
                    <a:pt x="69" y="0"/>
                    <a:pt x="75" y="1"/>
                    <a:pt x="81" y="2"/>
                  </a:cubicBezTo>
                  <a:cubicBezTo>
                    <a:pt x="81" y="1"/>
                    <a:pt x="82" y="1"/>
                    <a:pt x="82" y="1"/>
                  </a:cubicBezTo>
                  <a:cubicBezTo>
                    <a:pt x="76" y="0"/>
                    <a:pt x="69" y="0"/>
                    <a:pt x="62" y="0"/>
                  </a:cubicBezTo>
                  <a:close/>
                  <a:moveTo>
                    <a:pt x="41" y="2"/>
                  </a:moveTo>
                  <a:cubicBezTo>
                    <a:pt x="41" y="3"/>
                    <a:pt x="41" y="3"/>
                    <a:pt x="41" y="3"/>
                  </a:cubicBezTo>
                  <a:cubicBezTo>
                    <a:pt x="47" y="2"/>
                    <a:pt x="54" y="1"/>
                    <a:pt x="60" y="0"/>
                  </a:cubicBezTo>
                  <a:cubicBezTo>
                    <a:pt x="61" y="0"/>
                    <a:pt x="61" y="0"/>
                    <a:pt x="62" y="0"/>
                  </a:cubicBezTo>
                  <a:cubicBezTo>
                    <a:pt x="62" y="0"/>
                    <a:pt x="62" y="0"/>
                    <a:pt x="62" y="0"/>
                  </a:cubicBezTo>
                  <a:cubicBezTo>
                    <a:pt x="61" y="0"/>
                    <a:pt x="61" y="0"/>
                    <a:pt x="60" y="0"/>
                  </a:cubicBezTo>
                  <a:cubicBezTo>
                    <a:pt x="54" y="0"/>
                    <a:pt x="47" y="1"/>
                    <a:pt x="41" y="2"/>
                  </a:cubicBezTo>
                  <a:close/>
                  <a:moveTo>
                    <a:pt x="22" y="8"/>
                  </a:moveTo>
                  <a:cubicBezTo>
                    <a:pt x="23" y="8"/>
                    <a:pt x="23" y="8"/>
                    <a:pt x="23" y="8"/>
                  </a:cubicBezTo>
                  <a:cubicBezTo>
                    <a:pt x="29" y="6"/>
                    <a:pt x="35" y="4"/>
                    <a:pt x="41" y="3"/>
                  </a:cubicBezTo>
                  <a:cubicBezTo>
                    <a:pt x="41" y="3"/>
                    <a:pt x="41" y="3"/>
                    <a:pt x="41" y="2"/>
                  </a:cubicBezTo>
                  <a:cubicBezTo>
                    <a:pt x="34" y="4"/>
                    <a:pt x="28" y="6"/>
                    <a:pt x="22" y="8"/>
                  </a:cubicBezTo>
                  <a:close/>
                  <a:moveTo>
                    <a:pt x="8" y="16"/>
                  </a:moveTo>
                  <a:cubicBezTo>
                    <a:pt x="9" y="16"/>
                    <a:pt x="9" y="16"/>
                    <a:pt x="10" y="16"/>
                  </a:cubicBezTo>
                  <a:cubicBezTo>
                    <a:pt x="13" y="14"/>
                    <a:pt x="18" y="11"/>
                    <a:pt x="23" y="9"/>
                  </a:cubicBezTo>
                  <a:cubicBezTo>
                    <a:pt x="23" y="8"/>
                    <a:pt x="23" y="8"/>
                    <a:pt x="22" y="8"/>
                  </a:cubicBezTo>
                  <a:cubicBezTo>
                    <a:pt x="17" y="11"/>
                    <a:pt x="12" y="13"/>
                    <a:pt x="8" y="16"/>
                  </a:cubicBezTo>
                  <a:close/>
                  <a:moveTo>
                    <a:pt x="1" y="26"/>
                  </a:moveTo>
                  <a:cubicBezTo>
                    <a:pt x="2" y="26"/>
                    <a:pt x="2" y="26"/>
                    <a:pt x="3" y="26"/>
                  </a:cubicBezTo>
                  <a:cubicBezTo>
                    <a:pt x="4" y="23"/>
                    <a:pt x="6" y="19"/>
                    <a:pt x="10" y="17"/>
                  </a:cubicBezTo>
                  <a:cubicBezTo>
                    <a:pt x="9" y="17"/>
                    <a:pt x="9" y="17"/>
                    <a:pt x="8" y="17"/>
                  </a:cubicBezTo>
                  <a:cubicBezTo>
                    <a:pt x="5" y="20"/>
                    <a:pt x="2" y="23"/>
                    <a:pt x="1" y="26"/>
                  </a:cubicBezTo>
                  <a:close/>
                  <a:moveTo>
                    <a:pt x="2" y="36"/>
                  </a:moveTo>
                  <a:cubicBezTo>
                    <a:pt x="3" y="35"/>
                    <a:pt x="4" y="35"/>
                    <a:pt x="4" y="35"/>
                  </a:cubicBezTo>
                  <a:cubicBezTo>
                    <a:pt x="3" y="32"/>
                    <a:pt x="2" y="29"/>
                    <a:pt x="3" y="26"/>
                  </a:cubicBezTo>
                  <a:cubicBezTo>
                    <a:pt x="3" y="26"/>
                    <a:pt x="3" y="26"/>
                    <a:pt x="3" y="26"/>
                  </a:cubicBezTo>
                  <a:cubicBezTo>
                    <a:pt x="2" y="26"/>
                    <a:pt x="2" y="26"/>
                    <a:pt x="1" y="26"/>
                  </a:cubicBezTo>
                  <a:cubicBezTo>
                    <a:pt x="1" y="26"/>
                    <a:pt x="1" y="26"/>
                    <a:pt x="1" y="27"/>
                  </a:cubicBezTo>
                  <a:cubicBezTo>
                    <a:pt x="0" y="30"/>
                    <a:pt x="1" y="33"/>
                    <a:pt x="2" y="36"/>
                  </a:cubicBezTo>
                  <a:close/>
                  <a:moveTo>
                    <a:pt x="12" y="43"/>
                  </a:moveTo>
                  <a:cubicBezTo>
                    <a:pt x="12" y="43"/>
                    <a:pt x="12" y="42"/>
                    <a:pt x="13" y="42"/>
                  </a:cubicBezTo>
                  <a:cubicBezTo>
                    <a:pt x="9" y="40"/>
                    <a:pt x="6" y="38"/>
                    <a:pt x="4" y="35"/>
                  </a:cubicBezTo>
                  <a:cubicBezTo>
                    <a:pt x="4" y="35"/>
                    <a:pt x="3" y="36"/>
                    <a:pt x="3" y="36"/>
                  </a:cubicBezTo>
                  <a:cubicBezTo>
                    <a:pt x="4" y="39"/>
                    <a:pt x="7" y="41"/>
                    <a:pt x="12" y="43"/>
                  </a:cubicBezTo>
                  <a:close/>
                  <a:moveTo>
                    <a:pt x="27" y="48"/>
                  </a:moveTo>
                  <a:cubicBezTo>
                    <a:pt x="27" y="47"/>
                    <a:pt x="28" y="47"/>
                    <a:pt x="28" y="46"/>
                  </a:cubicBezTo>
                  <a:cubicBezTo>
                    <a:pt x="22" y="46"/>
                    <a:pt x="17" y="44"/>
                    <a:pt x="13" y="42"/>
                  </a:cubicBezTo>
                  <a:cubicBezTo>
                    <a:pt x="13" y="42"/>
                    <a:pt x="12" y="43"/>
                    <a:pt x="12" y="43"/>
                  </a:cubicBezTo>
                  <a:cubicBezTo>
                    <a:pt x="16" y="45"/>
                    <a:pt x="21" y="47"/>
                    <a:pt x="27" y="48"/>
                  </a:cubicBezTo>
                  <a:close/>
                  <a:moveTo>
                    <a:pt x="47" y="48"/>
                  </a:moveTo>
                  <a:cubicBezTo>
                    <a:pt x="47" y="48"/>
                    <a:pt x="47" y="48"/>
                    <a:pt x="47" y="47"/>
                  </a:cubicBezTo>
                  <a:cubicBezTo>
                    <a:pt x="47" y="47"/>
                    <a:pt x="47" y="47"/>
                    <a:pt x="47" y="47"/>
                  </a:cubicBezTo>
                  <a:cubicBezTo>
                    <a:pt x="40" y="48"/>
                    <a:pt x="34" y="47"/>
                    <a:pt x="28" y="47"/>
                  </a:cubicBezTo>
                  <a:cubicBezTo>
                    <a:pt x="28" y="47"/>
                    <a:pt x="27" y="47"/>
                    <a:pt x="27" y="48"/>
                  </a:cubicBezTo>
                  <a:cubicBezTo>
                    <a:pt x="33" y="48"/>
                    <a:pt x="40" y="49"/>
                    <a:pt x="47" y="49"/>
                  </a:cubicBezTo>
                  <a:cubicBezTo>
                    <a:pt x="47" y="49"/>
                    <a:pt x="47" y="48"/>
                    <a:pt x="47" y="48"/>
                  </a:cubicBezTo>
                  <a:close/>
                  <a:moveTo>
                    <a:pt x="68" y="46"/>
                  </a:moveTo>
                  <a:cubicBezTo>
                    <a:pt x="68" y="45"/>
                    <a:pt x="68" y="45"/>
                    <a:pt x="68" y="45"/>
                  </a:cubicBezTo>
                  <a:cubicBezTo>
                    <a:pt x="61" y="46"/>
                    <a:pt x="55" y="47"/>
                    <a:pt x="48" y="47"/>
                  </a:cubicBezTo>
                  <a:cubicBezTo>
                    <a:pt x="48" y="48"/>
                    <a:pt x="47" y="48"/>
                    <a:pt x="47" y="48"/>
                  </a:cubicBezTo>
                  <a:cubicBezTo>
                    <a:pt x="55" y="48"/>
                    <a:pt x="62" y="47"/>
                    <a:pt x="68" y="46"/>
                  </a:cubicBezTo>
                  <a:close/>
                  <a:moveTo>
                    <a:pt x="87" y="39"/>
                  </a:moveTo>
                  <a:cubicBezTo>
                    <a:pt x="86" y="39"/>
                    <a:pt x="86" y="39"/>
                    <a:pt x="85" y="39"/>
                  </a:cubicBezTo>
                  <a:cubicBezTo>
                    <a:pt x="80" y="41"/>
                    <a:pt x="74" y="43"/>
                    <a:pt x="68" y="45"/>
                  </a:cubicBezTo>
                  <a:cubicBezTo>
                    <a:pt x="68" y="45"/>
                    <a:pt x="68" y="45"/>
                    <a:pt x="69" y="45"/>
                  </a:cubicBezTo>
                  <a:cubicBezTo>
                    <a:pt x="75" y="44"/>
                    <a:pt x="81" y="42"/>
                    <a:pt x="87" y="39"/>
                  </a:cubicBezTo>
                  <a:close/>
                  <a:moveTo>
                    <a:pt x="100" y="31"/>
                  </a:moveTo>
                  <a:cubicBezTo>
                    <a:pt x="99" y="31"/>
                    <a:pt x="99" y="31"/>
                    <a:pt x="98" y="30"/>
                  </a:cubicBezTo>
                  <a:cubicBezTo>
                    <a:pt x="95" y="33"/>
                    <a:pt x="91" y="36"/>
                    <a:pt x="86" y="39"/>
                  </a:cubicBezTo>
                  <a:cubicBezTo>
                    <a:pt x="86" y="39"/>
                    <a:pt x="86" y="39"/>
                    <a:pt x="87" y="39"/>
                  </a:cubicBezTo>
                  <a:cubicBezTo>
                    <a:pt x="92" y="37"/>
                    <a:pt x="96" y="34"/>
                    <a:pt x="100" y="31"/>
                  </a:cubicBezTo>
                  <a:close/>
                  <a:moveTo>
                    <a:pt x="106" y="22"/>
                  </a:moveTo>
                  <a:cubicBezTo>
                    <a:pt x="105" y="22"/>
                    <a:pt x="105" y="22"/>
                    <a:pt x="104" y="22"/>
                  </a:cubicBezTo>
                  <a:cubicBezTo>
                    <a:pt x="103" y="25"/>
                    <a:pt x="101" y="28"/>
                    <a:pt x="98" y="30"/>
                  </a:cubicBezTo>
                  <a:cubicBezTo>
                    <a:pt x="99" y="31"/>
                    <a:pt x="99" y="31"/>
                    <a:pt x="100" y="31"/>
                  </a:cubicBezTo>
                  <a:cubicBezTo>
                    <a:pt x="103" y="28"/>
                    <a:pt x="105" y="25"/>
                    <a:pt x="106" y="2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3" name="Freeform 73"/>
            <p:cNvSpPr/>
            <p:nvPr/>
          </p:nvSpPr>
          <p:spPr bwMode="auto">
            <a:xfrm>
              <a:off x="5363504" y="3014609"/>
              <a:ext cx="588319" cy="953682"/>
            </a:xfrm>
            <a:custGeom>
              <a:avLst/>
              <a:gdLst>
                <a:gd name="T0" fmla="*/ 18413 w 328"/>
                <a:gd name="T1" fmla="*/ 3674 h 532"/>
                <a:gd name="T2" fmla="*/ 19299 w 328"/>
                <a:gd name="T3" fmla="*/ 4198 h 532"/>
                <a:gd name="T4" fmla="*/ 59654 w 328"/>
                <a:gd name="T5" fmla="*/ 22898 h 532"/>
                <a:gd name="T6" fmla="*/ 60032 w 328"/>
                <a:gd name="T7" fmla="*/ 23399 h 532"/>
                <a:gd name="T8" fmla="*/ 94132 w 328"/>
                <a:gd name="T9" fmla="*/ 53531 h 532"/>
                <a:gd name="T10" fmla="*/ 95004 w 328"/>
                <a:gd name="T11" fmla="*/ 54060 h 532"/>
                <a:gd name="T12" fmla="*/ 120026 w 328"/>
                <a:gd name="T13" fmla="*/ 91997 h 532"/>
                <a:gd name="T14" fmla="*/ 120026 w 328"/>
                <a:gd name="T15" fmla="*/ 92800 h 532"/>
                <a:gd name="T16" fmla="*/ 133312 w 328"/>
                <a:gd name="T17" fmla="*/ 135266 h 532"/>
                <a:gd name="T18" fmla="*/ 133312 w 328"/>
                <a:gd name="T19" fmla="*/ 135266 h 532"/>
                <a:gd name="T20" fmla="*/ 133312 w 328"/>
                <a:gd name="T21" fmla="*/ 136137 h 532"/>
                <a:gd name="T22" fmla="*/ 131254 w 328"/>
                <a:gd name="T23" fmla="*/ 176624 h 532"/>
                <a:gd name="T24" fmla="*/ 130661 w 328"/>
                <a:gd name="T25" fmla="*/ 176992 h 532"/>
                <a:gd name="T26" fmla="*/ 115175 w 328"/>
                <a:gd name="T27" fmla="*/ 208812 h 532"/>
                <a:gd name="T28" fmla="*/ 114672 w 328"/>
                <a:gd name="T29" fmla="*/ 209705 h 532"/>
                <a:gd name="T30" fmla="*/ 107375 w 328"/>
                <a:gd name="T31" fmla="*/ 217196 h 532"/>
                <a:gd name="T32" fmla="*/ 106851 w 328"/>
                <a:gd name="T33" fmla="*/ 217470 h 532"/>
                <a:gd name="T34" fmla="*/ 114287 w 328"/>
                <a:gd name="T35" fmla="*/ 209705 h 532"/>
                <a:gd name="T36" fmla="*/ 114672 w 328"/>
                <a:gd name="T37" fmla="*/ 209336 h 532"/>
                <a:gd name="T38" fmla="*/ 130661 w 328"/>
                <a:gd name="T39" fmla="*/ 177495 h 532"/>
                <a:gd name="T40" fmla="*/ 130661 w 328"/>
                <a:gd name="T41" fmla="*/ 176624 h 532"/>
                <a:gd name="T42" fmla="*/ 132783 w 328"/>
                <a:gd name="T43" fmla="*/ 136137 h 532"/>
                <a:gd name="T44" fmla="*/ 132783 w 328"/>
                <a:gd name="T45" fmla="*/ 135761 h 532"/>
                <a:gd name="T46" fmla="*/ 132783 w 328"/>
                <a:gd name="T47" fmla="*/ 135761 h 532"/>
                <a:gd name="T48" fmla="*/ 120026 w 328"/>
                <a:gd name="T49" fmla="*/ 92800 h 532"/>
                <a:gd name="T50" fmla="*/ 119752 w 328"/>
                <a:gd name="T51" fmla="*/ 92481 h 532"/>
                <a:gd name="T52" fmla="*/ 94472 w 328"/>
                <a:gd name="T53" fmla="*/ 54334 h 532"/>
                <a:gd name="T54" fmla="*/ 94132 w 328"/>
                <a:gd name="T55" fmla="*/ 53531 h 532"/>
                <a:gd name="T56" fmla="*/ 60032 w 328"/>
                <a:gd name="T57" fmla="*/ 23701 h 532"/>
                <a:gd name="T58" fmla="*/ 59122 w 328"/>
                <a:gd name="T59" fmla="*/ 23399 h 532"/>
                <a:gd name="T60" fmla="*/ 19299 w 328"/>
                <a:gd name="T61" fmla="*/ 4198 h 532"/>
                <a:gd name="T62" fmla="*/ 18413 w 328"/>
                <a:gd name="T63" fmla="*/ 3674 h 532"/>
                <a:gd name="T64" fmla="*/ 0 w 328"/>
                <a:gd name="T65" fmla="*/ 0 h 532"/>
                <a:gd name="T66" fmla="*/ 18413 w 328"/>
                <a:gd name="T67" fmla="*/ 3674 h 5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 h="532">
                  <a:moveTo>
                    <a:pt x="45" y="9"/>
                  </a:moveTo>
                  <a:cubicBezTo>
                    <a:pt x="46" y="10"/>
                    <a:pt x="46" y="10"/>
                    <a:pt x="47" y="10"/>
                  </a:cubicBezTo>
                  <a:cubicBezTo>
                    <a:pt x="81" y="20"/>
                    <a:pt x="114" y="36"/>
                    <a:pt x="145" y="56"/>
                  </a:cubicBezTo>
                  <a:cubicBezTo>
                    <a:pt x="145" y="57"/>
                    <a:pt x="146" y="57"/>
                    <a:pt x="146" y="57"/>
                  </a:cubicBezTo>
                  <a:cubicBezTo>
                    <a:pt x="177" y="78"/>
                    <a:pt x="205" y="103"/>
                    <a:pt x="229" y="131"/>
                  </a:cubicBezTo>
                  <a:cubicBezTo>
                    <a:pt x="230" y="131"/>
                    <a:pt x="230" y="132"/>
                    <a:pt x="231" y="132"/>
                  </a:cubicBezTo>
                  <a:cubicBezTo>
                    <a:pt x="255" y="160"/>
                    <a:pt x="276" y="192"/>
                    <a:pt x="292" y="225"/>
                  </a:cubicBezTo>
                  <a:cubicBezTo>
                    <a:pt x="292" y="226"/>
                    <a:pt x="292" y="226"/>
                    <a:pt x="292" y="227"/>
                  </a:cubicBezTo>
                  <a:cubicBezTo>
                    <a:pt x="308" y="260"/>
                    <a:pt x="319" y="295"/>
                    <a:pt x="324" y="331"/>
                  </a:cubicBezTo>
                  <a:cubicBezTo>
                    <a:pt x="324" y="331"/>
                    <a:pt x="324" y="331"/>
                    <a:pt x="324" y="331"/>
                  </a:cubicBezTo>
                  <a:cubicBezTo>
                    <a:pt x="324" y="332"/>
                    <a:pt x="324" y="332"/>
                    <a:pt x="324" y="333"/>
                  </a:cubicBezTo>
                  <a:cubicBezTo>
                    <a:pt x="328" y="368"/>
                    <a:pt x="326" y="402"/>
                    <a:pt x="319" y="432"/>
                  </a:cubicBezTo>
                  <a:cubicBezTo>
                    <a:pt x="319" y="432"/>
                    <a:pt x="319" y="433"/>
                    <a:pt x="318" y="433"/>
                  </a:cubicBezTo>
                  <a:cubicBezTo>
                    <a:pt x="311" y="463"/>
                    <a:pt x="297" y="489"/>
                    <a:pt x="280" y="511"/>
                  </a:cubicBezTo>
                  <a:cubicBezTo>
                    <a:pt x="279" y="512"/>
                    <a:pt x="279" y="512"/>
                    <a:pt x="279" y="513"/>
                  </a:cubicBezTo>
                  <a:cubicBezTo>
                    <a:pt x="273" y="519"/>
                    <a:pt x="268" y="525"/>
                    <a:pt x="261" y="531"/>
                  </a:cubicBezTo>
                  <a:cubicBezTo>
                    <a:pt x="260" y="532"/>
                    <a:pt x="260" y="532"/>
                    <a:pt x="260" y="532"/>
                  </a:cubicBezTo>
                  <a:cubicBezTo>
                    <a:pt x="267" y="526"/>
                    <a:pt x="273" y="520"/>
                    <a:pt x="278" y="513"/>
                  </a:cubicBezTo>
                  <a:cubicBezTo>
                    <a:pt x="278" y="513"/>
                    <a:pt x="279" y="512"/>
                    <a:pt x="279" y="512"/>
                  </a:cubicBezTo>
                  <a:cubicBezTo>
                    <a:pt x="297" y="490"/>
                    <a:pt x="310" y="463"/>
                    <a:pt x="318" y="434"/>
                  </a:cubicBezTo>
                  <a:cubicBezTo>
                    <a:pt x="318" y="433"/>
                    <a:pt x="318" y="433"/>
                    <a:pt x="318" y="432"/>
                  </a:cubicBezTo>
                  <a:cubicBezTo>
                    <a:pt x="326" y="402"/>
                    <a:pt x="328" y="369"/>
                    <a:pt x="323" y="333"/>
                  </a:cubicBezTo>
                  <a:cubicBezTo>
                    <a:pt x="323" y="333"/>
                    <a:pt x="323" y="333"/>
                    <a:pt x="323" y="332"/>
                  </a:cubicBezTo>
                  <a:cubicBezTo>
                    <a:pt x="323" y="332"/>
                    <a:pt x="323" y="332"/>
                    <a:pt x="323" y="332"/>
                  </a:cubicBezTo>
                  <a:cubicBezTo>
                    <a:pt x="318" y="296"/>
                    <a:pt x="307" y="261"/>
                    <a:pt x="292" y="227"/>
                  </a:cubicBezTo>
                  <a:cubicBezTo>
                    <a:pt x="291" y="227"/>
                    <a:pt x="291" y="226"/>
                    <a:pt x="291" y="226"/>
                  </a:cubicBezTo>
                  <a:cubicBezTo>
                    <a:pt x="275" y="192"/>
                    <a:pt x="254" y="161"/>
                    <a:pt x="230" y="133"/>
                  </a:cubicBezTo>
                  <a:cubicBezTo>
                    <a:pt x="230" y="132"/>
                    <a:pt x="229" y="132"/>
                    <a:pt x="229" y="131"/>
                  </a:cubicBezTo>
                  <a:cubicBezTo>
                    <a:pt x="204" y="103"/>
                    <a:pt x="176" y="78"/>
                    <a:pt x="146" y="58"/>
                  </a:cubicBezTo>
                  <a:cubicBezTo>
                    <a:pt x="145" y="57"/>
                    <a:pt x="145" y="57"/>
                    <a:pt x="144" y="57"/>
                  </a:cubicBezTo>
                  <a:cubicBezTo>
                    <a:pt x="114" y="36"/>
                    <a:pt x="81" y="20"/>
                    <a:pt x="47" y="10"/>
                  </a:cubicBezTo>
                  <a:cubicBezTo>
                    <a:pt x="46" y="10"/>
                    <a:pt x="46" y="10"/>
                    <a:pt x="45" y="9"/>
                  </a:cubicBezTo>
                  <a:cubicBezTo>
                    <a:pt x="30" y="5"/>
                    <a:pt x="15" y="2"/>
                    <a:pt x="0" y="0"/>
                  </a:cubicBezTo>
                  <a:cubicBezTo>
                    <a:pt x="15" y="2"/>
                    <a:pt x="30" y="5"/>
                    <a:pt x="45"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4" name="Freeform 74"/>
            <p:cNvSpPr/>
            <p:nvPr/>
          </p:nvSpPr>
          <p:spPr bwMode="auto">
            <a:xfrm>
              <a:off x="5363504" y="3014609"/>
              <a:ext cx="443327" cy="1056187"/>
            </a:xfrm>
            <a:custGeom>
              <a:avLst/>
              <a:gdLst>
                <a:gd name="T0" fmla="*/ 13602 w 247"/>
                <a:gd name="T1" fmla="*/ 7496 h 589"/>
                <a:gd name="T2" fmla="*/ 13971 w 247"/>
                <a:gd name="T3" fmla="*/ 7496 h 589"/>
                <a:gd name="T4" fmla="*/ 43313 w 247"/>
                <a:gd name="T5" fmla="*/ 33653 h 589"/>
                <a:gd name="T6" fmla="*/ 43817 w 247"/>
                <a:gd name="T7" fmla="*/ 33993 h 589"/>
                <a:gd name="T8" fmla="*/ 69380 w 247"/>
                <a:gd name="T9" fmla="*/ 69559 h 589"/>
                <a:gd name="T10" fmla="*/ 69905 w 247"/>
                <a:gd name="T11" fmla="*/ 70452 h 589"/>
                <a:gd name="T12" fmla="*/ 88756 w 247"/>
                <a:gd name="T13" fmla="*/ 112260 h 589"/>
                <a:gd name="T14" fmla="*/ 89260 w 247"/>
                <a:gd name="T15" fmla="*/ 113129 h 589"/>
                <a:gd name="T16" fmla="*/ 99909 w 247"/>
                <a:gd name="T17" fmla="*/ 156989 h 589"/>
                <a:gd name="T18" fmla="*/ 99909 w 247"/>
                <a:gd name="T19" fmla="*/ 157358 h 589"/>
                <a:gd name="T20" fmla="*/ 99909 w 247"/>
                <a:gd name="T21" fmla="*/ 157703 h 589"/>
                <a:gd name="T22" fmla="*/ 100507 w 247"/>
                <a:gd name="T23" fmla="*/ 196717 h 589"/>
                <a:gd name="T24" fmla="*/ 99909 w 247"/>
                <a:gd name="T25" fmla="*/ 197470 h 589"/>
                <a:gd name="T26" fmla="*/ 89997 w 247"/>
                <a:gd name="T27" fmla="*/ 225680 h 589"/>
                <a:gd name="T28" fmla="*/ 89629 w 247"/>
                <a:gd name="T29" fmla="*/ 226261 h 589"/>
                <a:gd name="T30" fmla="*/ 72723 w 247"/>
                <a:gd name="T31" fmla="*/ 241330 h 589"/>
                <a:gd name="T32" fmla="*/ 72355 w 247"/>
                <a:gd name="T33" fmla="*/ 241330 h 589"/>
                <a:gd name="T34" fmla="*/ 89260 w 247"/>
                <a:gd name="T35" fmla="*/ 226261 h 589"/>
                <a:gd name="T36" fmla="*/ 89629 w 247"/>
                <a:gd name="T37" fmla="*/ 226261 h 589"/>
                <a:gd name="T38" fmla="*/ 99597 w 247"/>
                <a:gd name="T39" fmla="*/ 197470 h 589"/>
                <a:gd name="T40" fmla="*/ 99597 w 247"/>
                <a:gd name="T41" fmla="*/ 197085 h 589"/>
                <a:gd name="T42" fmla="*/ 99597 w 247"/>
                <a:gd name="T43" fmla="*/ 157703 h 589"/>
                <a:gd name="T44" fmla="*/ 99597 w 247"/>
                <a:gd name="T45" fmla="*/ 157358 h 589"/>
                <a:gd name="T46" fmla="*/ 99597 w 247"/>
                <a:gd name="T47" fmla="*/ 157358 h 589"/>
                <a:gd name="T48" fmla="*/ 88756 w 247"/>
                <a:gd name="T49" fmla="*/ 113129 h 589"/>
                <a:gd name="T50" fmla="*/ 88371 w 247"/>
                <a:gd name="T51" fmla="*/ 112260 h 589"/>
                <a:gd name="T52" fmla="*/ 69380 w 247"/>
                <a:gd name="T53" fmla="*/ 70452 h 589"/>
                <a:gd name="T54" fmla="*/ 69007 w 247"/>
                <a:gd name="T55" fmla="*/ 70084 h 589"/>
                <a:gd name="T56" fmla="*/ 43313 w 247"/>
                <a:gd name="T57" fmla="*/ 33993 h 589"/>
                <a:gd name="T58" fmla="*/ 42994 w 247"/>
                <a:gd name="T59" fmla="*/ 33653 h 589"/>
                <a:gd name="T60" fmla="*/ 13971 w 247"/>
                <a:gd name="T61" fmla="*/ 7496 h 589"/>
                <a:gd name="T62" fmla="*/ 13311 w 247"/>
                <a:gd name="T63" fmla="*/ 7496 h 589"/>
                <a:gd name="T64" fmla="*/ 0 w 247"/>
                <a:gd name="T65" fmla="*/ 0 h 589"/>
                <a:gd name="T66" fmla="*/ 13602 w 247"/>
                <a:gd name="T67" fmla="*/ 7496 h 5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7" h="589">
                  <a:moveTo>
                    <a:pt x="33" y="18"/>
                  </a:moveTo>
                  <a:cubicBezTo>
                    <a:pt x="33" y="18"/>
                    <a:pt x="33" y="18"/>
                    <a:pt x="34" y="18"/>
                  </a:cubicBezTo>
                  <a:cubicBezTo>
                    <a:pt x="58" y="35"/>
                    <a:pt x="82" y="56"/>
                    <a:pt x="105" y="82"/>
                  </a:cubicBezTo>
                  <a:cubicBezTo>
                    <a:pt x="105" y="82"/>
                    <a:pt x="106" y="83"/>
                    <a:pt x="106" y="83"/>
                  </a:cubicBezTo>
                  <a:cubicBezTo>
                    <a:pt x="128" y="109"/>
                    <a:pt x="149" y="138"/>
                    <a:pt x="168" y="170"/>
                  </a:cubicBezTo>
                  <a:cubicBezTo>
                    <a:pt x="168" y="171"/>
                    <a:pt x="168" y="171"/>
                    <a:pt x="169" y="172"/>
                  </a:cubicBezTo>
                  <a:cubicBezTo>
                    <a:pt x="187" y="204"/>
                    <a:pt x="203" y="238"/>
                    <a:pt x="215" y="274"/>
                  </a:cubicBezTo>
                  <a:cubicBezTo>
                    <a:pt x="216" y="274"/>
                    <a:pt x="216" y="275"/>
                    <a:pt x="216" y="276"/>
                  </a:cubicBezTo>
                  <a:cubicBezTo>
                    <a:pt x="228" y="311"/>
                    <a:pt x="237" y="347"/>
                    <a:pt x="242" y="383"/>
                  </a:cubicBezTo>
                  <a:cubicBezTo>
                    <a:pt x="242" y="383"/>
                    <a:pt x="242" y="384"/>
                    <a:pt x="242" y="384"/>
                  </a:cubicBezTo>
                  <a:cubicBezTo>
                    <a:pt x="242" y="384"/>
                    <a:pt x="242" y="384"/>
                    <a:pt x="242" y="385"/>
                  </a:cubicBezTo>
                  <a:cubicBezTo>
                    <a:pt x="247" y="421"/>
                    <a:pt x="247" y="453"/>
                    <a:pt x="243" y="480"/>
                  </a:cubicBezTo>
                  <a:cubicBezTo>
                    <a:pt x="242" y="481"/>
                    <a:pt x="242" y="481"/>
                    <a:pt x="242" y="482"/>
                  </a:cubicBezTo>
                  <a:cubicBezTo>
                    <a:pt x="238" y="509"/>
                    <a:pt x="230" y="533"/>
                    <a:pt x="218" y="551"/>
                  </a:cubicBezTo>
                  <a:cubicBezTo>
                    <a:pt x="218" y="551"/>
                    <a:pt x="217" y="552"/>
                    <a:pt x="217" y="552"/>
                  </a:cubicBezTo>
                  <a:cubicBezTo>
                    <a:pt x="206" y="569"/>
                    <a:pt x="193" y="581"/>
                    <a:pt x="176" y="589"/>
                  </a:cubicBezTo>
                  <a:cubicBezTo>
                    <a:pt x="175" y="589"/>
                    <a:pt x="175" y="589"/>
                    <a:pt x="175" y="589"/>
                  </a:cubicBezTo>
                  <a:cubicBezTo>
                    <a:pt x="192" y="582"/>
                    <a:pt x="205" y="569"/>
                    <a:pt x="216" y="552"/>
                  </a:cubicBezTo>
                  <a:cubicBezTo>
                    <a:pt x="216" y="552"/>
                    <a:pt x="217" y="552"/>
                    <a:pt x="217" y="552"/>
                  </a:cubicBezTo>
                  <a:cubicBezTo>
                    <a:pt x="228" y="533"/>
                    <a:pt x="237" y="510"/>
                    <a:pt x="241" y="482"/>
                  </a:cubicBezTo>
                  <a:cubicBezTo>
                    <a:pt x="241" y="482"/>
                    <a:pt x="241" y="481"/>
                    <a:pt x="241" y="481"/>
                  </a:cubicBezTo>
                  <a:cubicBezTo>
                    <a:pt x="245" y="453"/>
                    <a:pt x="246" y="421"/>
                    <a:pt x="241" y="385"/>
                  </a:cubicBezTo>
                  <a:cubicBezTo>
                    <a:pt x="241" y="385"/>
                    <a:pt x="241" y="385"/>
                    <a:pt x="241" y="384"/>
                  </a:cubicBezTo>
                  <a:cubicBezTo>
                    <a:pt x="241" y="384"/>
                    <a:pt x="241" y="384"/>
                    <a:pt x="241" y="384"/>
                  </a:cubicBezTo>
                  <a:cubicBezTo>
                    <a:pt x="236" y="348"/>
                    <a:pt x="227" y="312"/>
                    <a:pt x="215" y="276"/>
                  </a:cubicBezTo>
                  <a:cubicBezTo>
                    <a:pt x="215" y="276"/>
                    <a:pt x="214" y="275"/>
                    <a:pt x="214" y="274"/>
                  </a:cubicBezTo>
                  <a:cubicBezTo>
                    <a:pt x="202" y="239"/>
                    <a:pt x="186" y="204"/>
                    <a:pt x="168" y="172"/>
                  </a:cubicBezTo>
                  <a:cubicBezTo>
                    <a:pt x="167" y="172"/>
                    <a:pt x="167" y="171"/>
                    <a:pt x="167" y="171"/>
                  </a:cubicBezTo>
                  <a:cubicBezTo>
                    <a:pt x="148" y="139"/>
                    <a:pt x="128" y="109"/>
                    <a:pt x="105" y="83"/>
                  </a:cubicBezTo>
                  <a:cubicBezTo>
                    <a:pt x="105" y="83"/>
                    <a:pt x="105" y="82"/>
                    <a:pt x="104" y="82"/>
                  </a:cubicBezTo>
                  <a:cubicBezTo>
                    <a:pt x="82" y="56"/>
                    <a:pt x="58" y="35"/>
                    <a:pt x="34" y="18"/>
                  </a:cubicBezTo>
                  <a:cubicBezTo>
                    <a:pt x="33" y="18"/>
                    <a:pt x="33" y="18"/>
                    <a:pt x="32" y="18"/>
                  </a:cubicBezTo>
                  <a:cubicBezTo>
                    <a:pt x="22" y="11"/>
                    <a:pt x="11" y="5"/>
                    <a:pt x="0" y="0"/>
                  </a:cubicBezTo>
                  <a:cubicBezTo>
                    <a:pt x="11" y="5"/>
                    <a:pt x="22" y="11"/>
                    <a:pt x="33" y="1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5" name="Freeform 75"/>
            <p:cNvSpPr/>
            <p:nvPr/>
          </p:nvSpPr>
          <p:spPr bwMode="auto">
            <a:xfrm>
              <a:off x="5363504" y="3014609"/>
              <a:ext cx="247474" cy="1095671"/>
            </a:xfrm>
            <a:custGeom>
              <a:avLst/>
              <a:gdLst>
                <a:gd name="T0" fmla="*/ 6104 w 138"/>
                <a:gd name="T1" fmla="*/ 9917 h 611"/>
                <a:gd name="T2" fmla="*/ 6629 w 138"/>
                <a:gd name="T3" fmla="*/ 9917 h 611"/>
                <a:gd name="T4" fmla="*/ 20526 w 138"/>
                <a:gd name="T5" fmla="*/ 40912 h 611"/>
                <a:gd name="T6" fmla="*/ 20826 w 138"/>
                <a:gd name="T7" fmla="*/ 41809 h 611"/>
                <a:gd name="T8" fmla="*/ 34065 w 138"/>
                <a:gd name="T9" fmla="*/ 81540 h 611"/>
                <a:gd name="T10" fmla="*/ 34065 w 138"/>
                <a:gd name="T11" fmla="*/ 82449 h 611"/>
                <a:gd name="T12" fmla="*/ 45531 w 138"/>
                <a:gd name="T13" fmla="*/ 127024 h 611"/>
                <a:gd name="T14" fmla="*/ 45531 w 138"/>
                <a:gd name="T15" fmla="*/ 127326 h 611"/>
                <a:gd name="T16" fmla="*/ 53351 w 138"/>
                <a:gd name="T17" fmla="*/ 172511 h 611"/>
                <a:gd name="T18" fmla="*/ 53351 w 138"/>
                <a:gd name="T19" fmla="*/ 173035 h 611"/>
                <a:gd name="T20" fmla="*/ 53351 w 138"/>
                <a:gd name="T21" fmla="*/ 173314 h 611"/>
                <a:gd name="T22" fmla="*/ 56648 w 138"/>
                <a:gd name="T23" fmla="*/ 211514 h 611"/>
                <a:gd name="T24" fmla="*/ 56648 w 138"/>
                <a:gd name="T25" fmla="*/ 211894 h 611"/>
                <a:gd name="T26" fmla="*/ 54588 w 138"/>
                <a:gd name="T27" fmla="*/ 237741 h 611"/>
                <a:gd name="T28" fmla="*/ 54220 w 138"/>
                <a:gd name="T29" fmla="*/ 238060 h 611"/>
                <a:gd name="T30" fmla="*/ 47591 w 138"/>
                <a:gd name="T31" fmla="*/ 249504 h 611"/>
                <a:gd name="T32" fmla="*/ 47591 w 138"/>
                <a:gd name="T33" fmla="*/ 250029 h 611"/>
                <a:gd name="T34" fmla="*/ 46429 w 138"/>
                <a:gd name="T35" fmla="*/ 250402 h 611"/>
                <a:gd name="T36" fmla="*/ 46429 w 138"/>
                <a:gd name="T37" fmla="*/ 250402 h 611"/>
                <a:gd name="T38" fmla="*/ 47301 w 138"/>
                <a:gd name="T39" fmla="*/ 250029 h 611"/>
                <a:gd name="T40" fmla="*/ 47591 w 138"/>
                <a:gd name="T41" fmla="*/ 250029 h 611"/>
                <a:gd name="T42" fmla="*/ 53696 w 138"/>
                <a:gd name="T43" fmla="*/ 238060 h 611"/>
                <a:gd name="T44" fmla="*/ 53696 w 138"/>
                <a:gd name="T45" fmla="*/ 237741 h 611"/>
                <a:gd name="T46" fmla="*/ 55777 w 138"/>
                <a:gd name="T47" fmla="*/ 212201 h 611"/>
                <a:gd name="T48" fmla="*/ 55777 w 138"/>
                <a:gd name="T49" fmla="*/ 211894 h 611"/>
                <a:gd name="T50" fmla="*/ 53036 w 138"/>
                <a:gd name="T51" fmla="*/ 173314 h 611"/>
                <a:gd name="T52" fmla="*/ 52441 w 138"/>
                <a:gd name="T53" fmla="*/ 173035 h 611"/>
                <a:gd name="T54" fmla="*/ 52441 w 138"/>
                <a:gd name="T55" fmla="*/ 173035 h 611"/>
                <a:gd name="T56" fmla="*/ 45153 w 138"/>
                <a:gd name="T57" fmla="*/ 127917 h 611"/>
                <a:gd name="T58" fmla="*/ 44667 w 138"/>
                <a:gd name="T59" fmla="*/ 127024 h 611"/>
                <a:gd name="T60" fmla="*/ 33696 w 138"/>
                <a:gd name="T61" fmla="*/ 82449 h 611"/>
                <a:gd name="T62" fmla="*/ 33696 w 138"/>
                <a:gd name="T63" fmla="*/ 81540 h 611"/>
                <a:gd name="T64" fmla="*/ 20526 w 138"/>
                <a:gd name="T65" fmla="*/ 41809 h 611"/>
                <a:gd name="T66" fmla="*/ 20146 w 138"/>
                <a:gd name="T67" fmla="*/ 41441 h 611"/>
                <a:gd name="T68" fmla="*/ 6104 w 138"/>
                <a:gd name="T69" fmla="*/ 10207 h 611"/>
                <a:gd name="T70" fmla="*/ 6104 w 138"/>
                <a:gd name="T71" fmla="*/ 9917 h 611"/>
                <a:gd name="T72" fmla="*/ 0 w 138"/>
                <a:gd name="T73" fmla="*/ 0 h 611"/>
                <a:gd name="T74" fmla="*/ 0 w 138"/>
                <a:gd name="T75" fmla="*/ 0 h 611"/>
                <a:gd name="T76" fmla="*/ 6104 w 138"/>
                <a:gd name="T77" fmla="*/ 9917 h 6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8" h="611">
                  <a:moveTo>
                    <a:pt x="15" y="24"/>
                  </a:moveTo>
                  <a:cubicBezTo>
                    <a:pt x="15" y="24"/>
                    <a:pt x="15" y="24"/>
                    <a:pt x="16" y="24"/>
                  </a:cubicBezTo>
                  <a:cubicBezTo>
                    <a:pt x="27" y="45"/>
                    <a:pt x="39" y="71"/>
                    <a:pt x="50" y="100"/>
                  </a:cubicBezTo>
                  <a:cubicBezTo>
                    <a:pt x="50" y="101"/>
                    <a:pt x="50" y="101"/>
                    <a:pt x="51" y="102"/>
                  </a:cubicBezTo>
                  <a:cubicBezTo>
                    <a:pt x="62" y="131"/>
                    <a:pt x="73" y="164"/>
                    <a:pt x="83" y="199"/>
                  </a:cubicBezTo>
                  <a:cubicBezTo>
                    <a:pt x="83" y="200"/>
                    <a:pt x="83" y="200"/>
                    <a:pt x="83" y="201"/>
                  </a:cubicBezTo>
                  <a:cubicBezTo>
                    <a:pt x="93" y="236"/>
                    <a:pt x="103" y="273"/>
                    <a:pt x="111" y="310"/>
                  </a:cubicBezTo>
                  <a:cubicBezTo>
                    <a:pt x="111" y="310"/>
                    <a:pt x="111" y="311"/>
                    <a:pt x="111" y="311"/>
                  </a:cubicBezTo>
                  <a:cubicBezTo>
                    <a:pt x="119" y="348"/>
                    <a:pt x="125" y="386"/>
                    <a:pt x="130" y="421"/>
                  </a:cubicBezTo>
                  <a:cubicBezTo>
                    <a:pt x="130" y="421"/>
                    <a:pt x="130" y="422"/>
                    <a:pt x="130" y="422"/>
                  </a:cubicBezTo>
                  <a:cubicBezTo>
                    <a:pt x="130" y="422"/>
                    <a:pt x="130" y="423"/>
                    <a:pt x="130" y="423"/>
                  </a:cubicBezTo>
                  <a:cubicBezTo>
                    <a:pt x="135" y="459"/>
                    <a:pt x="137" y="490"/>
                    <a:pt x="138" y="516"/>
                  </a:cubicBezTo>
                  <a:cubicBezTo>
                    <a:pt x="138" y="517"/>
                    <a:pt x="138" y="517"/>
                    <a:pt x="138" y="517"/>
                  </a:cubicBezTo>
                  <a:cubicBezTo>
                    <a:pt x="138" y="544"/>
                    <a:pt x="136" y="565"/>
                    <a:pt x="133" y="580"/>
                  </a:cubicBezTo>
                  <a:cubicBezTo>
                    <a:pt x="133" y="580"/>
                    <a:pt x="132" y="581"/>
                    <a:pt x="132" y="581"/>
                  </a:cubicBezTo>
                  <a:cubicBezTo>
                    <a:pt x="129" y="596"/>
                    <a:pt x="123" y="606"/>
                    <a:pt x="116" y="609"/>
                  </a:cubicBezTo>
                  <a:cubicBezTo>
                    <a:pt x="116" y="609"/>
                    <a:pt x="116" y="610"/>
                    <a:pt x="116" y="610"/>
                  </a:cubicBezTo>
                  <a:cubicBezTo>
                    <a:pt x="115" y="610"/>
                    <a:pt x="114" y="610"/>
                    <a:pt x="113" y="611"/>
                  </a:cubicBezTo>
                  <a:cubicBezTo>
                    <a:pt x="113" y="611"/>
                    <a:pt x="113" y="611"/>
                    <a:pt x="113" y="611"/>
                  </a:cubicBezTo>
                  <a:cubicBezTo>
                    <a:pt x="114" y="610"/>
                    <a:pt x="114" y="610"/>
                    <a:pt x="115" y="610"/>
                  </a:cubicBezTo>
                  <a:cubicBezTo>
                    <a:pt x="115" y="610"/>
                    <a:pt x="115" y="610"/>
                    <a:pt x="116" y="610"/>
                  </a:cubicBezTo>
                  <a:cubicBezTo>
                    <a:pt x="122" y="606"/>
                    <a:pt x="128" y="596"/>
                    <a:pt x="131" y="581"/>
                  </a:cubicBezTo>
                  <a:cubicBezTo>
                    <a:pt x="131" y="581"/>
                    <a:pt x="131" y="581"/>
                    <a:pt x="131" y="580"/>
                  </a:cubicBezTo>
                  <a:cubicBezTo>
                    <a:pt x="135" y="565"/>
                    <a:pt x="136" y="544"/>
                    <a:pt x="136" y="518"/>
                  </a:cubicBezTo>
                  <a:cubicBezTo>
                    <a:pt x="136" y="517"/>
                    <a:pt x="136" y="517"/>
                    <a:pt x="136" y="517"/>
                  </a:cubicBezTo>
                  <a:cubicBezTo>
                    <a:pt x="136" y="490"/>
                    <a:pt x="133" y="459"/>
                    <a:pt x="129" y="423"/>
                  </a:cubicBezTo>
                  <a:cubicBezTo>
                    <a:pt x="129" y="423"/>
                    <a:pt x="129" y="423"/>
                    <a:pt x="128" y="422"/>
                  </a:cubicBezTo>
                  <a:cubicBezTo>
                    <a:pt x="128" y="422"/>
                    <a:pt x="128" y="422"/>
                    <a:pt x="128" y="422"/>
                  </a:cubicBezTo>
                  <a:cubicBezTo>
                    <a:pt x="124" y="386"/>
                    <a:pt x="117" y="349"/>
                    <a:pt x="110" y="312"/>
                  </a:cubicBezTo>
                  <a:cubicBezTo>
                    <a:pt x="109" y="311"/>
                    <a:pt x="109" y="310"/>
                    <a:pt x="109" y="310"/>
                  </a:cubicBezTo>
                  <a:cubicBezTo>
                    <a:pt x="101" y="273"/>
                    <a:pt x="92" y="236"/>
                    <a:pt x="82" y="201"/>
                  </a:cubicBezTo>
                  <a:cubicBezTo>
                    <a:pt x="82" y="201"/>
                    <a:pt x="82" y="200"/>
                    <a:pt x="82" y="199"/>
                  </a:cubicBezTo>
                  <a:cubicBezTo>
                    <a:pt x="72" y="165"/>
                    <a:pt x="61" y="132"/>
                    <a:pt x="50" y="102"/>
                  </a:cubicBezTo>
                  <a:cubicBezTo>
                    <a:pt x="50" y="102"/>
                    <a:pt x="49" y="101"/>
                    <a:pt x="49" y="101"/>
                  </a:cubicBezTo>
                  <a:cubicBezTo>
                    <a:pt x="38" y="71"/>
                    <a:pt x="27" y="45"/>
                    <a:pt x="15" y="25"/>
                  </a:cubicBezTo>
                  <a:cubicBezTo>
                    <a:pt x="15" y="24"/>
                    <a:pt x="15" y="24"/>
                    <a:pt x="15" y="24"/>
                  </a:cubicBezTo>
                  <a:cubicBezTo>
                    <a:pt x="10" y="15"/>
                    <a:pt x="5" y="7"/>
                    <a:pt x="0" y="0"/>
                  </a:cubicBezTo>
                  <a:cubicBezTo>
                    <a:pt x="0" y="0"/>
                    <a:pt x="0" y="0"/>
                    <a:pt x="0" y="0"/>
                  </a:cubicBezTo>
                  <a:cubicBezTo>
                    <a:pt x="5" y="7"/>
                    <a:pt x="10" y="15"/>
                    <a:pt x="15" y="2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6" name="Freeform 76"/>
            <p:cNvSpPr/>
            <p:nvPr/>
          </p:nvSpPr>
          <p:spPr bwMode="auto">
            <a:xfrm>
              <a:off x="5333139" y="3014609"/>
              <a:ext cx="129051" cy="1110098"/>
            </a:xfrm>
            <a:custGeom>
              <a:avLst/>
              <a:gdLst>
                <a:gd name="T0" fmla="*/ 4845 w 72"/>
                <a:gd name="T1" fmla="*/ 10581 h 619"/>
                <a:gd name="T2" fmla="*/ 4477 w 72"/>
                <a:gd name="T3" fmla="*/ 11106 h 619"/>
                <a:gd name="T4" fmla="*/ 1237 w 72"/>
                <a:gd name="T5" fmla="*/ 45124 h 619"/>
                <a:gd name="T6" fmla="*/ 1237 w 72"/>
                <a:gd name="T7" fmla="*/ 45497 h 619"/>
                <a:gd name="T8" fmla="*/ 368 w 72"/>
                <a:gd name="T9" fmla="*/ 87314 h 619"/>
                <a:gd name="T10" fmla="*/ 368 w 72"/>
                <a:gd name="T11" fmla="*/ 88195 h 619"/>
                <a:gd name="T12" fmla="*/ 2420 w 72"/>
                <a:gd name="T13" fmla="*/ 133994 h 619"/>
                <a:gd name="T14" fmla="*/ 2420 w 72"/>
                <a:gd name="T15" fmla="*/ 134865 h 619"/>
                <a:gd name="T16" fmla="*/ 6897 w 72"/>
                <a:gd name="T17" fmla="*/ 180362 h 619"/>
                <a:gd name="T18" fmla="*/ 6897 w 72"/>
                <a:gd name="T19" fmla="*/ 180362 h 619"/>
                <a:gd name="T20" fmla="*/ 6897 w 72"/>
                <a:gd name="T21" fmla="*/ 181243 h 619"/>
                <a:gd name="T22" fmla="*/ 13151 w 72"/>
                <a:gd name="T23" fmla="*/ 218887 h 619"/>
                <a:gd name="T24" fmla="*/ 13491 w 72"/>
                <a:gd name="T25" fmla="*/ 219390 h 619"/>
                <a:gd name="T26" fmla="*/ 20754 w 72"/>
                <a:gd name="T27" fmla="*/ 243566 h 619"/>
                <a:gd name="T28" fmla="*/ 20754 w 72"/>
                <a:gd name="T29" fmla="*/ 243878 h 619"/>
                <a:gd name="T30" fmla="*/ 28248 w 72"/>
                <a:gd name="T31" fmla="*/ 253802 h 619"/>
                <a:gd name="T32" fmla="*/ 28248 w 72"/>
                <a:gd name="T33" fmla="*/ 253802 h 619"/>
                <a:gd name="T34" fmla="*/ 29429 w 72"/>
                <a:gd name="T35" fmla="*/ 253802 h 619"/>
                <a:gd name="T36" fmla="*/ 29117 w 72"/>
                <a:gd name="T37" fmla="*/ 253802 h 619"/>
                <a:gd name="T38" fmla="*/ 27880 w 72"/>
                <a:gd name="T39" fmla="*/ 253802 h 619"/>
                <a:gd name="T40" fmla="*/ 27880 w 72"/>
                <a:gd name="T41" fmla="*/ 253802 h 619"/>
                <a:gd name="T42" fmla="*/ 20114 w 72"/>
                <a:gd name="T43" fmla="*/ 243878 h 619"/>
                <a:gd name="T44" fmla="*/ 20114 w 72"/>
                <a:gd name="T45" fmla="*/ 243566 h 619"/>
                <a:gd name="T46" fmla="*/ 12623 w 72"/>
                <a:gd name="T47" fmla="*/ 219390 h 619"/>
                <a:gd name="T48" fmla="*/ 12623 w 72"/>
                <a:gd name="T49" fmla="*/ 218887 h 619"/>
                <a:gd name="T50" fmla="*/ 6094 w 72"/>
                <a:gd name="T51" fmla="*/ 181243 h 619"/>
                <a:gd name="T52" fmla="*/ 6094 w 72"/>
                <a:gd name="T53" fmla="*/ 180362 h 619"/>
                <a:gd name="T54" fmla="*/ 6094 w 72"/>
                <a:gd name="T55" fmla="*/ 180362 h 619"/>
                <a:gd name="T56" fmla="*/ 1556 w 72"/>
                <a:gd name="T57" fmla="*/ 134865 h 619"/>
                <a:gd name="T58" fmla="*/ 1556 w 72"/>
                <a:gd name="T59" fmla="*/ 133994 h 619"/>
                <a:gd name="T60" fmla="*/ 0 w 72"/>
                <a:gd name="T61" fmla="*/ 88195 h 619"/>
                <a:gd name="T62" fmla="*/ 0 w 72"/>
                <a:gd name="T63" fmla="*/ 87314 h 619"/>
                <a:gd name="T64" fmla="*/ 869 w 72"/>
                <a:gd name="T65" fmla="*/ 45497 h 619"/>
                <a:gd name="T66" fmla="*/ 869 w 72"/>
                <a:gd name="T67" fmla="*/ 45124 h 619"/>
                <a:gd name="T68" fmla="*/ 4477 w 72"/>
                <a:gd name="T69" fmla="*/ 11106 h 619"/>
                <a:gd name="T70" fmla="*/ 4477 w 72"/>
                <a:gd name="T71" fmla="*/ 10581 h 619"/>
                <a:gd name="T72" fmla="*/ 6897 w 72"/>
                <a:gd name="T73" fmla="*/ 0 h 619"/>
                <a:gd name="T74" fmla="*/ 4845 w 72"/>
                <a:gd name="T75" fmla="*/ 10581 h 6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2" h="619">
                  <a:moveTo>
                    <a:pt x="12" y="26"/>
                  </a:moveTo>
                  <a:cubicBezTo>
                    <a:pt x="12" y="27"/>
                    <a:pt x="11" y="27"/>
                    <a:pt x="11" y="27"/>
                  </a:cubicBezTo>
                  <a:cubicBezTo>
                    <a:pt x="8" y="50"/>
                    <a:pt x="5" y="78"/>
                    <a:pt x="3" y="110"/>
                  </a:cubicBezTo>
                  <a:cubicBezTo>
                    <a:pt x="3" y="110"/>
                    <a:pt x="3" y="110"/>
                    <a:pt x="3" y="111"/>
                  </a:cubicBezTo>
                  <a:cubicBezTo>
                    <a:pt x="1" y="142"/>
                    <a:pt x="1" y="177"/>
                    <a:pt x="1" y="213"/>
                  </a:cubicBezTo>
                  <a:cubicBezTo>
                    <a:pt x="1" y="214"/>
                    <a:pt x="1" y="214"/>
                    <a:pt x="1" y="215"/>
                  </a:cubicBezTo>
                  <a:cubicBezTo>
                    <a:pt x="2" y="251"/>
                    <a:pt x="3" y="289"/>
                    <a:pt x="6" y="327"/>
                  </a:cubicBezTo>
                  <a:cubicBezTo>
                    <a:pt x="6" y="327"/>
                    <a:pt x="6" y="328"/>
                    <a:pt x="6" y="329"/>
                  </a:cubicBezTo>
                  <a:cubicBezTo>
                    <a:pt x="8" y="366"/>
                    <a:pt x="12" y="404"/>
                    <a:pt x="17" y="440"/>
                  </a:cubicBezTo>
                  <a:cubicBezTo>
                    <a:pt x="17" y="440"/>
                    <a:pt x="17" y="440"/>
                    <a:pt x="17" y="440"/>
                  </a:cubicBezTo>
                  <a:cubicBezTo>
                    <a:pt x="17" y="441"/>
                    <a:pt x="17" y="441"/>
                    <a:pt x="17" y="442"/>
                  </a:cubicBezTo>
                  <a:cubicBezTo>
                    <a:pt x="21" y="477"/>
                    <a:pt x="27" y="508"/>
                    <a:pt x="32" y="534"/>
                  </a:cubicBezTo>
                  <a:cubicBezTo>
                    <a:pt x="33" y="534"/>
                    <a:pt x="33" y="534"/>
                    <a:pt x="33" y="535"/>
                  </a:cubicBezTo>
                  <a:cubicBezTo>
                    <a:pt x="38" y="560"/>
                    <a:pt x="44" y="580"/>
                    <a:pt x="51" y="594"/>
                  </a:cubicBezTo>
                  <a:cubicBezTo>
                    <a:pt x="51" y="594"/>
                    <a:pt x="51" y="595"/>
                    <a:pt x="51" y="595"/>
                  </a:cubicBezTo>
                  <a:cubicBezTo>
                    <a:pt x="57" y="609"/>
                    <a:pt x="63" y="617"/>
                    <a:pt x="69" y="619"/>
                  </a:cubicBezTo>
                  <a:cubicBezTo>
                    <a:pt x="69" y="619"/>
                    <a:pt x="69" y="619"/>
                    <a:pt x="69" y="619"/>
                  </a:cubicBezTo>
                  <a:cubicBezTo>
                    <a:pt x="70" y="619"/>
                    <a:pt x="71" y="619"/>
                    <a:pt x="72" y="619"/>
                  </a:cubicBezTo>
                  <a:cubicBezTo>
                    <a:pt x="71" y="619"/>
                    <a:pt x="71" y="619"/>
                    <a:pt x="71" y="619"/>
                  </a:cubicBezTo>
                  <a:cubicBezTo>
                    <a:pt x="70" y="619"/>
                    <a:pt x="69" y="619"/>
                    <a:pt x="68" y="619"/>
                  </a:cubicBezTo>
                  <a:cubicBezTo>
                    <a:pt x="68" y="619"/>
                    <a:pt x="68" y="619"/>
                    <a:pt x="68" y="619"/>
                  </a:cubicBezTo>
                  <a:cubicBezTo>
                    <a:pt x="62" y="617"/>
                    <a:pt x="56" y="609"/>
                    <a:pt x="49" y="595"/>
                  </a:cubicBezTo>
                  <a:cubicBezTo>
                    <a:pt x="49" y="595"/>
                    <a:pt x="49" y="595"/>
                    <a:pt x="49" y="594"/>
                  </a:cubicBezTo>
                  <a:cubicBezTo>
                    <a:pt x="43" y="580"/>
                    <a:pt x="37" y="560"/>
                    <a:pt x="31" y="535"/>
                  </a:cubicBezTo>
                  <a:cubicBezTo>
                    <a:pt x="31" y="534"/>
                    <a:pt x="31" y="534"/>
                    <a:pt x="31" y="534"/>
                  </a:cubicBezTo>
                  <a:cubicBezTo>
                    <a:pt x="25" y="508"/>
                    <a:pt x="20" y="477"/>
                    <a:pt x="15" y="442"/>
                  </a:cubicBezTo>
                  <a:cubicBezTo>
                    <a:pt x="15" y="441"/>
                    <a:pt x="15" y="441"/>
                    <a:pt x="15" y="440"/>
                  </a:cubicBezTo>
                  <a:cubicBezTo>
                    <a:pt x="15" y="440"/>
                    <a:pt x="15" y="440"/>
                    <a:pt x="15" y="440"/>
                  </a:cubicBezTo>
                  <a:cubicBezTo>
                    <a:pt x="10" y="404"/>
                    <a:pt x="7" y="366"/>
                    <a:pt x="4" y="329"/>
                  </a:cubicBezTo>
                  <a:cubicBezTo>
                    <a:pt x="4" y="328"/>
                    <a:pt x="4" y="328"/>
                    <a:pt x="4" y="327"/>
                  </a:cubicBezTo>
                  <a:cubicBezTo>
                    <a:pt x="2" y="289"/>
                    <a:pt x="0" y="251"/>
                    <a:pt x="0" y="215"/>
                  </a:cubicBezTo>
                  <a:cubicBezTo>
                    <a:pt x="0" y="214"/>
                    <a:pt x="0" y="214"/>
                    <a:pt x="0" y="213"/>
                  </a:cubicBezTo>
                  <a:cubicBezTo>
                    <a:pt x="0" y="177"/>
                    <a:pt x="0" y="142"/>
                    <a:pt x="2" y="111"/>
                  </a:cubicBezTo>
                  <a:cubicBezTo>
                    <a:pt x="2" y="111"/>
                    <a:pt x="2" y="110"/>
                    <a:pt x="2" y="110"/>
                  </a:cubicBezTo>
                  <a:cubicBezTo>
                    <a:pt x="4" y="78"/>
                    <a:pt x="7" y="50"/>
                    <a:pt x="11" y="27"/>
                  </a:cubicBezTo>
                  <a:cubicBezTo>
                    <a:pt x="11" y="27"/>
                    <a:pt x="11" y="27"/>
                    <a:pt x="11" y="26"/>
                  </a:cubicBezTo>
                  <a:cubicBezTo>
                    <a:pt x="13" y="17"/>
                    <a:pt x="15" y="8"/>
                    <a:pt x="17" y="0"/>
                  </a:cubicBezTo>
                  <a:cubicBezTo>
                    <a:pt x="15" y="8"/>
                    <a:pt x="13" y="17"/>
                    <a:pt x="12"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7" name="Freeform 77"/>
            <p:cNvSpPr/>
            <p:nvPr/>
          </p:nvSpPr>
          <p:spPr bwMode="auto">
            <a:xfrm>
              <a:off x="5126658" y="3014609"/>
              <a:ext cx="236846" cy="1102505"/>
            </a:xfrm>
            <a:custGeom>
              <a:avLst/>
              <a:gdLst>
                <a:gd name="T0" fmla="*/ 44108 w 132"/>
                <a:gd name="T1" fmla="*/ 10568 h 615"/>
                <a:gd name="T2" fmla="*/ 43760 w 132"/>
                <a:gd name="T3" fmla="*/ 11092 h 615"/>
                <a:gd name="T4" fmla="*/ 23532 w 132"/>
                <a:gd name="T5" fmla="*/ 43813 h 615"/>
                <a:gd name="T6" fmla="*/ 23532 w 132"/>
                <a:gd name="T7" fmla="*/ 44153 h 615"/>
                <a:gd name="T8" fmla="*/ 9083 w 132"/>
                <a:gd name="T9" fmla="*/ 85385 h 615"/>
                <a:gd name="T10" fmla="*/ 8705 w 132"/>
                <a:gd name="T11" fmla="*/ 86284 h 615"/>
                <a:gd name="T12" fmla="*/ 1558 w 132"/>
                <a:gd name="T13" fmla="*/ 131617 h 615"/>
                <a:gd name="T14" fmla="*/ 1558 w 132"/>
                <a:gd name="T15" fmla="*/ 132120 h 615"/>
                <a:gd name="T16" fmla="*/ 2971 w 132"/>
                <a:gd name="T17" fmla="*/ 177550 h 615"/>
                <a:gd name="T18" fmla="*/ 2971 w 132"/>
                <a:gd name="T19" fmla="*/ 177890 h 615"/>
                <a:gd name="T20" fmla="*/ 2971 w 132"/>
                <a:gd name="T21" fmla="*/ 178197 h 615"/>
                <a:gd name="T22" fmla="*/ 12771 w 132"/>
                <a:gd name="T23" fmla="*/ 215977 h 615"/>
                <a:gd name="T24" fmla="*/ 12771 w 132"/>
                <a:gd name="T25" fmla="*/ 216346 h 615"/>
                <a:gd name="T26" fmla="*/ 29274 w 132"/>
                <a:gd name="T27" fmla="*/ 241273 h 615"/>
                <a:gd name="T28" fmla="*/ 29642 w 132"/>
                <a:gd name="T29" fmla="*/ 241641 h 615"/>
                <a:gd name="T30" fmla="*/ 48979 w 132"/>
                <a:gd name="T31" fmla="*/ 251458 h 615"/>
                <a:gd name="T32" fmla="*/ 48632 w 132"/>
                <a:gd name="T33" fmla="*/ 251458 h 615"/>
                <a:gd name="T34" fmla="*/ 28773 w 132"/>
                <a:gd name="T35" fmla="*/ 241273 h 615"/>
                <a:gd name="T36" fmla="*/ 28773 w 132"/>
                <a:gd name="T37" fmla="*/ 241273 h 615"/>
                <a:gd name="T38" fmla="*/ 12385 w 132"/>
                <a:gd name="T39" fmla="*/ 216346 h 615"/>
                <a:gd name="T40" fmla="*/ 12017 w 132"/>
                <a:gd name="T41" fmla="*/ 215977 h 615"/>
                <a:gd name="T42" fmla="*/ 2430 w 132"/>
                <a:gd name="T43" fmla="*/ 178197 h 615"/>
                <a:gd name="T44" fmla="*/ 2430 w 132"/>
                <a:gd name="T45" fmla="*/ 177890 h 615"/>
                <a:gd name="T46" fmla="*/ 2061 w 132"/>
                <a:gd name="T47" fmla="*/ 177550 h 615"/>
                <a:gd name="T48" fmla="*/ 1257 w 132"/>
                <a:gd name="T49" fmla="*/ 132120 h 615"/>
                <a:gd name="T50" fmla="*/ 1257 w 132"/>
                <a:gd name="T51" fmla="*/ 131301 h 615"/>
                <a:gd name="T52" fmla="*/ 8173 w 132"/>
                <a:gd name="T53" fmla="*/ 85909 h 615"/>
                <a:gd name="T54" fmla="*/ 8705 w 132"/>
                <a:gd name="T55" fmla="*/ 85385 h 615"/>
                <a:gd name="T56" fmla="*/ 23001 w 132"/>
                <a:gd name="T57" fmla="*/ 44153 h 615"/>
                <a:gd name="T58" fmla="*/ 23001 w 132"/>
                <a:gd name="T59" fmla="*/ 43813 h 615"/>
                <a:gd name="T60" fmla="*/ 43760 w 132"/>
                <a:gd name="T61" fmla="*/ 11092 h 615"/>
                <a:gd name="T62" fmla="*/ 44108 w 132"/>
                <a:gd name="T63" fmla="*/ 10185 h 615"/>
                <a:gd name="T64" fmla="*/ 54366 w 132"/>
                <a:gd name="T65" fmla="*/ 0 h 615"/>
                <a:gd name="T66" fmla="*/ 54366 w 132"/>
                <a:gd name="T67" fmla="*/ 0 h 615"/>
                <a:gd name="T68" fmla="*/ 44108 w 132"/>
                <a:gd name="T69" fmla="*/ 10568 h 6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2" h="615">
                  <a:moveTo>
                    <a:pt x="107" y="26"/>
                  </a:moveTo>
                  <a:cubicBezTo>
                    <a:pt x="107" y="26"/>
                    <a:pt x="106" y="26"/>
                    <a:pt x="106" y="27"/>
                  </a:cubicBezTo>
                  <a:cubicBezTo>
                    <a:pt x="88" y="49"/>
                    <a:pt x="71" y="76"/>
                    <a:pt x="57" y="107"/>
                  </a:cubicBezTo>
                  <a:cubicBezTo>
                    <a:pt x="57" y="107"/>
                    <a:pt x="57" y="108"/>
                    <a:pt x="57" y="108"/>
                  </a:cubicBezTo>
                  <a:cubicBezTo>
                    <a:pt x="42" y="139"/>
                    <a:pt x="31" y="173"/>
                    <a:pt x="22" y="209"/>
                  </a:cubicBezTo>
                  <a:cubicBezTo>
                    <a:pt x="22" y="210"/>
                    <a:pt x="22" y="210"/>
                    <a:pt x="21" y="211"/>
                  </a:cubicBezTo>
                  <a:cubicBezTo>
                    <a:pt x="13" y="247"/>
                    <a:pt x="7" y="284"/>
                    <a:pt x="4" y="322"/>
                  </a:cubicBezTo>
                  <a:cubicBezTo>
                    <a:pt x="4" y="322"/>
                    <a:pt x="4" y="323"/>
                    <a:pt x="4" y="323"/>
                  </a:cubicBezTo>
                  <a:cubicBezTo>
                    <a:pt x="2" y="361"/>
                    <a:pt x="2" y="398"/>
                    <a:pt x="7" y="434"/>
                  </a:cubicBezTo>
                  <a:cubicBezTo>
                    <a:pt x="7" y="434"/>
                    <a:pt x="7" y="435"/>
                    <a:pt x="7" y="435"/>
                  </a:cubicBezTo>
                  <a:cubicBezTo>
                    <a:pt x="7" y="435"/>
                    <a:pt x="7" y="436"/>
                    <a:pt x="7" y="436"/>
                  </a:cubicBezTo>
                  <a:cubicBezTo>
                    <a:pt x="12" y="472"/>
                    <a:pt x="20" y="503"/>
                    <a:pt x="31" y="528"/>
                  </a:cubicBezTo>
                  <a:cubicBezTo>
                    <a:pt x="31" y="529"/>
                    <a:pt x="31" y="529"/>
                    <a:pt x="31" y="529"/>
                  </a:cubicBezTo>
                  <a:cubicBezTo>
                    <a:pt x="42" y="555"/>
                    <a:pt x="55" y="575"/>
                    <a:pt x="71" y="590"/>
                  </a:cubicBezTo>
                  <a:cubicBezTo>
                    <a:pt x="71" y="590"/>
                    <a:pt x="71" y="590"/>
                    <a:pt x="72" y="591"/>
                  </a:cubicBezTo>
                  <a:cubicBezTo>
                    <a:pt x="86" y="604"/>
                    <a:pt x="102" y="613"/>
                    <a:pt x="119" y="615"/>
                  </a:cubicBezTo>
                  <a:cubicBezTo>
                    <a:pt x="118" y="615"/>
                    <a:pt x="118" y="615"/>
                    <a:pt x="118" y="615"/>
                  </a:cubicBezTo>
                  <a:cubicBezTo>
                    <a:pt x="101" y="612"/>
                    <a:pt x="85" y="604"/>
                    <a:pt x="70" y="590"/>
                  </a:cubicBezTo>
                  <a:cubicBezTo>
                    <a:pt x="70" y="590"/>
                    <a:pt x="70" y="590"/>
                    <a:pt x="70" y="590"/>
                  </a:cubicBezTo>
                  <a:cubicBezTo>
                    <a:pt x="54" y="575"/>
                    <a:pt x="41" y="555"/>
                    <a:pt x="30" y="529"/>
                  </a:cubicBezTo>
                  <a:cubicBezTo>
                    <a:pt x="30" y="529"/>
                    <a:pt x="29" y="528"/>
                    <a:pt x="29" y="528"/>
                  </a:cubicBezTo>
                  <a:cubicBezTo>
                    <a:pt x="19" y="502"/>
                    <a:pt x="10" y="471"/>
                    <a:pt x="6" y="436"/>
                  </a:cubicBezTo>
                  <a:cubicBezTo>
                    <a:pt x="6" y="435"/>
                    <a:pt x="6" y="435"/>
                    <a:pt x="6" y="435"/>
                  </a:cubicBezTo>
                  <a:cubicBezTo>
                    <a:pt x="5" y="434"/>
                    <a:pt x="5" y="434"/>
                    <a:pt x="5" y="434"/>
                  </a:cubicBezTo>
                  <a:cubicBezTo>
                    <a:pt x="1" y="398"/>
                    <a:pt x="0" y="361"/>
                    <a:pt x="3" y="323"/>
                  </a:cubicBezTo>
                  <a:cubicBezTo>
                    <a:pt x="3" y="323"/>
                    <a:pt x="3" y="322"/>
                    <a:pt x="3" y="321"/>
                  </a:cubicBezTo>
                  <a:cubicBezTo>
                    <a:pt x="5" y="284"/>
                    <a:pt x="11" y="246"/>
                    <a:pt x="20" y="210"/>
                  </a:cubicBezTo>
                  <a:cubicBezTo>
                    <a:pt x="20" y="210"/>
                    <a:pt x="21" y="209"/>
                    <a:pt x="21" y="209"/>
                  </a:cubicBezTo>
                  <a:cubicBezTo>
                    <a:pt x="30" y="173"/>
                    <a:pt x="42" y="139"/>
                    <a:pt x="56" y="108"/>
                  </a:cubicBezTo>
                  <a:cubicBezTo>
                    <a:pt x="56" y="108"/>
                    <a:pt x="56" y="107"/>
                    <a:pt x="56" y="107"/>
                  </a:cubicBezTo>
                  <a:cubicBezTo>
                    <a:pt x="71" y="76"/>
                    <a:pt x="87" y="49"/>
                    <a:pt x="106" y="27"/>
                  </a:cubicBezTo>
                  <a:cubicBezTo>
                    <a:pt x="106" y="26"/>
                    <a:pt x="107" y="26"/>
                    <a:pt x="107" y="25"/>
                  </a:cubicBezTo>
                  <a:cubicBezTo>
                    <a:pt x="115" y="16"/>
                    <a:pt x="123" y="7"/>
                    <a:pt x="132" y="0"/>
                  </a:cubicBezTo>
                  <a:cubicBezTo>
                    <a:pt x="132" y="0"/>
                    <a:pt x="132" y="0"/>
                    <a:pt x="132" y="0"/>
                  </a:cubicBezTo>
                  <a:cubicBezTo>
                    <a:pt x="123" y="7"/>
                    <a:pt x="115" y="16"/>
                    <a:pt x="107"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8" name="Freeform 78"/>
            <p:cNvSpPr/>
            <p:nvPr/>
          </p:nvSpPr>
          <p:spPr bwMode="auto">
            <a:xfrm>
              <a:off x="4958133" y="3014609"/>
              <a:ext cx="405371" cy="1052391"/>
            </a:xfrm>
            <a:custGeom>
              <a:avLst/>
              <a:gdLst>
                <a:gd name="T0" fmla="*/ 76364 w 226"/>
                <a:gd name="T1" fmla="*/ 8675 h 587"/>
                <a:gd name="T2" fmla="*/ 76090 w 226"/>
                <a:gd name="T3" fmla="*/ 9015 h 587"/>
                <a:gd name="T4" fmla="*/ 43178 w 226"/>
                <a:gd name="T5" fmla="*/ 38067 h 587"/>
                <a:gd name="T6" fmla="*/ 42269 w 226"/>
                <a:gd name="T7" fmla="*/ 38820 h 587"/>
                <a:gd name="T8" fmla="*/ 18111 w 226"/>
                <a:gd name="T9" fmla="*/ 76903 h 587"/>
                <a:gd name="T10" fmla="*/ 17731 w 226"/>
                <a:gd name="T11" fmla="*/ 77795 h 587"/>
                <a:gd name="T12" fmla="*/ 3679 w 226"/>
                <a:gd name="T13" fmla="*/ 121090 h 587"/>
                <a:gd name="T14" fmla="*/ 3679 w 226"/>
                <a:gd name="T15" fmla="*/ 121458 h 587"/>
                <a:gd name="T16" fmla="*/ 2429 w 226"/>
                <a:gd name="T17" fmla="*/ 166504 h 587"/>
                <a:gd name="T18" fmla="*/ 2429 w 226"/>
                <a:gd name="T19" fmla="*/ 166504 h 587"/>
                <a:gd name="T20" fmla="*/ 2429 w 226"/>
                <a:gd name="T21" fmla="*/ 166873 h 587"/>
                <a:gd name="T22" fmla="*/ 14801 w 226"/>
                <a:gd name="T23" fmla="*/ 205352 h 587"/>
                <a:gd name="T24" fmla="*/ 14801 w 226"/>
                <a:gd name="T25" fmla="*/ 206221 h 587"/>
                <a:gd name="T26" fmla="*/ 37779 w 226"/>
                <a:gd name="T27" fmla="*/ 232709 h 587"/>
                <a:gd name="T28" fmla="*/ 38311 w 226"/>
                <a:gd name="T29" fmla="*/ 233233 h 587"/>
                <a:gd name="T30" fmla="*/ 50090 w 226"/>
                <a:gd name="T31" fmla="*/ 240196 h 587"/>
                <a:gd name="T32" fmla="*/ 49404 w 226"/>
                <a:gd name="T33" fmla="*/ 239828 h 587"/>
                <a:gd name="T34" fmla="*/ 38311 w 226"/>
                <a:gd name="T35" fmla="*/ 232709 h 587"/>
                <a:gd name="T36" fmla="*/ 37779 w 226"/>
                <a:gd name="T37" fmla="*/ 232709 h 587"/>
                <a:gd name="T38" fmla="*/ 14432 w 226"/>
                <a:gd name="T39" fmla="*/ 205853 h 587"/>
                <a:gd name="T40" fmla="*/ 14432 w 226"/>
                <a:gd name="T41" fmla="*/ 205352 h 587"/>
                <a:gd name="T42" fmla="*/ 2060 w 226"/>
                <a:gd name="T43" fmla="*/ 166873 h 587"/>
                <a:gd name="T44" fmla="*/ 2060 w 226"/>
                <a:gd name="T45" fmla="*/ 166504 h 587"/>
                <a:gd name="T46" fmla="*/ 2060 w 226"/>
                <a:gd name="T47" fmla="*/ 166164 h 587"/>
                <a:gd name="T48" fmla="*/ 3299 w 226"/>
                <a:gd name="T49" fmla="*/ 121458 h 587"/>
                <a:gd name="T50" fmla="*/ 3299 w 226"/>
                <a:gd name="T51" fmla="*/ 120778 h 587"/>
                <a:gd name="T52" fmla="*/ 17239 w 226"/>
                <a:gd name="T53" fmla="*/ 77271 h 587"/>
                <a:gd name="T54" fmla="*/ 17731 w 226"/>
                <a:gd name="T55" fmla="*/ 76903 h 587"/>
                <a:gd name="T56" fmla="*/ 42269 w 226"/>
                <a:gd name="T57" fmla="*/ 38451 h 587"/>
                <a:gd name="T58" fmla="*/ 42793 w 226"/>
                <a:gd name="T59" fmla="*/ 38067 h 587"/>
                <a:gd name="T60" fmla="*/ 76090 w 226"/>
                <a:gd name="T61" fmla="*/ 9015 h 587"/>
                <a:gd name="T62" fmla="*/ 76364 w 226"/>
                <a:gd name="T63" fmla="*/ 8675 h 587"/>
                <a:gd name="T64" fmla="*/ 92951 w 226"/>
                <a:gd name="T65" fmla="*/ 0 h 587"/>
                <a:gd name="T66" fmla="*/ 76364 w 226"/>
                <a:gd name="T67" fmla="*/ 8675 h 5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587">
                  <a:moveTo>
                    <a:pt x="186" y="21"/>
                  </a:moveTo>
                  <a:cubicBezTo>
                    <a:pt x="186" y="21"/>
                    <a:pt x="185" y="22"/>
                    <a:pt x="185" y="22"/>
                  </a:cubicBezTo>
                  <a:cubicBezTo>
                    <a:pt x="155" y="41"/>
                    <a:pt x="128" y="65"/>
                    <a:pt x="105" y="93"/>
                  </a:cubicBezTo>
                  <a:cubicBezTo>
                    <a:pt x="104" y="94"/>
                    <a:pt x="104" y="94"/>
                    <a:pt x="103" y="95"/>
                  </a:cubicBezTo>
                  <a:cubicBezTo>
                    <a:pt x="80" y="123"/>
                    <a:pt x="60" y="154"/>
                    <a:pt x="44" y="188"/>
                  </a:cubicBezTo>
                  <a:cubicBezTo>
                    <a:pt x="44" y="189"/>
                    <a:pt x="43" y="189"/>
                    <a:pt x="43" y="190"/>
                  </a:cubicBezTo>
                  <a:cubicBezTo>
                    <a:pt x="27" y="223"/>
                    <a:pt x="16" y="259"/>
                    <a:pt x="9" y="296"/>
                  </a:cubicBezTo>
                  <a:cubicBezTo>
                    <a:pt x="9" y="296"/>
                    <a:pt x="9" y="297"/>
                    <a:pt x="9" y="297"/>
                  </a:cubicBezTo>
                  <a:cubicBezTo>
                    <a:pt x="2" y="334"/>
                    <a:pt x="1" y="371"/>
                    <a:pt x="6" y="407"/>
                  </a:cubicBezTo>
                  <a:cubicBezTo>
                    <a:pt x="6" y="407"/>
                    <a:pt x="6" y="407"/>
                    <a:pt x="6" y="407"/>
                  </a:cubicBezTo>
                  <a:cubicBezTo>
                    <a:pt x="6" y="407"/>
                    <a:pt x="6" y="408"/>
                    <a:pt x="6" y="408"/>
                  </a:cubicBezTo>
                  <a:cubicBezTo>
                    <a:pt x="11" y="444"/>
                    <a:pt x="21" y="476"/>
                    <a:pt x="36" y="502"/>
                  </a:cubicBezTo>
                  <a:cubicBezTo>
                    <a:pt x="36" y="503"/>
                    <a:pt x="36" y="503"/>
                    <a:pt x="36" y="504"/>
                  </a:cubicBezTo>
                  <a:cubicBezTo>
                    <a:pt x="51" y="530"/>
                    <a:pt x="70" y="552"/>
                    <a:pt x="92" y="569"/>
                  </a:cubicBezTo>
                  <a:cubicBezTo>
                    <a:pt x="93" y="569"/>
                    <a:pt x="93" y="569"/>
                    <a:pt x="93" y="570"/>
                  </a:cubicBezTo>
                  <a:cubicBezTo>
                    <a:pt x="102" y="576"/>
                    <a:pt x="112" y="582"/>
                    <a:pt x="122" y="587"/>
                  </a:cubicBezTo>
                  <a:cubicBezTo>
                    <a:pt x="120" y="586"/>
                    <a:pt x="120" y="586"/>
                    <a:pt x="120" y="586"/>
                  </a:cubicBezTo>
                  <a:cubicBezTo>
                    <a:pt x="110" y="581"/>
                    <a:pt x="101" y="576"/>
                    <a:pt x="93" y="569"/>
                  </a:cubicBezTo>
                  <a:cubicBezTo>
                    <a:pt x="92" y="569"/>
                    <a:pt x="92" y="569"/>
                    <a:pt x="92" y="569"/>
                  </a:cubicBezTo>
                  <a:cubicBezTo>
                    <a:pt x="69" y="552"/>
                    <a:pt x="50" y="530"/>
                    <a:pt x="35" y="503"/>
                  </a:cubicBezTo>
                  <a:cubicBezTo>
                    <a:pt x="35" y="503"/>
                    <a:pt x="35" y="502"/>
                    <a:pt x="35" y="502"/>
                  </a:cubicBezTo>
                  <a:cubicBezTo>
                    <a:pt x="20" y="475"/>
                    <a:pt x="10" y="443"/>
                    <a:pt x="5" y="408"/>
                  </a:cubicBezTo>
                  <a:cubicBezTo>
                    <a:pt x="5" y="407"/>
                    <a:pt x="5" y="407"/>
                    <a:pt x="5" y="407"/>
                  </a:cubicBezTo>
                  <a:cubicBezTo>
                    <a:pt x="5" y="406"/>
                    <a:pt x="5" y="406"/>
                    <a:pt x="5" y="406"/>
                  </a:cubicBezTo>
                  <a:cubicBezTo>
                    <a:pt x="0" y="370"/>
                    <a:pt x="1" y="333"/>
                    <a:pt x="8" y="297"/>
                  </a:cubicBezTo>
                  <a:cubicBezTo>
                    <a:pt x="8" y="296"/>
                    <a:pt x="8" y="296"/>
                    <a:pt x="8" y="295"/>
                  </a:cubicBezTo>
                  <a:cubicBezTo>
                    <a:pt x="15" y="259"/>
                    <a:pt x="26" y="223"/>
                    <a:pt x="42" y="189"/>
                  </a:cubicBezTo>
                  <a:cubicBezTo>
                    <a:pt x="42" y="189"/>
                    <a:pt x="43" y="188"/>
                    <a:pt x="43" y="188"/>
                  </a:cubicBezTo>
                  <a:cubicBezTo>
                    <a:pt x="59" y="154"/>
                    <a:pt x="79" y="122"/>
                    <a:pt x="103" y="94"/>
                  </a:cubicBezTo>
                  <a:cubicBezTo>
                    <a:pt x="103" y="94"/>
                    <a:pt x="104" y="93"/>
                    <a:pt x="104" y="93"/>
                  </a:cubicBezTo>
                  <a:cubicBezTo>
                    <a:pt x="128" y="65"/>
                    <a:pt x="155" y="41"/>
                    <a:pt x="185" y="22"/>
                  </a:cubicBezTo>
                  <a:cubicBezTo>
                    <a:pt x="185" y="22"/>
                    <a:pt x="185" y="21"/>
                    <a:pt x="186" y="21"/>
                  </a:cubicBezTo>
                  <a:cubicBezTo>
                    <a:pt x="199" y="13"/>
                    <a:pt x="212" y="6"/>
                    <a:pt x="226" y="0"/>
                  </a:cubicBezTo>
                  <a:cubicBezTo>
                    <a:pt x="212" y="6"/>
                    <a:pt x="199" y="13"/>
                    <a:pt x="186" y="2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9" name="Freeform 79"/>
            <p:cNvSpPr/>
            <p:nvPr/>
          </p:nvSpPr>
          <p:spPr bwMode="auto">
            <a:xfrm>
              <a:off x="4857929" y="3014609"/>
              <a:ext cx="505575" cy="837509"/>
            </a:xfrm>
            <a:custGeom>
              <a:avLst/>
              <a:gdLst>
                <a:gd name="T0" fmla="*/ 95451 w 282"/>
                <a:gd name="T1" fmla="*/ 5730 h 467"/>
                <a:gd name="T2" fmla="*/ 95066 w 282"/>
                <a:gd name="T3" fmla="*/ 6103 h 467"/>
                <a:gd name="T4" fmla="*/ 54510 w 282"/>
                <a:gd name="T5" fmla="*/ 29186 h 467"/>
                <a:gd name="T6" fmla="*/ 54163 w 282"/>
                <a:gd name="T7" fmla="*/ 29526 h 467"/>
                <a:gd name="T8" fmla="*/ 23421 w 282"/>
                <a:gd name="T9" fmla="*/ 63204 h 467"/>
                <a:gd name="T10" fmla="*/ 22934 w 282"/>
                <a:gd name="T11" fmla="*/ 63523 h 467"/>
                <a:gd name="T12" fmla="*/ 4846 w 282"/>
                <a:gd name="T13" fmla="*/ 103788 h 467"/>
                <a:gd name="T14" fmla="*/ 4846 w 282"/>
                <a:gd name="T15" fmla="*/ 104535 h 467"/>
                <a:gd name="T16" fmla="*/ 2052 w 282"/>
                <a:gd name="T17" fmla="*/ 148097 h 467"/>
                <a:gd name="T18" fmla="*/ 2052 w 282"/>
                <a:gd name="T19" fmla="*/ 148411 h 467"/>
                <a:gd name="T20" fmla="*/ 2052 w 282"/>
                <a:gd name="T21" fmla="*/ 148756 h 467"/>
                <a:gd name="T22" fmla="*/ 15925 w 282"/>
                <a:gd name="T23" fmla="*/ 188521 h 467"/>
                <a:gd name="T24" fmla="*/ 15925 w 282"/>
                <a:gd name="T25" fmla="*/ 189045 h 467"/>
                <a:gd name="T26" fmla="*/ 17703 w 282"/>
                <a:gd name="T27" fmla="*/ 191483 h 467"/>
                <a:gd name="T28" fmla="*/ 16834 w 282"/>
                <a:gd name="T29" fmla="*/ 190299 h 467"/>
                <a:gd name="T30" fmla="*/ 15925 w 282"/>
                <a:gd name="T31" fmla="*/ 189045 h 467"/>
                <a:gd name="T32" fmla="*/ 15651 w 282"/>
                <a:gd name="T33" fmla="*/ 188152 h 467"/>
                <a:gd name="T34" fmla="*/ 2052 w 282"/>
                <a:gd name="T35" fmla="*/ 148411 h 467"/>
                <a:gd name="T36" fmla="*/ 2052 w 282"/>
                <a:gd name="T37" fmla="*/ 148097 h 467"/>
                <a:gd name="T38" fmla="*/ 2052 w 282"/>
                <a:gd name="T39" fmla="*/ 148097 h 467"/>
                <a:gd name="T40" fmla="*/ 4478 w 282"/>
                <a:gd name="T41" fmla="*/ 104157 h 467"/>
                <a:gd name="T42" fmla="*/ 4846 w 282"/>
                <a:gd name="T43" fmla="*/ 103788 h 467"/>
                <a:gd name="T44" fmla="*/ 22934 w 282"/>
                <a:gd name="T45" fmla="*/ 63523 h 467"/>
                <a:gd name="T46" fmla="*/ 23421 w 282"/>
                <a:gd name="T47" fmla="*/ 62703 h 467"/>
                <a:gd name="T48" fmla="*/ 53639 w 282"/>
                <a:gd name="T49" fmla="*/ 29526 h 467"/>
                <a:gd name="T50" fmla="*/ 54510 w 282"/>
                <a:gd name="T51" fmla="*/ 29186 h 467"/>
                <a:gd name="T52" fmla="*/ 94697 w 282"/>
                <a:gd name="T53" fmla="*/ 6103 h 467"/>
                <a:gd name="T54" fmla="*/ 95451 w 282"/>
                <a:gd name="T55" fmla="*/ 5730 h 467"/>
                <a:gd name="T56" fmla="*/ 115579 w 282"/>
                <a:gd name="T57" fmla="*/ 0 h 467"/>
                <a:gd name="T58" fmla="*/ 95451 w 282"/>
                <a:gd name="T59" fmla="*/ 5730 h 4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2" h="467">
                  <a:moveTo>
                    <a:pt x="233" y="14"/>
                  </a:moveTo>
                  <a:cubicBezTo>
                    <a:pt x="233" y="14"/>
                    <a:pt x="232" y="15"/>
                    <a:pt x="232" y="15"/>
                  </a:cubicBezTo>
                  <a:cubicBezTo>
                    <a:pt x="195" y="28"/>
                    <a:pt x="162" y="48"/>
                    <a:pt x="133" y="71"/>
                  </a:cubicBezTo>
                  <a:cubicBezTo>
                    <a:pt x="132" y="72"/>
                    <a:pt x="132" y="72"/>
                    <a:pt x="132" y="72"/>
                  </a:cubicBezTo>
                  <a:cubicBezTo>
                    <a:pt x="102" y="96"/>
                    <a:pt x="77" y="123"/>
                    <a:pt x="57" y="154"/>
                  </a:cubicBezTo>
                  <a:cubicBezTo>
                    <a:pt x="57" y="154"/>
                    <a:pt x="56" y="155"/>
                    <a:pt x="56" y="155"/>
                  </a:cubicBezTo>
                  <a:cubicBezTo>
                    <a:pt x="36" y="186"/>
                    <a:pt x="21" y="219"/>
                    <a:pt x="12" y="253"/>
                  </a:cubicBezTo>
                  <a:cubicBezTo>
                    <a:pt x="12" y="254"/>
                    <a:pt x="12" y="255"/>
                    <a:pt x="12" y="255"/>
                  </a:cubicBezTo>
                  <a:cubicBezTo>
                    <a:pt x="3" y="290"/>
                    <a:pt x="1" y="326"/>
                    <a:pt x="5" y="361"/>
                  </a:cubicBezTo>
                  <a:cubicBezTo>
                    <a:pt x="5" y="362"/>
                    <a:pt x="5" y="362"/>
                    <a:pt x="5" y="362"/>
                  </a:cubicBezTo>
                  <a:cubicBezTo>
                    <a:pt x="5" y="362"/>
                    <a:pt x="5" y="363"/>
                    <a:pt x="5" y="363"/>
                  </a:cubicBezTo>
                  <a:cubicBezTo>
                    <a:pt x="10" y="399"/>
                    <a:pt x="22" y="431"/>
                    <a:pt x="39" y="460"/>
                  </a:cubicBezTo>
                  <a:cubicBezTo>
                    <a:pt x="39" y="460"/>
                    <a:pt x="39" y="461"/>
                    <a:pt x="39" y="461"/>
                  </a:cubicBezTo>
                  <a:cubicBezTo>
                    <a:pt x="41" y="463"/>
                    <a:pt x="42" y="465"/>
                    <a:pt x="43" y="467"/>
                  </a:cubicBezTo>
                  <a:cubicBezTo>
                    <a:pt x="41" y="464"/>
                    <a:pt x="41" y="464"/>
                    <a:pt x="41" y="464"/>
                  </a:cubicBezTo>
                  <a:cubicBezTo>
                    <a:pt x="41" y="463"/>
                    <a:pt x="40" y="462"/>
                    <a:pt x="39" y="461"/>
                  </a:cubicBezTo>
                  <a:cubicBezTo>
                    <a:pt x="39" y="460"/>
                    <a:pt x="38" y="460"/>
                    <a:pt x="38" y="459"/>
                  </a:cubicBezTo>
                  <a:cubicBezTo>
                    <a:pt x="21" y="431"/>
                    <a:pt x="10" y="398"/>
                    <a:pt x="5" y="362"/>
                  </a:cubicBezTo>
                  <a:cubicBezTo>
                    <a:pt x="5" y="362"/>
                    <a:pt x="5" y="362"/>
                    <a:pt x="5" y="361"/>
                  </a:cubicBezTo>
                  <a:cubicBezTo>
                    <a:pt x="5" y="361"/>
                    <a:pt x="5" y="361"/>
                    <a:pt x="5" y="361"/>
                  </a:cubicBezTo>
                  <a:cubicBezTo>
                    <a:pt x="0" y="325"/>
                    <a:pt x="3" y="289"/>
                    <a:pt x="11" y="254"/>
                  </a:cubicBezTo>
                  <a:cubicBezTo>
                    <a:pt x="12" y="254"/>
                    <a:pt x="12" y="253"/>
                    <a:pt x="12" y="253"/>
                  </a:cubicBezTo>
                  <a:cubicBezTo>
                    <a:pt x="21" y="218"/>
                    <a:pt x="36" y="185"/>
                    <a:pt x="56" y="155"/>
                  </a:cubicBezTo>
                  <a:cubicBezTo>
                    <a:pt x="56" y="154"/>
                    <a:pt x="56" y="154"/>
                    <a:pt x="57" y="153"/>
                  </a:cubicBezTo>
                  <a:cubicBezTo>
                    <a:pt x="77" y="123"/>
                    <a:pt x="102" y="95"/>
                    <a:pt x="131" y="72"/>
                  </a:cubicBezTo>
                  <a:cubicBezTo>
                    <a:pt x="132" y="71"/>
                    <a:pt x="132" y="71"/>
                    <a:pt x="133" y="71"/>
                  </a:cubicBezTo>
                  <a:cubicBezTo>
                    <a:pt x="162" y="47"/>
                    <a:pt x="195" y="28"/>
                    <a:pt x="231" y="15"/>
                  </a:cubicBezTo>
                  <a:cubicBezTo>
                    <a:pt x="232" y="14"/>
                    <a:pt x="233" y="14"/>
                    <a:pt x="233" y="14"/>
                  </a:cubicBezTo>
                  <a:cubicBezTo>
                    <a:pt x="249" y="8"/>
                    <a:pt x="265" y="3"/>
                    <a:pt x="282" y="0"/>
                  </a:cubicBezTo>
                  <a:cubicBezTo>
                    <a:pt x="265" y="3"/>
                    <a:pt x="249" y="8"/>
                    <a:pt x="233"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0" name="Freeform 80"/>
            <p:cNvSpPr/>
            <p:nvPr/>
          </p:nvSpPr>
          <p:spPr bwMode="auto">
            <a:xfrm>
              <a:off x="4866279" y="3014609"/>
              <a:ext cx="497225" cy="351556"/>
            </a:xfrm>
            <a:custGeom>
              <a:avLst/>
              <a:gdLst>
                <a:gd name="T0" fmla="*/ 93885 w 277"/>
                <a:gd name="T1" fmla="*/ 2060 h 196"/>
                <a:gd name="T2" fmla="*/ 93012 w 277"/>
                <a:gd name="T3" fmla="*/ 2060 h 196"/>
                <a:gd name="T4" fmla="*/ 51246 w 277"/>
                <a:gd name="T5" fmla="*/ 17717 h 196"/>
                <a:gd name="T6" fmla="*/ 50333 w 277"/>
                <a:gd name="T7" fmla="*/ 17717 h 196"/>
                <a:gd name="T8" fmla="*/ 19066 w 277"/>
                <a:gd name="T9" fmla="*/ 45150 h 196"/>
                <a:gd name="T10" fmla="*/ 18574 w 277"/>
                <a:gd name="T11" fmla="*/ 45530 h 196"/>
                <a:gd name="T12" fmla="*/ 0 w 277"/>
                <a:gd name="T13" fmla="*/ 80460 h 196"/>
                <a:gd name="T14" fmla="*/ 369 w 277"/>
                <a:gd name="T15" fmla="*/ 79223 h 196"/>
                <a:gd name="T16" fmla="*/ 18574 w 277"/>
                <a:gd name="T17" fmla="*/ 45150 h 196"/>
                <a:gd name="T18" fmla="*/ 19066 w 277"/>
                <a:gd name="T19" fmla="*/ 44646 h 196"/>
                <a:gd name="T20" fmla="*/ 50865 w 277"/>
                <a:gd name="T21" fmla="*/ 17717 h 196"/>
                <a:gd name="T22" fmla="*/ 51246 w 277"/>
                <a:gd name="T23" fmla="*/ 17216 h 196"/>
                <a:gd name="T24" fmla="*/ 93012 w 277"/>
                <a:gd name="T25" fmla="*/ 2060 h 196"/>
                <a:gd name="T26" fmla="*/ 93885 w 277"/>
                <a:gd name="T27" fmla="*/ 2060 h 196"/>
                <a:gd name="T28" fmla="*/ 114523 w 277"/>
                <a:gd name="T29" fmla="*/ 0 h 196"/>
                <a:gd name="T30" fmla="*/ 93885 w 277"/>
                <a:gd name="T31" fmla="*/ 2060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7" h="196">
                  <a:moveTo>
                    <a:pt x="227" y="5"/>
                  </a:moveTo>
                  <a:cubicBezTo>
                    <a:pt x="226" y="5"/>
                    <a:pt x="226" y="5"/>
                    <a:pt x="225" y="5"/>
                  </a:cubicBezTo>
                  <a:cubicBezTo>
                    <a:pt x="188" y="12"/>
                    <a:pt x="154" y="25"/>
                    <a:pt x="124" y="43"/>
                  </a:cubicBezTo>
                  <a:cubicBezTo>
                    <a:pt x="123" y="43"/>
                    <a:pt x="123" y="43"/>
                    <a:pt x="122" y="43"/>
                  </a:cubicBezTo>
                  <a:cubicBezTo>
                    <a:pt x="92" y="61"/>
                    <a:pt x="67" y="84"/>
                    <a:pt x="46" y="110"/>
                  </a:cubicBezTo>
                  <a:cubicBezTo>
                    <a:pt x="46" y="110"/>
                    <a:pt x="45" y="111"/>
                    <a:pt x="45" y="111"/>
                  </a:cubicBezTo>
                  <a:cubicBezTo>
                    <a:pt x="25" y="136"/>
                    <a:pt x="10" y="165"/>
                    <a:pt x="0" y="196"/>
                  </a:cubicBezTo>
                  <a:cubicBezTo>
                    <a:pt x="1" y="193"/>
                    <a:pt x="1" y="193"/>
                    <a:pt x="1" y="193"/>
                  </a:cubicBezTo>
                  <a:cubicBezTo>
                    <a:pt x="11" y="163"/>
                    <a:pt x="26" y="135"/>
                    <a:pt x="45" y="110"/>
                  </a:cubicBezTo>
                  <a:cubicBezTo>
                    <a:pt x="45" y="110"/>
                    <a:pt x="46" y="109"/>
                    <a:pt x="46" y="109"/>
                  </a:cubicBezTo>
                  <a:cubicBezTo>
                    <a:pt x="67" y="83"/>
                    <a:pt x="93" y="61"/>
                    <a:pt x="123" y="43"/>
                  </a:cubicBezTo>
                  <a:cubicBezTo>
                    <a:pt x="123" y="43"/>
                    <a:pt x="124" y="42"/>
                    <a:pt x="124" y="42"/>
                  </a:cubicBezTo>
                  <a:cubicBezTo>
                    <a:pt x="154" y="25"/>
                    <a:pt x="188" y="12"/>
                    <a:pt x="225" y="5"/>
                  </a:cubicBezTo>
                  <a:cubicBezTo>
                    <a:pt x="226" y="5"/>
                    <a:pt x="226" y="5"/>
                    <a:pt x="227" y="5"/>
                  </a:cubicBezTo>
                  <a:cubicBezTo>
                    <a:pt x="243" y="2"/>
                    <a:pt x="260" y="0"/>
                    <a:pt x="277" y="0"/>
                  </a:cubicBezTo>
                  <a:cubicBezTo>
                    <a:pt x="260" y="0"/>
                    <a:pt x="243" y="2"/>
                    <a:pt x="227" y="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1" name="Freeform 81"/>
            <p:cNvSpPr/>
            <p:nvPr/>
          </p:nvSpPr>
          <p:spPr bwMode="auto">
            <a:xfrm>
              <a:off x="5047709" y="3005498"/>
              <a:ext cx="315795" cy="82004"/>
            </a:xfrm>
            <a:custGeom>
              <a:avLst/>
              <a:gdLst>
                <a:gd name="T0" fmla="*/ 54751 w 176"/>
                <a:gd name="T1" fmla="*/ 364 h 46"/>
                <a:gd name="T2" fmla="*/ 54085 w 176"/>
                <a:gd name="T3" fmla="*/ 364 h 46"/>
                <a:gd name="T4" fmla="*/ 18129 w 176"/>
                <a:gd name="T5" fmla="*/ 7055 h 46"/>
                <a:gd name="T6" fmla="*/ 17789 w 176"/>
                <a:gd name="T7" fmla="*/ 7569 h 46"/>
                <a:gd name="T8" fmla="*/ 0 w 176"/>
                <a:gd name="T9" fmla="*/ 18109 h 46"/>
                <a:gd name="T10" fmla="*/ 872 w 176"/>
                <a:gd name="T11" fmla="*/ 17771 h 46"/>
                <a:gd name="T12" fmla="*/ 18129 w 176"/>
                <a:gd name="T13" fmla="*/ 7055 h 46"/>
                <a:gd name="T14" fmla="*/ 18514 w 176"/>
                <a:gd name="T15" fmla="*/ 7055 h 46"/>
                <a:gd name="T16" fmla="*/ 54085 w 176"/>
                <a:gd name="T17" fmla="*/ 0 h 46"/>
                <a:gd name="T18" fmla="*/ 54751 w 176"/>
                <a:gd name="T19" fmla="*/ 0 h 46"/>
                <a:gd name="T20" fmla="*/ 72512 w 176"/>
                <a:gd name="T21" fmla="*/ 2007 h 46"/>
                <a:gd name="T22" fmla="*/ 54751 w 176"/>
                <a:gd name="T23" fmla="*/ 364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 h="46">
                  <a:moveTo>
                    <a:pt x="133" y="1"/>
                  </a:moveTo>
                  <a:cubicBezTo>
                    <a:pt x="132" y="1"/>
                    <a:pt x="132" y="1"/>
                    <a:pt x="131" y="1"/>
                  </a:cubicBezTo>
                  <a:cubicBezTo>
                    <a:pt x="99" y="0"/>
                    <a:pt x="70" y="7"/>
                    <a:pt x="44" y="18"/>
                  </a:cubicBezTo>
                  <a:cubicBezTo>
                    <a:pt x="44" y="18"/>
                    <a:pt x="44" y="18"/>
                    <a:pt x="43" y="19"/>
                  </a:cubicBezTo>
                  <a:cubicBezTo>
                    <a:pt x="27" y="26"/>
                    <a:pt x="13" y="35"/>
                    <a:pt x="0" y="46"/>
                  </a:cubicBezTo>
                  <a:cubicBezTo>
                    <a:pt x="2" y="45"/>
                    <a:pt x="2" y="45"/>
                    <a:pt x="2" y="45"/>
                  </a:cubicBezTo>
                  <a:cubicBezTo>
                    <a:pt x="14" y="34"/>
                    <a:pt x="28" y="25"/>
                    <a:pt x="44" y="18"/>
                  </a:cubicBezTo>
                  <a:cubicBezTo>
                    <a:pt x="44" y="18"/>
                    <a:pt x="44" y="18"/>
                    <a:pt x="45" y="18"/>
                  </a:cubicBezTo>
                  <a:cubicBezTo>
                    <a:pt x="70" y="6"/>
                    <a:pt x="100" y="0"/>
                    <a:pt x="131" y="0"/>
                  </a:cubicBezTo>
                  <a:cubicBezTo>
                    <a:pt x="132" y="0"/>
                    <a:pt x="132" y="0"/>
                    <a:pt x="133" y="0"/>
                  </a:cubicBezTo>
                  <a:cubicBezTo>
                    <a:pt x="147" y="1"/>
                    <a:pt x="161" y="2"/>
                    <a:pt x="176" y="5"/>
                  </a:cubicBezTo>
                  <a:cubicBezTo>
                    <a:pt x="161" y="2"/>
                    <a:pt x="147" y="1"/>
                    <a:pt x="133"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2" name="Freeform 82"/>
            <p:cNvSpPr/>
            <p:nvPr/>
          </p:nvSpPr>
          <p:spPr bwMode="auto">
            <a:xfrm>
              <a:off x="5194979" y="2980441"/>
              <a:ext cx="168525" cy="34169"/>
            </a:xfrm>
            <a:custGeom>
              <a:avLst/>
              <a:gdLst>
                <a:gd name="T0" fmla="*/ 26227 w 94"/>
                <a:gd name="T1" fmla="*/ 2989 h 19"/>
                <a:gd name="T2" fmla="*/ 25858 w 94"/>
                <a:gd name="T3" fmla="*/ 2456 h 19"/>
                <a:gd name="T4" fmla="*/ 1556 w 94"/>
                <a:gd name="T5" fmla="*/ 2989 h 19"/>
                <a:gd name="T6" fmla="*/ 1238 w 94"/>
                <a:gd name="T7" fmla="*/ 2989 h 19"/>
                <a:gd name="T8" fmla="*/ 0 w 94"/>
                <a:gd name="T9" fmla="*/ 3709 h 19"/>
                <a:gd name="T10" fmla="*/ 368 w 94"/>
                <a:gd name="T11" fmla="*/ 3361 h 19"/>
                <a:gd name="T12" fmla="*/ 1556 w 94"/>
                <a:gd name="T13" fmla="*/ 2989 h 19"/>
                <a:gd name="T14" fmla="*/ 2052 w 94"/>
                <a:gd name="T15" fmla="*/ 2989 h 19"/>
                <a:gd name="T16" fmla="*/ 25858 w 94"/>
                <a:gd name="T17" fmla="*/ 2456 h 19"/>
                <a:gd name="T18" fmla="*/ 26227 w 94"/>
                <a:gd name="T19" fmla="*/ 2456 h 19"/>
                <a:gd name="T20" fmla="*/ 38519 w 94"/>
                <a:gd name="T21" fmla="*/ 7960 h 19"/>
                <a:gd name="T22" fmla="*/ 38519 w 94"/>
                <a:gd name="T23" fmla="*/ 7960 h 19"/>
                <a:gd name="T24" fmla="*/ 26227 w 94"/>
                <a:gd name="T25" fmla="*/ 298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9">
                  <a:moveTo>
                    <a:pt x="64" y="7"/>
                  </a:moveTo>
                  <a:cubicBezTo>
                    <a:pt x="64" y="6"/>
                    <a:pt x="64" y="6"/>
                    <a:pt x="63" y="6"/>
                  </a:cubicBezTo>
                  <a:cubicBezTo>
                    <a:pt x="41" y="0"/>
                    <a:pt x="21" y="1"/>
                    <a:pt x="4" y="7"/>
                  </a:cubicBezTo>
                  <a:cubicBezTo>
                    <a:pt x="4" y="7"/>
                    <a:pt x="4" y="7"/>
                    <a:pt x="3" y="7"/>
                  </a:cubicBezTo>
                  <a:cubicBezTo>
                    <a:pt x="2" y="8"/>
                    <a:pt x="1" y="8"/>
                    <a:pt x="0" y="9"/>
                  </a:cubicBezTo>
                  <a:cubicBezTo>
                    <a:pt x="1" y="8"/>
                    <a:pt x="1" y="8"/>
                    <a:pt x="1" y="8"/>
                  </a:cubicBezTo>
                  <a:cubicBezTo>
                    <a:pt x="2" y="8"/>
                    <a:pt x="3" y="8"/>
                    <a:pt x="4" y="7"/>
                  </a:cubicBezTo>
                  <a:cubicBezTo>
                    <a:pt x="4" y="7"/>
                    <a:pt x="4" y="7"/>
                    <a:pt x="5" y="7"/>
                  </a:cubicBezTo>
                  <a:cubicBezTo>
                    <a:pt x="22" y="0"/>
                    <a:pt x="42" y="0"/>
                    <a:pt x="63" y="6"/>
                  </a:cubicBezTo>
                  <a:cubicBezTo>
                    <a:pt x="64" y="6"/>
                    <a:pt x="64" y="6"/>
                    <a:pt x="64" y="6"/>
                  </a:cubicBezTo>
                  <a:cubicBezTo>
                    <a:pt x="74" y="9"/>
                    <a:pt x="84" y="13"/>
                    <a:pt x="94" y="19"/>
                  </a:cubicBezTo>
                  <a:cubicBezTo>
                    <a:pt x="94" y="19"/>
                    <a:pt x="94" y="19"/>
                    <a:pt x="94" y="19"/>
                  </a:cubicBezTo>
                  <a:cubicBezTo>
                    <a:pt x="84" y="13"/>
                    <a:pt x="74" y="9"/>
                    <a:pt x="64" y="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3" name="Freeform 83"/>
            <p:cNvSpPr/>
            <p:nvPr/>
          </p:nvSpPr>
          <p:spPr bwMode="auto">
            <a:xfrm>
              <a:off x="5306570" y="2956903"/>
              <a:ext cx="56934" cy="57707"/>
            </a:xfrm>
            <a:custGeom>
              <a:avLst/>
              <a:gdLst>
                <a:gd name="T0" fmla="*/ 7788 w 32"/>
                <a:gd name="T1" fmla="*/ 5883 h 32"/>
                <a:gd name="T2" fmla="*/ 7788 w 32"/>
                <a:gd name="T3" fmla="*/ 5600 h 32"/>
                <a:gd name="T4" fmla="*/ 0 w 32"/>
                <a:gd name="T5" fmla="*/ 926 h 32"/>
                <a:gd name="T6" fmla="*/ 363 w 32"/>
                <a:gd name="T7" fmla="*/ 390 h 32"/>
                <a:gd name="T8" fmla="*/ 7788 w 32"/>
                <a:gd name="T9" fmla="*/ 5600 h 32"/>
                <a:gd name="T10" fmla="*/ 7788 w 32"/>
                <a:gd name="T11" fmla="*/ 5883 h 32"/>
                <a:gd name="T12" fmla="*/ 12464 w 32"/>
                <a:gd name="T13" fmla="*/ 13678 h 32"/>
                <a:gd name="T14" fmla="*/ 7788 w 32"/>
                <a:gd name="T15" fmla="*/ 5883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32">
                  <a:moveTo>
                    <a:pt x="20" y="14"/>
                  </a:moveTo>
                  <a:cubicBezTo>
                    <a:pt x="20" y="14"/>
                    <a:pt x="20" y="14"/>
                    <a:pt x="20" y="13"/>
                  </a:cubicBezTo>
                  <a:cubicBezTo>
                    <a:pt x="12" y="4"/>
                    <a:pt x="6" y="0"/>
                    <a:pt x="0" y="2"/>
                  </a:cubicBezTo>
                  <a:cubicBezTo>
                    <a:pt x="1" y="1"/>
                    <a:pt x="1" y="1"/>
                    <a:pt x="1" y="1"/>
                  </a:cubicBezTo>
                  <a:cubicBezTo>
                    <a:pt x="6" y="0"/>
                    <a:pt x="13" y="4"/>
                    <a:pt x="20" y="13"/>
                  </a:cubicBezTo>
                  <a:cubicBezTo>
                    <a:pt x="20" y="14"/>
                    <a:pt x="20" y="14"/>
                    <a:pt x="20" y="14"/>
                  </a:cubicBezTo>
                  <a:cubicBezTo>
                    <a:pt x="24" y="18"/>
                    <a:pt x="28" y="24"/>
                    <a:pt x="32" y="32"/>
                  </a:cubicBezTo>
                  <a:cubicBezTo>
                    <a:pt x="28" y="24"/>
                    <a:pt x="24" y="18"/>
                    <a:pt x="20"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4" name="Freeform 84"/>
            <p:cNvSpPr/>
            <p:nvPr/>
          </p:nvSpPr>
          <p:spPr bwMode="auto">
            <a:xfrm>
              <a:off x="5363504" y="2946272"/>
              <a:ext cx="52379" cy="68337"/>
            </a:xfrm>
            <a:custGeom>
              <a:avLst/>
              <a:gdLst>
                <a:gd name="T0" fmla="*/ 3809 w 29"/>
                <a:gd name="T1" fmla="*/ 7079 h 38"/>
                <a:gd name="T2" fmla="*/ 3809 w 29"/>
                <a:gd name="T3" fmla="*/ 7079 h 38"/>
                <a:gd name="T4" fmla="*/ 12108 w 29"/>
                <a:gd name="T5" fmla="*/ 0 h 38"/>
                <a:gd name="T6" fmla="*/ 12501 w 29"/>
                <a:gd name="T7" fmla="*/ 0 h 38"/>
                <a:gd name="T8" fmla="*/ 3809 w 29"/>
                <a:gd name="T9" fmla="*/ 7079 h 38"/>
                <a:gd name="T10" fmla="*/ 3809 w 29"/>
                <a:gd name="T11" fmla="*/ 7079 h 38"/>
                <a:gd name="T12" fmla="*/ 0 w 29"/>
                <a:gd name="T13" fmla="*/ 15864 h 38"/>
                <a:gd name="T14" fmla="*/ 3809 w 29"/>
                <a:gd name="T15" fmla="*/ 7079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8">
                  <a:moveTo>
                    <a:pt x="9" y="17"/>
                  </a:moveTo>
                  <a:cubicBezTo>
                    <a:pt x="9" y="17"/>
                    <a:pt x="9" y="17"/>
                    <a:pt x="9" y="17"/>
                  </a:cubicBezTo>
                  <a:cubicBezTo>
                    <a:pt x="15" y="6"/>
                    <a:pt x="22" y="0"/>
                    <a:pt x="28" y="0"/>
                  </a:cubicBezTo>
                  <a:cubicBezTo>
                    <a:pt x="29" y="0"/>
                    <a:pt x="29" y="0"/>
                    <a:pt x="29" y="0"/>
                  </a:cubicBezTo>
                  <a:cubicBezTo>
                    <a:pt x="22" y="0"/>
                    <a:pt x="16" y="6"/>
                    <a:pt x="9" y="17"/>
                  </a:cubicBezTo>
                  <a:cubicBezTo>
                    <a:pt x="9" y="17"/>
                    <a:pt x="9" y="17"/>
                    <a:pt x="9" y="17"/>
                  </a:cubicBezTo>
                  <a:cubicBezTo>
                    <a:pt x="6" y="23"/>
                    <a:pt x="3" y="30"/>
                    <a:pt x="0" y="38"/>
                  </a:cubicBezTo>
                  <a:cubicBezTo>
                    <a:pt x="3" y="30"/>
                    <a:pt x="6" y="23"/>
                    <a:pt x="9"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5" name="Freeform 85"/>
            <p:cNvSpPr/>
            <p:nvPr/>
          </p:nvSpPr>
          <p:spPr bwMode="auto">
            <a:xfrm>
              <a:off x="5363504" y="2950069"/>
              <a:ext cx="176116" cy="64541"/>
            </a:xfrm>
            <a:custGeom>
              <a:avLst/>
              <a:gdLst>
                <a:gd name="T0" fmla="*/ 11595 w 98"/>
                <a:gd name="T1" fmla="*/ 6897 h 36"/>
                <a:gd name="T2" fmla="*/ 12128 w 98"/>
                <a:gd name="T3" fmla="*/ 6623 h 36"/>
                <a:gd name="T4" fmla="*/ 37466 w 98"/>
                <a:gd name="T5" fmla="*/ 869 h 36"/>
                <a:gd name="T6" fmla="*/ 37852 w 98"/>
                <a:gd name="T7" fmla="*/ 1237 h 36"/>
                <a:gd name="T8" fmla="*/ 40453 w 98"/>
                <a:gd name="T9" fmla="*/ 1237 h 36"/>
                <a:gd name="T10" fmla="*/ 40839 w 98"/>
                <a:gd name="T11" fmla="*/ 1556 h 36"/>
                <a:gd name="T12" fmla="*/ 38384 w 98"/>
                <a:gd name="T13" fmla="*/ 1237 h 36"/>
                <a:gd name="T14" fmla="*/ 37852 w 98"/>
                <a:gd name="T15" fmla="*/ 1237 h 36"/>
                <a:gd name="T16" fmla="*/ 12128 w 98"/>
                <a:gd name="T17" fmla="*/ 6623 h 36"/>
                <a:gd name="T18" fmla="*/ 11595 w 98"/>
                <a:gd name="T19" fmla="*/ 6897 h 36"/>
                <a:gd name="T20" fmla="*/ 0 w 98"/>
                <a:gd name="T21" fmla="*/ 14769 h 36"/>
                <a:gd name="T22" fmla="*/ 11595 w 98"/>
                <a:gd name="T23" fmla="*/ 689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8" h="36">
                  <a:moveTo>
                    <a:pt x="28" y="17"/>
                  </a:moveTo>
                  <a:cubicBezTo>
                    <a:pt x="28" y="16"/>
                    <a:pt x="29" y="16"/>
                    <a:pt x="29" y="16"/>
                  </a:cubicBezTo>
                  <a:cubicBezTo>
                    <a:pt x="50" y="5"/>
                    <a:pt x="71" y="0"/>
                    <a:pt x="90" y="2"/>
                  </a:cubicBezTo>
                  <a:cubicBezTo>
                    <a:pt x="91" y="2"/>
                    <a:pt x="91" y="3"/>
                    <a:pt x="91" y="3"/>
                  </a:cubicBezTo>
                  <a:cubicBezTo>
                    <a:pt x="93" y="3"/>
                    <a:pt x="95" y="3"/>
                    <a:pt x="97" y="3"/>
                  </a:cubicBezTo>
                  <a:cubicBezTo>
                    <a:pt x="98" y="4"/>
                    <a:pt x="98" y="4"/>
                    <a:pt x="98" y="4"/>
                  </a:cubicBezTo>
                  <a:cubicBezTo>
                    <a:pt x="96" y="3"/>
                    <a:pt x="94" y="3"/>
                    <a:pt x="92" y="3"/>
                  </a:cubicBezTo>
                  <a:cubicBezTo>
                    <a:pt x="92" y="3"/>
                    <a:pt x="91" y="3"/>
                    <a:pt x="91" y="3"/>
                  </a:cubicBezTo>
                  <a:cubicBezTo>
                    <a:pt x="71" y="0"/>
                    <a:pt x="50" y="5"/>
                    <a:pt x="29" y="16"/>
                  </a:cubicBezTo>
                  <a:cubicBezTo>
                    <a:pt x="29" y="16"/>
                    <a:pt x="28" y="16"/>
                    <a:pt x="28" y="17"/>
                  </a:cubicBezTo>
                  <a:cubicBezTo>
                    <a:pt x="19" y="22"/>
                    <a:pt x="10" y="28"/>
                    <a:pt x="0" y="36"/>
                  </a:cubicBezTo>
                  <a:cubicBezTo>
                    <a:pt x="9" y="28"/>
                    <a:pt x="19" y="22"/>
                    <a:pt x="28"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6" name="Freeform 86"/>
            <p:cNvSpPr/>
            <p:nvPr/>
          </p:nvSpPr>
          <p:spPr bwMode="auto">
            <a:xfrm>
              <a:off x="5363504" y="2971329"/>
              <a:ext cx="349955" cy="46317"/>
            </a:xfrm>
            <a:custGeom>
              <a:avLst/>
              <a:gdLst>
                <a:gd name="T0" fmla="*/ 17270 w 195"/>
                <a:gd name="T1" fmla="*/ 3484 h 26"/>
                <a:gd name="T2" fmla="*/ 18180 w 195"/>
                <a:gd name="T3" fmla="*/ 3484 h 26"/>
                <a:gd name="T4" fmla="*/ 55694 w 195"/>
                <a:gd name="T5" fmla="*/ 2004 h 26"/>
                <a:gd name="T6" fmla="*/ 56197 w 195"/>
                <a:gd name="T7" fmla="*/ 2004 h 26"/>
                <a:gd name="T8" fmla="*/ 79621 w 195"/>
                <a:gd name="T9" fmla="*/ 9814 h 26"/>
                <a:gd name="T10" fmla="*/ 80493 w 195"/>
                <a:gd name="T11" fmla="*/ 10178 h 26"/>
                <a:gd name="T12" fmla="*/ 56566 w 195"/>
                <a:gd name="T13" fmla="*/ 2339 h 26"/>
                <a:gd name="T14" fmla="*/ 56197 w 195"/>
                <a:gd name="T15" fmla="*/ 2004 h 26"/>
                <a:gd name="T16" fmla="*/ 18180 w 195"/>
                <a:gd name="T17" fmla="*/ 3484 h 26"/>
                <a:gd name="T18" fmla="*/ 17270 w 195"/>
                <a:gd name="T19" fmla="*/ 3484 h 26"/>
                <a:gd name="T20" fmla="*/ 0 w 195"/>
                <a:gd name="T21" fmla="*/ 9298 h 26"/>
                <a:gd name="T22" fmla="*/ 17270 w 195"/>
                <a:gd name="T23" fmla="*/ 348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5" h="26">
                  <a:moveTo>
                    <a:pt x="42" y="9"/>
                  </a:moveTo>
                  <a:cubicBezTo>
                    <a:pt x="43" y="9"/>
                    <a:pt x="43" y="9"/>
                    <a:pt x="44" y="9"/>
                  </a:cubicBezTo>
                  <a:cubicBezTo>
                    <a:pt x="76" y="1"/>
                    <a:pt x="106" y="0"/>
                    <a:pt x="135" y="5"/>
                  </a:cubicBezTo>
                  <a:cubicBezTo>
                    <a:pt x="136" y="5"/>
                    <a:pt x="136" y="5"/>
                    <a:pt x="136" y="5"/>
                  </a:cubicBezTo>
                  <a:cubicBezTo>
                    <a:pt x="157" y="9"/>
                    <a:pt x="176" y="16"/>
                    <a:pt x="193" y="25"/>
                  </a:cubicBezTo>
                  <a:cubicBezTo>
                    <a:pt x="195" y="26"/>
                    <a:pt x="195" y="26"/>
                    <a:pt x="195" y="26"/>
                  </a:cubicBezTo>
                  <a:cubicBezTo>
                    <a:pt x="177" y="16"/>
                    <a:pt x="158" y="9"/>
                    <a:pt x="137" y="6"/>
                  </a:cubicBezTo>
                  <a:cubicBezTo>
                    <a:pt x="136" y="5"/>
                    <a:pt x="136" y="5"/>
                    <a:pt x="136" y="5"/>
                  </a:cubicBezTo>
                  <a:cubicBezTo>
                    <a:pt x="107" y="0"/>
                    <a:pt x="76" y="1"/>
                    <a:pt x="44" y="9"/>
                  </a:cubicBezTo>
                  <a:cubicBezTo>
                    <a:pt x="43" y="9"/>
                    <a:pt x="43" y="9"/>
                    <a:pt x="42" y="9"/>
                  </a:cubicBezTo>
                  <a:cubicBezTo>
                    <a:pt x="29" y="13"/>
                    <a:pt x="14" y="18"/>
                    <a:pt x="0" y="24"/>
                  </a:cubicBezTo>
                  <a:cubicBezTo>
                    <a:pt x="14" y="18"/>
                    <a:pt x="28" y="13"/>
                    <a:pt x="42"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7" name="Freeform 87"/>
            <p:cNvSpPr/>
            <p:nvPr/>
          </p:nvSpPr>
          <p:spPr bwMode="auto">
            <a:xfrm>
              <a:off x="5363504" y="2996386"/>
              <a:ext cx="590597" cy="267274"/>
            </a:xfrm>
            <a:custGeom>
              <a:avLst/>
              <a:gdLst>
                <a:gd name="T0" fmla="*/ 20639 w 329"/>
                <a:gd name="T1" fmla="*/ 1238 h 149"/>
                <a:gd name="T2" fmla="*/ 21512 w 329"/>
                <a:gd name="T3" fmla="*/ 872 h 149"/>
                <a:gd name="T4" fmla="*/ 66104 w 329"/>
                <a:gd name="T5" fmla="*/ 5738 h 149"/>
                <a:gd name="T6" fmla="*/ 66977 w 329"/>
                <a:gd name="T7" fmla="*/ 5738 h 149"/>
                <a:gd name="T8" fmla="*/ 105073 w 329"/>
                <a:gd name="T9" fmla="*/ 24640 h 149"/>
                <a:gd name="T10" fmla="*/ 105444 w 329"/>
                <a:gd name="T11" fmla="*/ 25013 h 149"/>
                <a:gd name="T12" fmla="*/ 133123 w 329"/>
                <a:gd name="T13" fmla="*/ 55470 h 149"/>
                <a:gd name="T14" fmla="*/ 133123 w 329"/>
                <a:gd name="T15" fmla="*/ 56285 h 149"/>
                <a:gd name="T16" fmla="*/ 135689 w 329"/>
                <a:gd name="T17" fmla="*/ 59963 h 149"/>
                <a:gd name="T18" fmla="*/ 136060 w 329"/>
                <a:gd name="T19" fmla="*/ 61241 h 149"/>
                <a:gd name="T20" fmla="*/ 133627 w 329"/>
                <a:gd name="T21" fmla="*/ 56285 h 149"/>
                <a:gd name="T22" fmla="*/ 133123 w 329"/>
                <a:gd name="T23" fmla="*/ 55781 h 149"/>
                <a:gd name="T24" fmla="*/ 105444 w 329"/>
                <a:gd name="T25" fmla="*/ 25013 h 149"/>
                <a:gd name="T26" fmla="*/ 105073 w 329"/>
                <a:gd name="T27" fmla="*/ 25013 h 149"/>
                <a:gd name="T28" fmla="*/ 66977 w 329"/>
                <a:gd name="T29" fmla="*/ 6104 h 149"/>
                <a:gd name="T30" fmla="*/ 66634 w 329"/>
                <a:gd name="T31" fmla="*/ 5738 h 149"/>
                <a:gd name="T32" fmla="*/ 21512 w 329"/>
                <a:gd name="T33" fmla="*/ 1238 h 149"/>
                <a:gd name="T34" fmla="*/ 20639 w 329"/>
                <a:gd name="T35" fmla="*/ 1238 h 149"/>
                <a:gd name="T36" fmla="*/ 0 w 329"/>
                <a:gd name="T37" fmla="*/ 4207 h 149"/>
                <a:gd name="T38" fmla="*/ 0 w 329"/>
                <a:gd name="T39" fmla="*/ 4207 h 149"/>
                <a:gd name="T40" fmla="*/ 20639 w 329"/>
                <a:gd name="T41" fmla="*/ 1238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9" h="149">
                  <a:moveTo>
                    <a:pt x="50" y="3"/>
                  </a:moveTo>
                  <a:cubicBezTo>
                    <a:pt x="51" y="3"/>
                    <a:pt x="52" y="3"/>
                    <a:pt x="52" y="2"/>
                  </a:cubicBezTo>
                  <a:cubicBezTo>
                    <a:pt x="90" y="0"/>
                    <a:pt x="127" y="4"/>
                    <a:pt x="160" y="14"/>
                  </a:cubicBezTo>
                  <a:cubicBezTo>
                    <a:pt x="161" y="14"/>
                    <a:pt x="161" y="14"/>
                    <a:pt x="162" y="14"/>
                  </a:cubicBezTo>
                  <a:cubicBezTo>
                    <a:pt x="196" y="24"/>
                    <a:pt x="227" y="40"/>
                    <a:pt x="254" y="60"/>
                  </a:cubicBezTo>
                  <a:cubicBezTo>
                    <a:pt x="254" y="60"/>
                    <a:pt x="255" y="61"/>
                    <a:pt x="255" y="61"/>
                  </a:cubicBezTo>
                  <a:cubicBezTo>
                    <a:pt x="282" y="81"/>
                    <a:pt x="304" y="106"/>
                    <a:pt x="322" y="135"/>
                  </a:cubicBezTo>
                  <a:cubicBezTo>
                    <a:pt x="322" y="136"/>
                    <a:pt x="322" y="136"/>
                    <a:pt x="322" y="137"/>
                  </a:cubicBezTo>
                  <a:cubicBezTo>
                    <a:pt x="324" y="140"/>
                    <a:pt x="326" y="143"/>
                    <a:pt x="328" y="146"/>
                  </a:cubicBezTo>
                  <a:cubicBezTo>
                    <a:pt x="329" y="149"/>
                    <a:pt x="329" y="149"/>
                    <a:pt x="329" y="149"/>
                  </a:cubicBezTo>
                  <a:cubicBezTo>
                    <a:pt x="327" y="145"/>
                    <a:pt x="325" y="141"/>
                    <a:pt x="323" y="137"/>
                  </a:cubicBezTo>
                  <a:cubicBezTo>
                    <a:pt x="323" y="137"/>
                    <a:pt x="322" y="136"/>
                    <a:pt x="322" y="136"/>
                  </a:cubicBezTo>
                  <a:cubicBezTo>
                    <a:pt x="305" y="107"/>
                    <a:pt x="282" y="82"/>
                    <a:pt x="255" y="61"/>
                  </a:cubicBezTo>
                  <a:cubicBezTo>
                    <a:pt x="255" y="61"/>
                    <a:pt x="254" y="61"/>
                    <a:pt x="254" y="61"/>
                  </a:cubicBezTo>
                  <a:cubicBezTo>
                    <a:pt x="227" y="40"/>
                    <a:pt x="196" y="25"/>
                    <a:pt x="162" y="15"/>
                  </a:cubicBezTo>
                  <a:cubicBezTo>
                    <a:pt x="162" y="15"/>
                    <a:pt x="161" y="14"/>
                    <a:pt x="161" y="14"/>
                  </a:cubicBezTo>
                  <a:cubicBezTo>
                    <a:pt x="127" y="5"/>
                    <a:pt x="90" y="0"/>
                    <a:pt x="52" y="3"/>
                  </a:cubicBezTo>
                  <a:cubicBezTo>
                    <a:pt x="52" y="3"/>
                    <a:pt x="51" y="3"/>
                    <a:pt x="50" y="3"/>
                  </a:cubicBezTo>
                  <a:cubicBezTo>
                    <a:pt x="34" y="4"/>
                    <a:pt x="17" y="6"/>
                    <a:pt x="0" y="10"/>
                  </a:cubicBezTo>
                  <a:cubicBezTo>
                    <a:pt x="0" y="10"/>
                    <a:pt x="0" y="10"/>
                    <a:pt x="0" y="10"/>
                  </a:cubicBezTo>
                  <a:cubicBezTo>
                    <a:pt x="17" y="6"/>
                    <a:pt x="34" y="4"/>
                    <a:pt x="50" y="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randombar(horizontal)">
                                      <p:cBhvr>
                                        <p:cTn id="11" dur="500"/>
                                        <p:tgtEl>
                                          <p:spTgt spid="7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left)">
                                      <p:cBhvr>
                                        <p:cTn id="15" dur="500"/>
                                        <p:tgtEl>
                                          <p:spTgt spid="6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randombar(horizontal)">
                                      <p:cBhvr>
                                        <p:cTn id="27" dur="500"/>
                                        <p:tgtEl>
                                          <p:spTgt spid="5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500"/>
                                        <p:tgtEl>
                                          <p:spTgt spid="62"/>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randombar(horizontal)">
                                      <p:cBhvr>
                                        <p:cTn id="35" dur="500"/>
                                        <p:tgtEl>
                                          <p:spTgt spid="5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randombar(horizontal)">
                                      <p:cBhvr>
                                        <p:cTn id="43" dur="500"/>
                                        <p:tgtEl>
                                          <p:spTgt spid="5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14" presetClass="entr" presetSubtype="10" fill="hold"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randombar(horizontal)">
                                      <p:cBhvr>
                                        <p:cTn id="5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8" grpId="0" animBg="1"/>
      <p:bldP spid="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19685" y="25979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761535" y="2779154"/>
            <a:ext cx="5423865" cy="738664"/>
          </a:xfrm>
          <a:prstGeom prst="rect">
            <a:avLst/>
          </a:prstGeom>
        </p:spPr>
        <p:txBody>
          <a:bodyPr wrap="square" lIns="0" tIns="0" rIns="0" bIns="0">
            <a:spAutoFit/>
          </a:bodyPr>
          <a:lstStyle/>
          <a:p>
            <a:pPr lvl="0">
              <a:defRPr/>
            </a:pPr>
            <a:r>
              <a:rPr lang="zh-CN" altLang="en-US" sz="4800" b="1" kern="0" dirty="0">
                <a:latin typeface="方正卡通简体" panose="02000000000000000000" pitchFamily="2" charset="-122"/>
                <a:ea typeface="方正卡通简体" panose="02000000000000000000" pitchFamily="2" charset="-122"/>
                <a:cs typeface="+mn-ea"/>
                <a:sym typeface="+mn-lt"/>
              </a:rPr>
              <a:t>拓展训练</a:t>
            </a:r>
            <a:r>
              <a:rPr lang="en-US" altLang="zh-CN" sz="4800" b="1" kern="0" dirty="0">
                <a:latin typeface="方正卡通简体" panose="02000000000000000000" pitchFamily="2" charset="-122"/>
                <a:ea typeface="方正卡通简体" panose="02000000000000000000" pitchFamily="2" charset="-122"/>
                <a:cs typeface="+mn-ea"/>
                <a:sym typeface="+mn-lt"/>
              </a:rPr>
              <a:t>/</a:t>
            </a:r>
            <a:r>
              <a:rPr lang="zh-CN" altLang="en-US" sz="4800" b="1" kern="0" dirty="0">
                <a:latin typeface="方正卡通简体" panose="02000000000000000000" pitchFamily="2" charset="-122"/>
                <a:ea typeface="方正卡通简体" panose="02000000000000000000" pitchFamily="2" charset="-122"/>
                <a:cs typeface="+mn-ea"/>
                <a:sym typeface="+mn-lt"/>
              </a:rPr>
              <a:t>分组练习</a:t>
            </a:r>
            <a:endParaRPr lang="zh-CN" altLang="en-US" sz="4800" b="1" kern="0" dirty="0">
              <a:latin typeface="方正卡通简体" panose="02000000000000000000" pitchFamily="2" charset="-122"/>
              <a:ea typeface="方正卡通简体" panose="02000000000000000000" pitchFamily="2" charset="-122"/>
              <a:cs typeface="+mn-ea"/>
              <a:sym typeface="+mn-lt"/>
            </a:endParaRPr>
          </a:p>
        </p:txBody>
      </p:sp>
      <p:sp>
        <p:nvSpPr>
          <p:cNvPr id="4" name="TextBox 11"/>
          <p:cNvSpPr txBox="1"/>
          <p:nvPr/>
        </p:nvSpPr>
        <p:spPr>
          <a:xfrm>
            <a:off x="4660902"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537565" y="35937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660902"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537565" y="39427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3331597" y="5169983"/>
            <a:ext cx="5627496" cy="995321"/>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20" tIns="46010" rIns="92020" bIns="46010" anchor="ctr"/>
          <a:lstStyle/>
          <a:p>
            <a:pPr algn="ctr" defTabSz="913765">
              <a:defRPr/>
            </a:pPr>
            <a:endParaRPr lang="zh-CN" altLang="zh-CN">
              <a:sym typeface="Agency FB" panose="020B0503020202020204" pitchFamily="34" charset="0"/>
            </a:endParaRPr>
          </a:p>
        </p:txBody>
      </p:sp>
      <p:sp>
        <p:nvSpPr>
          <p:cNvPr id="3" name="椭圆 2"/>
          <p:cNvSpPr/>
          <p:nvPr/>
        </p:nvSpPr>
        <p:spPr>
          <a:xfrm>
            <a:off x="4642521" y="2033998"/>
            <a:ext cx="3134263" cy="3135986"/>
          </a:xfrm>
          <a:prstGeom prst="ellipse">
            <a:avLst/>
          </a:prstGeom>
          <a:gradFill flip="none" rotWithShape="1">
            <a:gsLst>
              <a:gs pos="0">
                <a:sysClr val="window" lastClr="FFFFFF">
                  <a:lumMod val="75000"/>
                </a:sysClr>
              </a:gs>
              <a:gs pos="100000">
                <a:sysClr val="window" lastClr="FFFFFF">
                  <a:lumMod val="95000"/>
                </a:sysClr>
              </a:gs>
            </a:gsLst>
            <a:lin ang="16200000" scaled="1"/>
            <a:tileRect/>
          </a:gradFill>
          <a:ln w="25400" cap="flat" cmpd="sng" algn="ctr">
            <a:noFill/>
            <a:prstDash val="solid"/>
          </a:ln>
          <a:effectLst>
            <a:innerShdw blurRad="114300" dir="16200000">
              <a:prstClr val="black">
                <a:alpha val="30000"/>
              </a:prstClr>
            </a:innerShdw>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grpSp>
        <p:nvGrpSpPr>
          <p:cNvPr id="4" name="组合 3"/>
          <p:cNvGrpSpPr/>
          <p:nvPr/>
        </p:nvGrpSpPr>
        <p:grpSpPr>
          <a:xfrm>
            <a:off x="5249260" y="1337881"/>
            <a:ext cx="1943396" cy="1819267"/>
            <a:chOff x="3675215" y="1081717"/>
            <a:chExt cx="1944914" cy="1819688"/>
          </a:xfrm>
          <a:solidFill>
            <a:schemeClr val="accent1"/>
          </a:solidFill>
        </p:grpSpPr>
        <p:grpSp>
          <p:nvGrpSpPr>
            <p:cNvPr id="5" name="组合 4"/>
            <p:cNvGrpSpPr/>
            <p:nvPr/>
          </p:nvGrpSpPr>
          <p:grpSpPr>
            <a:xfrm rot="355591">
              <a:off x="3675215" y="1081717"/>
              <a:ext cx="1944914" cy="1819688"/>
              <a:chOff x="2697982" y="1091189"/>
              <a:chExt cx="2704090" cy="2529981"/>
            </a:xfrm>
            <a:grpFill/>
          </p:grpSpPr>
          <p:sp>
            <p:nvSpPr>
              <p:cNvPr id="7"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 name="Freeform 6"/>
            <p:cNvSpPr/>
            <p:nvPr/>
          </p:nvSpPr>
          <p:spPr bwMode="auto">
            <a:xfrm rot="355591">
              <a:off x="3758393" y="1214615"/>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1" name="组合 10"/>
          <p:cNvGrpSpPr/>
          <p:nvPr/>
        </p:nvGrpSpPr>
        <p:grpSpPr>
          <a:xfrm>
            <a:off x="3976418" y="2629310"/>
            <a:ext cx="1818267" cy="1944465"/>
            <a:chOff x="2401378" y="2373445"/>
            <a:chExt cx="1819688" cy="1944914"/>
          </a:xfrm>
          <a:solidFill>
            <a:schemeClr val="accent4"/>
          </a:solidFill>
        </p:grpSpPr>
        <p:grpSp>
          <p:nvGrpSpPr>
            <p:cNvPr id="12" name="组合 11"/>
            <p:cNvGrpSpPr/>
            <p:nvPr/>
          </p:nvGrpSpPr>
          <p:grpSpPr>
            <a:xfrm rot="16555591">
              <a:off x="2338765" y="2436058"/>
              <a:ext cx="1944914" cy="1819688"/>
              <a:chOff x="2697982" y="1091189"/>
              <a:chExt cx="2704090" cy="2529981"/>
            </a:xfrm>
            <a:grpFill/>
          </p:grpSpPr>
          <p:sp>
            <p:nvSpPr>
              <p:cNvPr id="14"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3" name="Freeform 6"/>
            <p:cNvSpPr/>
            <p:nvPr/>
          </p:nvSpPr>
          <p:spPr bwMode="auto">
            <a:xfrm rot="16550645">
              <a:off x="2383491" y="2721988"/>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8" name="组合 17"/>
          <p:cNvGrpSpPr/>
          <p:nvPr/>
        </p:nvGrpSpPr>
        <p:grpSpPr>
          <a:xfrm>
            <a:off x="5263399" y="4017203"/>
            <a:ext cx="1943396" cy="1819267"/>
            <a:chOff x="3689365" y="3761660"/>
            <a:chExt cx="1944914" cy="1819688"/>
          </a:xfrm>
          <a:solidFill>
            <a:schemeClr val="accent3"/>
          </a:solidFill>
        </p:grpSpPr>
        <p:grpSp>
          <p:nvGrpSpPr>
            <p:cNvPr id="19" name="组合 18"/>
            <p:cNvGrpSpPr/>
            <p:nvPr/>
          </p:nvGrpSpPr>
          <p:grpSpPr>
            <a:xfrm rot="11155591">
              <a:off x="3689365" y="3761660"/>
              <a:ext cx="1944914" cy="1819688"/>
              <a:chOff x="2697982" y="1091189"/>
              <a:chExt cx="2704090" cy="2529981"/>
            </a:xfrm>
            <a:grpFill/>
          </p:grpSpPr>
          <p:sp>
            <p:nvSpPr>
              <p:cNvPr id="21"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0" name="Freeform 6"/>
            <p:cNvSpPr/>
            <p:nvPr/>
          </p:nvSpPr>
          <p:spPr bwMode="auto">
            <a:xfrm rot="11131079">
              <a:off x="3894056" y="4115200"/>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5" name="组合 24"/>
          <p:cNvGrpSpPr/>
          <p:nvPr/>
        </p:nvGrpSpPr>
        <p:grpSpPr>
          <a:xfrm>
            <a:off x="6619393" y="2621160"/>
            <a:ext cx="1818267" cy="1944465"/>
            <a:chOff x="5046418" y="2365294"/>
            <a:chExt cx="1819688" cy="1944914"/>
          </a:xfrm>
          <a:solidFill>
            <a:schemeClr val="accent2"/>
          </a:solidFill>
        </p:grpSpPr>
        <p:grpSp>
          <p:nvGrpSpPr>
            <p:cNvPr id="26" name="组合 25"/>
            <p:cNvGrpSpPr/>
            <p:nvPr/>
          </p:nvGrpSpPr>
          <p:grpSpPr>
            <a:xfrm rot="5755591">
              <a:off x="4983805" y="2427907"/>
              <a:ext cx="1944914" cy="1819688"/>
              <a:chOff x="2697982" y="1091189"/>
              <a:chExt cx="2704090" cy="2529981"/>
            </a:xfrm>
            <a:grpFill/>
          </p:grpSpPr>
          <p:sp>
            <p:nvSpPr>
              <p:cNvPr id="28"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7" name="Freeform 6"/>
            <p:cNvSpPr/>
            <p:nvPr/>
          </p:nvSpPr>
          <p:spPr bwMode="auto">
            <a:xfrm rot="5766299">
              <a:off x="5221023" y="2632926"/>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2" name="任意多边形 31"/>
          <p:cNvSpPr/>
          <p:nvPr/>
        </p:nvSpPr>
        <p:spPr>
          <a:xfrm>
            <a:off x="6358541" y="1479824"/>
            <a:ext cx="2017407" cy="467839"/>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25400" cap="flat" cmpd="sng" algn="ctr">
            <a:solidFill>
              <a:schemeClr val="accent1"/>
            </a:solidFill>
            <a:prstDash val="sysDot"/>
            <a:headEnd type="oval"/>
            <a:tailEnd type="oval"/>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33" name="任意多边形 32"/>
          <p:cNvSpPr/>
          <p:nvPr/>
        </p:nvSpPr>
        <p:spPr>
          <a:xfrm flipH="1">
            <a:off x="3698983" y="2908267"/>
            <a:ext cx="953041" cy="637195"/>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25400" cap="flat" cmpd="sng" algn="ctr">
            <a:solidFill>
              <a:schemeClr val="accent4"/>
            </a:solidFill>
            <a:prstDash val="sysDot"/>
            <a:headEnd type="oval"/>
            <a:tailEnd type="oval"/>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cxnSp>
        <p:nvCxnSpPr>
          <p:cNvPr id="34" name="直接连接符 33"/>
          <p:cNvCxnSpPr/>
          <p:nvPr/>
        </p:nvCxnSpPr>
        <p:spPr>
          <a:xfrm flipH="1">
            <a:off x="3698986" y="5060669"/>
            <a:ext cx="2319037" cy="0"/>
          </a:xfrm>
          <a:prstGeom prst="line">
            <a:avLst/>
          </a:prstGeom>
          <a:noFill/>
          <a:ln w="25400" cap="flat" cmpd="sng" algn="ctr">
            <a:solidFill>
              <a:schemeClr val="accent3"/>
            </a:solidFill>
            <a:prstDash val="sysDot"/>
            <a:headEnd type="oval"/>
            <a:tailEnd type="oval"/>
          </a:ln>
          <a:effectLst/>
        </p:spPr>
      </p:cxnSp>
      <p:cxnSp>
        <p:nvCxnSpPr>
          <p:cNvPr id="35" name="直接连接符 34"/>
          <p:cNvCxnSpPr/>
          <p:nvPr/>
        </p:nvCxnSpPr>
        <p:spPr>
          <a:xfrm>
            <a:off x="7662285" y="3987939"/>
            <a:ext cx="713660" cy="0"/>
          </a:xfrm>
          <a:prstGeom prst="line">
            <a:avLst/>
          </a:prstGeom>
          <a:noFill/>
          <a:ln w="25400" cap="flat" cmpd="sng" algn="ctr">
            <a:solidFill>
              <a:schemeClr val="accent2"/>
            </a:solidFill>
            <a:prstDash val="sysDot"/>
            <a:headEnd type="oval"/>
            <a:tailEnd type="oval"/>
          </a:ln>
          <a:effectLst/>
        </p:spPr>
      </p:cxnSp>
      <p:sp>
        <p:nvSpPr>
          <p:cNvPr id="36" name="TextBox 11"/>
          <p:cNvSpPr txBox="1">
            <a:spLocks noChangeArrowheads="1"/>
          </p:cNvSpPr>
          <p:nvPr/>
        </p:nvSpPr>
        <p:spPr bwMode="auto">
          <a:xfrm flipH="1">
            <a:off x="8516782" y="152270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TextBox 11"/>
          <p:cNvSpPr txBox="1">
            <a:spLocks noChangeArrowheads="1"/>
          </p:cNvSpPr>
          <p:nvPr/>
        </p:nvSpPr>
        <p:spPr bwMode="auto">
          <a:xfrm flipH="1">
            <a:off x="8516782" y="1141349"/>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TextBox 11"/>
          <p:cNvSpPr txBox="1">
            <a:spLocks noChangeArrowheads="1"/>
          </p:cNvSpPr>
          <p:nvPr/>
        </p:nvSpPr>
        <p:spPr bwMode="auto">
          <a:xfrm flipH="1">
            <a:off x="8516782" y="179963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矩形 38"/>
          <p:cNvSpPr/>
          <p:nvPr/>
        </p:nvSpPr>
        <p:spPr>
          <a:xfrm>
            <a:off x="8516779" y="1479827"/>
            <a:ext cx="1582939" cy="45708"/>
          </a:xfrm>
          <a:prstGeom prst="rect">
            <a:avLst/>
          </a:prstGeom>
          <a:solidFill>
            <a:schemeClr val="accent1"/>
          </a:solidFill>
          <a:ln w="25400" cap="flat" cmpd="sng" algn="ctr">
            <a:solidFill>
              <a:schemeClr val="accent1"/>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0" name="TextBox 11"/>
          <p:cNvSpPr txBox="1">
            <a:spLocks noChangeArrowheads="1"/>
          </p:cNvSpPr>
          <p:nvPr/>
        </p:nvSpPr>
        <p:spPr bwMode="auto">
          <a:xfrm flipH="1">
            <a:off x="8516782" y="400548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TextBox 11"/>
          <p:cNvSpPr txBox="1">
            <a:spLocks noChangeArrowheads="1"/>
          </p:cNvSpPr>
          <p:nvPr/>
        </p:nvSpPr>
        <p:spPr bwMode="auto">
          <a:xfrm flipH="1">
            <a:off x="8516782" y="3624133"/>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TextBox 11"/>
          <p:cNvSpPr txBox="1">
            <a:spLocks noChangeArrowheads="1"/>
          </p:cNvSpPr>
          <p:nvPr/>
        </p:nvSpPr>
        <p:spPr bwMode="auto">
          <a:xfrm flipH="1">
            <a:off x="8516782" y="428242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矩形 42"/>
          <p:cNvSpPr/>
          <p:nvPr/>
        </p:nvSpPr>
        <p:spPr>
          <a:xfrm>
            <a:off x="8516779" y="3962611"/>
            <a:ext cx="1582939" cy="45708"/>
          </a:xfrm>
          <a:prstGeom prst="rect">
            <a:avLst/>
          </a:prstGeom>
          <a:solidFill>
            <a:schemeClr val="accent2"/>
          </a:solidFill>
          <a:ln w="25400" cap="flat" cmpd="sng" algn="ctr">
            <a:solidFill>
              <a:schemeClr val="accent2"/>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4" name="TextBox 11"/>
          <p:cNvSpPr txBox="1">
            <a:spLocks noChangeArrowheads="1"/>
          </p:cNvSpPr>
          <p:nvPr/>
        </p:nvSpPr>
        <p:spPr bwMode="auto">
          <a:xfrm flipH="1">
            <a:off x="2390835" y="2905436"/>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TextBox 11"/>
          <p:cNvSpPr txBox="1">
            <a:spLocks noChangeArrowheads="1"/>
          </p:cNvSpPr>
          <p:nvPr/>
        </p:nvSpPr>
        <p:spPr bwMode="auto">
          <a:xfrm flipH="1">
            <a:off x="1750365" y="2524081"/>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TextBox 11"/>
          <p:cNvSpPr txBox="1">
            <a:spLocks noChangeArrowheads="1"/>
          </p:cNvSpPr>
          <p:nvPr/>
        </p:nvSpPr>
        <p:spPr bwMode="auto">
          <a:xfrm flipH="1">
            <a:off x="2390835" y="3182371"/>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矩形 46"/>
          <p:cNvSpPr/>
          <p:nvPr/>
        </p:nvSpPr>
        <p:spPr>
          <a:xfrm>
            <a:off x="1953173" y="2862558"/>
            <a:ext cx="1582939" cy="45708"/>
          </a:xfrm>
          <a:prstGeom prst="rect">
            <a:avLst/>
          </a:prstGeom>
          <a:solidFill>
            <a:schemeClr val="accent4"/>
          </a:solidFill>
          <a:ln w="25400" cap="flat" cmpd="sng" algn="ctr">
            <a:solidFill>
              <a:schemeClr val="accent4"/>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8" name="TextBox 11"/>
          <p:cNvSpPr txBox="1">
            <a:spLocks noChangeArrowheads="1"/>
          </p:cNvSpPr>
          <p:nvPr/>
        </p:nvSpPr>
        <p:spPr bwMode="auto">
          <a:xfrm flipH="1">
            <a:off x="2390835" y="508118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TextBox 11"/>
          <p:cNvSpPr txBox="1">
            <a:spLocks noChangeArrowheads="1"/>
          </p:cNvSpPr>
          <p:nvPr/>
        </p:nvSpPr>
        <p:spPr bwMode="auto">
          <a:xfrm flipH="1">
            <a:off x="1750365" y="4699829"/>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TextBox 11"/>
          <p:cNvSpPr txBox="1">
            <a:spLocks noChangeArrowheads="1"/>
          </p:cNvSpPr>
          <p:nvPr/>
        </p:nvSpPr>
        <p:spPr bwMode="auto">
          <a:xfrm flipH="1">
            <a:off x="2390835" y="535811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矩形 50"/>
          <p:cNvSpPr/>
          <p:nvPr/>
        </p:nvSpPr>
        <p:spPr>
          <a:xfrm>
            <a:off x="1953173" y="5038307"/>
            <a:ext cx="1582939" cy="45708"/>
          </a:xfrm>
          <a:prstGeom prst="rect">
            <a:avLst/>
          </a:prstGeom>
          <a:solidFill>
            <a:schemeClr val="accent3"/>
          </a:solidFill>
          <a:ln w="25400" cap="flat" cmpd="sng" algn="ctr">
            <a:solidFill>
              <a:schemeClr val="accent3"/>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2"/>
                                        </p:tgtEl>
                                        <p:attrNameLst>
                                          <p:attrName>style.color</p:attrName>
                                        </p:attrNameLst>
                                      </p:cBhvr>
                                      <p:to>
                                        <a:schemeClr val="bg1"/>
                                      </p:to>
                                    </p:animClr>
                                    <p:animClr clrSpc="rgb" dir="cw">
                                      <p:cBhvr>
                                        <p:cTn id="12" dur="250" autoRev="1" fill="remove"/>
                                        <p:tgtEl>
                                          <p:spTgt spid="2"/>
                                        </p:tgtEl>
                                        <p:attrNameLst>
                                          <p:attrName>fillcolor</p:attrName>
                                        </p:attrNameLst>
                                      </p:cBhvr>
                                      <p:to>
                                        <a:schemeClr val="bg1"/>
                                      </p:to>
                                    </p:animClr>
                                    <p:set>
                                      <p:cBhvr>
                                        <p:cTn id="13" dur="250" autoRev="1" fill="remove"/>
                                        <p:tgtEl>
                                          <p:spTgt spid="2"/>
                                        </p:tgtEl>
                                        <p:attrNameLst>
                                          <p:attrName>fill.type</p:attrName>
                                        </p:attrNameLst>
                                      </p:cBhvr>
                                      <p:to>
                                        <p:strVal val="solid"/>
                                      </p:to>
                                    </p:set>
                                    <p:set>
                                      <p:cBhvr>
                                        <p:cTn id="14" dur="250" autoRev="1" fill="remove"/>
                                        <p:tgtEl>
                                          <p:spTgt spid="2"/>
                                        </p:tgtEl>
                                        <p:attrNameLst>
                                          <p:attrName>fill.on</p:attrName>
                                        </p:attrNameLst>
                                      </p:cBhvr>
                                      <p:to>
                                        <p:strVal val="true"/>
                                      </p:to>
                                    </p:se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1000"/>
                            </p:stCondLst>
                            <p:childTnLst>
                              <p:par>
                                <p:cTn id="35" presetID="14" presetClass="entr" presetSubtype="1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randombar(horizontal)">
                                      <p:cBhvr>
                                        <p:cTn id="37" dur="500"/>
                                        <p:tgtEl>
                                          <p:spTgt spid="25"/>
                                        </p:tgtEl>
                                      </p:cBhvr>
                                    </p:animEffect>
                                  </p:childTnLst>
                                </p:cTn>
                              </p:par>
                              <p:par>
                                <p:cTn id="38" presetID="2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par>
                          <p:cTn id="53" fill="hold">
                            <p:stCondLst>
                              <p:cond delay="1500"/>
                            </p:stCondLst>
                            <p:childTnLst>
                              <p:par>
                                <p:cTn id="54" presetID="14" presetClass="entr" presetSubtype="1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randombar(horizontal)">
                                      <p:cBhvr>
                                        <p:cTn id="56" dur="500"/>
                                        <p:tgtEl>
                                          <p:spTgt spid="18"/>
                                        </p:tgtEl>
                                      </p:cBhvr>
                                    </p:animEffect>
                                  </p:childTnLst>
                                </p:cTn>
                              </p:par>
                              <p:par>
                                <p:cTn id="57" presetID="22" presetClass="entr" presetSubtype="2"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right)">
                                      <p:cBhvr>
                                        <p:cTn id="59" dur="500"/>
                                        <p:tgtEl>
                                          <p:spTgt spid="3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right)">
                                      <p:cBhvr>
                                        <p:cTn id="62" dur="500"/>
                                        <p:tgtEl>
                                          <p:spTgt spid="4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right)">
                                      <p:cBhvr>
                                        <p:cTn id="65" dur="500"/>
                                        <p:tgtEl>
                                          <p:spTgt spid="49"/>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right)">
                                      <p:cBhvr>
                                        <p:cTn id="68" dur="500"/>
                                        <p:tgtEl>
                                          <p:spTgt spid="50"/>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right)">
                                      <p:cBhvr>
                                        <p:cTn id="71" dur="500"/>
                                        <p:tgtEl>
                                          <p:spTgt spid="51"/>
                                        </p:tgtEl>
                                      </p:cBhvr>
                                    </p:animEffect>
                                  </p:childTnLst>
                                </p:cTn>
                              </p:par>
                            </p:childTnLst>
                          </p:cTn>
                        </p:par>
                        <p:par>
                          <p:cTn id="72" fill="hold">
                            <p:stCondLst>
                              <p:cond delay="2000"/>
                            </p:stCondLst>
                            <p:childTnLst>
                              <p:par>
                                <p:cTn id="73" presetID="14" presetClass="entr" presetSubtype="10"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randombar(horizontal)">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right)">
                                      <p:cBhvr>
                                        <p:cTn id="78" dur="500"/>
                                        <p:tgtEl>
                                          <p:spTgt spid="33"/>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right)">
                                      <p:cBhvr>
                                        <p:cTn id="81" dur="500"/>
                                        <p:tgtEl>
                                          <p:spTgt spid="44"/>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2" grpId="0" animBg="1"/>
      <p:bldP spid="33" grpId="0" animBg="1"/>
      <p:bldP spid="36" grpId="0"/>
      <p:bldP spid="37" grpId="0"/>
      <p:bldP spid="38" grpId="0"/>
      <p:bldP spid="39" grpId="0" animBg="1"/>
      <p:bldP spid="40" grpId="0"/>
      <p:bldP spid="41" grpId="0"/>
      <p:bldP spid="42" grpId="0"/>
      <p:bldP spid="43" grpId="0" animBg="1"/>
      <p:bldP spid="44" grpId="0"/>
      <p:bldP spid="45" grpId="0"/>
      <p:bldP spid="46" grpId="0"/>
      <p:bldP spid="47" grpId="0" animBg="1"/>
      <p:bldP spid="48" grpId="0"/>
      <p:bldP spid="49" grpId="0"/>
      <p:bldP spid="50" grpId="0"/>
      <p:bldP spid="5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52383" y="5315723"/>
            <a:ext cx="333071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5725" y="5280520"/>
            <a:ext cx="3328599"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104"/>
          <p:cNvSpPr/>
          <p:nvPr/>
        </p:nvSpPr>
        <p:spPr bwMode="auto">
          <a:xfrm>
            <a:off x="5918076" y="4355538"/>
            <a:ext cx="1150418"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5" name="Freeform 105"/>
          <p:cNvSpPr/>
          <p:nvPr/>
        </p:nvSpPr>
        <p:spPr bwMode="auto">
          <a:xfrm>
            <a:off x="5918076" y="4355538"/>
            <a:ext cx="1150418"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sp>
        <p:nvSpPr>
          <p:cNvPr id="6" name="Freeform 106"/>
          <p:cNvSpPr/>
          <p:nvPr/>
        </p:nvSpPr>
        <p:spPr bwMode="auto">
          <a:xfrm>
            <a:off x="4577331" y="4355538"/>
            <a:ext cx="1154648"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7" name="Freeform 107"/>
          <p:cNvSpPr/>
          <p:nvPr/>
        </p:nvSpPr>
        <p:spPr bwMode="auto">
          <a:xfrm>
            <a:off x="4577331" y="4355538"/>
            <a:ext cx="1154648" cy="125095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defRPr/>
            </a:pPr>
            <a:endParaRPr lang="zh-CN" altLang="en-US">
              <a:sym typeface="Agency FB" panose="020B0503020202020204" pitchFamily="34" charset="0"/>
            </a:endParaRPr>
          </a:p>
        </p:txBody>
      </p:sp>
      <p:sp>
        <p:nvSpPr>
          <p:cNvPr id="8" name="Freeform 108"/>
          <p:cNvSpPr/>
          <p:nvPr/>
        </p:nvSpPr>
        <p:spPr bwMode="auto">
          <a:xfrm>
            <a:off x="5882968" y="1773199"/>
            <a:ext cx="2013232"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9" name="Freeform 109"/>
          <p:cNvSpPr/>
          <p:nvPr/>
        </p:nvSpPr>
        <p:spPr bwMode="auto">
          <a:xfrm>
            <a:off x="3809682" y="1700808"/>
            <a:ext cx="2013232"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0" name="Freeform 121"/>
          <p:cNvSpPr/>
          <p:nvPr/>
        </p:nvSpPr>
        <p:spPr bwMode="auto">
          <a:xfrm>
            <a:off x="5522618" y="3610469"/>
            <a:ext cx="253769"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sp>
        <p:nvSpPr>
          <p:cNvPr id="11" name="Freeform 122"/>
          <p:cNvSpPr/>
          <p:nvPr/>
        </p:nvSpPr>
        <p:spPr bwMode="auto">
          <a:xfrm>
            <a:off x="5825032" y="3546965"/>
            <a:ext cx="315096"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sp>
        <p:nvSpPr>
          <p:cNvPr id="12" name="Freeform 123"/>
          <p:cNvSpPr/>
          <p:nvPr/>
        </p:nvSpPr>
        <p:spPr bwMode="auto">
          <a:xfrm>
            <a:off x="5522618" y="3915267"/>
            <a:ext cx="253769"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sp>
        <p:nvSpPr>
          <p:cNvPr id="13" name="Freeform 124"/>
          <p:cNvSpPr/>
          <p:nvPr/>
        </p:nvSpPr>
        <p:spPr bwMode="auto">
          <a:xfrm>
            <a:off x="5825033" y="3915267"/>
            <a:ext cx="249539"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sp>
        <p:nvSpPr>
          <p:cNvPr id="14" name="矩形 1"/>
          <p:cNvSpPr>
            <a:spLocks noChangeArrowheads="1"/>
          </p:cNvSpPr>
          <p:nvPr/>
        </p:nvSpPr>
        <p:spPr bwMode="auto">
          <a:xfrm>
            <a:off x="8307731" y="1802833"/>
            <a:ext cx="2747391" cy="151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7" tIns="45689" rIns="91377" bIns="45689">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40000"/>
              </a:lnSpc>
              <a:spcBef>
                <a:spcPct val="0"/>
              </a:spcBef>
              <a:spcAft>
                <a:spcPct val="0"/>
              </a:spcAft>
            </a:pPr>
            <a:r>
              <a:rPr lang="zh-CN" altLang="en-US"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添加标题内容</a:t>
            </a:r>
            <a:endParaRPr lang="en-US"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en-US"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zh-CN"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endParaRPr lang="zh-CN"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任意多边形 14"/>
          <p:cNvSpPr/>
          <p:nvPr/>
        </p:nvSpPr>
        <p:spPr>
          <a:xfrm flipH="1">
            <a:off x="1557485" y="2312952"/>
            <a:ext cx="364581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75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anchor="ctr"/>
          <a:lstStyle/>
          <a:p>
            <a:pPr algn="ctr" fontAlgn="base">
              <a:lnSpc>
                <a:spcPct val="140000"/>
              </a:lnSpc>
              <a:spcBef>
                <a:spcPct val="0"/>
              </a:spcBef>
              <a:spcAft>
                <a:spcPct val="0"/>
              </a:spcAft>
              <a:defRPr/>
            </a:pPr>
            <a:endParaRPr lang="zh-CN" altLang="en-US">
              <a:sym typeface="Agency FB" panose="020B0503020202020204" pitchFamily="34" charset="0"/>
            </a:endParaRPr>
          </a:p>
        </p:txBody>
      </p:sp>
      <p:sp>
        <p:nvSpPr>
          <p:cNvPr id="16" name="矩形 1"/>
          <p:cNvSpPr>
            <a:spLocks noChangeArrowheads="1"/>
          </p:cNvSpPr>
          <p:nvPr/>
        </p:nvSpPr>
        <p:spPr bwMode="auto">
          <a:xfrm>
            <a:off x="1936618" y="1787203"/>
            <a:ext cx="2653405" cy="151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7" tIns="45689" rIns="91377" bIns="45689">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40000"/>
              </a:lnSpc>
              <a:spcBef>
                <a:spcPct val="0"/>
              </a:spcBef>
              <a:spcAft>
                <a:spcPct val="0"/>
              </a:spcAft>
            </a:pPr>
            <a:r>
              <a:rPr lang="zh-CN" altLang="en-US"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添加标题内容</a:t>
            </a:r>
            <a:endParaRPr lang="en-US"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en-US"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zh-CN"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endParaRPr lang="zh-CN"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任意多边形 16"/>
          <p:cNvSpPr/>
          <p:nvPr/>
        </p:nvSpPr>
        <p:spPr>
          <a:xfrm flipH="1">
            <a:off x="1570178" y="4347071"/>
            <a:ext cx="324189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75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anchor="ctr"/>
          <a:lstStyle/>
          <a:p>
            <a:pPr algn="ctr" fontAlgn="base">
              <a:lnSpc>
                <a:spcPct val="140000"/>
              </a:lnSpc>
              <a:spcBef>
                <a:spcPct val="0"/>
              </a:spcBef>
              <a:spcAft>
                <a:spcPct val="0"/>
              </a:spcAft>
              <a:defRPr/>
            </a:pPr>
            <a:endParaRPr lang="zh-CN" altLang="en-US">
              <a:sym typeface="Agency FB" panose="020B0503020202020204" pitchFamily="34" charset="0"/>
            </a:endParaRPr>
          </a:p>
        </p:txBody>
      </p:sp>
      <p:sp>
        <p:nvSpPr>
          <p:cNvPr id="18" name="矩形 1"/>
          <p:cNvSpPr>
            <a:spLocks noChangeArrowheads="1"/>
          </p:cNvSpPr>
          <p:nvPr/>
        </p:nvSpPr>
        <p:spPr bwMode="auto">
          <a:xfrm>
            <a:off x="1984663" y="3830601"/>
            <a:ext cx="2827409" cy="112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7" tIns="45689" rIns="91377" bIns="45689">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40000"/>
              </a:lnSpc>
              <a:spcBef>
                <a:spcPct val="0"/>
              </a:spcBef>
              <a:spcAft>
                <a:spcPct val="0"/>
              </a:spcAft>
            </a:pPr>
            <a:r>
              <a:rPr lang="zh-CN" altLang="en-US"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添加标题内容</a:t>
            </a:r>
            <a:endParaRPr lang="en-US"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en-US"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zh-CN"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1"/>
          <p:cNvSpPr/>
          <p:nvPr/>
        </p:nvSpPr>
        <p:spPr bwMode="auto">
          <a:xfrm>
            <a:off x="7996864" y="1936183"/>
            <a:ext cx="357391"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accent2"/>
          </a:solidFill>
          <a:ln>
            <a:noFill/>
          </a:ln>
        </p:spPr>
        <p:txBody>
          <a:bodyPr lIns="91377" tIns="45689" rIns="91377" bIns="45689"/>
          <a:lstStyle/>
          <a:p>
            <a:pPr fontAlgn="base">
              <a:lnSpc>
                <a:spcPct val="140000"/>
              </a:lnSpc>
              <a:spcBef>
                <a:spcPct val="0"/>
              </a:spcBef>
              <a:spcAft>
                <a:spcPct val="0"/>
              </a:spcAft>
            </a:pPr>
            <a:endParaRPr lang="zh-CN" altLang="en-US">
              <a:sym typeface="Agency FB" panose="020B0503020202020204" pitchFamily="34" charset="0"/>
            </a:endParaRPr>
          </a:p>
        </p:txBody>
      </p:sp>
      <p:grpSp>
        <p:nvGrpSpPr>
          <p:cNvPr id="20" name="组合 122"/>
          <p:cNvGrpSpPr/>
          <p:nvPr/>
        </p:nvGrpSpPr>
        <p:grpSpPr bwMode="auto">
          <a:xfrm>
            <a:off x="1633615" y="1951004"/>
            <a:ext cx="255883" cy="258233"/>
            <a:chOff x="3889445" y="2973091"/>
            <a:chExt cx="319708" cy="324921"/>
          </a:xfrm>
          <a:solidFill>
            <a:schemeClr val="accent1"/>
          </a:solidFill>
        </p:grpSpPr>
        <p:sp>
          <p:nvSpPr>
            <p:cNvPr id="21"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5" name="组合 13321"/>
          <p:cNvGrpSpPr/>
          <p:nvPr/>
        </p:nvGrpSpPr>
        <p:grpSpPr bwMode="auto">
          <a:xfrm>
            <a:off x="8034930" y="4006283"/>
            <a:ext cx="281260" cy="279400"/>
            <a:chOff x="1057275" y="3008313"/>
            <a:chExt cx="368300" cy="368300"/>
          </a:xfrm>
          <a:solidFill>
            <a:schemeClr val="accent3"/>
          </a:solidFill>
        </p:grpSpPr>
        <p:sp>
          <p:nvSpPr>
            <p:cNvPr id="26"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8" name="组合 13322"/>
          <p:cNvGrpSpPr/>
          <p:nvPr/>
        </p:nvGrpSpPr>
        <p:grpSpPr bwMode="auto">
          <a:xfrm>
            <a:off x="1680138" y="3957600"/>
            <a:ext cx="279146" cy="298451"/>
            <a:chOff x="1946500" y="2659080"/>
            <a:chExt cx="249236" cy="264850"/>
          </a:xfrm>
          <a:solidFill>
            <a:schemeClr val="accent4"/>
          </a:solidFill>
        </p:grpSpPr>
        <p:sp>
          <p:nvSpPr>
            <p:cNvPr id="29" name="Rectangle 13"/>
            <p:cNvSpPr>
              <a:spLocks noChangeArrowheads="1"/>
            </p:cNvSpPr>
            <p:nvPr/>
          </p:nvSpPr>
          <p:spPr bwMode="auto">
            <a:xfrm>
              <a:off x="1946500" y="2712050"/>
              <a:ext cx="40474" cy="211880"/>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Rectangle 14"/>
            <p:cNvSpPr>
              <a:spLocks noChangeArrowheads="1"/>
            </p:cNvSpPr>
            <p:nvPr/>
          </p:nvSpPr>
          <p:spPr bwMode="auto">
            <a:xfrm>
              <a:off x="2016797" y="2679947"/>
              <a:ext cx="40474" cy="243983"/>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Rectangle 15"/>
            <p:cNvSpPr>
              <a:spLocks noChangeArrowheads="1"/>
            </p:cNvSpPr>
            <p:nvPr/>
          </p:nvSpPr>
          <p:spPr bwMode="auto">
            <a:xfrm>
              <a:off x="2084964" y="2659080"/>
              <a:ext cx="42604" cy="264850"/>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Rectangle 16"/>
            <p:cNvSpPr>
              <a:spLocks noChangeArrowheads="1"/>
            </p:cNvSpPr>
            <p:nvPr/>
          </p:nvSpPr>
          <p:spPr bwMode="auto">
            <a:xfrm>
              <a:off x="2155262" y="2790702"/>
              <a:ext cx="40474" cy="133228"/>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40000"/>
                </a:lnSpc>
                <a:spcBef>
                  <a:spcPct val="0"/>
                </a:spcBef>
                <a:spcAft>
                  <a:spcPct val="0"/>
                </a:spcAft>
              </a:pPr>
              <a:endParaRPr lang="zh-CN" altLang="en-US" sz="240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3" name="任意多边形 32"/>
          <p:cNvSpPr/>
          <p:nvPr/>
        </p:nvSpPr>
        <p:spPr>
          <a:xfrm>
            <a:off x="6685727" y="2325653"/>
            <a:ext cx="364581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75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anchor="ctr"/>
          <a:lstStyle/>
          <a:p>
            <a:pPr algn="ctr" fontAlgn="base">
              <a:lnSpc>
                <a:spcPct val="140000"/>
              </a:lnSpc>
              <a:spcBef>
                <a:spcPct val="0"/>
              </a:spcBef>
              <a:spcAft>
                <a:spcPct val="0"/>
              </a:spcAft>
              <a:defRPr/>
            </a:pPr>
            <a:endParaRPr lang="zh-CN" altLang="en-US">
              <a:sym typeface="Agency FB" panose="020B0503020202020204" pitchFamily="34" charset="0"/>
            </a:endParaRPr>
          </a:p>
        </p:txBody>
      </p:sp>
      <p:sp>
        <p:nvSpPr>
          <p:cNvPr id="34" name="任意多边形 33"/>
          <p:cNvSpPr/>
          <p:nvPr/>
        </p:nvSpPr>
        <p:spPr>
          <a:xfrm>
            <a:off x="6744938" y="4347071"/>
            <a:ext cx="3614089"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75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anchor="ctr"/>
          <a:lstStyle/>
          <a:p>
            <a:pPr algn="ctr" fontAlgn="base">
              <a:lnSpc>
                <a:spcPct val="140000"/>
              </a:lnSpc>
              <a:spcBef>
                <a:spcPct val="0"/>
              </a:spcBef>
              <a:spcAft>
                <a:spcPct val="0"/>
              </a:spcAft>
              <a:defRPr/>
            </a:pPr>
            <a:endParaRPr lang="zh-CN" altLang="en-US">
              <a:sym typeface="Agency FB" panose="020B0503020202020204" pitchFamily="34" charset="0"/>
            </a:endParaRPr>
          </a:p>
        </p:txBody>
      </p:sp>
      <p:sp>
        <p:nvSpPr>
          <p:cNvPr id="35" name="矩形 1"/>
          <p:cNvSpPr>
            <a:spLocks noChangeArrowheads="1"/>
          </p:cNvSpPr>
          <p:nvPr/>
        </p:nvSpPr>
        <p:spPr bwMode="auto">
          <a:xfrm>
            <a:off x="8354255" y="3931026"/>
            <a:ext cx="2747391" cy="151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7" tIns="45689" rIns="91377" bIns="45689">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40000"/>
              </a:lnSpc>
              <a:spcBef>
                <a:spcPct val="0"/>
              </a:spcBef>
              <a:spcAft>
                <a:spcPct val="0"/>
              </a:spcAft>
            </a:pPr>
            <a:r>
              <a:rPr lang="zh-CN" altLang="en-US"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添加标题内容</a:t>
            </a:r>
            <a:endParaRPr lang="en-US"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en-US"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r>
              <a:rPr lang="zh-CN" altLang="en-US"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rPr>
              <a:t>点击此处添加内容</a:t>
            </a:r>
            <a:endParaRPr lang="zh-CN" altLang="zh-CN" sz="1500"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just" eaLnBrk="1" fontAlgn="base" hangingPunct="1">
              <a:lnSpc>
                <a:spcPct val="140000"/>
              </a:lnSpc>
              <a:spcBef>
                <a:spcPct val="0"/>
              </a:spcBef>
              <a:spcAft>
                <a:spcPct val="0"/>
              </a:spcAft>
            </a:pPr>
            <a:endParaRPr lang="zh-CN" altLang="zh-CN" b="1" dirty="0">
              <a:solidFill>
                <a:srgbClr val="595959"/>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randombar(horizontal)">
                                      <p:cBhvr>
                                        <p:cTn id="43" dur="500"/>
                                        <p:tgtEl>
                                          <p:spTgt spid="1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500"/>
                                        <p:tgtEl>
                                          <p:spTgt spid="4"/>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randombar(horizontal)">
                                      <p:cBhvr>
                                        <p:cTn id="51" dur="500"/>
                                        <p:tgtEl>
                                          <p:spTgt spid="1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childTnLst>
                          </p:cTn>
                        </p:par>
                        <p:par>
                          <p:cTn id="56" fill="hold">
                            <p:stCondLst>
                              <p:cond delay="6500"/>
                            </p:stCondLst>
                            <p:childTnLst>
                              <p:par>
                                <p:cTn id="57" presetID="14" presetClass="entr" presetSubtype="1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randombar(horizontal)">
                                      <p:cBhvr>
                                        <p:cTn id="59" dur="500"/>
                                        <p:tgtEl>
                                          <p:spTgt spid="25"/>
                                        </p:tgtEl>
                                      </p:cBhvr>
                                    </p:animEffect>
                                  </p:childTnLst>
                                </p:cTn>
                              </p:par>
                            </p:childTnLst>
                          </p:cTn>
                        </p:par>
                        <p:par>
                          <p:cTn id="60" fill="hold">
                            <p:stCondLst>
                              <p:cond delay="7000"/>
                            </p:stCondLst>
                            <p:childTnLst>
                              <p:par>
                                <p:cTn id="61" presetID="14" presetClass="entr" presetSubtype="10"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randombar(horizontal)">
                                      <p:cBhvr>
                                        <p:cTn id="63" dur="500"/>
                                        <p:tgtEl>
                                          <p:spTgt spid="2"/>
                                        </p:tgtEl>
                                      </p:cBhvr>
                                    </p:animEffect>
                                  </p:childTnLst>
                                </p:cTn>
                              </p:par>
                            </p:childTnLst>
                          </p:cTn>
                        </p:par>
                        <p:par>
                          <p:cTn id="64" fill="hold">
                            <p:stCondLst>
                              <p:cond delay="7500"/>
                            </p:stCondLst>
                            <p:childTnLst>
                              <p:par>
                                <p:cTn id="65" presetID="22" presetClass="entr" presetSubtype="2"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right)">
                                      <p:cBhvr>
                                        <p:cTn id="67" dur="500"/>
                                        <p:tgtEl>
                                          <p:spTgt spid="6"/>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randombar(horizontal)">
                                      <p:cBhvr>
                                        <p:cTn id="71" dur="500"/>
                                        <p:tgtEl>
                                          <p:spTgt spid="12"/>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right)">
                                      <p:cBhvr>
                                        <p:cTn id="75" dur="500"/>
                                        <p:tgtEl>
                                          <p:spTgt spid="17"/>
                                        </p:tgtEl>
                                      </p:cBhvr>
                                    </p:animEffect>
                                  </p:childTnLst>
                                </p:cTn>
                              </p:par>
                            </p:childTnLst>
                          </p:cTn>
                        </p:par>
                        <p:par>
                          <p:cTn id="76" fill="hold">
                            <p:stCondLst>
                              <p:cond delay="9000"/>
                            </p:stCondLst>
                            <p:childTnLst>
                              <p:par>
                                <p:cTn id="77" presetID="14" presetClass="entr" presetSubtype="10"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randombar(horizontal)">
                                      <p:cBhvr>
                                        <p:cTn id="79" dur="500"/>
                                        <p:tgtEl>
                                          <p:spTgt spid="28"/>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randombar(horizontal)">
                                      <p:cBhvr>
                                        <p:cTn id="83" dur="500"/>
                                        <p:tgtEl>
                                          <p:spTgt spid="18"/>
                                        </p:tgtEl>
                                      </p:cBhvr>
                                    </p:animEffect>
                                  </p:childTnLst>
                                </p:cTn>
                              </p:par>
                            </p:childTnLst>
                          </p:cTn>
                        </p:par>
                        <p:par>
                          <p:cTn id="84" fill="hold">
                            <p:stCondLst>
                              <p:cond delay="10000"/>
                            </p:stCondLst>
                            <p:childTnLst>
                              <p:par>
                                <p:cTn id="85" presetID="14" presetClass="entr" presetSubtype="10"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randombar(horizontal)">
                                      <p:cBhvr>
                                        <p:cTn id="87" dur="500"/>
                                        <p:tgtEl>
                                          <p:spTgt spid="3"/>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randombar(horizontal)">
                                      <p:cBhvr>
                                        <p:cTn id="9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p:bldP spid="15" grpId="0" animBg="1"/>
      <p:bldP spid="16" grpId="0"/>
      <p:bldP spid="17" grpId="0" animBg="1"/>
      <p:bldP spid="18" grpId="0"/>
      <p:bldP spid="19" grpId="0" animBg="1"/>
      <p:bldP spid="33" grpId="0" animBg="1"/>
      <p:bldP spid="34" grpId="0" animBg="1"/>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80141" y="2350357"/>
            <a:ext cx="689049" cy="2712589"/>
            <a:chOff x="2644154" y="1737427"/>
            <a:chExt cx="516473" cy="2034599"/>
          </a:xfrm>
        </p:grpSpPr>
        <p:sp>
          <p:nvSpPr>
            <p:cNvPr id="3" name="Line 134"/>
            <p:cNvSpPr>
              <a:spLocks noChangeShapeType="1"/>
            </p:cNvSpPr>
            <p:nvPr/>
          </p:nvSpPr>
          <p:spPr bwMode="auto">
            <a:xfrm flipV="1">
              <a:off x="2647410"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4" name="Straight Connector 48"/>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5" name="Line 134"/>
            <p:cNvSpPr>
              <a:spLocks noChangeShapeType="1"/>
            </p:cNvSpPr>
            <p:nvPr/>
          </p:nvSpPr>
          <p:spPr bwMode="auto">
            <a:xfrm flipV="1">
              <a:off x="2647409" y="3405553"/>
              <a:ext cx="462619" cy="366473"/>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6" name="Straight Connector 40"/>
            <p:cNvCxnSpPr>
              <a:stCxn id="27" idx="2"/>
            </p:cNvCxnSpPr>
            <p:nvPr/>
          </p:nvCxnSpPr>
          <p:spPr>
            <a:xfrm flipH="1" flipV="1">
              <a:off x="2659249" y="2945709"/>
              <a:ext cx="450780" cy="259866"/>
            </a:xfrm>
            <a:prstGeom prst="line">
              <a:avLst/>
            </a:prstGeom>
            <a:noFill/>
            <a:ln w="12700" cap="flat" cmpd="sng" algn="ctr">
              <a:solidFill>
                <a:srgbClr val="000000"/>
              </a:solidFill>
              <a:prstDash val="solid"/>
            </a:ln>
            <a:effectLst/>
          </p:spPr>
        </p:cxnSp>
      </p:grpSp>
      <p:grpSp>
        <p:nvGrpSpPr>
          <p:cNvPr id="7" name="组合 6"/>
          <p:cNvGrpSpPr/>
          <p:nvPr/>
        </p:nvGrpSpPr>
        <p:grpSpPr>
          <a:xfrm>
            <a:off x="8032336" y="2372732"/>
            <a:ext cx="689049" cy="2690215"/>
            <a:chOff x="6131458" y="1754210"/>
            <a:chExt cx="516473" cy="2017817"/>
          </a:xfrm>
        </p:grpSpPr>
        <p:sp>
          <p:nvSpPr>
            <p:cNvPr id="8" name="Line 134"/>
            <p:cNvSpPr>
              <a:spLocks noChangeShapeType="1"/>
            </p:cNvSpPr>
            <p:nvPr/>
          </p:nvSpPr>
          <p:spPr bwMode="auto">
            <a:xfrm flipH="1" flipV="1">
              <a:off x="6142736"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9" name="Straight Connector 180"/>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0" name="Line 134"/>
            <p:cNvSpPr>
              <a:spLocks noChangeShapeType="1"/>
            </p:cNvSpPr>
            <p:nvPr/>
          </p:nvSpPr>
          <p:spPr bwMode="auto">
            <a:xfrm flipH="1" flipV="1">
              <a:off x="6161986" y="3381828"/>
              <a:ext cx="482687" cy="390199"/>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1" name="Straight Connector 182"/>
            <p:cNvCxnSpPr>
              <a:stCxn id="34" idx="6"/>
            </p:cNvCxnSpPr>
            <p:nvPr/>
          </p:nvCxnSpPr>
          <p:spPr>
            <a:xfrm flipV="1">
              <a:off x="6161987" y="2945709"/>
              <a:ext cx="485944" cy="256721"/>
            </a:xfrm>
            <a:prstGeom prst="line">
              <a:avLst/>
            </a:prstGeom>
            <a:noFill/>
            <a:ln w="12700" cap="flat" cmpd="sng" algn="ctr">
              <a:solidFill>
                <a:srgbClr val="000000"/>
              </a:solidFill>
              <a:prstDash val="solid"/>
            </a:ln>
            <a:effectLst/>
          </p:spPr>
        </p:cxnSp>
      </p:grpSp>
      <p:sp>
        <p:nvSpPr>
          <p:cNvPr id="12" name="文本框 46"/>
          <p:cNvSpPr txBox="1"/>
          <p:nvPr/>
        </p:nvSpPr>
        <p:spPr>
          <a:xfrm>
            <a:off x="775999" y="1939877"/>
            <a:ext cx="577467"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01</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grpSp>
        <p:nvGrpSpPr>
          <p:cNvPr id="13" name="组合 12"/>
          <p:cNvGrpSpPr/>
          <p:nvPr/>
        </p:nvGrpSpPr>
        <p:grpSpPr>
          <a:xfrm>
            <a:off x="4836115" y="3000162"/>
            <a:ext cx="860182" cy="1542561"/>
            <a:chOff x="3690210" y="2224819"/>
            <a:chExt cx="644745" cy="1157010"/>
          </a:xfrm>
        </p:grpSpPr>
        <p:cxnSp>
          <p:nvCxnSpPr>
            <p:cNvPr id="14" name="Straight Connector 42"/>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5" name="Straight Connector 43"/>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6" name="组合 15"/>
          <p:cNvGrpSpPr/>
          <p:nvPr/>
        </p:nvGrpSpPr>
        <p:grpSpPr>
          <a:xfrm>
            <a:off x="6580245" y="3000162"/>
            <a:ext cx="860182" cy="1536929"/>
            <a:chOff x="4997513" y="2224819"/>
            <a:chExt cx="644745" cy="1152786"/>
          </a:xfrm>
        </p:grpSpPr>
        <p:cxnSp>
          <p:nvCxnSpPr>
            <p:cNvPr id="17" name="Straight Connector 56"/>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18" name="Straight Connector 57"/>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grpSp>
        <p:nvGrpSpPr>
          <p:cNvPr id="19" name="组合 18"/>
          <p:cNvGrpSpPr/>
          <p:nvPr/>
        </p:nvGrpSpPr>
        <p:grpSpPr>
          <a:xfrm>
            <a:off x="5113602" y="2791896"/>
            <a:ext cx="2023295" cy="2021911"/>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2" name="椭圆 21"/>
          <p:cNvSpPr/>
          <p:nvPr/>
        </p:nvSpPr>
        <p:spPr>
          <a:xfrm>
            <a:off x="5398829" y="3102813"/>
            <a:ext cx="1412506" cy="1411539"/>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rtlCol="0" anchor="ctr"/>
          <a:lstStyle/>
          <a:p>
            <a:pPr algn="ctr"/>
            <a:endParaRPr lang="zh-CN" altLang="en-US" dirty="0">
              <a:sym typeface="Agency FB" panose="020B0503020202020204" pitchFamily="34" charset="0"/>
            </a:endParaRPr>
          </a:p>
        </p:txBody>
      </p:sp>
      <p:grpSp>
        <p:nvGrpSpPr>
          <p:cNvPr id="23" name="组合 22"/>
          <p:cNvGrpSpPr/>
          <p:nvPr/>
        </p:nvGrpSpPr>
        <p:grpSpPr>
          <a:xfrm>
            <a:off x="4062071" y="2455078"/>
            <a:ext cx="818752" cy="818192"/>
            <a:chOff x="3029608" y="2044574"/>
            <a:chExt cx="613691" cy="613691"/>
          </a:xfrm>
          <a:solidFill>
            <a:schemeClr val="accent2"/>
          </a:solidFill>
        </p:grpSpPr>
        <p:sp>
          <p:nvSpPr>
            <p:cNvPr id="24" name="椭圆 23"/>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椭圆 24"/>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6" name="组合 25"/>
          <p:cNvGrpSpPr/>
          <p:nvPr/>
        </p:nvGrpSpPr>
        <p:grpSpPr>
          <a:xfrm>
            <a:off x="4062071" y="4169451"/>
            <a:ext cx="818752" cy="818192"/>
            <a:chOff x="3029608" y="2044574"/>
            <a:chExt cx="613691" cy="613691"/>
          </a:xfrm>
          <a:solidFill>
            <a:schemeClr val="accent2"/>
          </a:solidFill>
        </p:grpSpPr>
        <p:sp>
          <p:nvSpPr>
            <p:cNvPr id="27" name="椭圆 26"/>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椭圆 27"/>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9" name="组合 28"/>
          <p:cNvGrpSpPr/>
          <p:nvPr/>
        </p:nvGrpSpPr>
        <p:grpSpPr>
          <a:xfrm>
            <a:off x="7379825" y="2455078"/>
            <a:ext cx="818752" cy="818192"/>
            <a:chOff x="3029608" y="2044574"/>
            <a:chExt cx="613691" cy="613691"/>
          </a:xfrm>
          <a:solidFill>
            <a:schemeClr val="accent2"/>
          </a:solidFill>
        </p:grpSpPr>
        <p:sp>
          <p:nvSpPr>
            <p:cNvPr id="30" name="椭圆 29"/>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椭圆 30"/>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2" name="组合 31"/>
          <p:cNvGrpSpPr/>
          <p:nvPr/>
        </p:nvGrpSpPr>
        <p:grpSpPr>
          <a:xfrm>
            <a:off x="7379825" y="4169451"/>
            <a:ext cx="818752" cy="818192"/>
            <a:chOff x="3029608" y="2044574"/>
            <a:chExt cx="613691" cy="613691"/>
          </a:xfrm>
          <a:solidFill>
            <a:schemeClr val="accent2"/>
          </a:solidFill>
        </p:grpSpPr>
        <p:sp>
          <p:nvSpPr>
            <p:cNvPr id="33" name="椭圆 32"/>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椭圆 33"/>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34"/>
          <p:cNvGrpSpPr/>
          <p:nvPr/>
        </p:nvGrpSpPr>
        <p:grpSpPr>
          <a:xfrm>
            <a:off x="3342351" y="2209700"/>
            <a:ext cx="326290" cy="326064"/>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36" name="同心圆 35"/>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椭圆 36"/>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合 37"/>
          <p:cNvGrpSpPr/>
          <p:nvPr/>
        </p:nvGrpSpPr>
        <p:grpSpPr>
          <a:xfrm>
            <a:off x="3342351" y="3090165"/>
            <a:ext cx="326290" cy="326064"/>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39" name="同心圆 38"/>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椭圆 39"/>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40"/>
          <p:cNvGrpSpPr/>
          <p:nvPr/>
        </p:nvGrpSpPr>
        <p:grpSpPr>
          <a:xfrm>
            <a:off x="3316996" y="3881160"/>
            <a:ext cx="326290" cy="326064"/>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42" name="同心圆 41"/>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4" name="组合 43"/>
          <p:cNvGrpSpPr/>
          <p:nvPr/>
        </p:nvGrpSpPr>
        <p:grpSpPr>
          <a:xfrm>
            <a:off x="3342351" y="4868028"/>
            <a:ext cx="326290" cy="326064"/>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45" name="同心圆 4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椭圆 45"/>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7" name="组合 46"/>
          <p:cNvGrpSpPr/>
          <p:nvPr/>
        </p:nvGrpSpPr>
        <p:grpSpPr>
          <a:xfrm>
            <a:off x="8642306" y="2209700"/>
            <a:ext cx="326290" cy="326064"/>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48" name="同心圆 4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椭圆 48"/>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0" name="组合 49"/>
          <p:cNvGrpSpPr/>
          <p:nvPr/>
        </p:nvGrpSpPr>
        <p:grpSpPr>
          <a:xfrm>
            <a:off x="8642306" y="3090165"/>
            <a:ext cx="326290" cy="326064"/>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51" name="同心圆 50"/>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椭圆 51"/>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3" name="组合 52"/>
          <p:cNvGrpSpPr/>
          <p:nvPr/>
        </p:nvGrpSpPr>
        <p:grpSpPr>
          <a:xfrm>
            <a:off x="8649427" y="3879746"/>
            <a:ext cx="326290" cy="326064"/>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54" name="同心圆 53"/>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5" name="椭圆 54"/>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6" name="组合 55"/>
          <p:cNvGrpSpPr/>
          <p:nvPr/>
        </p:nvGrpSpPr>
        <p:grpSpPr>
          <a:xfrm>
            <a:off x="8642306" y="4868028"/>
            <a:ext cx="326290" cy="326064"/>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57" name="同心圆 56"/>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8" name="椭圆 57"/>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835"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59" name="TextBox 58"/>
          <p:cNvSpPr txBox="1"/>
          <p:nvPr/>
        </p:nvSpPr>
        <p:spPr>
          <a:xfrm>
            <a:off x="1345995" y="2067112"/>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0" name="文本框 46"/>
          <p:cNvSpPr txBox="1"/>
          <p:nvPr/>
        </p:nvSpPr>
        <p:spPr>
          <a:xfrm>
            <a:off x="718292" y="2854207"/>
            <a:ext cx="692882"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02</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1" name="TextBox 60"/>
          <p:cNvSpPr txBox="1"/>
          <p:nvPr/>
        </p:nvSpPr>
        <p:spPr>
          <a:xfrm>
            <a:off x="1345995" y="2991601"/>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2" name="文本框 46"/>
          <p:cNvSpPr txBox="1"/>
          <p:nvPr/>
        </p:nvSpPr>
        <p:spPr>
          <a:xfrm>
            <a:off x="708674" y="3768536"/>
            <a:ext cx="712118"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03</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3" name="TextBox 62"/>
          <p:cNvSpPr txBox="1"/>
          <p:nvPr/>
        </p:nvSpPr>
        <p:spPr>
          <a:xfrm>
            <a:off x="1345995" y="3885612"/>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4" name="文本框 46"/>
          <p:cNvSpPr txBox="1"/>
          <p:nvPr/>
        </p:nvSpPr>
        <p:spPr>
          <a:xfrm>
            <a:off x="720696" y="4682866"/>
            <a:ext cx="688073"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04</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5" name="TextBox 64"/>
          <p:cNvSpPr txBox="1"/>
          <p:nvPr/>
        </p:nvSpPr>
        <p:spPr>
          <a:xfrm>
            <a:off x="1345995" y="4810101"/>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6" name="文本框 46"/>
          <p:cNvSpPr txBox="1"/>
          <p:nvPr/>
        </p:nvSpPr>
        <p:spPr>
          <a:xfrm>
            <a:off x="8946480" y="1939877"/>
            <a:ext cx="705707"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05</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7" name="TextBox 66"/>
          <p:cNvSpPr txBox="1"/>
          <p:nvPr/>
        </p:nvSpPr>
        <p:spPr>
          <a:xfrm>
            <a:off x="9580594" y="2067112"/>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8" name="文本框 46"/>
          <p:cNvSpPr txBox="1"/>
          <p:nvPr/>
        </p:nvSpPr>
        <p:spPr>
          <a:xfrm>
            <a:off x="8942472" y="2854207"/>
            <a:ext cx="713722"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06</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9" name="TextBox 68"/>
          <p:cNvSpPr txBox="1"/>
          <p:nvPr/>
        </p:nvSpPr>
        <p:spPr>
          <a:xfrm>
            <a:off x="9580594" y="2991601"/>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70" name="文本框 46"/>
          <p:cNvSpPr txBox="1"/>
          <p:nvPr/>
        </p:nvSpPr>
        <p:spPr>
          <a:xfrm>
            <a:off x="8961709" y="3768536"/>
            <a:ext cx="675249"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07</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1" name="TextBox 70"/>
          <p:cNvSpPr txBox="1"/>
          <p:nvPr/>
        </p:nvSpPr>
        <p:spPr>
          <a:xfrm>
            <a:off x="9580594" y="3885612"/>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72" name="文本框 46"/>
          <p:cNvSpPr txBox="1"/>
          <p:nvPr/>
        </p:nvSpPr>
        <p:spPr>
          <a:xfrm>
            <a:off x="8940067" y="4682866"/>
            <a:ext cx="718530"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08</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3" name="TextBox 72"/>
          <p:cNvSpPr txBox="1"/>
          <p:nvPr/>
        </p:nvSpPr>
        <p:spPr>
          <a:xfrm>
            <a:off x="9580594" y="4810101"/>
            <a:ext cx="1908240" cy="549118"/>
          </a:xfrm>
          <a:prstGeom prst="rect">
            <a:avLst/>
          </a:prstGeom>
          <a:noFill/>
        </p:spPr>
        <p:txBody>
          <a:bodyPr wrap="square" lIns="91496" tIns="45748" rIns="91496" bIns="45748" rtlCol="0">
            <a:spAutoFit/>
          </a:bodyPr>
          <a:lstStyle/>
          <a:p>
            <a:pPr algn="l" defTabSz="1219835"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endParaRPr lang="zh-CN" altLang="en-US" sz="1200" b="0" kern="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74" name="矩形 3"/>
          <p:cNvSpPr>
            <a:spLocks noChangeArrowheads="1"/>
          </p:cNvSpPr>
          <p:nvPr/>
        </p:nvSpPr>
        <p:spPr bwMode="auto">
          <a:xfrm>
            <a:off x="5690072" y="3363492"/>
            <a:ext cx="877234" cy="92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现实</a:t>
            </a:r>
            <a:endParaRPr lang="en-US" altLang="zh-CN"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需求</a:t>
            </a:r>
            <a:endParaRPr lang="zh-CN" altLang="en-US"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5" name="矩形 3"/>
          <p:cNvSpPr>
            <a:spLocks noChangeArrowheads="1"/>
          </p:cNvSpPr>
          <p:nvPr/>
        </p:nvSpPr>
        <p:spPr bwMode="auto">
          <a:xfrm>
            <a:off x="4162154" y="2639557"/>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endPar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6" name="矩形 3"/>
          <p:cNvSpPr>
            <a:spLocks noChangeArrowheads="1"/>
          </p:cNvSpPr>
          <p:nvPr/>
        </p:nvSpPr>
        <p:spPr bwMode="auto">
          <a:xfrm>
            <a:off x="4162154" y="4378090"/>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endPar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7" name="矩形 3"/>
          <p:cNvSpPr>
            <a:spLocks noChangeArrowheads="1"/>
          </p:cNvSpPr>
          <p:nvPr/>
        </p:nvSpPr>
        <p:spPr bwMode="auto">
          <a:xfrm>
            <a:off x="7504283" y="2639557"/>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endPar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8" name="矩形 3"/>
          <p:cNvSpPr>
            <a:spLocks noChangeArrowheads="1"/>
          </p:cNvSpPr>
          <p:nvPr/>
        </p:nvSpPr>
        <p:spPr bwMode="auto">
          <a:xfrm>
            <a:off x="7504283" y="4378090"/>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endPar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21" presetClass="entr" presetSubtype="1" fill="hold" grpId="0" nodeType="withEffect">
                                  <p:stCondLst>
                                    <p:cond delay="70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1000"/>
                                        <p:tgtEl>
                                          <p:spTgt spid="22"/>
                                        </p:tgtEl>
                                      </p:cBhvr>
                                    </p:animEffect>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1700"/>
                            </p:stCondLst>
                            <p:childTnLst>
                              <p:par>
                                <p:cTn id="18" presetID="2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par>
                          <p:cTn id="21" fill="hold">
                            <p:stCondLst>
                              <p:cond delay="22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7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par>
                                <p:cTn id="31" presetID="53" presetClass="entr" presetSubtype="16"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par>
                          <p:cTn id="46" fill="hold">
                            <p:stCondLst>
                              <p:cond delay="3200"/>
                            </p:stCondLst>
                            <p:childTnLst>
                              <p:par>
                                <p:cTn id="47" presetID="22" presetClass="entr" presetSubtype="8" fill="hold" grpId="0" nodeType="after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wipe(left)">
                                      <p:cBhvr>
                                        <p:cTn id="49" dur="500"/>
                                        <p:tgtEl>
                                          <p:spTgt spid="7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left)">
                                      <p:cBhvr>
                                        <p:cTn id="58" dur="500"/>
                                        <p:tgtEl>
                                          <p:spTgt spid="78"/>
                                        </p:tgtEl>
                                      </p:cBhvr>
                                    </p:animEffect>
                                  </p:childTnLst>
                                </p:cTn>
                              </p:par>
                            </p:childTnLst>
                          </p:cTn>
                        </p:par>
                        <p:par>
                          <p:cTn id="59" fill="hold">
                            <p:stCondLst>
                              <p:cond delay="3700"/>
                            </p:stCondLst>
                            <p:childTnLst>
                              <p:par>
                                <p:cTn id="60" presetID="22" presetClass="entr" presetSubtype="2" fill="hold"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right)">
                                      <p:cBhvr>
                                        <p:cTn id="62" dur="500"/>
                                        <p:tgtEl>
                                          <p:spTgt spid="2"/>
                                        </p:tgtEl>
                                      </p:cBhvr>
                                    </p:animEffect>
                                  </p:childTnLst>
                                </p:cTn>
                              </p:par>
                            </p:childTnLst>
                          </p:cTn>
                        </p:par>
                        <p:par>
                          <p:cTn id="63" fill="hold">
                            <p:stCondLst>
                              <p:cond delay="4200"/>
                            </p:stCondLst>
                            <p:childTnLst>
                              <p:par>
                                <p:cTn id="64" presetID="22" presetClass="entr" presetSubtype="8"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4700"/>
                            </p:stCondLst>
                            <p:childTnLst>
                              <p:par>
                                <p:cTn id="68" presetID="14" presetClass="entr" presetSubtype="10"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randombar(horizontal)">
                                      <p:cBhvr>
                                        <p:cTn id="70" dur="500"/>
                                        <p:tgtEl>
                                          <p:spTgt spid="35"/>
                                        </p:tgtEl>
                                      </p:cBhvr>
                                    </p:animEffect>
                                  </p:childTnLst>
                                </p:cTn>
                              </p:par>
                              <p:par>
                                <p:cTn id="71" presetID="14" presetClass="entr" presetSubtype="1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randombar(horizontal)">
                                      <p:cBhvr>
                                        <p:cTn id="73" dur="500"/>
                                        <p:tgtEl>
                                          <p:spTgt spid="38"/>
                                        </p:tgtEl>
                                      </p:cBhvr>
                                    </p:animEffect>
                                  </p:childTnLst>
                                </p:cTn>
                              </p:par>
                              <p:par>
                                <p:cTn id="74" presetID="14" presetClass="entr" presetSubtype="10" fill="hold"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randombar(horizontal)">
                                      <p:cBhvr>
                                        <p:cTn id="76" dur="500"/>
                                        <p:tgtEl>
                                          <p:spTgt spid="41"/>
                                        </p:tgtEl>
                                      </p:cBhvr>
                                    </p:animEffect>
                                  </p:childTnLst>
                                </p:cTn>
                              </p:par>
                              <p:par>
                                <p:cTn id="77" presetID="14" presetClass="entr" presetSubtype="10" fill="hold"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randombar(horizontal)">
                                      <p:cBhvr>
                                        <p:cTn id="79" dur="500"/>
                                        <p:tgtEl>
                                          <p:spTgt spid="44"/>
                                        </p:tgtEl>
                                      </p:cBhvr>
                                    </p:animEffect>
                                  </p:childTnLst>
                                </p:cTn>
                              </p:par>
                              <p:par>
                                <p:cTn id="80" presetID="14" presetClass="entr" presetSubtype="10"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randombar(horizontal)">
                                      <p:cBhvr>
                                        <p:cTn id="85" dur="500"/>
                                        <p:tgtEl>
                                          <p:spTgt spid="50"/>
                                        </p:tgtEl>
                                      </p:cBhvr>
                                    </p:animEffect>
                                  </p:childTnLst>
                                </p:cTn>
                              </p:par>
                              <p:par>
                                <p:cTn id="86" presetID="14" presetClass="entr" presetSubtype="10"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randombar(horizontal)">
                                      <p:cBhvr>
                                        <p:cTn id="88" dur="500"/>
                                        <p:tgtEl>
                                          <p:spTgt spid="53"/>
                                        </p:tgtEl>
                                      </p:cBhvr>
                                    </p:animEffect>
                                  </p:childTnLst>
                                </p:cTn>
                              </p:par>
                              <p:par>
                                <p:cTn id="89" presetID="14" presetClass="entr" presetSubtype="1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randombar(horizontal)">
                                      <p:cBhvr>
                                        <p:cTn id="91" dur="500"/>
                                        <p:tgtEl>
                                          <p:spTgt spid="56"/>
                                        </p:tgtEl>
                                      </p:cBhvr>
                                    </p:animEffect>
                                  </p:childTnLst>
                                </p:cTn>
                              </p:par>
                            </p:childTnLst>
                          </p:cTn>
                        </p:par>
                        <p:par>
                          <p:cTn id="92" fill="hold">
                            <p:stCondLst>
                              <p:cond delay="5200"/>
                            </p:stCondLst>
                            <p:childTnLst>
                              <p:par>
                                <p:cTn id="93" presetID="16" presetClass="entr" presetSubtype="21"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barn(inVertical)">
                                      <p:cBhvr>
                                        <p:cTn id="95" dur="500"/>
                                        <p:tgtEl>
                                          <p:spTgt spid="12"/>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randombar(horizontal)">
                                      <p:cBhvr>
                                        <p:cTn id="98" dur="500"/>
                                        <p:tgtEl>
                                          <p:spTgt spid="59"/>
                                        </p:tgtEl>
                                      </p:cBhvr>
                                    </p:animEffect>
                                  </p:childTnLst>
                                </p:cTn>
                              </p:par>
                            </p:childTnLst>
                          </p:cTn>
                        </p:par>
                        <p:par>
                          <p:cTn id="99" fill="hold">
                            <p:stCondLst>
                              <p:cond delay="5700"/>
                            </p:stCondLst>
                            <p:childTnLst>
                              <p:par>
                                <p:cTn id="100" presetID="16" presetClass="entr" presetSubtype="21"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barn(inVertical)">
                                      <p:cBhvr>
                                        <p:cTn id="102" dur="500"/>
                                        <p:tgtEl>
                                          <p:spTgt spid="60"/>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randombar(horizontal)">
                                      <p:cBhvr>
                                        <p:cTn id="105" dur="500"/>
                                        <p:tgtEl>
                                          <p:spTgt spid="61"/>
                                        </p:tgtEl>
                                      </p:cBhvr>
                                    </p:animEffect>
                                  </p:childTnLst>
                                </p:cTn>
                              </p:par>
                            </p:childTnLst>
                          </p:cTn>
                        </p:par>
                        <p:par>
                          <p:cTn id="106" fill="hold">
                            <p:stCondLst>
                              <p:cond delay="6200"/>
                            </p:stCondLst>
                            <p:childTnLst>
                              <p:par>
                                <p:cTn id="107" presetID="16" presetClass="entr" presetSubtype="21" fill="hold" grpId="0" nodeType="afterEffect">
                                  <p:stCondLst>
                                    <p:cond delay="0"/>
                                  </p:stCondLst>
                                  <p:childTnLst>
                                    <p:set>
                                      <p:cBhvr>
                                        <p:cTn id="108" dur="1" fill="hold">
                                          <p:stCondLst>
                                            <p:cond delay="0"/>
                                          </p:stCondLst>
                                        </p:cTn>
                                        <p:tgtEl>
                                          <p:spTgt spid="62"/>
                                        </p:tgtEl>
                                        <p:attrNameLst>
                                          <p:attrName>style.visibility</p:attrName>
                                        </p:attrNameLst>
                                      </p:cBhvr>
                                      <p:to>
                                        <p:strVal val="visible"/>
                                      </p:to>
                                    </p:set>
                                    <p:animEffect transition="in" filter="barn(inVertical)">
                                      <p:cBhvr>
                                        <p:cTn id="109" dur="500"/>
                                        <p:tgtEl>
                                          <p:spTgt spid="62"/>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3"/>
                                        </p:tgtEl>
                                        <p:attrNameLst>
                                          <p:attrName>style.visibility</p:attrName>
                                        </p:attrNameLst>
                                      </p:cBhvr>
                                      <p:to>
                                        <p:strVal val="visible"/>
                                      </p:to>
                                    </p:set>
                                    <p:animEffect transition="in" filter="randombar(horizontal)">
                                      <p:cBhvr>
                                        <p:cTn id="112" dur="500"/>
                                        <p:tgtEl>
                                          <p:spTgt spid="63"/>
                                        </p:tgtEl>
                                      </p:cBhvr>
                                    </p:animEffect>
                                  </p:childTnLst>
                                </p:cTn>
                              </p:par>
                            </p:childTnLst>
                          </p:cTn>
                        </p:par>
                        <p:par>
                          <p:cTn id="113" fill="hold">
                            <p:stCondLst>
                              <p:cond delay="6700"/>
                            </p:stCondLst>
                            <p:childTnLst>
                              <p:par>
                                <p:cTn id="114" presetID="16" presetClass="entr" presetSubtype="21"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barn(inVertical)">
                                      <p:cBhvr>
                                        <p:cTn id="116" dur="500"/>
                                        <p:tgtEl>
                                          <p:spTgt spid="64"/>
                                        </p:tgtEl>
                                      </p:cBhvr>
                                    </p:animEffect>
                                  </p:childTnLst>
                                </p:cTn>
                              </p:par>
                              <p:par>
                                <p:cTn id="117" presetID="14" presetClass="entr" presetSubtype="1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randombar(horizontal)">
                                      <p:cBhvr>
                                        <p:cTn id="119" dur="500"/>
                                        <p:tgtEl>
                                          <p:spTgt spid="65"/>
                                        </p:tgtEl>
                                      </p:cBhvr>
                                    </p:animEffect>
                                  </p:childTnLst>
                                </p:cTn>
                              </p:par>
                            </p:childTnLst>
                          </p:cTn>
                        </p:par>
                        <p:par>
                          <p:cTn id="120" fill="hold">
                            <p:stCondLst>
                              <p:cond delay="7200"/>
                            </p:stCondLst>
                            <p:childTnLst>
                              <p:par>
                                <p:cTn id="121" presetID="16" presetClass="entr" presetSubtype="21"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barn(inVertical)">
                                      <p:cBhvr>
                                        <p:cTn id="123" dur="500"/>
                                        <p:tgtEl>
                                          <p:spTgt spid="66"/>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67"/>
                                        </p:tgtEl>
                                        <p:attrNameLst>
                                          <p:attrName>style.visibility</p:attrName>
                                        </p:attrNameLst>
                                      </p:cBhvr>
                                      <p:to>
                                        <p:strVal val="visible"/>
                                      </p:to>
                                    </p:set>
                                    <p:animEffect transition="in" filter="randombar(horizontal)">
                                      <p:cBhvr>
                                        <p:cTn id="126" dur="500"/>
                                        <p:tgtEl>
                                          <p:spTgt spid="67"/>
                                        </p:tgtEl>
                                      </p:cBhvr>
                                    </p:animEffect>
                                  </p:childTnLst>
                                </p:cTn>
                              </p:par>
                            </p:childTnLst>
                          </p:cTn>
                        </p:par>
                        <p:par>
                          <p:cTn id="127" fill="hold">
                            <p:stCondLst>
                              <p:cond delay="7700"/>
                            </p:stCondLst>
                            <p:childTnLst>
                              <p:par>
                                <p:cTn id="128" presetID="16" presetClass="entr" presetSubtype="21" fill="hold" grpId="0" nodeType="afterEffect">
                                  <p:stCondLst>
                                    <p:cond delay="0"/>
                                  </p:stCondLst>
                                  <p:childTnLst>
                                    <p:set>
                                      <p:cBhvr>
                                        <p:cTn id="129" dur="1" fill="hold">
                                          <p:stCondLst>
                                            <p:cond delay="0"/>
                                          </p:stCondLst>
                                        </p:cTn>
                                        <p:tgtEl>
                                          <p:spTgt spid="68"/>
                                        </p:tgtEl>
                                        <p:attrNameLst>
                                          <p:attrName>style.visibility</p:attrName>
                                        </p:attrNameLst>
                                      </p:cBhvr>
                                      <p:to>
                                        <p:strVal val="visible"/>
                                      </p:to>
                                    </p:set>
                                    <p:animEffect transition="in" filter="barn(inVertical)">
                                      <p:cBhvr>
                                        <p:cTn id="130" dur="500"/>
                                        <p:tgtEl>
                                          <p:spTgt spid="68"/>
                                        </p:tgtEl>
                                      </p:cBhvr>
                                    </p:animEffect>
                                  </p:childTnLst>
                                </p:cTn>
                              </p:par>
                              <p:par>
                                <p:cTn id="131" presetID="14" presetClass="entr" presetSubtype="10" fill="hold" grpId="0" nodeType="withEffect">
                                  <p:stCondLst>
                                    <p:cond delay="0"/>
                                  </p:stCondLst>
                                  <p:childTnLst>
                                    <p:set>
                                      <p:cBhvr>
                                        <p:cTn id="132" dur="1" fill="hold">
                                          <p:stCondLst>
                                            <p:cond delay="0"/>
                                          </p:stCondLst>
                                        </p:cTn>
                                        <p:tgtEl>
                                          <p:spTgt spid="69"/>
                                        </p:tgtEl>
                                        <p:attrNameLst>
                                          <p:attrName>style.visibility</p:attrName>
                                        </p:attrNameLst>
                                      </p:cBhvr>
                                      <p:to>
                                        <p:strVal val="visible"/>
                                      </p:to>
                                    </p:set>
                                    <p:animEffect transition="in" filter="randombar(horizontal)">
                                      <p:cBhvr>
                                        <p:cTn id="133" dur="500"/>
                                        <p:tgtEl>
                                          <p:spTgt spid="69"/>
                                        </p:tgtEl>
                                      </p:cBhvr>
                                    </p:animEffect>
                                  </p:childTnLst>
                                </p:cTn>
                              </p:par>
                            </p:childTnLst>
                          </p:cTn>
                        </p:par>
                        <p:par>
                          <p:cTn id="134" fill="hold">
                            <p:stCondLst>
                              <p:cond delay="8200"/>
                            </p:stCondLst>
                            <p:childTnLst>
                              <p:par>
                                <p:cTn id="135" presetID="16" presetClass="entr" presetSubtype="21" fill="hold" grpId="0" nodeType="afterEffect">
                                  <p:stCondLst>
                                    <p:cond delay="0"/>
                                  </p:stCondLst>
                                  <p:childTnLst>
                                    <p:set>
                                      <p:cBhvr>
                                        <p:cTn id="136" dur="1" fill="hold">
                                          <p:stCondLst>
                                            <p:cond delay="0"/>
                                          </p:stCondLst>
                                        </p:cTn>
                                        <p:tgtEl>
                                          <p:spTgt spid="70"/>
                                        </p:tgtEl>
                                        <p:attrNameLst>
                                          <p:attrName>style.visibility</p:attrName>
                                        </p:attrNameLst>
                                      </p:cBhvr>
                                      <p:to>
                                        <p:strVal val="visible"/>
                                      </p:to>
                                    </p:set>
                                    <p:animEffect transition="in" filter="barn(inVertical)">
                                      <p:cBhvr>
                                        <p:cTn id="137" dur="500"/>
                                        <p:tgtEl>
                                          <p:spTgt spid="70"/>
                                        </p:tgtEl>
                                      </p:cBhvr>
                                    </p:animEffect>
                                  </p:childTnLst>
                                </p:cTn>
                              </p:par>
                              <p:par>
                                <p:cTn id="138" presetID="14" presetClass="entr" presetSubtype="10" fill="hold" grpId="0" nodeType="withEffect">
                                  <p:stCondLst>
                                    <p:cond delay="0"/>
                                  </p:stCondLst>
                                  <p:childTnLst>
                                    <p:set>
                                      <p:cBhvr>
                                        <p:cTn id="139" dur="1" fill="hold">
                                          <p:stCondLst>
                                            <p:cond delay="0"/>
                                          </p:stCondLst>
                                        </p:cTn>
                                        <p:tgtEl>
                                          <p:spTgt spid="71"/>
                                        </p:tgtEl>
                                        <p:attrNameLst>
                                          <p:attrName>style.visibility</p:attrName>
                                        </p:attrNameLst>
                                      </p:cBhvr>
                                      <p:to>
                                        <p:strVal val="visible"/>
                                      </p:to>
                                    </p:set>
                                    <p:animEffect transition="in" filter="randombar(horizontal)">
                                      <p:cBhvr>
                                        <p:cTn id="140" dur="500"/>
                                        <p:tgtEl>
                                          <p:spTgt spid="71"/>
                                        </p:tgtEl>
                                      </p:cBhvr>
                                    </p:animEffect>
                                  </p:childTnLst>
                                </p:cTn>
                              </p:par>
                            </p:childTnLst>
                          </p:cTn>
                        </p:par>
                        <p:par>
                          <p:cTn id="141" fill="hold">
                            <p:stCondLst>
                              <p:cond delay="8700"/>
                            </p:stCondLst>
                            <p:childTnLst>
                              <p:par>
                                <p:cTn id="142" presetID="16" presetClass="entr" presetSubtype="21" fill="hold" grpId="0" nodeType="afterEffect">
                                  <p:stCondLst>
                                    <p:cond delay="0"/>
                                  </p:stCondLst>
                                  <p:childTnLst>
                                    <p:set>
                                      <p:cBhvr>
                                        <p:cTn id="143" dur="1" fill="hold">
                                          <p:stCondLst>
                                            <p:cond delay="0"/>
                                          </p:stCondLst>
                                        </p:cTn>
                                        <p:tgtEl>
                                          <p:spTgt spid="72"/>
                                        </p:tgtEl>
                                        <p:attrNameLst>
                                          <p:attrName>style.visibility</p:attrName>
                                        </p:attrNameLst>
                                      </p:cBhvr>
                                      <p:to>
                                        <p:strVal val="visible"/>
                                      </p:to>
                                    </p:set>
                                    <p:animEffect transition="in" filter="barn(inVertical)">
                                      <p:cBhvr>
                                        <p:cTn id="144" dur="500"/>
                                        <p:tgtEl>
                                          <p:spTgt spid="72"/>
                                        </p:tgtEl>
                                      </p:cBhvr>
                                    </p:animEffect>
                                  </p:childTnLst>
                                </p:cTn>
                              </p:par>
                              <p:par>
                                <p:cTn id="145" presetID="14" presetClass="entr" presetSubtype="1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randombar(horizontal)">
                                      <p:cBhvr>
                                        <p:cTn id="1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animBg="1"/>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p:nvPr/>
        </p:nvSpPr>
        <p:spPr bwMode="auto">
          <a:xfrm>
            <a:off x="6166961" y="5462468"/>
            <a:ext cx="487993" cy="344979"/>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1" name="Freeform 7"/>
          <p:cNvSpPr/>
          <p:nvPr/>
        </p:nvSpPr>
        <p:spPr bwMode="auto">
          <a:xfrm>
            <a:off x="5479187" y="5777971"/>
            <a:ext cx="555678" cy="406114"/>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30" name="Freeform 26"/>
          <p:cNvSpPr/>
          <p:nvPr/>
        </p:nvSpPr>
        <p:spPr bwMode="auto">
          <a:xfrm>
            <a:off x="5374383" y="4080369"/>
            <a:ext cx="1447601" cy="2801316"/>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grpSp>
        <p:nvGrpSpPr>
          <p:cNvPr id="33" name="组合 32"/>
          <p:cNvGrpSpPr/>
          <p:nvPr/>
        </p:nvGrpSpPr>
        <p:grpSpPr>
          <a:xfrm>
            <a:off x="5576348" y="2276872"/>
            <a:ext cx="1039303" cy="1751095"/>
            <a:chOff x="5576348" y="2276872"/>
            <a:chExt cx="1039303" cy="1751095"/>
          </a:xfrm>
          <a:solidFill>
            <a:schemeClr val="accent4"/>
          </a:solidFill>
        </p:grpSpPr>
        <p:sp>
          <p:nvSpPr>
            <p:cNvPr id="18" name="Freeform 14"/>
            <p:cNvSpPr>
              <a:spLocks noEditPoints="1"/>
            </p:cNvSpPr>
            <p:nvPr/>
          </p:nvSpPr>
          <p:spPr bwMode="auto">
            <a:xfrm>
              <a:off x="5628750" y="2276872"/>
              <a:ext cx="931225" cy="1729261"/>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5"/>
            <p:cNvSpPr>
              <a:spLocks noEditPoints="1"/>
            </p:cNvSpPr>
            <p:nvPr/>
          </p:nvSpPr>
          <p:spPr bwMode="auto">
            <a:xfrm>
              <a:off x="5625475" y="2401326"/>
              <a:ext cx="943233" cy="1604807"/>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6"/>
            <p:cNvSpPr>
              <a:spLocks noEditPoints="1"/>
            </p:cNvSpPr>
            <p:nvPr/>
          </p:nvSpPr>
          <p:spPr bwMode="auto">
            <a:xfrm>
              <a:off x="5618925" y="2514864"/>
              <a:ext cx="954150" cy="1491269"/>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7"/>
            <p:cNvSpPr>
              <a:spLocks noEditPoints="1"/>
            </p:cNvSpPr>
            <p:nvPr/>
          </p:nvSpPr>
          <p:spPr bwMode="auto">
            <a:xfrm>
              <a:off x="5613466" y="2620760"/>
              <a:ext cx="965067" cy="1385374"/>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18"/>
            <p:cNvSpPr/>
            <p:nvPr/>
          </p:nvSpPr>
          <p:spPr bwMode="auto">
            <a:xfrm>
              <a:off x="5576348" y="2728838"/>
              <a:ext cx="1039303" cy="129912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19"/>
            <p:cNvSpPr/>
            <p:nvPr/>
          </p:nvSpPr>
          <p:spPr bwMode="auto">
            <a:xfrm>
              <a:off x="5593815" y="2750672"/>
              <a:ext cx="1004369" cy="1255461"/>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Freeform 910"/>
            <p:cNvSpPr/>
            <p:nvPr/>
          </p:nvSpPr>
          <p:spPr bwMode="auto">
            <a:xfrm>
              <a:off x="5843519" y="3092119"/>
              <a:ext cx="567438" cy="572566"/>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1" name="组合 30"/>
          <p:cNvGrpSpPr/>
          <p:nvPr/>
        </p:nvGrpSpPr>
        <p:grpSpPr>
          <a:xfrm>
            <a:off x="4331804" y="3537792"/>
            <a:ext cx="1752187" cy="1005461"/>
            <a:chOff x="4331804" y="3537792"/>
            <a:chExt cx="1752187" cy="1005461"/>
          </a:xfrm>
          <a:solidFill>
            <a:schemeClr val="accent1"/>
          </a:solidFill>
        </p:grpSpPr>
        <p:sp>
          <p:nvSpPr>
            <p:cNvPr id="12" name="Freeform 8"/>
            <p:cNvSpPr>
              <a:spLocks noEditPoints="1"/>
            </p:cNvSpPr>
            <p:nvPr/>
          </p:nvSpPr>
          <p:spPr bwMode="auto">
            <a:xfrm>
              <a:off x="4331804" y="3573818"/>
              <a:ext cx="1730353" cy="932316"/>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9"/>
            <p:cNvSpPr>
              <a:spLocks noEditPoints="1"/>
            </p:cNvSpPr>
            <p:nvPr/>
          </p:nvSpPr>
          <p:spPr bwMode="auto">
            <a:xfrm>
              <a:off x="4457350" y="3569451"/>
              <a:ext cx="1604807" cy="943233"/>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0"/>
            <p:cNvSpPr>
              <a:spLocks noEditPoints="1"/>
            </p:cNvSpPr>
            <p:nvPr/>
          </p:nvSpPr>
          <p:spPr bwMode="auto">
            <a:xfrm>
              <a:off x="4568704" y="3563993"/>
              <a:ext cx="1493453" cy="953059"/>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1"/>
            <p:cNvSpPr>
              <a:spLocks noEditPoints="1"/>
            </p:cNvSpPr>
            <p:nvPr/>
          </p:nvSpPr>
          <p:spPr bwMode="auto">
            <a:xfrm>
              <a:off x="4675691" y="3559626"/>
              <a:ext cx="1386466" cy="962884"/>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Freeform 12"/>
            <p:cNvSpPr/>
            <p:nvPr/>
          </p:nvSpPr>
          <p:spPr bwMode="auto">
            <a:xfrm>
              <a:off x="4783770" y="3562901"/>
              <a:ext cx="1300221" cy="957426"/>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Freeform 13"/>
            <p:cNvSpPr/>
            <p:nvPr/>
          </p:nvSpPr>
          <p:spPr bwMode="auto">
            <a:xfrm>
              <a:off x="4806696" y="3537792"/>
              <a:ext cx="1255461" cy="1005461"/>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5" name="Freeform 266"/>
            <p:cNvSpPr>
              <a:spLocks noChangeAspect="1" noEditPoints="1"/>
            </p:cNvSpPr>
            <p:nvPr/>
          </p:nvSpPr>
          <p:spPr bwMode="auto">
            <a:xfrm>
              <a:off x="5196980" y="3819844"/>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2" name="组合 31"/>
          <p:cNvGrpSpPr/>
          <p:nvPr/>
        </p:nvGrpSpPr>
        <p:grpSpPr>
          <a:xfrm>
            <a:off x="6108009" y="3537792"/>
            <a:ext cx="1752187" cy="1005461"/>
            <a:chOff x="6108009" y="3537792"/>
            <a:chExt cx="1752187" cy="1005461"/>
          </a:xfrm>
          <a:solidFill>
            <a:schemeClr val="accent5"/>
          </a:solidFill>
        </p:grpSpPr>
        <p:sp>
          <p:nvSpPr>
            <p:cNvPr id="24" name="Freeform 20"/>
            <p:cNvSpPr>
              <a:spLocks noEditPoints="1"/>
            </p:cNvSpPr>
            <p:nvPr/>
          </p:nvSpPr>
          <p:spPr bwMode="auto">
            <a:xfrm>
              <a:off x="6129843" y="3573818"/>
              <a:ext cx="1730353" cy="933408"/>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Freeform 21"/>
            <p:cNvSpPr>
              <a:spLocks noEditPoints="1"/>
            </p:cNvSpPr>
            <p:nvPr/>
          </p:nvSpPr>
          <p:spPr bwMode="auto">
            <a:xfrm>
              <a:off x="6129843" y="3570543"/>
              <a:ext cx="1604807" cy="943233"/>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22"/>
            <p:cNvSpPr>
              <a:spLocks noEditPoints="1"/>
            </p:cNvSpPr>
            <p:nvPr/>
          </p:nvSpPr>
          <p:spPr bwMode="auto">
            <a:xfrm>
              <a:off x="6129843" y="3563993"/>
              <a:ext cx="1493453" cy="955242"/>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23"/>
            <p:cNvSpPr>
              <a:spLocks noEditPoints="1"/>
            </p:cNvSpPr>
            <p:nvPr/>
          </p:nvSpPr>
          <p:spPr bwMode="auto">
            <a:xfrm>
              <a:off x="6129843" y="3559626"/>
              <a:ext cx="1385374" cy="963976"/>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Freeform 24"/>
            <p:cNvSpPr/>
            <p:nvPr/>
          </p:nvSpPr>
          <p:spPr bwMode="auto">
            <a:xfrm>
              <a:off x="6108009" y="3562901"/>
              <a:ext cx="1300221" cy="957426"/>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Freeform 25"/>
            <p:cNvSpPr/>
            <p:nvPr/>
          </p:nvSpPr>
          <p:spPr bwMode="auto">
            <a:xfrm>
              <a:off x="6129843" y="3537792"/>
              <a:ext cx="1255461" cy="1005461"/>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grpFill/>
            <a:ln>
              <a:noFill/>
            </a:ln>
          </p:spPr>
          <p:txBody>
            <a:bodyPr vert="horz" wrap="square" lIns="91440" tIns="45720" rIns="91440" bIns="45720" numCol="1" anchor="t" anchorCtr="0" compatLnSpc="1"/>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56" name="组合 55"/>
            <p:cNvGrpSpPr>
              <a:grpSpLocks noChangeAspect="1"/>
            </p:cNvGrpSpPr>
            <p:nvPr/>
          </p:nvGrpSpPr>
          <p:grpSpPr>
            <a:xfrm>
              <a:off x="6558614" y="3825083"/>
              <a:ext cx="531153" cy="454764"/>
              <a:chOff x="2162176" y="-104775"/>
              <a:chExt cx="1655763" cy="1417638"/>
            </a:xfrm>
            <a:grpFill/>
          </p:grpSpPr>
          <p:sp>
            <p:nvSpPr>
              <p:cNvPr id="57"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8"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59" name="TextBox 58"/>
          <p:cNvSpPr txBox="1"/>
          <p:nvPr/>
        </p:nvSpPr>
        <p:spPr>
          <a:xfrm>
            <a:off x="7991858" y="3525247"/>
            <a:ext cx="3425742" cy="954107"/>
          </a:xfrm>
          <a:prstGeom prst="rect">
            <a:avLst/>
          </a:prstGeom>
          <a:noFill/>
        </p:spPr>
        <p:txBody>
          <a:bodyPr wrap="square" rtlCol="0">
            <a:spAutoFit/>
          </a:bodyPr>
          <a:lstStyle/>
          <a:p>
            <a:pPr algn="ctr"/>
            <a:r>
              <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endPar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0" name="TextBox 59"/>
          <p:cNvSpPr txBox="1"/>
          <p:nvPr/>
        </p:nvSpPr>
        <p:spPr>
          <a:xfrm>
            <a:off x="856935" y="3525248"/>
            <a:ext cx="3425742" cy="954107"/>
          </a:xfrm>
          <a:prstGeom prst="rect">
            <a:avLst/>
          </a:prstGeom>
          <a:noFill/>
        </p:spPr>
        <p:txBody>
          <a:bodyPr wrap="square" rtlCol="0">
            <a:spAutoFit/>
          </a:bodyPr>
          <a:lstStyle/>
          <a:p>
            <a:pPr algn="ctr"/>
            <a:r>
              <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endPar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TextBox 60"/>
          <p:cNvSpPr txBox="1"/>
          <p:nvPr/>
        </p:nvSpPr>
        <p:spPr>
          <a:xfrm>
            <a:off x="4394790" y="1283463"/>
            <a:ext cx="3425742" cy="954107"/>
          </a:xfrm>
          <a:prstGeom prst="rect">
            <a:avLst/>
          </a:prstGeom>
          <a:noFill/>
        </p:spPr>
        <p:txBody>
          <a:bodyPr wrap="square" rtlCol="0">
            <a:spAutoFit/>
          </a:bodyPr>
          <a:lstStyle/>
          <a:p>
            <a:pPr algn="ctr"/>
            <a:r>
              <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endParaRPr lang="zh-CN" altLang="en-US" sz="14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TextBox 61"/>
          <p:cNvSpPr txBox="1"/>
          <p:nvPr/>
        </p:nvSpPr>
        <p:spPr>
          <a:xfrm>
            <a:off x="5804366" y="4355127"/>
            <a:ext cx="606591" cy="584775"/>
          </a:xfrm>
          <a:prstGeom prst="rect">
            <a:avLst/>
          </a:prstGeom>
          <a:noFill/>
        </p:spPr>
        <p:txBody>
          <a:bodyPr wrap="square" rtlCol="0">
            <a:spAutoFit/>
          </a:bodyPr>
          <a:lstStyle/>
          <a:p>
            <a:pPr algn="dist"/>
            <a:r>
              <a:rPr lang="zh-CN" altLang="en-US" sz="1600"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添加标题</a:t>
            </a:r>
            <a:endParaRPr lang="zh-CN" altLang="en-US" sz="1600"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400"/>
                                        <p:tgtEl>
                                          <p:spTgt spid="3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randombar(horizontal)">
                                      <p:cBhvr>
                                        <p:cTn id="11" dur="250"/>
                                        <p:tgtEl>
                                          <p:spTgt spid="6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25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250"/>
                                        <p:tgtEl>
                                          <p:spTgt spid="11"/>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250"/>
                                        <p:tgtEl>
                                          <p:spTgt spid="31"/>
                                        </p:tgtEl>
                                      </p:cBhvr>
                                    </p:animEffect>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250" fill="hold"/>
                                        <p:tgtEl>
                                          <p:spTgt spid="60"/>
                                        </p:tgtEl>
                                        <p:attrNameLst>
                                          <p:attrName>ppt_x</p:attrName>
                                        </p:attrNameLst>
                                      </p:cBhvr>
                                      <p:tavLst>
                                        <p:tav tm="0">
                                          <p:val>
                                            <p:strVal val="#ppt_x"/>
                                          </p:val>
                                        </p:tav>
                                        <p:tav tm="100000">
                                          <p:val>
                                            <p:strVal val="#ppt_x"/>
                                          </p:val>
                                        </p:tav>
                                      </p:tavLst>
                                    </p:anim>
                                    <p:anim calcmode="lin" valueType="num">
                                      <p:cBhvr additive="base">
                                        <p:cTn id="27" dur="250" fill="hold"/>
                                        <p:tgtEl>
                                          <p:spTgt spid="6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250"/>
                                        <p:tgtEl>
                                          <p:spTgt spid="33"/>
                                        </p:tgtEl>
                                      </p:cBhvr>
                                    </p:animEffect>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250" fill="hold"/>
                                        <p:tgtEl>
                                          <p:spTgt spid="61"/>
                                        </p:tgtEl>
                                        <p:attrNameLst>
                                          <p:attrName>ppt_x</p:attrName>
                                        </p:attrNameLst>
                                      </p:cBhvr>
                                      <p:tavLst>
                                        <p:tav tm="0">
                                          <p:val>
                                            <p:strVal val="#ppt_x"/>
                                          </p:val>
                                        </p:tav>
                                        <p:tav tm="100000">
                                          <p:val>
                                            <p:strVal val="#ppt_x"/>
                                          </p:val>
                                        </p:tav>
                                      </p:tavLst>
                                    </p:anim>
                                    <p:anim calcmode="lin" valueType="num">
                                      <p:cBhvr additive="base">
                                        <p:cTn id="36" dur="250" fill="hold"/>
                                        <p:tgtEl>
                                          <p:spTgt spid="6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250"/>
                                        <p:tgtEl>
                                          <p:spTgt spid="32"/>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250" fill="hold"/>
                                        <p:tgtEl>
                                          <p:spTgt spid="59"/>
                                        </p:tgtEl>
                                        <p:attrNameLst>
                                          <p:attrName>ppt_x</p:attrName>
                                        </p:attrNameLst>
                                      </p:cBhvr>
                                      <p:tavLst>
                                        <p:tav tm="0">
                                          <p:val>
                                            <p:strVal val="#ppt_x"/>
                                          </p:val>
                                        </p:tav>
                                        <p:tav tm="100000">
                                          <p:val>
                                            <p:strVal val="#ppt_x"/>
                                          </p:val>
                                        </p:tav>
                                      </p:tavLst>
                                    </p:anim>
                                    <p:anim calcmode="lin" valueType="num">
                                      <p:cBhvr additive="base">
                                        <p:cTn id="45" dur="25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30" grpId="0" animBg="1"/>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A_文本框 6"/>
          <p:cNvSpPr txBox="1"/>
          <p:nvPr>
            <p:custDataLst>
              <p:tags r:id="rId1"/>
            </p:custDataLst>
          </p:nvPr>
        </p:nvSpPr>
        <p:spPr>
          <a:xfrm>
            <a:off x="3771300" y="2028972"/>
            <a:ext cx="6109365" cy="1311128"/>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感谢您的观看！</a:t>
            </a:r>
            <a:endParaRPr lang="zh-CN" altLang="en-US" sz="6600" dirty="0">
              <a:solidFill>
                <a:srgbClr val="231815"/>
              </a:solidFill>
              <a:latin typeface="方正有猫在_GBK" panose="02000000000000000000" pitchFamily="2" charset="-122"/>
              <a:ea typeface="方正有猫在_GBK" panose="02000000000000000000" pitchFamily="2" charset="-122"/>
            </a:endParaRPr>
          </a:p>
        </p:txBody>
      </p:sp>
      <p:sp>
        <p:nvSpPr>
          <p:cNvPr id="35" name="矩形 34"/>
          <p:cNvSpPr/>
          <p:nvPr/>
        </p:nvSpPr>
        <p:spPr>
          <a:xfrm>
            <a:off x="2463200" y="3236591"/>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endParaRPr lang="zh-CN" altLang="en-US" sz="1200" dirty="0">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set>
                                      <p:cBhvr>
                                        <p:cTn id="7" dur="455" fill="hold">
                                          <p:stCondLst>
                                            <p:cond delay="0"/>
                                          </p:stCondLst>
                                        </p:cTn>
                                        <p:tgtEl>
                                          <p:spTgt spid="34"/>
                                        </p:tgtEl>
                                        <p:attrNameLst>
                                          <p:attrName>style.rotation</p:attrName>
                                        </p:attrNameLst>
                                      </p:cBhvr>
                                      <p:to>
                                        <p:strVal val="-45.0"/>
                                      </p:to>
                                    </p:set>
                                    <p:anim calcmode="lin" valueType="num">
                                      <p:cBhvr>
                                        <p:cTn id="8" dur="455" fill="hold">
                                          <p:stCondLst>
                                            <p:cond delay="455"/>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randombar(horizontal)">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PowerPoint 演示文稿"/>
</p:tagLst>
</file>

<file path=ppt/theme/theme1.xml><?xml version="1.0" encoding="utf-8"?>
<a:theme xmlns:a="http://schemas.openxmlformats.org/drawingml/2006/main" name="www.ppt.cn">
  <a:themeElements>
    <a:clrScheme name="MC-欧美风主题色">
      <a:dk1>
        <a:srgbClr val="000000"/>
      </a:dk1>
      <a:lt1>
        <a:srgbClr val="FFFFFF"/>
      </a:lt1>
      <a:dk2>
        <a:srgbClr val="44546A"/>
      </a:dk2>
      <a:lt2>
        <a:srgbClr val="E7E6E6"/>
      </a:lt2>
      <a:accent1>
        <a:srgbClr val="38A09E"/>
      </a:accent1>
      <a:accent2>
        <a:srgbClr val="94C6BA"/>
      </a:accent2>
      <a:accent3>
        <a:srgbClr val="E7A609"/>
      </a:accent3>
      <a:accent4>
        <a:srgbClr val="38A09E"/>
      </a:accent4>
      <a:accent5>
        <a:srgbClr val="94C6BA"/>
      </a:accent5>
      <a:accent6>
        <a:srgbClr val="5652B6"/>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3298</Words>
  <Application>WPS 演示</Application>
  <PresentationFormat>自定义</PresentationFormat>
  <Paragraphs>430</Paragraphs>
  <Slides>24</Slides>
  <Notes>24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方正有猫在_GBK</vt:lpstr>
      <vt:lpstr>汉仪乐喵体简</vt:lpstr>
      <vt:lpstr>方正卡通简体</vt:lpstr>
      <vt:lpstr>仿宋_GB2312</vt:lpstr>
      <vt:lpstr>仿宋</vt:lpstr>
      <vt:lpstr>微软雅黑</vt:lpstr>
      <vt:lpstr>Agency FB</vt:lpstr>
      <vt:lpstr>Calibri</vt:lpstr>
      <vt:lpstr>Bebas Neue</vt:lpstr>
      <vt:lpstr>Segoe Print</vt:lpstr>
      <vt:lpstr>Roboto condensed</vt:lpstr>
      <vt:lpstr>Roboto Condensed Regular</vt:lpstr>
      <vt:lpstr>Roboto</vt:lpstr>
      <vt:lpstr>Broadway</vt:lpstr>
      <vt:lpstr>Arial Unicode MS</vt:lpstr>
      <vt:lpstr>等线</vt:lpstr>
      <vt:lpstr>Aharoni</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2020-09-25T07:36:44Z</dcterms:created>
  <dcterms:modified xsi:type="dcterms:W3CDTF">2020-09-25T07:36:44Z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