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16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tags/tag241.xml" ContentType="application/vnd.openxmlformats-officedocument.presentationml.tags+xml"/>
  <Override PartName="/ppt/tags/tag16.xml" ContentType="application/vnd.openxmlformats-officedocument.presentationml.tags+xml"/>
  <Override PartName="/ppt/tags/tag63.xml" ContentType="application/vnd.openxmlformats-officedocument.presentationml.tags+xml"/>
  <Override PartName="/ppt/tags/tag178.xml" ContentType="application/vnd.openxmlformats-officedocument.presentationml.tags+xml"/>
  <Override PartName="/ppt/tags/tag317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tags/tag32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notesSlides/notesSlide13.xml" ContentType="application/vnd.openxmlformats-officedocument.presentationml.notesSlide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32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notesSlides/notesSlide18.xml" ContentType="application/vnd.openxmlformats-officedocument.presentationml.notesSlide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319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308.xml" ContentType="application/vnd.openxmlformats-officedocument.presentationml.tags+xml"/>
  <Override PartName="/ppt/tags/tag43.xml" ContentType="application/vnd.openxmlformats-officedocument.presentationml.tags+xml"/>
  <Override PartName="/ppt/notesSlides/notesSlide9.xml" ContentType="application/vnd.openxmlformats-officedocument.presentationml.notesSlide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tags/tag32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tags/tag311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tags/tag300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notesSlides/notesSlide15.xml" ContentType="application/vnd.openxmlformats-officedocument.presentationml.notesSlide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327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316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78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notesSlides/notesSlide23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32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30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charts/style1.xml" ContentType="application/vnd.ms-office.chartstyl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notesSlides/notesSlide17.xml" ContentType="application/vnd.openxmlformats-officedocument.presentationml.notesSlide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318.xml" ContentType="application/vnd.openxmlformats-officedocument.presentationml.tags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157.xml" ContentType="application/vnd.openxmlformats-officedocument.presentationml.tags+xml"/>
  <Override PartName="/ppt/notesSlides/notesSlide20.xml" ContentType="application/vnd.openxmlformats-officedocument.presentationml.notesSlide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tags/tag32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tags/tag32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30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notesSlides/notesSlide19.xml" ContentType="application/vnd.openxmlformats-officedocument.presentationml.notesSlide+xml"/>
  <Override PartName="/ppt/tags/tag255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notesSlides/notesSlide22.xml" ContentType="application/vnd.openxmlformats-officedocument.presentationml.notesSlide+xml"/>
  <Override PartName="/ppt/tags/tag309.xml" ContentType="application/vnd.openxmlformats-officedocument.presentationml.tags+xml"/>
  <Override PartName="/ppt/charts/colors1.xml" ContentType="application/vnd.ms-office.chartcolorstyl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11.xml" ContentType="application/vnd.openxmlformats-officedocument.presentationml.notesSlide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tags/tag32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tags/tag312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52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tags/tag23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2" r:id="rId11"/>
    <p:sldId id="348" r:id="rId12"/>
    <p:sldId id="350" r:id="rId13"/>
    <p:sldId id="360" r:id="rId14"/>
    <p:sldId id="270" r:id="rId15"/>
    <p:sldId id="351" r:id="rId16"/>
    <p:sldId id="352" r:id="rId17"/>
    <p:sldId id="353" r:id="rId18"/>
    <p:sldId id="354" r:id="rId19"/>
    <p:sldId id="271" r:id="rId20"/>
    <p:sldId id="356" r:id="rId21"/>
    <p:sldId id="349" r:id="rId22"/>
    <p:sldId id="355" r:id="rId23"/>
    <p:sldId id="357" r:id="rId24"/>
    <p:sldId id="359" r:id="rId25"/>
    <p:sldId id="358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65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9" userDrawn="1">
          <p15:clr>
            <a:srgbClr val="A4A3A4"/>
          </p15:clr>
        </p15:guide>
        <p15:guide id="4" pos="499" userDrawn="1">
          <p15:clr>
            <a:srgbClr val="A4A3A4"/>
          </p15:clr>
        </p15:guide>
        <p15:guide id="5" pos="2018" userDrawn="1">
          <p15:clr>
            <a:srgbClr val="A4A3A4"/>
          </p15:clr>
        </p15:guide>
        <p15:guide id="6" pos="4218" userDrawn="1">
          <p15:clr>
            <a:srgbClr val="A4A3A4"/>
          </p15:clr>
        </p15:guide>
        <p15:guide id="7" orient="horz" pos="2119" userDrawn="1">
          <p15:clr>
            <a:srgbClr val="A4A3A4"/>
          </p15:clr>
        </p15:guide>
        <p15:guide id="8" orient="horz" pos="1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8F8F8"/>
    <a:srgbClr val="393A3B"/>
    <a:srgbClr val="DB4527"/>
    <a:srgbClr val="E83452"/>
    <a:srgbClr val="D11838"/>
    <a:srgbClr val="B4BCC2"/>
    <a:srgbClr val="AD0A1D"/>
    <a:srgbClr val="19191A"/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-450" y="-90"/>
      </p:cViewPr>
      <p:guideLst>
        <p:guide orient="horz" pos="1665"/>
        <p:guide orient="horz" pos="259"/>
        <p:guide orient="horz" pos="2119"/>
        <p:guide orient="horz" pos="1166"/>
        <p:guide pos="2880"/>
        <p:guide pos="499"/>
        <p:guide pos="2018"/>
        <p:guide pos="4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  <a:cs typeface="+mn-cs"/>
              </a:defRPr>
            </a:pPr>
            <a:r>
              <a:rPr lang="zh-CN" altLang="en-US" dirty="0"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图表标题</a:t>
            </a:r>
            <a:endParaRPr lang="en-US" altLang="zh-CN" dirty="0">
              <a:latin typeface="Noto Sans S Chinese Medium" panose="020B0600000000000000" pitchFamily="34" charset="-122"/>
              <a:ea typeface="Noto Sans S Chinese Medium" panose="020B0600000000000000" pitchFamily="34" charset="-122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B4527">
                <a:alpha val="80000"/>
              </a:srgbClr>
            </a:solidFill>
            <a:ln>
              <a:noFill/>
            </a:ln>
            <a:effectLst/>
          </c:spPr>
          <c:dPt>
            <c:idx val="0"/>
            <c:spPr>
              <a:solidFill>
                <a:srgbClr val="393A3B">
                  <a:alpha val="8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82-47EA-AEC6-5C95A10DECD0}"/>
              </c:ext>
            </c:extLst>
          </c:dPt>
          <c:dPt>
            <c:idx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3-7024-44BF-9912-B23672A0960C}"/>
              </c:ext>
            </c:extLst>
          </c:dPt>
          <c:dPt>
            <c:idx val="2"/>
            <c:spPr>
              <a:solidFill>
                <a:srgbClr val="393A3B">
                  <a:alpha val="8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024-44BF-9912-B23672A0960C}"/>
              </c:ext>
            </c:extLst>
          </c:dPt>
          <c:dPt>
            <c:idx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5-7024-44BF-9912-B23672A096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0.2</c:v>
                </c:pt>
                <c:pt idx="2">
                  <c:v>0.30000000000000004</c:v>
                </c:pt>
                <c:pt idx="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24-44BF-9912-B23672A0960C}"/>
            </c:ext>
          </c:extLst>
        </c:ser>
        <c:dLbls/>
        <c:gapWidth val="100"/>
        <c:axId val="172686336"/>
        <c:axId val="168235776"/>
      </c:barChart>
      <c:valAx>
        <c:axId val="1682357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2686336"/>
        <c:crosses val="autoZero"/>
        <c:crossBetween val="between"/>
      </c:valAx>
      <c:catAx>
        <c:axId val="172686336"/>
        <c:scaling>
          <c:orientation val="minMax"/>
        </c:scaling>
        <c:axPos val="l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8235776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23E04-7314-4AB1-9B00-DA72160D22AB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F04E3-D9F8-4490-893C-1696311C48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5125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0069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1675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0138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7218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8433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7241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0987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8094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2961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8865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0503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8724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4618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4143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0745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8037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3512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2076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2851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8349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0491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6807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6171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8233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F04E3-D9F8-4490-893C-1696311C48C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409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6BA9FB0-E8B6-4D6E-944A-1E073CA2D4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69E0FC1-F6B2-42C4-ABBF-D74E3C06E67E}"/>
              </a:ext>
            </a:extLst>
          </p:cNvPr>
          <p:cNvSpPr/>
          <p:nvPr userDrawn="1"/>
        </p:nvSpPr>
        <p:spPr>
          <a:xfrm>
            <a:off x="0" y="-2286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131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6BA9FB0-E8B6-4D6E-944A-1E073CA2D4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70"/>
            <a:ext cx="9144000" cy="513955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43E4528-7E22-4504-93B1-B9280D458EEB}"/>
              </a:ext>
            </a:extLst>
          </p:cNvPr>
          <p:cNvSpPr/>
          <p:nvPr userDrawn="1"/>
        </p:nvSpPr>
        <p:spPr>
          <a:xfrm>
            <a:off x="0" y="-1971"/>
            <a:ext cx="9144000" cy="5143500"/>
          </a:xfrm>
          <a:prstGeom prst="rect">
            <a:avLst/>
          </a:prstGeom>
          <a:solidFill>
            <a:srgbClr val="E6E6E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983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6BA9FB0-E8B6-4D6E-944A-1E073CA2D4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61" t="29972" b="6132"/>
          <a:stretch/>
        </p:blipFill>
        <p:spPr>
          <a:xfrm>
            <a:off x="5702300" y="1409700"/>
            <a:ext cx="3441700" cy="37338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43E4528-7E22-4504-93B1-B9280D458EEB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100FFB06-3C0C-4581-96C0-BD0E6896234D}"/>
              </a:ext>
            </a:extLst>
          </p:cNvPr>
          <p:cNvSpPr txBox="1"/>
          <p:nvPr userDrawn="1"/>
        </p:nvSpPr>
        <p:spPr>
          <a:xfrm>
            <a:off x="8356600" y="4660900"/>
            <a:ext cx="5564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i="1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logo</a:t>
            </a:r>
            <a:endParaRPr lang="zh-CN" altLang="en-US" i="1" dirty="0"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946DE00-D990-4BF8-A50E-BF96D8B4A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CA85C69-ECC0-42E6-B087-D599838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5F08423-ADF2-4E4C-9A51-7EC7541A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CD08F90-1F69-4369-AA17-F0BAEE3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32A55D4-2F58-43E5-A6CC-6CBAA3A1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048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D5D6796-C28A-41E0-8E6A-34F94D1CD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BBB4438-C605-46CC-982A-83EF11D56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A8A079D-E886-41F4-88E6-3C908216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5D2600C-DB33-4E90-AEBB-6AE2223D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5CD0F57-9FE7-4814-A6DD-FDBFB37B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59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038F1CB-DD11-4C66-AB8B-6C9892B40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18ED338-911C-4A74-B3A9-1C2794717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CF246CB-E230-41BC-A23F-5B7AF3BC0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9C49482-49FC-4C00-98CD-B3569DE3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C2291CB-FE36-464A-9D11-10EBC0E4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7943395-409A-4057-833D-B096BFDF5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0647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2B2E71A-DAF9-4C31-BF52-F9A5C2C8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4D25DF7-FC7E-4908-BE74-12577B92A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FB08637-07A5-4BDE-90E2-2B42A74F0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0A03B24-15CD-4746-AFD9-FFF4C2CCB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C9E214DF-6EDD-4DEB-A785-6A5FA7670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740AAC9-20B7-4644-B9CE-0C30619A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5D3D025A-74CC-41B8-8B35-0225F455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948DD08-4A1E-4D94-B1DE-30ABEBA0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0368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A73D41C-3C16-4B85-B7C3-0F843E36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7355D1E-8A8D-4516-98CA-86C53295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A6C9BA56-9428-401C-8B44-E2D86D388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1040DBF-49F9-4E80-B8AF-8076822B9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9201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274876C-6389-4407-924A-8CF5EBCF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CB01E3D-FCC3-4747-B5F3-5E280C833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80DFD86-B815-4F47-AEB5-B2BF862A2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092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473FD4-2515-4DFC-ACF2-6332447B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3F322D3-FF3D-44A7-8702-B835F79F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246DCF8-27E9-48C0-A6EB-54BF4020A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24A8E13-BB5B-473F-A95F-D09174A1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1F90B9B-93F4-4B9D-945F-429E4CFAB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E327235-59D4-487B-8CC5-DDDFF5167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425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DF80861-DCD5-4D1B-8D6F-28113744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F97BD2F-82D5-4DE2-94C3-75F00F2906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6BE6B7B-B6A5-49C3-9FF8-81D1E745B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70378F7-AFD0-4F88-9A3E-B2101A098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C6A25CB-4347-40E5-8039-093E4AA6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C143C08-6A2F-4392-B588-A1A18717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5287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E9E6508-733B-4506-90D4-40A1B6CBE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5E3E9FF-52E4-4FB5-B8AE-D2758E318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88EE5EC-5F77-43C9-9590-AACE3315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3D4082B-D9F3-4398-89A8-9E956278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5A3E838-2538-45A7-BEB1-99D4F6D3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7484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7F8EB52-9207-4004-AF2B-EA48AE57E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97881A7-91BC-47EC-8675-C3DA0CC5F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99B4237-A4D4-4F51-AD96-0EE347331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BC271B2-BAAE-430E-94EA-D41D123B9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2BD4F07-E31D-490C-8679-3271B5EA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745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471"/>
            <a:ext cx="3276600" cy="2312673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089"/>
            <a:ext cx="3383973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8938"/>
            <a:ext cx="3383973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3613369"/>
            <a:ext cx="3366029" cy="11526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3620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CC36877-4E6E-42A8-915C-AB038B5B1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9F85E2A-ECEC-49A6-94E7-48F4D0986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322F1C7-7495-4658-8992-A13EAFBBB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0A47B-AD3F-48B6-9F96-82E8D2C3780F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E066884-AAC5-4EF5-8C7F-7A818A4DE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BEF9231-0DAB-49E2-A1EA-E4DDE0822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A1576-31B0-4AEE-9B19-81AF634B80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CCDAC92D-B356-45FC-A706-C22D84D600C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0" y="-442026"/>
          <a:ext cx="33463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31">
                  <a:extLst>
                    <a:ext uri="{9D8B030D-6E8A-4147-A177-3AD203B41FA5}">
                      <a16:colId xmlns="" xmlns:a16="http://schemas.microsoft.com/office/drawing/2014/main" val="1128133294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482999647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1010346169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874521029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1902368942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294998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DB452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393A3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AD0A1D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B4BCC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19191A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3829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0174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4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notesSlide" Target="../notesSlides/notesSlide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10" Type="http://schemas.openxmlformats.org/officeDocument/2006/relationships/tags" Target="../tags/tag27.xml"/><Relationship Id="rId19" Type="http://schemas.openxmlformats.org/officeDocument/2006/relationships/image" Target="../media/image5.jpe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notesSlide" Target="../notesSlides/notesSlide6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tags" Target="../tags/tag62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notesSlide" Target="../notesSlides/notesSlide8.xml"/><Relationship Id="rId3" Type="http://schemas.openxmlformats.org/officeDocument/2006/relationships/tags" Target="../tags/tag68.xml"/><Relationship Id="rId21" Type="http://schemas.openxmlformats.org/officeDocument/2006/relationships/chart" Target="../charts/chart1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image" Target="../media/image7.jpe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10" Type="http://schemas.openxmlformats.org/officeDocument/2006/relationships/tags" Target="../tags/tag75.xml"/><Relationship Id="rId19" Type="http://schemas.openxmlformats.org/officeDocument/2006/relationships/image" Target="../media/image6.jpe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18" Type="http://schemas.openxmlformats.org/officeDocument/2006/relationships/notesSlide" Target="../notesSlides/notesSlide10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83.xml"/><Relationship Id="rId16" Type="http://schemas.openxmlformats.org/officeDocument/2006/relationships/tags" Target="../tags/tag97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5" Type="http://schemas.openxmlformats.org/officeDocument/2006/relationships/tags" Target="../tags/tag96.xml"/><Relationship Id="rId10" Type="http://schemas.openxmlformats.org/officeDocument/2006/relationships/tags" Target="../tags/tag91.xml"/><Relationship Id="rId19" Type="http://schemas.openxmlformats.org/officeDocument/2006/relationships/image" Target="../media/image8.jpeg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tags" Target="../tags/tag9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18" Type="http://schemas.openxmlformats.org/officeDocument/2006/relationships/notesSlide" Target="../notesSlides/notesSlide11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10" Type="http://schemas.openxmlformats.org/officeDocument/2006/relationships/tags" Target="../tags/tag107.xml"/><Relationship Id="rId19" Type="http://schemas.openxmlformats.org/officeDocument/2006/relationships/image" Target="../media/image9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notesSlide" Target="../notesSlides/notesSlide12.xml"/><Relationship Id="rId3" Type="http://schemas.openxmlformats.org/officeDocument/2006/relationships/tags" Target="../tags/tag116.xml"/><Relationship Id="rId21" Type="http://schemas.openxmlformats.org/officeDocument/2006/relationships/image" Target="../media/image12.jpeg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image" Target="../media/image11.jpe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10" Type="http://schemas.openxmlformats.org/officeDocument/2006/relationships/tags" Target="../tags/tag123.xml"/><Relationship Id="rId19" Type="http://schemas.openxmlformats.org/officeDocument/2006/relationships/image" Target="../media/image10.png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9" Type="http://schemas.openxmlformats.org/officeDocument/2006/relationships/tags" Target="../tags/tag168.xml"/><Relationship Id="rId21" Type="http://schemas.openxmlformats.org/officeDocument/2006/relationships/tags" Target="../tags/tag150.xml"/><Relationship Id="rId34" Type="http://schemas.openxmlformats.org/officeDocument/2006/relationships/tags" Target="../tags/tag163.xml"/><Relationship Id="rId42" Type="http://schemas.openxmlformats.org/officeDocument/2006/relationships/tags" Target="../tags/tag171.xml"/><Relationship Id="rId47" Type="http://schemas.openxmlformats.org/officeDocument/2006/relationships/tags" Target="../tags/tag176.xml"/><Relationship Id="rId50" Type="http://schemas.openxmlformats.org/officeDocument/2006/relationships/tags" Target="../tags/tag179.xml"/><Relationship Id="rId55" Type="http://schemas.openxmlformats.org/officeDocument/2006/relationships/slideLayout" Target="../slideLayouts/slideLayout3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tags" Target="../tags/tag162.xml"/><Relationship Id="rId38" Type="http://schemas.openxmlformats.org/officeDocument/2006/relationships/tags" Target="../tags/tag167.xml"/><Relationship Id="rId46" Type="http://schemas.openxmlformats.org/officeDocument/2006/relationships/tags" Target="../tags/tag175.xml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41" Type="http://schemas.openxmlformats.org/officeDocument/2006/relationships/tags" Target="../tags/tag170.xml"/><Relationship Id="rId54" Type="http://schemas.openxmlformats.org/officeDocument/2006/relationships/tags" Target="../tags/tag183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tags" Target="../tags/tag161.xml"/><Relationship Id="rId37" Type="http://schemas.openxmlformats.org/officeDocument/2006/relationships/tags" Target="../tags/tag166.xml"/><Relationship Id="rId40" Type="http://schemas.openxmlformats.org/officeDocument/2006/relationships/tags" Target="../tags/tag169.xml"/><Relationship Id="rId45" Type="http://schemas.openxmlformats.org/officeDocument/2006/relationships/tags" Target="../tags/tag174.xml"/><Relationship Id="rId53" Type="http://schemas.openxmlformats.org/officeDocument/2006/relationships/tags" Target="../tags/tag182.xml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36" Type="http://schemas.openxmlformats.org/officeDocument/2006/relationships/tags" Target="../tags/tag165.xml"/><Relationship Id="rId49" Type="http://schemas.openxmlformats.org/officeDocument/2006/relationships/tags" Target="../tags/tag178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tags" Target="../tags/tag160.xml"/><Relationship Id="rId44" Type="http://schemas.openxmlformats.org/officeDocument/2006/relationships/tags" Target="../tags/tag173.xml"/><Relationship Id="rId52" Type="http://schemas.openxmlformats.org/officeDocument/2006/relationships/tags" Target="../tags/tag181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tags" Target="../tags/tag159.xml"/><Relationship Id="rId35" Type="http://schemas.openxmlformats.org/officeDocument/2006/relationships/tags" Target="../tags/tag164.xml"/><Relationship Id="rId43" Type="http://schemas.openxmlformats.org/officeDocument/2006/relationships/tags" Target="../tags/tag172.xml"/><Relationship Id="rId48" Type="http://schemas.openxmlformats.org/officeDocument/2006/relationships/tags" Target="../tags/tag177.xml"/><Relationship Id="rId56" Type="http://schemas.openxmlformats.org/officeDocument/2006/relationships/notesSlide" Target="../notesSlides/notesSlide13.xml"/><Relationship Id="rId8" Type="http://schemas.openxmlformats.org/officeDocument/2006/relationships/tags" Target="../tags/tag137.xml"/><Relationship Id="rId51" Type="http://schemas.openxmlformats.org/officeDocument/2006/relationships/tags" Target="../tags/tag180.xml"/><Relationship Id="rId3" Type="http://schemas.openxmlformats.org/officeDocument/2006/relationships/tags" Target="../tags/tag1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tags" Target="../tags/tag196.xml"/><Relationship Id="rId18" Type="http://schemas.openxmlformats.org/officeDocument/2006/relationships/notesSlide" Target="../notesSlides/notesSlide15.xml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tags" Target="../tags/tag195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185.xml"/><Relationship Id="rId16" Type="http://schemas.openxmlformats.org/officeDocument/2006/relationships/tags" Target="../tags/tag199.xml"/><Relationship Id="rId20" Type="http://schemas.openxmlformats.org/officeDocument/2006/relationships/image" Target="../media/image15.jpeg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tags" Target="../tags/tag194.xml"/><Relationship Id="rId5" Type="http://schemas.openxmlformats.org/officeDocument/2006/relationships/tags" Target="../tags/tag188.xml"/><Relationship Id="rId15" Type="http://schemas.openxmlformats.org/officeDocument/2006/relationships/tags" Target="../tags/tag198.xml"/><Relationship Id="rId10" Type="http://schemas.openxmlformats.org/officeDocument/2006/relationships/tags" Target="../tags/tag193.xml"/><Relationship Id="rId19" Type="http://schemas.openxmlformats.org/officeDocument/2006/relationships/image" Target="../media/image14.png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tags" Target="../tags/tag19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tags" Target="../tags/tag212.xml"/><Relationship Id="rId18" Type="http://schemas.openxmlformats.org/officeDocument/2006/relationships/notesSlide" Target="../notesSlides/notesSlide16.xml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tags" Target="../tags/tag211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01.xml"/><Relationship Id="rId16" Type="http://schemas.openxmlformats.org/officeDocument/2006/relationships/tags" Target="../tags/tag215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5" Type="http://schemas.openxmlformats.org/officeDocument/2006/relationships/tags" Target="../tags/tag204.xml"/><Relationship Id="rId15" Type="http://schemas.openxmlformats.org/officeDocument/2006/relationships/tags" Target="../tags/tag214.xml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tags" Target="../tags/tag2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tags" Target="../tags/tag228.xml"/><Relationship Id="rId18" Type="http://schemas.openxmlformats.org/officeDocument/2006/relationships/notesSlide" Target="../notesSlides/notesSlide17.xml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17.xml"/><Relationship Id="rId16" Type="http://schemas.openxmlformats.org/officeDocument/2006/relationships/tags" Target="../tags/tag231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5" Type="http://schemas.openxmlformats.org/officeDocument/2006/relationships/tags" Target="../tags/tag220.xml"/><Relationship Id="rId15" Type="http://schemas.openxmlformats.org/officeDocument/2006/relationships/tags" Target="../tags/tag230.xml"/><Relationship Id="rId10" Type="http://schemas.openxmlformats.org/officeDocument/2006/relationships/tags" Target="../tags/tag225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tags" Target="../tags/tag2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tags" Target="../tags/tag244.xml"/><Relationship Id="rId18" Type="http://schemas.openxmlformats.org/officeDocument/2006/relationships/notesSlide" Target="../notesSlides/notesSlide18.xml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tags" Target="../tags/tag243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33.xml"/><Relationship Id="rId16" Type="http://schemas.openxmlformats.org/officeDocument/2006/relationships/tags" Target="../tags/tag247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5" Type="http://schemas.openxmlformats.org/officeDocument/2006/relationships/tags" Target="../tags/tag236.xml"/><Relationship Id="rId15" Type="http://schemas.openxmlformats.org/officeDocument/2006/relationships/tags" Target="../tags/tag246.xml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tags" Target="../tags/tag2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notesSlide" Target="../notesSlides/notesSlide20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slideLayout" Target="../slideLayouts/slideLayout9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image" Target="../media/image14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image" Target="../media/image16.jpeg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tags" Target="../tags/tag276.xml"/><Relationship Id="rId18" Type="http://schemas.openxmlformats.org/officeDocument/2006/relationships/notesSlide" Target="../notesSlides/notesSlide21.xm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tags" Target="../tags/tag275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65.xml"/><Relationship Id="rId16" Type="http://schemas.openxmlformats.org/officeDocument/2006/relationships/tags" Target="../tags/tag279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tags" Target="../tags/tag278.xml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tags" Target="../tags/tag27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tags" Target="../tags/tag292.xml"/><Relationship Id="rId18" Type="http://schemas.openxmlformats.org/officeDocument/2006/relationships/notesSlide" Target="../notesSlides/notesSlide22.xml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81.xml"/><Relationship Id="rId16" Type="http://schemas.openxmlformats.org/officeDocument/2006/relationships/tags" Target="../tags/tag295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5" Type="http://schemas.openxmlformats.org/officeDocument/2006/relationships/tags" Target="../tags/tag284.xml"/><Relationship Id="rId15" Type="http://schemas.openxmlformats.org/officeDocument/2006/relationships/tags" Target="../tags/tag294.xml"/><Relationship Id="rId10" Type="http://schemas.openxmlformats.org/officeDocument/2006/relationships/tags" Target="../tags/tag289.xml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tags" Target="../tags/tag29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tags" Target="../tags/tag308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298.xml"/><Relationship Id="rId21" Type="http://schemas.openxmlformats.org/officeDocument/2006/relationships/image" Target="../media/image19.jpeg"/><Relationship Id="rId7" Type="http://schemas.openxmlformats.org/officeDocument/2006/relationships/tags" Target="../tags/tag302.xml"/><Relationship Id="rId12" Type="http://schemas.openxmlformats.org/officeDocument/2006/relationships/tags" Target="../tags/tag307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97.xml"/><Relationship Id="rId16" Type="http://schemas.openxmlformats.org/officeDocument/2006/relationships/tags" Target="../tags/tag311.xml"/><Relationship Id="rId20" Type="http://schemas.openxmlformats.org/officeDocument/2006/relationships/image" Target="../media/image18.jpe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tags" Target="../tags/tag306.xml"/><Relationship Id="rId5" Type="http://schemas.openxmlformats.org/officeDocument/2006/relationships/tags" Target="../tags/tag300.xml"/><Relationship Id="rId15" Type="http://schemas.openxmlformats.org/officeDocument/2006/relationships/tags" Target="../tags/tag310.xml"/><Relationship Id="rId10" Type="http://schemas.openxmlformats.org/officeDocument/2006/relationships/tags" Target="../tags/tag305.xml"/><Relationship Id="rId19" Type="http://schemas.openxmlformats.org/officeDocument/2006/relationships/image" Target="../media/image17.jpeg"/><Relationship Id="rId4" Type="http://schemas.openxmlformats.org/officeDocument/2006/relationships/tags" Target="../tags/tag299.xml"/><Relationship Id="rId9" Type="http://schemas.openxmlformats.org/officeDocument/2006/relationships/tags" Target="../tags/tag304.xml"/><Relationship Id="rId14" Type="http://schemas.openxmlformats.org/officeDocument/2006/relationships/tags" Target="../tags/tag309.xml"/><Relationship Id="rId22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tags" Target="../tags/tag324.xml"/><Relationship Id="rId18" Type="http://schemas.openxmlformats.org/officeDocument/2006/relationships/notesSlide" Target="../notesSlides/notesSlide24.xml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tags" Target="../tags/tag323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13.xml"/><Relationship Id="rId16" Type="http://schemas.openxmlformats.org/officeDocument/2006/relationships/tags" Target="../tags/tag327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tags" Target="../tags/tag326.xml"/><Relationship Id="rId10" Type="http://schemas.openxmlformats.org/officeDocument/2006/relationships/tags" Target="../tags/tag321.xml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tags" Target="../tags/tag3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="" xmlns:a16="http://schemas.microsoft.com/office/drawing/2014/main" id="{07291767-6DB1-4F82-91B3-5EAEC18B3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9407711"/>
              </p:ext>
            </p:extLst>
          </p:nvPr>
        </p:nvGraphicFramePr>
        <p:xfrm>
          <a:off x="0" y="-442026"/>
          <a:ext cx="33463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31">
                  <a:extLst>
                    <a:ext uri="{9D8B030D-6E8A-4147-A177-3AD203B41FA5}">
                      <a16:colId xmlns="" xmlns:a16="http://schemas.microsoft.com/office/drawing/2014/main" val="1128133294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482999647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1010346169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874521029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1902368942"/>
                    </a:ext>
                  </a:extLst>
                </a:gridCol>
                <a:gridCol w="557731">
                  <a:extLst>
                    <a:ext uri="{9D8B030D-6E8A-4147-A177-3AD203B41FA5}">
                      <a16:colId xmlns="" xmlns:a16="http://schemas.microsoft.com/office/drawing/2014/main" val="294998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DB452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393A3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AD0A1D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B4BCC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19191A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3829337"/>
                  </a:ext>
                </a:extLst>
              </a:tr>
            </a:tbl>
          </a:graphicData>
        </a:graphic>
      </p:graphicFrame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DBF9066B-62D5-41A6-BE10-71520A7BF64C}"/>
              </a:ext>
            </a:extLst>
          </p:cNvPr>
          <p:cNvGrpSpPr/>
          <p:nvPr/>
        </p:nvGrpSpPr>
        <p:grpSpPr>
          <a:xfrm flipV="1">
            <a:off x="2584576" y="858453"/>
            <a:ext cx="3974849" cy="3426595"/>
            <a:chOff x="2584576" y="858453"/>
            <a:chExt cx="3974849" cy="3426595"/>
          </a:xfrm>
        </p:grpSpPr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E6B9984D-08F6-4EC3-B7C4-7C3C01FEA6AD}"/>
                </a:ext>
              </a:extLst>
            </p:cNvPr>
            <p:cNvSpPr/>
            <p:nvPr/>
          </p:nvSpPr>
          <p:spPr>
            <a:xfrm>
              <a:off x="4036066" y="858453"/>
              <a:ext cx="1071870" cy="924026"/>
            </a:xfrm>
            <a:custGeom>
              <a:avLst/>
              <a:gdLst>
                <a:gd name="connsiteX0" fmla="*/ 535935 w 1071870"/>
                <a:gd name="connsiteY0" fmla="*/ 0 h 924026"/>
                <a:gd name="connsiteX1" fmla="*/ 1071870 w 1071870"/>
                <a:gd name="connsiteY1" fmla="*/ 924026 h 924026"/>
                <a:gd name="connsiteX2" fmla="*/ 0 w 1071870"/>
                <a:gd name="connsiteY2" fmla="*/ 924026 h 924026"/>
                <a:gd name="connsiteX3" fmla="*/ 535935 w 1071870"/>
                <a:gd name="connsiteY3" fmla="*/ 0 h 924026"/>
                <a:gd name="connsiteX0" fmla="*/ 0 w 1071870"/>
                <a:gd name="connsiteY0" fmla="*/ 924026 h 1015466"/>
                <a:gd name="connsiteX1" fmla="*/ 535935 w 1071870"/>
                <a:gd name="connsiteY1" fmla="*/ 0 h 1015466"/>
                <a:gd name="connsiteX2" fmla="*/ 1071870 w 1071870"/>
                <a:gd name="connsiteY2" fmla="*/ 924026 h 1015466"/>
                <a:gd name="connsiteX3" fmla="*/ 91440 w 1071870"/>
                <a:gd name="connsiteY3" fmla="*/ 1015466 h 1015466"/>
                <a:gd name="connsiteX0" fmla="*/ 0 w 1071870"/>
                <a:gd name="connsiteY0" fmla="*/ 924026 h 1015466"/>
                <a:gd name="connsiteX1" fmla="*/ 535935 w 1071870"/>
                <a:gd name="connsiteY1" fmla="*/ 0 h 1015466"/>
                <a:gd name="connsiteX2" fmla="*/ 1071870 w 1071870"/>
                <a:gd name="connsiteY2" fmla="*/ 924026 h 1015466"/>
                <a:gd name="connsiteX3" fmla="*/ 91440 w 1071870"/>
                <a:gd name="connsiteY3" fmla="*/ 1015466 h 1015466"/>
                <a:gd name="connsiteX0" fmla="*/ 0 w 1071870"/>
                <a:gd name="connsiteY0" fmla="*/ 924026 h 924026"/>
                <a:gd name="connsiteX1" fmla="*/ 535935 w 1071870"/>
                <a:gd name="connsiteY1" fmla="*/ 0 h 924026"/>
                <a:gd name="connsiteX2" fmla="*/ 1071870 w 1071870"/>
                <a:gd name="connsiteY2" fmla="*/ 924026 h 92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870" h="924026">
                  <a:moveTo>
                    <a:pt x="0" y="924026"/>
                  </a:moveTo>
                  <a:lnTo>
                    <a:pt x="535935" y="0"/>
                  </a:lnTo>
                  <a:lnTo>
                    <a:pt x="1071870" y="924026"/>
                  </a:lnTo>
                </a:path>
              </a:pathLst>
            </a:custGeom>
            <a:noFill/>
            <a:ln w="25400">
              <a:solidFill>
                <a:srgbClr val="DB45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EA820807-ADBC-4249-A427-24F5BE3FF663}"/>
                </a:ext>
              </a:extLst>
            </p:cNvPr>
            <p:cNvSpPr/>
            <p:nvPr/>
          </p:nvSpPr>
          <p:spPr>
            <a:xfrm>
              <a:off x="2584576" y="3361023"/>
              <a:ext cx="3974849" cy="924025"/>
            </a:xfrm>
            <a:custGeom>
              <a:avLst/>
              <a:gdLst>
                <a:gd name="connsiteX0" fmla="*/ 535935 w 3974849"/>
                <a:gd name="connsiteY0" fmla="*/ 0 h 924025"/>
                <a:gd name="connsiteX1" fmla="*/ 3438915 w 3974849"/>
                <a:gd name="connsiteY1" fmla="*/ 0 h 924025"/>
                <a:gd name="connsiteX2" fmla="*/ 3974849 w 3974849"/>
                <a:gd name="connsiteY2" fmla="*/ 924025 h 924025"/>
                <a:gd name="connsiteX3" fmla="*/ 0 w 3974849"/>
                <a:gd name="connsiteY3" fmla="*/ 924025 h 924025"/>
                <a:gd name="connsiteX4" fmla="*/ 535935 w 3974849"/>
                <a:gd name="connsiteY4" fmla="*/ 0 h 924025"/>
                <a:gd name="connsiteX0" fmla="*/ 3438915 w 3974849"/>
                <a:gd name="connsiteY0" fmla="*/ 0 h 924025"/>
                <a:gd name="connsiteX1" fmla="*/ 3974849 w 3974849"/>
                <a:gd name="connsiteY1" fmla="*/ 924025 h 924025"/>
                <a:gd name="connsiteX2" fmla="*/ 0 w 3974849"/>
                <a:gd name="connsiteY2" fmla="*/ 924025 h 924025"/>
                <a:gd name="connsiteX3" fmla="*/ 535935 w 3974849"/>
                <a:gd name="connsiteY3" fmla="*/ 0 h 924025"/>
                <a:gd name="connsiteX4" fmla="*/ 3530355 w 3974849"/>
                <a:gd name="connsiteY4" fmla="*/ 91440 h 924025"/>
                <a:gd name="connsiteX0" fmla="*/ 3438915 w 3974849"/>
                <a:gd name="connsiteY0" fmla="*/ 524577 h 1448602"/>
                <a:gd name="connsiteX1" fmla="*/ 3974849 w 3974849"/>
                <a:gd name="connsiteY1" fmla="*/ 1448602 h 1448602"/>
                <a:gd name="connsiteX2" fmla="*/ 0 w 3974849"/>
                <a:gd name="connsiteY2" fmla="*/ 1448602 h 1448602"/>
                <a:gd name="connsiteX3" fmla="*/ 535935 w 3974849"/>
                <a:gd name="connsiteY3" fmla="*/ 524577 h 1448602"/>
                <a:gd name="connsiteX4" fmla="*/ 3231971 w 3974849"/>
                <a:gd name="connsiteY4" fmla="*/ 0 h 1448602"/>
                <a:gd name="connsiteX0" fmla="*/ 3438915 w 3974849"/>
                <a:gd name="connsiteY0" fmla="*/ 524577 h 1448602"/>
                <a:gd name="connsiteX1" fmla="*/ 3974849 w 3974849"/>
                <a:gd name="connsiteY1" fmla="*/ 1448602 h 1448602"/>
                <a:gd name="connsiteX2" fmla="*/ 0 w 3974849"/>
                <a:gd name="connsiteY2" fmla="*/ 1448602 h 1448602"/>
                <a:gd name="connsiteX3" fmla="*/ 535935 w 3974849"/>
                <a:gd name="connsiteY3" fmla="*/ 524577 h 1448602"/>
                <a:gd name="connsiteX4" fmla="*/ 3231971 w 3974849"/>
                <a:gd name="connsiteY4" fmla="*/ 0 h 1448602"/>
                <a:gd name="connsiteX0" fmla="*/ 3691289 w 4227223"/>
                <a:gd name="connsiteY0" fmla="*/ 0 h 1381225"/>
                <a:gd name="connsiteX1" fmla="*/ 4227223 w 4227223"/>
                <a:gd name="connsiteY1" fmla="*/ 924025 h 1381225"/>
                <a:gd name="connsiteX2" fmla="*/ 252374 w 4227223"/>
                <a:gd name="connsiteY2" fmla="*/ 924025 h 1381225"/>
                <a:gd name="connsiteX3" fmla="*/ 788309 w 4227223"/>
                <a:gd name="connsiteY3" fmla="*/ 0 h 1381225"/>
                <a:gd name="connsiteX4" fmla="*/ 0 w 4227223"/>
                <a:gd name="connsiteY4" fmla="*/ 1381225 h 1381225"/>
                <a:gd name="connsiteX0" fmla="*/ 3438915 w 3974849"/>
                <a:gd name="connsiteY0" fmla="*/ 0 h 924025"/>
                <a:gd name="connsiteX1" fmla="*/ 3974849 w 3974849"/>
                <a:gd name="connsiteY1" fmla="*/ 924025 h 924025"/>
                <a:gd name="connsiteX2" fmla="*/ 0 w 3974849"/>
                <a:gd name="connsiteY2" fmla="*/ 924025 h 924025"/>
                <a:gd name="connsiteX3" fmla="*/ 535935 w 3974849"/>
                <a:gd name="connsiteY3" fmla="*/ 0 h 9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4849" h="924025">
                  <a:moveTo>
                    <a:pt x="3438915" y="0"/>
                  </a:moveTo>
                  <a:lnTo>
                    <a:pt x="3974849" y="924025"/>
                  </a:lnTo>
                  <a:lnTo>
                    <a:pt x="0" y="924025"/>
                  </a:lnTo>
                  <a:lnTo>
                    <a:pt x="535935" y="0"/>
                  </a:lnTo>
                </a:path>
              </a:pathLst>
            </a:custGeom>
            <a:noFill/>
            <a:ln w="25400">
              <a:solidFill>
                <a:srgbClr val="DB45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BACCEB19-B460-41FD-ABF1-F6482D6EA948}"/>
              </a:ext>
            </a:extLst>
          </p:cNvPr>
          <p:cNvSpPr/>
          <p:nvPr/>
        </p:nvSpPr>
        <p:spPr>
          <a:xfrm>
            <a:off x="0" y="4762502"/>
            <a:ext cx="9144000" cy="380999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896FFA5-B35B-49F7-B2C9-DF513E79656C}"/>
              </a:ext>
            </a:extLst>
          </p:cNvPr>
          <p:cNvGrpSpPr/>
          <p:nvPr/>
        </p:nvGrpSpPr>
        <p:grpSpPr>
          <a:xfrm flipV="1">
            <a:off x="2587532" y="746619"/>
            <a:ext cx="3974849" cy="3387426"/>
            <a:chOff x="2584576" y="858453"/>
            <a:chExt cx="3974849" cy="3426595"/>
          </a:xfrm>
        </p:grpSpPr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27774577-6815-4A74-85A5-06431FD6443F}"/>
                </a:ext>
              </a:extLst>
            </p:cNvPr>
            <p:cNvSpPr/>
            <p:nvPr/>
          </p:nvSpPr>
          <p:spPr>
            <a:xfrm>
              <a:off x="4036066" y="858453"/>
              <a:ext cx="1071870" cy="924026"/>
            </a:xfrm>
            <a:custGeom>
              <a:avLst/>
              <a:gdLst>
                <a:gd name="connsiteX0" fmla="*/ 535935 w 1071870"/>
                <a:gd name="connsiteY0" fmla="*/ 0 h 924026"/>
                <a:gd name="connsiteX1" fmla="*/ 1071870 w 1071870"/>
                <a:gd name="connsiteY1" fmla="*/ 924026 h 924026"/>
                <a:gd name="connsiteX2" fmla="*/ 0 w 1071870"/>
                <a:gd name="connsiteY2" fmla="*/ 924026 h 924026"/>
                <a:gd name="connsiteX3" fmla="*/ 535935 w 1071870"/>
                <a:gd name="connsiteY3" fmla="*/ 0 h 924026"/>
                <a:gd name="connsiteX0" fmla="*/ 0 w 1071870"/>
                <a:gd name="connsiteY0" fmla="*/ 924026 h 1015466"/>
                <a:gd name="connsiteX1" fmla="*/ 535935 w 1071870"/>
                <a:gd name="connsiteY1" fmla="*/ 0 h 1015466"/>
                <a:gd name="connsiteX2" fmla="*/ 1071870 w 1071870"/>
                <a:gd name="connsiteY2" fmla="*/ 924026 h 1015466"/>
                <a:gd name="connsiteX3" fmla="*/ 91440 w 1071870"/>
                <a:gd name="connsiteY3" fmla="*/ 1015466 h 1015466"/>
                <a:gd name="connsiteX0" fmla="*/ 0 w 1071870"/>
                <a:gd name="connsiteY0" fmla="*/ 924026 h 1015466"/>
                <a:gd name="connsiteX1" fmla="*/ 535935 w 1071870"/>
                <a:gd name="connsiteY1" fmla="*/ 0 h 1015466"/>
                <a:gd name="connsiteX2" fmla="*/ 1071870 w 1071870"/>
                <a:gd name="connsiteY2" fmla="*/ 924026 h 1015466"/>
                <a:gd name="connsiteX3" fmla="*/ 91440 w 1071870"/>
                <a:gd name="connsiteY3" fmla="*/ 1015466 h 1015466"/>
                <a:gd name="connsiteX0" fmla="*/ 0 w 1071870"/>
                <a:gd name="connsiteY0" fmla="*/ 924026 h 924026"/>
                <a:gd name="connsiteX1" fmla="*/ 535935 w 1071870"/>
                <a:gd name="connsiteY1" fmla="*/ 0 h 924026"/>
                <a:gd name="connsiteX2" fmla="*/ 1071870 w 1071870"/>
                <a:gd name="connsiteY2" fmla="*/ 924026 h 92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870" h="924026">
                  <a:moveTo>
                    <a:pt x="0" y="924026"/>
                  </a:moveTo>
                  <a:lnTo>
                    <a:pt x="535935" y="0"/>
                  </a:lnTo>
                  <a:lnTo>
                    <a:pt x="1071870" y="924026"/>
                  </a:lnTo>
                </a:path>
              </a:pathLst>
            </a:custGeom>
            <a:noFill/>
            <a:ln w="25400">
              <a:solidFill>
                <a:srgbClr val="DB45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64454C3F-1D46-4B26-8DD6-3AC3A5297062}"/>
                </a:ext>
              </a:extLst>
            </p:cNvPr>
            <p:cNvSpPr/>
            <p:nvPr/>
          </p:nvSpPr>
          <p:spPr>
            <a:xfrm>
              <a:off x="2584576" y="3361023"/>
              <a:ext cx="3974849" cy="924025"/>
            </a:xfrm>
            <a:custGeom>
              <a:avLst/>
              <a:gdLst>
                <a:gd name="connsiteX0" fmla="*/ 535935 w 3974849"/>
                <a:gd name="connsiteY0" fmla="*/ 0 h 924025"/>
                <a:gd name="connsiteX1" fmla="*/ 3438915 w 3974849"/>
                <a:gd name="connsiteY1" fmla="*/ 0 h 924025"/>
                <a:gd name="connsiteX2" fmla="*/ 3974849 w 3974849"/>
                <a:gd name="connsiteY2" fmla="*/ 924025 h 924025"/>
                <a:gd name="connsiteX3" fmla="*/ 0 w 3974849"/>
                <a:gd name="connsiteY3" fmla="*/ 924025 h 924025"/>
                <a:gd name="connsiteX4" fmla="*/ 535935 w 3974849"/>
                <a:gd name="connsiteY4" fmla="*/ 0 h 924025"/>
                <a:gd name="connsiteX0" fmla="*/ 3438915 w 3974849"/>
                <a:gd name="connsiteY0" fmla="*/ 0 h 924025"/>
                <a:gd name="connsiteX1" fmla="*/ 3974849 w 3974849"/>
                <a:gd name="connsiteY1" fmla="*/ 924025 h 924025"/>
                <a:gd name="connsiteX2" fmla="*/ 0 w 3974849"/>
                <a:gd name="connsiteY2" fmla="*/ 924025 h 924025"/>
                <a:gd name="connsiteX3" fmla="*/ 535935 w 3974849"/>
                <a:gd name="connsiteY3" fmla="*/ 0 h 924025"/>
                <a:gd name="connsiteX4" fmla="*/ 3530355 w 3974849"/>
                <a:gd name="connsiteY4" fmla="*/ 91440 h 924025"/>
                <a:gd name="connsiteX0" fmla="*/ 3438915 w 3974849"/>
                <a:gd name="connsiteY0" fmla="*/ 524577 h 1448602"/>
                <a:gd name="connsiteX1" fmla="*/ 3974849 w 3974849"/>
                <a:gd name="connsiteY1" fmla="*/ 1448602 h 1448602"/>
                <a:gd name="connsiteX2" fmla="*/ 0 w 3974849"/>
                <a:gd name="connsiteY2" fmla="*/ 1448602 h 1448602"/>
                <a:gd name="connsiteX3" fmla="*/ 535935 w 3974849"/>
                <a:gd name="connsiteY3" fmla="*/ 524577 h 1448602"/>
                <a:gd name="connsiteX4" fmla="*/ 3231971 w 3974849"/>
                <a:gd name="connsiteY4" fmla="*/ 0 h 1448602"/>
                <a:gd name="connsiteX0" fmla="*/ 3438915 w 3974849"/>
                <a:gd name="connsiteY0" fmla="*/ 524577 h 1448602"/>
                <a:gd name="connsiteX1" fmla="*/ 3974849 w 3974849"/>
                <a:gd name="connsiteY1" fmla="*/ 1448602 h 1448602"/>
                <a:gd name="connsiteX2" fmla="*/ 0 w 3974849"/>
                <a:gd name="connsiteY2" fmla="*/ 1448602 h 1448602"/>
                <a:gd name="connsiteX3" fmla="*/ 535935 w 3974849"/>
                <a:gd name="connsiteY3" fmla="*/ 524577 h 1448602"/>
                <a:gd name="connsiteX4" fmla="*/ 3231971 w 3974849"/>
                <a:gd name="connsiteY4" fmla="*/ 0 h 1448602"/>
                <a:gd name="connsiteX0" fmla="*/ 3691289 w 4227223"/>
                <a:gd name="connsiteY0" fmla="*/ 0 h 1381225"/>
                <a:gd name="connsiteX1" fmla="*/ 4227223 w 4227223"/>
                <a:gd name="connsiteY1" fmla="*/ 924025 h 1381225"/>
                <a:gd name="connsiteX2" fmla="*/ 252374 w 4227223"/>
                <a:gd name="connsiteY2" fmla="*/ 924025 h 1381225"/>
                <a:gd name="connsiteX3" fmla="*/ 788309 w 4227223"/>
                <a:gd name="connsiteY3" fmla="*/ 0 h 1381225"/>
                <a:gd name="connsiteX4" fmla="*/ 0 w 4227223"/>
                <a:gd name="connsiteY4" fmla="*/ 1381225 h 1381225"/>
                <a:gd name="connsiteX0" fmla="*/ 3438915 w 3974849"/>
                <a:gd name="connsiteY0" fmla="*/ 0 h 924025"/>
                <a:gd name="connsiteX1" fmla="*/ 3974849 w 3974849"/>
                <a:gd name="connsiteY1" fmla="*/ 924025 h 924025"/>
                <a:gd name="connsiteX2" fmla="*/ 0 w 3974849"/>
                <a:gd name="connsiteY2" fmla="*/ 924025 h 924025"/>
                <a:gd name="connsiteX3" fmla="*/ 535935 w 3974849"/>
                <a:gd name="connsiteY3" fmla="*/ 0 h 9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4849" h="924025">
                  <a:moveTo>
                    <a:pt x="3438915" y="0"/>
                  </a:moveTo>
                  <a:lnTo>
                    <a:pt x="3974849" y="924025"/>
                  </a:lnTo>
                  <a:lnTo>
                    <a:pt x="0" y="924025"/>
                  </a:lnTo>
                  <a:lnTo>
                    <a:pt x="535935" y="0"/>
                  </a:lnTo>
                </a:path>
              </a:pathLst>
            </a:custGeom>
            <a:noFill/>
            <a:ln w="25400">
              <a:solidFill>
                <a:srgbClr val="DB45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FC9A711-5FEB-4BE7-8771-886226B9C222}"/>
              </a:ext>
            </a:extLst>
          </p:cNvPr>
          <p:cNvSpPr txBox="1"/>
          <p:nvPr/>
        </p:nvSpPr>
        <p:spPr>
          <a:xfrm>
            <a:off x="1827269" y="1980479"/>
            <a:ext cx="5511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公</a:t>
            </a:r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司</a:t>
            </a:r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/</a:t>
            </a:r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产品介绍</a:t>
            </a:r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PPT</a:t>
            </a:r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模板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S Chinese Black" panose="020B0A00000000000000" pitchFamily="34" charset="-122"/>
              <a:ea typeface="Noto Sans S Chinese Black" panose="020B0A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6051F08-1B45-42F7-8CDA-A41C39B7E3DA}"/>
              </a:ext>
            </a:extLst>
          </p:cNvPr>
          <p:cNvSpPr txBox="1"/>
          <p:nvPr/>
        </p:nvSpPr>
        <p:spPr>
          <a:xfrm>
            <a:off x="1583473" y="2677090"/>
            <a:ext cx="59993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Business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Aunual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  Report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Powerpoint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 Template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2FFF50BC-AB08-4C87-BCED-8C7E88564B31}"/>
              </a:ext>
            </a:extLst>
          </p:cNvPr>
          <p:cNvSpPr txBox="1"/>
          <p:nvPr/>
        </p:nvSpPr>
        <p:spPr>
          <a:xfrm>
            <a:off x="3820886" y="4338404"/>
            <a:ext cx="14940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汇报人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="" xmlns:a16="http://schemas.microsoft.com/office/drawing/2014/main" id="{AE5FC965-D815-48A8-82D4-3ABDCA4FD9F8}"/>
              </a:ext>
            </a:extLst>
          </p:cNvPr>
          <p:cNvSpPr/>
          <p:nvPr/>
        </p:nvSpPr>
        <p:spPr>
          <a:xfrm rot="13149956">
            <a:off x="7030994" y="768916"/>
            <a:ext cx="205704" cy="182789"/>
          </a:xfrm>
          <a:prstGeom prst="triangle">
            <a:avLst/>
          </a:prstGeom>
          <a:gradFill>
            <a:gsLst>
              <a:gs pos="0">
                <a:srgbClr val="F8F8F8">
                  <a:alpha val="13000"/>
                </a:srgbClr>
              </a:gs>
              <a:gs pos="74000">
                <a:srgbClr val="DB4527">
                  <a:alpha val="30000"/>
                </a:srgbClr>
              </a:gs>
              <a:gs pos="100000">
                <a:srgbClr val="AD0A1D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ADCAE140-189D-4831-8799-88FB7617CFFE}"/>
              </a:ext>
            </a:extLst>
          </p:cNvPr>
          <p:cNvSpPr/>
          <p:nvPr/>
        </p:nvSpPr>
        <p:spPr>
          <a:xfrm rot="1800000">
            <a:off x="1830178" y="4012338"/>
            <a:ext cx="205704" cy="182789"/>
          </a:xfrm>
          <a:prstGeom prst="triangle">
            <a:avLst/>
          </a:prstGeom>
          <a:gradFill>
            <a:gsLst>
              <a:gs pos="0">
                <a:srgbClr val="F8F8F8">
                  <a:alpha val="13000"/>
                </a:srgbClr>
              </a:gs>
              <a:gs pos="74000">
                <a:srgbClr val="DB4527">
                  <a:alpha val="30000"/>
                </a:srgbClr>
              </a:gs>
              <a:gs pos="100000">
                <a:srgbClr val="AD0A1D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AE0D85CF-52D8-4FC9-81C5-7065407170FF}"/>
              </a:ext>
            </a:extLst>
          </p:cNvPr>
          <p:cNvSpPr/>
          <p:nvPr/>
        </p:nvSpPr>
        <p:spPr>
          <a:xfrm rot="8100000">
            <a:off x="1830178" y="768916"/>
            <a:ext cx="205704" cy="182789"/>
          </a:xfrm>
          <a:prstGeom prst="triangle">
            <a:avLst/>
          </a:prstGeom>
          <a:gradFill>
            <a:gsLst>
              <a:gs pos="0">
                <a:srgbClr val="F8F8F8">
                  <a:alpha val="13000"/>
                </a:srgbClr>
              </a:gs>
              <a:gs pos="74000">
                <a:srgbClr val="DB4527">
                  <a:alpha val="30000"/>
                </a:srgbClr>
              </a:gs>
              <a:gs pos="100000">
                <a:srgbClr val="AD0A1D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="" xmlns:a16="http://schemas.microsoft.com/office/drawing/2014/main" id="{33598392-26DC-4DD5-9DCE-6D75740F47C4}"/>
              </a:ext>
            </a:extLst>
          </p:cNvPr>
          <p:cNvSpPr/>
          <p:nvPr/>
        </p:nvSpPr>
        <p:spPr>
          <a:xfrm rot="18900000">
            <a:off x="7030994" y="4012338"/>
            <a:ext cx="205704" cy="182789"/>
          </a:xfrm>
          <a:prstGeom prst="triangle">
            <a:avLst/>
          </a:prstGeom>
          <a:gradFill>
            <a:gsLst>
              <a:gs pos="0">
                <a:srgbClr val="F8F8F8">
                  <a:alpha val="13000"/>
                </a:srgbClr>
              </a:gs>
              <a:gs pos="74000">
                <a:srgbClr val="DB4527">
                  <a:alpha val="30000"/>
                </a:srgbClr>
              </a:gs>
              <a:gs pos="100000">
                <a:srgbClr val="AD0A1D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088E20EC-5558-4F74-95E2-5B8CB1B12736}"/>
              </a:ext>
            </a:extLst>
          </p:cNvPr>
          <p:cNvCxnSpPr/>
          <p:nvPr/>
        </p:nvCxnSpPr>
        <p:spPr>
          <a:xfrm>
            <a:off x="1673193" y="2677090"/>
            <a:ext cx="5805636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50000">
                  <a:srgbClr val="19191A">
                    <a:alpha val="80000"/>
                  </a:srgbClr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007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A2638C5-4C86-4C03-9B7A-F7B12DADC2E1}"/>
              </a:ext>
            </a:extLst>
          </p:cNvPr>
          <p:cNvSpPr txBox="1"/>
          <p:nvPr/>
        </p:nvSpPr>
        <p:spPr>
          <a:xfrm>
            <a:off x="914850" y="292346"/>
            <a:ext cx="172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CONTENTS</a:t>
            </a:r>
            <a:endParaRPr lang="zh-CN" altLang="en-US" sz="2400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0E3D1495-E5EE-42B1-B8FC-AE3FB734805B}"/>
              </a:ext>
            </a:extLst>
          </p:cNvPr>
          <p:cNvSpPr txBox="1"/>
          <p:nvPr/>
        </p:nvSpPr>
        <p:spPr>
          <a:xfrm>
            <a:off x="1644963" y="670273"/>
            <a:ext cx="1153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目录</a:t>
            </a:r>
          </a:p>
        </p:txBody>
      </p:sp>
      <p:sp>
        <p:nvSpPr>
          <p:cNvPr id="25" name="等腰三角形 24">
            <a:extLst>
              <a:ext uri="{FF2B5EF4-FFF2-40B4-BE49-F238E27FC236}">
                <a16:creationId xmlns="" xmlns:a16="http://schemas.microsoft.com/office/drawing/2014/main" id="{9F2DDABC-4258-4B8B-92C3-05A30FAF0FD8}"/>
              </a:ext>
            </a:extLst>
          </p:cNvPr>
          <p:cNvSpPr/>
          <p:nvPr/>
        </p:nvSpPr>
        <p:spPr>
          <a:xfrm rot="5400000">
            <a:off x="1234309" y="788666"/>
            <a:ext cx="388938" cy="335291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9E26FBA-C524-453C-BD20-71CABA3C3599}"/>
              </a:ext>
            </a:extLst>
          </p:cNvPr>
          <p:cNvGrpSpPr/>
          <p:nvPr/>
        </p:nvGrpSpPr>
        <p:grpSpPr>
          <a:xfrm>
            <a:off x="3431572" y="3885428"/>
            <a:ext cx="417380" cy="437540"/>
            <a:chOff x="3431572" y="3885428"/>
            <a:chExt cx="417380" cy="437540"/>
          </a:xfrm>
        </p:grpSpPr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6A07B6F7-97FE-4B42-9B81-1044789D5837}"/>
                </a:ext>
              </a:extLst>
            </p:cNvPr>
            <p:cNvSpPr/>
            <p:nvPr/>
          </p:nvSpPr>
          <p:spPr>
            <a:xfrm>
              <a:off x="3431572" y="3885428"/>
              <a:ext cx="417380" cy="359811"/>
            </a:xfrm>
            <a:prstGeom prst="triangle">
              <a:avLst/>
            </a:prstGeom>
            <a:solidFill>
              <a:srgbClr val="393A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startup_342465">
              <a:extLst>
                <a:ext uri="{FF2B5EF4-FFF2-40B4-BE49-F238E27FC236}">
                  <a16:creationId xmlns="" xmlns:a16="http://schemas.microsoft.com/office/drawing/2014/main" id="{D6ED2CEC-F9D7-45D4-8693-B2C6F7A1DE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6355" y="4065333"/>
              <a:ext cx="187814" cy="148353"/>
            </a:xfrm>
            <a:custGeom>
              <a:avLst/>
              <a:gdLst>
                <a:gd name="T0" fmla="*/ 5053 w 6856"/>
                <a:gd name="T1" fmla="*/ 58 h 5424"/>
                <a:gd name="T2" fmla="*/ 4381 w 6856"/>
                <a:gd name="T3" fmla="*/ 517 h 5424"/>
                <a:gd name="T4" fmla="*/ 4381 w 6856"/>
                <a:gd name="T5" fmla="*/ 730 h 5424"/>
                <a:gd name="T6" fmla="*/ 4230 w 6856"/>
                <a:gd name="T7" fmla="*/ 1001 h 5424"/>
                <a:gd name="T8" fmla="*/ 2734 w 6856"/>
                <a:gd name="T9" fmla="*/ 1141 h 5424"/>
                <a:gd name="T10" fmla="*/ 2416 w 6856"/>
                <a:gd name="T11" fmla="*/ 1117 h 5424"/>
                <a:gd name="T12" fmla="*/ 2519 w 6856"/>
                <a:gd name="T13" fmla="*/ 951 h 5424"/>
                <a:gd name="T14" fmla="*/ 2016 w 6856"/>
                <a:gd name="T15" fmla="*/ 386 h 5424"/>
                <a:gd name="T16" fmla="*/ 59 w 6856"/>
                <a:gd name="T17" fmla="*/ 2130 h 5424"/>
                <a:gd name="T18" fmla="*/ 518 w 6856"/>
                <a:gd name="T19" fmla="*/ 2802 h 5424"/>
                <a:gd name="T20" fmla="*/ 731 w 6856"/>
                <a:gd name="T21" fmla="*/ 2802 h 5424"/>
                <a:gd name="T22" fmla="*/ 1001 w 6856"/>
                <a:gd name="T23" fmla="*/ 2973 h 5424"/>
                <a:gd name="T24" fmla="*/ 1178 w 6856"/>
                <a:gd name="T25" fmla="*/ 3249 h 5424"/>
                <a:gd name="T26" fmla="*/ 3103 w 6856"/>
                <a:gd name="T27" fmla="*/ 5295 h 5424"/>
                <a:gd name="T28" fmla="*/ 3728 w 6856"/>
                <a:gd name="T29" fmla="*/ 5295 h 5424"/>
                <a:gd name="T30" fmla="*/ 4315 w 6856"/>
                <a:gd name="T31" fmla="*/ 5057 h 5424"/>
                <a:gd name="T32" fmla="*/ 4930 w 6856"/>
                <a:gd name="T33" fmla="*/ 4845 h 5424"/>
                <a:gd name="T34" fmla="*/ 5140 w 6856"/>
                <a:gd name="T35" fmla="*/ 4232 h 5424"/>
                <a:gd name="T36" fmla="*/ 5141 w 6856"/>
                <a:gd name="T37" fmla="*/ 3603 h 5424"/>
                <a:gd name="T38" fmla="*/ 5415 w 6856"/>
                <a:gd name="T39" fmla="*/ 3307 h 5424"/>
                <a:gd name="T40" fmla="*/ 5688 w 6856"/>
                <a:gd name="T41" fmla="*/ 2900 h 5424"/>
                <a:gd name="T42" fmla="*/ 6077 w 6856"/>
                <a:gd name="T43" fmla="*/ 2425 h 5424"/>
                <a:gd name="T44" fmla="*/ 6232 w 6856"/>
                <a:gd name="T45" fmla="*/ 2519 h 5424"/>
                <a:gd name="T46" fmla="*/ 6798 w 6856"/>
                <a:gd name="T47" fmla="*/ 2016 h 5424"/>
                <a:gd name="T48" fmla="*/ 624 w 6856"/>
                <a:gd name="T49" fmla="*/ 2483 h 5424"/>
                <a:gd name="T50" fmla="*/ 1910 w 6856"/>
                <a:gd name="T51" fmla="*/ 705 h 5424"/>
                <a:gd name="T52" fmla="*/ 624 w 6856"/>
                <a:gd name="T53" fmla="*/ 2483 h 5424"/>
                <a:gd name="T54" fmla="*/ 4928 w 6856"/>
                <a:gd name="T55" fmla="*/ 4018 h 5424"/>
                <a:gd name="T56" fmla="*/ 3849 w 6856"/>
                <a:gd name="T57" fmla="*/ 3143 h 5424"/>
                <a:gd name="T58" fmla="*/ 3636 w 6856"/>
                <a:gd name="T59" fmla="*/ 3356 h 5424"/>
                <a:gd name="T60" fmla="*/ 4717 w 6856"/>
                <a:gd name="T61" fmla="*/ 4633 h 5424"/>
                <a:gd name="T62" fmla="*/ 3353 w 6856"/>
                <a:gd name="T63" fmla="*/ 3474 h 5424"/>
                <a:gd name="T64" fmla="*/ 3141 w 6856"/>
                <a:gd name="T65" fmla="*/ 3686 h 5424"/>
                <a:gd name="T66" fmla="*/ 4102 w 6856"/>
                <a:gd name="T67" fmla="*/ 4844 h 5424"/>
                <a:gd name="T68" fmla="*/ 3903 w 6856"/>
                <a:gd name="T69" fmla="*/ 4844 h 5424"/>
                <a:gd name="T70" fmla="*/ 2608 w 6856"/>
                <a:gd name="T71" fmla="*/ 3767 h 5424"/>
                <a:gd name="T72" fmla="*/ 3536 w 6856"/>
                <a:gd name="T73" fmla="*/ 4908 h 5424"/>
                <a:gd name="T74" fmla="*/ 3316 w 6856"/>
                <a:gd name="T75" fmla="*/ 5082 h 5424"/>
                <a:gd name="T76" fmla="*/ 1457 w 6856"/>
                <a:gd name="T77" fmla="*/ 3137 h 5424"/>
                <a:gd name="T78" fmla="*/ 1214 w 6856"/>
                <a:gd name="T79" fmla="*/ 2760 h 5424"/>
                <a:gd name="T80" fmla="*/ 2204 w 6856"/>
                <a:gd name="T81" fmla="*/ 1329 h 5424"/>
                <a:gd name="T82" fmla="*/ 2350 w 6856"/>
                <a:gd name="T83" fmla="*/ 1524 h 5424"/>
                <a:gd name="T84" fmla="*/ 2921 w 6856"/>
                <a:gd name="T85" fmla="*/ 2092 h 5424"/>
                <a:gd name="T86" fmla="*/ 4929 w 6856"/>
                <a:gd name="T87" fmla="*/ 3816 h 5424"/>
                <a:gd name="T88" fmla="*/ 5643 w 6856"/>
                <a:gd name="T89" fmla="*/ 2433 h 5424"/>
                <a:gd name="T90" fmla="*/ 5400 w 6856"/>
                <a:gd name="T91" fmla="*/ 2810 h 5424"/>
                <a:gd name="T92" fmla="*/ 4918 w 6856"/>
                <a:gd name="T93" fmla="*/ 3379 h 5424"/>
                <a:gd name="T94" fmla="*/ 4465 w 6856"/>
                <a:gd name="T95" fmla="*/ 2528 h 5424"/>
                <a:gd name="T96" fmla="*/ 4465 w 6856"/>
                <a:gd name="T97" fmla="*/ 2292 h 5424"/>
                <a:gd name="T98" fmla="*/ 3787 w 6856"/>
                <a:gd name="T99" fmla="*/ 2248 h 5424"/>
                <a:gd name="T100" fmla="*/ 3372 w 6856"/>
                <a:gd name="T101" fmla="*/ 1837 h 5424"/>
                <a:gd name="T102" fmla="*/ 3265 w 6856"/>
                <a:gd name="T103" fmla="*/ 1794 h 5424"/>
                <a:gd name="T104" fmla="*/ 2651 w 6856"/>
                <a:gd name="T105" fmla="*/ 1523 h 5424"/>
                <a:gd name="T106" fmla="*/ 3944 w 6856"/>
                <a:gd name="T107" fmla="*/ 1440 h 5424"/>
                <a:gd name="T108" fmla="*/ 4443 w 6856"/>
                <a:gd name="T109" fmla="*/ 1213 h 5424"/>
                <a:gd name="T110" fmla="*/ 5864 w 6856"/>
                <a:gd name="T111" fmla="*/ 2213 h 5424"/>
                <a:gd name="T112" fmla="*/ 6232 w 6856"/>
                <a:gd name="T113" fmla="*/ 2155 h 5424"/>
                <a:gd name="T114" fmla="*/ 4947 w 6856"/>
                <a:gd name="T115" fmla="*/ 378 h 5424"/>
                <a:gd name="T116" fmla="*/ 6232 w 6856"/>
                <a:gd name="T117" fmla="*/ 2155 h 5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56" h="5424">
                  <a:moveTo>
                    <a:pt x="6798" y="1803"/>
                  </a:moveTo>
                  <a:lnTo>
                    <a:pt x="5053" y="58"/>
                  </a:lnTo>
                  <a:cubicBezTo>
                    <a:pt x="4995" y="0"/>
                    <a:pt x="4899" y="0"/>
                    <a:pt x="4840" y="58"/>
                  </a:cubicBezTo>
                  <a:lnTo>
                    <a:pt x="4381" y="517"/>
                  </a:lnTo>
                  <a:cubicBezTo>
                    <a:pt x="4353" y="546"/>
                    <a:pt x="4337" y="584"/>
                    <a:pt x="4337" y="624"/>
                  </a:cubicBezTo>
                  <a:cubicBezTo>
                    <a:pt x="4337" y="664"/>
                    <a:pt x="4353" y="702"/>
                    <a:pt x="4381" y="730"/>
                  </a:cubicBezTo>
                  <a:lnTo>
                    <a:pt x="4441" y="790"/>
                  </a:lnTo>
                  <a:lnTo>
                    <a:pt x="4230" y="1001"/>
                  </a:lnTo>
                  <a:cubicBezTo>
                    <a:pt x="4155" y="1076"/>
                    <a:pt x="4060" y="1120"/>
                    <a:pt x="3933" y="1139"/>
                  </a:cubicBezTo>
                  <a:lnTo>
                    <a:pt x="2734" y="1141"/>
                  </a:lnTo>
                  <a:cubicBezTo>
                    <a:pt x="2651" y="1141"/>
                    <a:pt x="2574" y="1167"/>
                    <a:pt x="2512" y="1212"/>
                  </a:cubicBezTo>
                  <a:lnTo>
                    <a:pt x="2416" y="1117"/>
                  </a:lnTo>
                  <a:lnTo>
                    <a:pt x="2475" y="1058"/>
                  </a:lnTo>
                  <a:cubicBezTo>
                    <a:pt x="2503" y="1029"/>
                    <a:pt x="2519" y="991"/>
                    <a:pt x="2519" y="951"/>
                  </a:cubicBezTo>
                  <a:cubicBezTo>
                    <a:pt x="2519" y="911"/>
                    <a:pt x="2503" y="873"/>
                    <a:pt x="2475" y="845"/>
                  </a:cubicBezTo>
                  <a:lnTo>
                    <a:pt x="2016" y="386"/>
                  </a:lnTo>
                  <a:cubicBezTo>
                    <a:pt x="1957" y="327"/>
                    <a:pt x="1862" y="327"/>
                    <a:pt x="1803" y="386"/>
                  </a:cubicBezTo>
                  <a:lnTo>
                    <a:pt x="59" y="2130"/>
                  </a:lnTo>
                  <a:cubicBezTo>
                    <a:pt x="0" y="2189"/>
                    <a:pt x="0" y="2284"/>
                    <a:pt x="59" y="2343"/>
                  </a:cubicBezTo>
                  <a:lnTo>
                    <a:pt x="518" y="2802"/>
                  </a:lnTo>
                  <a:cubicBezTo>
                    <a:pt x="546" y="2830"/>
                    <a:pt x="585" y="2846"/>
                    <a:pt x="624" y="2846"/>
                  </a:cubicBezTo>
                  <a:cubicBezTo>
                    <a:pt x="664" y="2846"/>
                    <a:pt x="703" y="2830"/>
                    <a:pt x="731" y="2802"/>
                  </a:cubicBezTo>
                  <a:lnTo>
                    <a:pt x="781" y="2752"/>
                  </a:lnTo>
                  <a:lnTo>
                    <a:pt x="1001" y="2973"/>
                  </a:lnTo>
                  <a:cubicBezTo>
                    <a:pt x="1074" y="3046"/>
                    <a:pt x="1131" y="3132"/>
                    <a:pt x="1169" y="3227"/>
                  </a:cubicBezTo>
                  <a:lnTo>
                    <a:pt x="1178" y="3249"/>
                  </a:lnTo>
                  <a:cubicBezTo>
                    <a:pt x="1231" y="3382"/>
                    <a:pt x="1310" y="3502"/>
                    <a:pt x="1412" y="3604"/>
                  </a:cubicBezTo>
                  <a:lnTo>
                    <a:pt x="3103" y="5295"/>
                  </a:lnTo>
                  <a:cubicBezTo>
                    <a:pt x="3189" y="5381"/>
                    <a:pt x="3302" y="5424"/>
                    <a:pt x="3415" y="5424"/>
                  </a:cubicBezTo>
                  <a:cubicBezTo>
                    <a:pt x="3528" y="5424"/>
                    <a:pt x="3641" y="5381"/>
                    <a:pt x="3728" y="5295"/>
                  </a:cubicBezTo>
                  <a:cubicBezTo>
                    <a:pt x="3771" y="5252"/>
                    <a:pt x="3803" y="5202"/>
                    <a:pt x="3825" y="5148"/>
                  </a:cubicBezTo>
                  <a:cubicBezTo>
                    <a:pt x="3987" y="5219"/>
                    <a:pt x="4183" y="5189"/>
                    <a:pt x="4315" y="5057"/>
                  </a:cubicBezTo>
                  <a:cubicBezTo>
                    <a:pt x="4355" y="5017"/>
                    <a:pt x="4386" y="4971"/>
                    <a:pt x="4408" y="4922"/>
                  </a:cubicBezTo>
                  <a:cubicBezTo>
                    <a:pt x="4575" y="5012"/>
                    <a:pt x="4789" y="4987"/>
                    <a:pt x="4930" y="4845"/>
                  </a:cubicBezTo>
                  <a:cubicBezTo>
                    <a:pt x="5072" y="4704"/>
                    <a:pt x="5097" y="4490"/>
                    <a:pt x="5008" y="4322"/>
                  </a:cubicBezTo>
                  <a:cubicBezTo>
                    <a:pt x="5056" y="4301"/>
                    <a:pt x="5101" y="4271"/>
                    <a:pt x="5140" y="4232"/>
                  </a:cubicBezTo>
                  <a:lnTo>
                    <a:pt x="5141" y="4230"/>
                  </a:lnTo>
                  <a:cubicBezTo>
                    <a:pt x="5314" y="4057"/>
                    <a:pt x="5314" y="3776"/>
                    <a:pt x="5141" y="3603"/>
                  </a:cubicBezTo>
                  <a:lnTo>
                    <a:pt x="5130" y="3592"/>
                  </a:lnTo>
                  <a:lnTo>
                    <a:pt x="5415" y="3307"/>
                  </a:lnTo>
                  <a:cubicBezTo>
                    <a:pt x="5500" y="3223"/>
                    <a:pt x="5620" y="3071"/>
                    <a:pt x="5679" y="2923"/>
                  </a:cubicBezTo>
                  <a:lnTo>
                    <a:pt x="5688" y="2900"/>
                  </a:lnTo>
                  <a:cubicBezTo>
                    <a:pt x="5726" y="2805"/>
                    <a:pt x="5783" y="2719"/>
                    <a:pt x="5856" y="2646"/>
                  </a:cubicBezTo>
                  <a:lnTo>
                    <a:pt x="6077" y="2425"/>
                  </a:lnTo>
                  <a:lnTo>
                    <a:pt x="6126" y="2475"/>
                  </a:lnTo>
                  <a:cubicBezTo>
                    <a:pt x="6154" y="2503"/>
                    <a:pt x="6192" y="2519"/>
                    <a:pt x="6232" y="2519"/>
                  </a:cubicBezTo>
                  <a:cubicBezTo>
                    <a:pt x="6272" y="2519"/>
                    <a:pt x="6310" y="2503"/>
                    <a:pt x="6339" y="2475"/>
                  </a:cubicBezTo>
                  <a:lnTo>
                    <a:pt x="6798" y="2016"/>
                  </a:lnTo>
                  <a:cubicBezTo>
                    <a:pt x="6856" y="1957"/>
                    <a:pt x="6856" y="1861"/>
                    <a:pt x="6798" y="1803"/>
                  </a:cubicBezTo>
                  <a:close/>
                  <a:moveTo>
                    <a:pt x="624" y="2483"/>
                  </a:moveTo>
                  <a:lnTo>
                    <a:pt x="378" y="2237"/>
                  </a:lnTo>
                  <a:lnTo>
                    <a:pt x="1910" y="705"/>
                  </a:lnTo>
                  <a:lnTo>
                    <a:pt x="2156" y="951"/>
                  </a:lnTo>
                  <a:lnTo>
                    <a:pt x="624" y="2483"/>
                  </a:lnTo>
                  <a:close/>
                  <a:moveTo>
                    <a:pt x="4929" y="4017"/>
                  </a:moveTo>
                  <a:cubicBezTo>
                    <a:pt x="4929" y="4017"/>
                    <a:pt x="4928" y="4018"/>
                    <a:pt x="4928" y="4018"/>
                  </a:cubicBezTo>
                  <a:cubicBezTo>
                    <a:pt x="4872" y="4074"/>
                    <a:pt x="4785" y="4073"/>
                    <a:pt x="4729" y="4017"/>
                  </a:cubicBezTo>
                  <a:cubicBezTo>
                    <a:pt x="4720" y="4008"/>
                    <a:pt x="3849" y="3143"/>
                    <a:pt x="3849" y="3143"/>
                  </a:cubicBezTo>
                  <a:cubicBezTo>
                    <a:pt x="3790" y="3084"/>
                    <a:pt x="3695" y="3084"/>
                    <a:pt x="3636" y="3143"/>
                  </a:cubicBezTo>
                  <a:cubicBezTo>
                    <a:pt x="3578" y="3202"/>
                    <a:pt x="3578" y="3297"/>
                    <a:pt x="3636" y="3356"/>
                  </a:cubicBezTo>
                  <a:cubicBezTo>
                    <a:pt x="3636" y="3356"/>
                    <a:pt x="4727" y="4445"/>
                    <a:pt x="4733" y="4450"/>
                  </a:cubicBezTo>
                  <a:cubicBezTo>
                    <a:pt x="4772" y="4506"/>
                    <a:pt x="4767" y="4583"/>
                    <a:pt x="4717" y="4633"/>
                  </a:cubicBezTo>
                  <a:cubicBezTo>
                    <a:pt x="4663" y="4687"/>
                    <a:pt x="4573" y="4687"/>
                    <a:pt x="4519" y="4633"/>
                  </a:cubicBezTo>
                  <a:lnTo>
                    <a:pt x="3353" y="3474"/>
                  </a:lnTo>
                  <a:cubicBezTo>
                    <a:pt x="3295" y="3415"/>
                    <a:pt x="3199" y="3415"/>
                    <a:pt x="3141" y="3474"/>
                  </a:cubicBezTo>
                  <a:cubicBezTo>
                    <a:pt x="3082" y="3532"/>
                    <a:pt x="3082" y="3628"/>
                    <a:pt x="3141" y="3686"/>
                  </a:cubicBezTo>
                  <a:lnTo>
                    <a:pt x="4124" y="4670"/>
                  </a:lnTo>
                  <a:cubicBezTo>
                    <a:pt x="4157" y="4724"/>
                    <a:pt x="4150" y="4796"/>
                    <a:pt x="4102" y="4844"/>
                  </a:cubicBezTo>
                  <a:cubicBezTo>
                    <a:pt x="4076" y="4870"/>
                    <a:pt x="4040" y="4885"/>
                    <a:pt x="4003" y="4885"/>
                  </a:cubicBezTo>
                  <a:cubicBezTo>
                    <a:pt x="3965" y="4885"/>
                    <a:pt x="3930" y="4870"/>
                    <a:pt x="3903" y="4844"/>
                  </a:cubicBezTo>
                  <a:lnTo>
                    <a:pt x="2821" y="3767"/>
                  </a:lnTo>
                  <a:cubicBezTo>
                    <a:pt x="2762" y="3709"/>
                    <a:pt x="2667" y="3709"/>
                    <a:pt x="2608" y="3767"/>
                  </a:cubicBezTo>
                  <a:cubicBezTo>
                    <a:pt x="2549" y="3826"/>
                    <a:pt x="2549" y="3921"/>
                    <a:pt x="2608" y="3980"/>
                  </a:cubicBezTo>
                  <a:lnTo>
                    <a:pt x="3536" y="4908"/>
                  </a:lnTo>
                  <a:cubicBezTo>
                    <a:pt x="3569" y="4963"/>
                    <a:pt x="3562" y="5035"/>
                    <a:pt x="3515" y="5082"/>
                  </a:cubicBezTo>
                  <a:cubicBezTo>
                    <a:pt x="3460" y="5137"/>
                    <a:pt x="3371" y="5137"/>
                    <a:pt x="3316" y="5082"/>
                  </a:cubicBezTo>
                  <a:lnTo>
                    <a:pt x="1625" y="3391"/>
                  </a:lnTo>
                  <a:cubicBezTo>
                    <a:pt x="1552" y="3318"/>
                    <a:pt x="1495" y="3233"/>
                    <a:pt x="1457" y="3137"/>
                  </a:cubicBezTo>
                  <a:lnTo>
                    <a:pt x="1449" y="3116"/>
                  </a:lnTo>
                  <a:cubicBezTo>
                    <a:pt x="1395" y="2982"/>
                    <a:pt x="1316" y="2862"/>
                    <a:pt x="1214" y="2760"/>
                  </a:cubicBezTo>
                  <a:lnTo>
                    <a:pt x="993" y="2540"/>
                  </a:lnTo>
                  <a:lnTo>
                    <a:pt x="2204" y="1329"/>
                  </a:lnTo>
                  <a:lnTo>
                    <a:pt x="2353" y="1479"/>
                  </a:lnTo>
                  <a:cubicBezTo>
                    <a:pt x="2351" y="1494"/>
                    <a:pt x="2350" y="1509"/>
                    <a:pt x="2350" y="1524"/>
                  </a:cubicBezTo>
                  <a:cubicBezTo>
                    <a:pt x="2350" y="1525"/>
                    <a:pt x="2350" y="1527"/>
                    <a:pt x="2350" y="1528"/>
                  </a:cubicBezTo>
                  <a:cubicBezTo>
                    <a:pt x="2357" y="1839"/>
                    <a:pt x="2613" y="2092"/>
                    <a:pt x="2921" y="2092"/>
                  </a:cubicBezTo>
                  <a:lnTo>
                    <a:pt x="3204" y="2091"/>
                  </a:lnTo>
                  <a:lnTo>
                    <a:pt x="4929" y="3816"/>
                  </a:lnTo>
                  <a:cubicBezTo>
                    <a:pt x="4984" y="3871"/>
                    <a:pt x="4984" y="3962"/>
                    <a:pt x="4929" y="4017"/>
                  </a:cubicBezTo>
                  <a:close/>
                  <a:moveTo>
                    <a:pt x="5643" y="2433"/>
                  </a:moveTo>
                  <a:cubicBezTo>
                    <a:pt x="5541" y="2536"/>
                    <a:pt x="5462" y="2655"/>
                    <a:pt x="5409" y="2788"/>
                  </a:cubicBezTo>
                  <a:lnTo>
                    <a:pt x="5400" y="2810"/>
                  </a:lnTo>
                  <a:cubicBezTo>
                    <a:pt x="5366" y="2895"/>
                    <a:pt x="5284" y="3012"/>
                    <a:pt x="5202" y="3095"/>
                  </a:cubicBezTo>
                  <a:lnTo>
                    <a:pt x="4918" y="3379"/>
                  </a:lnTo>
                  <a:lnTo>
                    <a:pt x="4119" y="2580"/>
                  </a:lnTo>
                  <a:cubicBezTo>
                    <a:pt x="4272" y="2577"/>
                    <a:pt x="4389" y="2551"/>
                    <a:pt x="4465" y="2528"/>
                  </a:cubicBezTo>
                  <a:cubicBezTo>
                    <a:pt x="4519" y="2512"/>
                    <a:pt x="4545" y="2451"/>
                    <a:pt x="4519" y="2400"/>
                  </a:cubicBezTo>
                  <a:lnTo>
                    <a:pt x="4465" y="2292"/>
                  </a:lnTo>
                  <a:cubicBezTo>
                    <a:pt x="4445" y="2253"/>
                    <a:pt x="4401" y="2234"/>
                    <a:pt x="4360" y="2245"/>
                  </a:cubicBezTo>
                  <a:cubicBezTo>
                    <a:pt x="4263" y="2272"/>
                    <a:pt x="4066" y="2305"/>
                    <a:pt x="3787" y="2248"/>
                  </a:cubicBezTo>
                  <a:lnTo>
                    <a:pt x="3374" y="1835"/>
                  </a:lnTo>
                  <a:lnTo>
                    <a:pt x="3372" y="1837"/>
                  </a:lnTo>
                  <a:cubicBezTo>
                    <a:pt x="3345" y="1810"/>
                    <a:pt x="3307" y="1794"/>
                    <a:pt x="3266" y="1794"/>
                  </a:cubicBezTo>
                  <a:lnTo>
                    <a:pt x="3265" y="1794"/>
                  </a:lnTo>
                  <a:lnTo>
                    <a:pt x="2920" y="1793"/>
                  </a:lnTo>
                  <a:cubicBezTo>
                    <a:pt x="2776" y="1793"/>
                    <a:pt x="2656" y="1670"/>
                    <a:pt x="2651" y="1523"/>
                  </a:cubicBezTo>
                  <a:cubicBezTo>
                    <a:pt x="2652" y="1479"/>
                    <a:pt x="2689" y="1441"/>
                    <a:pt x="2734" y="1441"/>
                  </a:cubicBezTo>
                  <a:lnTo>
                    <a:pt x="3944" y="1440"/>
                  </a:lnTo>
                  <a:cubicBezTo>
                    <a:pt x="3951" y="1440"/>
                    <a:pt x="3958" y="1439"/>
                    <a:pt x="3964" y="1438"/>
                  </a:cubicBezTo>
                  <a:cubicBezTo>
                    <a:pt x="4162" y="1411"/>
                    <a:pt x="4319" y="1337"/>
                    <a:pt x="4443" y="1213"/>
                  </a:cubicBezTo>
                  <a:lnTo>
                    <a:pt x="4654" y="1002"/>
                  </a:lnTo>
                  <a:lnTo>
                    <a:pt x="5864" y="2213"/>
                  </a:lnTo>
                  <a:lnTo>
                    <a:pt x="5643" y="2433"/>
                  </a:lnTo>
                  <a:close/>
                  <a:moveTo>
                    <a:pt x="6232" y="2155"/>
                  </a:moveTo>
                  <a:lnTo>
                    <a:pt x="4701" y="624"/>
                  </a:lnTo>
                  <a:lnTo>
                    <a:pt x="4947" y="378"/>
                  </a:lnTo>
                  <a:lnTo>
                    <a:pt x="6478" y="1909"/>
                  </a:lnTo>
                  <a:lnTo>
                    <a:pt x="6232" y="215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DFB05D03-3D97-43A0-9897-1E0F0808EBF8}"/>
                </a:ext>
              </a:extLst>
            </p:cNvPr>
            <p:cNvGrpSpPr/>
            <p:nvPr/>
          </p:nvGrpSpPr>
          <p:grpSpPr>
            <a:xfrm flipV="1">
              <a:off x="3458980" y="4010410"/>
              <a:ext cx="362567" cy="312558"/>
              <a:chOff x="2584576" y="858453"/>
              <a:chExt cx="3974849" cy="3426595"/>
            </a:xfrm>
            <a:effectLst>
              <a:outerShdw blurRad="635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42" name="任意多边形: 形状 41">
                <a:extLst>
                  <a:ext uri="{FF2B5EF4-FFF2-40B4-BE49-F238E27FC236}">
                    <a16:creationId xmlns="" xmlns:a16="http://schemas.microsoft.com/office/drawing/2014/main" id="{FB5B3E96-099C-416A-83CE-61CBC4E54410}"/>
                  </a:ext>
                </a:extLst>
              </p:cNvPr>
              <p:cNvSpPr/>
              <p:nvPr/>
            </p:nvSpPr>
            <p:spPr>
              <a:xfrm>
                <a:off x="4036066" y="858453"/>
                <a:ext cx="1071870" cy="924026"/>
              </a:xfrm>
              <a:custGeom>
                <a:avLst/>
                <a:gdLst>
                  <a:gd name="connsiteX0" fmla="*/ 535935 w 1071870"/>
                  <a:gd name="connsiteY0" fmla="*/ 0 h 924026"/>
                  <a:gd name="connsiteX1" fmla="*/ 1071870 w 1071870"/>
                  <a:gd name="connsiteY1" fmla="*/ 924026 h 924026"/>
                  <a:gd name="connsiteX2" fmla="*/ 0 w 1071870"/>
                  <a:gd name="connsiteY2" fmla="*/ 924026 h 924026"/>
                  <a:gd name="connsiteX3" fmla="*/ 535935 w 1071870"/>
                  <a:gd name="connsiteY3" fmla="*/ 0 h 92402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924026"/>
                  <a:gd name="connsiteX1" fmla="*/ 535935 w 1071870"/>
                  <a:gd name="connsiteY1" fmla="*/ 0 h 924026"/>
                  <a:gd name="connsiteX2" fmla="*/ 1071870 w 1071870"/>
                  <a:gd name="connsiteY2" fmla="*/ 9240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870" h="924026">
                    <a:moveTo>
                      <a:pt x="0" y="924026"/>
                    </a:moveTo>
                    <a:lnTo>
                      <a:pt x="535935" y="0"/>
                    </a:lnTo>
                    <a:lnTo>
                      <a:pt x="1071870" y="924026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="" xmlns:a16="http://schemas.microsoft.com/office/drawing/2014/main" id="{8063E7FC-705B-4AFE-8C59-9DDD8D0D882F}"/>
                  </a:ext>
                </a:extLst>
              </p:cNvPr>
              <p:cNvSpPr/>
              <p:nvPr/>
            </p:nvSpPr>
            <p:spPr>
              <a:xfrm>
                <a:off x="2584576" y="3361023"/>
                <a:ext cx="3974849" cy="924025"/>
              </a:xfrm>
              <a:custGeom>
                <a:avLst/>
                <a:gdLst>
                  <a:gd name="connsiteX0" fmla="*/ 535935 w 3974849"/>
                  <a:gd name="connsiteY0" fmla="*/ 0 h 924025"/>
                  <a:gd name="connsiteX1" fmla="*/ 3438915 w 3974849"/>
                  <a:gd name="connsiteY1" fmla="*/ 0 h 924025"/>
                  <a:gd name="connsiteX2" fmla="*/ 3974849 w 3974849"/>
                  <a:gd name="connsiteY2" fmla="*/ 924025 h 924025"/>
                  <a:gd name="connsiteX3" fmla="*/ 0 w 3974849"/>
                  <a:gd name="connsiteY3" fmla="*/ 924025 h 924025"/>
                  <a:gd name="connsiteX4" fmla="*/ 535935 w 3974849"/>
                  <a:gd name="connsiteY4" fmla="*/ 0 h 9240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  <a:gd name="connsiteX4" fmla="*/ 3530355 w 3974849"/>
                  <a:gd name="connsiteY4" fmla="*/ 91440 h 924025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691289 w 4227223"/>
                  <a:gd name="connsiteY0" fmla="*/ 0 h 1381225"/>
                  <a:gd name="connsiteX1" fmla="*/ 4227223 w 4227223"/>
                  <a:gd name="connsiteY1" fmla="*/ 924025 h 1381225"/>
                  <a:gd name="connsiteX2" fmla="*/ 252374 w 4227223"/>
                  <a:gd name="connsiteY2" fmla="*/ 924025 h 1381225"/>
                  <a:gd name="connsiteX3" fmla="*/ 788309 w 4227223"/>
                  <a:gd name="connsiteY3" fmla="*/ 0 h 1381225"/>
                  <a:gd name="connsiteX4" fmla="*/ 0 w 4227223"/>
                  <a:gd name="connsiteY4" fmla="*/ 1381225 h 13812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4849" h="924025">
                    <a:moveTo>
                      <a:pt x="3438915" y="0"/>
                    </a:moveTo>
                    <a:lnTo>
                      <a:pt x="3974849" y="924025"/>
                    </a:lnTo>
                    <a:lnTo>
                      <a:pt x="0" y="924025"/>
                    </a:lnTo>
                    <a:lnTo>
                      <a:pt x="535935" y="0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6FE0382-5745-48F4-83DE-7CD44587F9D0}"/>
              </a:ext>
            </a:extLst>
          </p:cNvPr>
          <p:cNvGrpSpPr/>
          <p:nvPr/>
        </p:nvGrpSpPr>
        <p:grpSpPr>
          <a:xfrm>
            <a:off x="3431572" y="1317255"/>
            <a:ext cx="417380" cy="437540"/>
            <a:chOff x="3431572" y="1317255"/>
            <a:chExt cx="417380" cy="437540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1CBB982-CB97-42A6-9B5E-A6904E94E649}"/>
                </a:ext>
              </a:extLst>
            </p:cNvPr>
            <p:cNvGrpSpPr/>
            <p:nvPr/>
          </p:nvGrpSpPr>
          <p:grpSpPr>
            <a:xfrm flipV="1">
              <a:off x="3456732" y="1442237"/>
              <a:ext cx="362567" cy="312558"/>
              <a:chOff x="2584576" y="858453"/>
              <a:chExt cx="3974849" cy="3426595"/>
            </a:xfrm>
            <a:effectLst>
              <a:outerShdw blurRad="635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30" name="任意多边形: 形状 29">
                <a:extLst>
                  <a:ext uri="{FF2B5EF4-FFF2-40B4-BE49-F238E27FC236}">
                    <a16:creationId xmlns="" xmlns:a16="http://schemas.microsoft.com/office/drawing/2014/main" id="{CAA55E02-53D0-45C2-A159-FC922332925C}"/>
                  </a:ext>
                </a:extLst>
              </p:cNvPr>
              <p:cNvSpPr/>
              <p:nvPr/>
            </p:nvSpPr>
            <p:spPr>
              <a:xfrm>
                <a:off x="4036066" y="858453"/>
                <a:ext cx="1071870" cy="924026"/>
              </a:xfrm>
              <a:custGeom>
                <a:avLst/>
                <a:gdLst>
                  <a:gd name="connsiteX0" fmla="*/ 535935 w 1071870"/>
                  <a:gd name="connsiteY0" fmla="*/ 0 h 924026"/>
                  <a:gd name="connsiteX1" fmla="*/ 1071870 w 1071870"/>
                  <a:gd name="connsiteY1" fmla="*/ 924026 h 924026"/>
                  <a:gd name="connsiteX2" fmla="*/ 0 w 1071870"/>
                  <a:gd name="connsiteY2" fmla="*/ 924026 h 924026"/>
                  <a:gd name="connsiteX3" fmla="*/ 535935 w 1071870"/>
                  <a:gd name="connsiteY3" fmla="*/ 0 h 92402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924026"/>
                  <a:gd name="connsiteX1" fmla="*/ 535935 w 1071870"/>
                  <a:gd name="connsiteY1" fmla="*/ 0 h 924026"/>
                  <a:gd name="connsiteX2" fmla="*/ 1071870 w 1071870"/>
                  <a:gd name="connsiteY2" fmla="*/ 9240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870" h="924026">
                    <a:moveTo>
                      <a:pt x="0" y="924026"/>
                    </a:moveTo>
                    <a:lnTo>
                      <a:pt x="535935" y="0"/>
                    </a:lnTo>
                    <a:lnTo>
                      <a:pt x="1071870" y="924026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="" xmlns:a16="http://schemas.microsoft.com/office/drawing/2014/main" id="{7ACD0A13-8C8E-4B52-9F1B-3420CD0FD7E6}"/>
                  </a:ext>
                </a:extLst>
              </p:cNvPr>
              <p:cNvSpPr/>
              <p:nvPr/>
            </p:nvSpPr>
            <p:spPr>
              <a:xfrm>
                <a:off x="2584576" y="3361023"/>
                <a:ext cx="3974849" cy="924025"/>
              </a:xfrm>
              <a:custGeom>
                <a:avLst/>
                <a:gdLst>
                  <a:gd name="connsiteX0" fmla="*/ 535935 w 3974849"/>
                  <a:gd name="connsiteY0" fmla="*/ 0 h 924025"/>
                  <a:gd name="connsiteX1" fmla="*/ 3438915 w 3974849"/>
                  <a:gd name="connsiteY1" fmla="*/ 0 h 924025"/>
                  <a:gd name="connsiteX2" fmla="*/ 3974849 w 3974849"/>
                  <a:gd name="connsiteY2" fmla="*/ 924025 h 924025"/>
                  <a:gd name="connsiteX3" fmla="*/ 0 w 3974849"/>
                  <a:gd name="connsiteY3" fmla="*/ 924025 h 924025"/>
                  <a:gd name="connsiteX4" fmla="*/ 535935 w 3974849"/>
                  <a:gd name="connsiteY4" fmla="*/ 0 h 9240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  <a:gd name="connsiteX4" fmla="*/ 3530355 w 3974849"/>
                  <a:gd name="connsiteY4" fmla="*/ 91440 h 924025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691289 w 4227223"/>
                  <a:gd name="connsiteY0" fmla="*/ 0 h 1381225"/>
                  <a:gd name="connsiteX1" fmla="*/ 4227223 w 4227223"/>
                  <a:gd name="connsiteY1" fmla="*/ 924025 h 1381225"/>
                  <a:gd name="connsiteX2" fmla="*/ 252374 w 4227223"/>
                  <a:gd name="connsiteY2" fmla="*/ 924025 h 1381225"/>
                  <a:gd name="connsiteX3" fmla="*/ 788309 w 4227223"/>
                  <a:gd name="connsiteY3" fmla="*/ 0 h 1381225"/>
                  <a:gd name="connsiteX4" fmla="*/ 0 w 4227223"/>
                  <a:gd name="connsiteY4" fmla="*/ 1381225 h 13812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4849" h="924025">
                    <a:moveTo>
                      <a:pt x="3438915" y="0"/>
                    </a:moveTo>
                    <a:lnTo>
                      <a:pt x="3974849" y="924025"/>
                    </a:lnTo>
                    <a:lnTo>
                      <a:pt x="0" y="924025"/>
                    </a:lnTo>
                    <a:lnTo>
                      <a:pt x="535935" y="0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等腰三角形 54">
              <a:extLst>
                <a:ext uri="{FF2B5EF4-FFF2-40B4-BE49-F238E27FC236}">
                  <a16:creationId xmlns="" xmlns:a16="http://schemas.microsoft.com/office/drawing/2014/main" id="{CDF6696D-5B65-44B3-9122-0BA4BCE4CDEF}"/>
                </a:ext>
              </a:extLst>
            </p:cNvPr>
            <p:cNvSpPr/>
            <p:nvPr/>
          </p:nvSpPr>
          <p:spPr>
            <a:xfrm>
              <a:off x="3431572" y="1317255"/>
              <a:ext cx="417380" cy="359811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startup_342465">
              <a:extLst>
                <a:ext uri="{FF2B5EF4-FFF2-40B4-BE49-F238E27FC236}">
                  <a16:creationId xmlns="" xmlns:a16="http://schemas.microsoft.com/office/drawing/2014/main" id="{F8AB08D7-8051-4552-BECA-8A9706480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0933" y="1484379"/>
              <a:ext cx="174163" cy="173915"/>
            </a:xfrm>
            <a:custGeom>
              <a:avLst/>
              <a:gdLst>
                <a:gd name="connsiteX0" fmla="*/ 443329 w 607586"/>
                <a:gd name="connsiteY0" fmla="*/ 423293 h 606722"/>
                <a:gd name="connsiteX1" fmla="*/ 423926 w 607586"/>
                <a:gd name="connsiteY1" fmla="*/ 442666 h 606722"/>
                <a:gd name="connsiteX2" fmla="*/ 548087 w 607586"/>
                <a:gd name="connsiteY2" fmla="*/ 566641 h 606722"/>
                <a:gd name="connsiteX3" fmla="*/ 557789 w 607586"/>
                <a:gd name="connsiteY3" fmla="*/ 570641 h 606722"/>
                <a:gd name="connsiteX4" fmla="*/ 567490 w 607586"/>
                <a:gd name="connsiteY4" fmla="*/ 566641 h 606722"/>
                <a:gd name="connsiteX5" fmla="*/ 567490 w 607586"/>
                <a:gd name="connsiteY5" fmla="*/ 547268 h 606722"/>
                <a:gd name="connsiteX6" fmla="*/ 198407 w 607586"/>
                <a:gd name="connsiteY6" fmla="*/ 251428 h 606722"/>
                <a:gd name="connsiteX7" fmla="*/ 198407 w 607586"/>
                <a:gd name="connsiteY7" fmla="*/ 310190 h 606722"/>
                <a:gd name="connsiteX8" fmla="*/ 310016 w 607586"/>
                <a:gd name="connsiteY8" fmla="*/ 310190 h 606722"/>
                <a:gd name="connsiteX9" fmla="*/ 310016 w 607586"/>
                <a:gd name="connsiteY9" fmla="*/ 251428 h 606722"/>
                <a:gd name="connsiteX10" fmla="*/ 254211 w 607586"/>
                <a:gd name="connsiteY10" fmla="*/ 169464 h 606722"/>
                <a:gd name="connsiteX11" fmla="*/ 210333 w 607586"/>
                <a:gd name="connsiteY11" fmla="*/ 215335 h 606722"/>
                <a:gd name="connsiteX12" fmla="*/ 298090 w 607586"/>
                <a:gd name="connsiteY12" fmla="*/ 215335 h 606722"/>
                <a:gd name="connsiteX13" fmla="*/ 254211 w 607586"/>
                <a:gd name="connsiteY13" fmla="*/ 117280 h 606722"/>
                <a:gd name="connsiteX14" fmla="*/ 382464 w 607586"/>
                <a:gd name="connsiteY14" fmla="*/ 251428 h 606722"/>
                <a:gd name="connsiteX15" fmla="*/ 346062 w 607586"/>
                <a:gd name="connsiteY15" fmla="*/ 251428 h 606722"/>
                <a:gd name="connsiteX16" fmla="*/ 346062 w 607586"/>
                <a:gd name="connsiteY16" fmla="*/ 346194 h 606722"/>
                <a:gd name="connsiteX17" fmla="*/ 162361 w 607586"/>
                <a:gd name="connsiteY17" fmla="*/ 346194 h 606722"/>
                <a:gd name="connsiteX18" fmla="*/ 162361 w 607586"/>
                <a:gd name="connsiteY18" fmla="*/ 251428 h 606722"/>
                <a:gd name="connsiteX19" fmla="*/ 125959 w 607586"/>
                <a:gd name="connsiteY19" fmla="*/ 251428 h 606722"/>
                <a:gd name="connsiteX20" fmla="*/ 254186 w 607586"/>
                <a:gd name="connsiteY20" fmla="*/ 90134 h 606722"/>
                <a:gd name="connsiteX21" fmla="*/ 90256 w 607586"/>
                <a:gd name="connsiteY21" fmla="*/ 253833 h 606722"/>
                <a:gd name="connsiteX22" fmla="*/ 254186 w 607586"/>
                <a:gd name="connsiteY22" fmla="*/ 417532 h 606722"/>
                <a:gd name="connsiteX23" fmla="*/ 418116 w 607586"/>
                <a:gd name="connsiteY23" fmla="*/ 253833 h 606722"/>
                <a:gd name="connsiteX24" fmla="*/ 254186 w 607586"/>
                <a:gd name="connsiteY24" fmla="*/ 90134 h 606722"/>
                <a:gd name="connsiteX25" fmla="*/ 254186 w 607586"/>
                <a:gd name="connsiteY25" fmla="*/ 54053 h 606722"/>
                <a:gd name="connsiteX26" fmla="*/ 454159 w 607586"/>
                <a:gd name="connsiteY26" fmla="*/ 253833 h 606722"/>
                <a:gd name="connsiteX27" fmla="*/ 254186 w 607586"/>
                <a:gd name="connsiteY27" fmla="*/ 453524 h 606722"/>
                <a:gd name="connsiteX28" fmla="*/ 54124 w 607586"/>
                <a:gd name="connsiteY28" fmla="*/ 253833 h 606722"/>
                <a:gd name="connsiteX29" fmla="*/ 254186 w 607586"/>
                <a:gd name="connsiteY29" fmla="*/ 54053 h 606722"/>
                <a:gd name="connsiteX30" fmla="*/ 254196 w 607586"/>
                <a:gd name="connsiteY30" fmla="*/ 36081 h 606722"/>
                <a:gd name="connsiteX31" fmla="*/ 36136 w 607586"/>
                <a:gd name="connsiteY31" fmla="*/ 253816 h 606722"/>
                <a:gd name="connsiteX32" fmla="*/ 254196 w 607586"/>
                <a:gd name="connsiteY32" fmla="*/ 471550 h 606722"/>
                <a:gd name="connsiteX33" fmla="*/ 472256 w 607586"/>
                <a:gd name="connsiteY33" fmla="*/ 253816 h 606722"/>
                <a:gd name="connsiteX34" fmla="*/ 254196 w 607586"/>
                <a:gd name="connsiteY34" fmla="*/ 36081 h 606722"/>
                <a:gd name="connsiteX35" fmla="*/ 254196 w 607586"/>
                <a:gd name="connsiteY35" fmla="*/ 0 h 606722"/>
                <a:gd name="connsiteX36" fmla="*/ 508391 w 607586"/>
                <a:gd name="connsiteY36" fmla="*/ 253816 h 606722"/>
                <a:gd name="connsiteX37" fmla="*/ 465580 w 607586"/>
                <a:gd name="connsiteY37" fmla="*/ 394498 h 606722"/>
                <a:gd name="connsiteX38" fmla="*/ 593034 w 607586"/>
                <a:gd name="connsiteY38" fmla="*/ 521762 h 606722"/>
                <a:gd name="connsiteX39" fmla="*/ 593034 w 607586"/>
                <a:gd name="connsiteY39" fmla="*/ 592147 h 606722"/>
                <a:gd name="connsiteX40" fmla="*/ 557789 w 607586"/>
                <a:gd name="connsiteY40" fmla="*/ 606722 h 606722"/>
                <a:gd name="connsiteX41" fmla="*/ 522543 w 607586"/>
                <a:gd name="connsiteY41" fmla="*/ 592147 h 606722"/>
                <a:gd name="connsiteX42" fmla="*/ 395089 w 607586"/>
                <a:gd name="connsiteY42" fmla="*/ 464884 h 606722"/>
                <a:gd name="connsiteX43" fmla="*/ 254196 w 607586"/>
                <a:gd name="connsiteY43" fmla="*/ 507631 h 606722"/>
                <a:gd name="connsiteX44" fmla="*/ 0 w 607586"/>
                <a:gd name="connsiteY44" fmla="*/ 253816 h 606722"/>
                <a:gd name="connsiteX45" fmla="*/ 254196 w 607586"/>
                <a:gd name="connsiteY4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07586" h="606722">
                  <a:moveTo>
                    <a:pt x="443329" y="423293"/>
                  </a:moveTo>
                  <a:cubicBezTo>
                    <a:pt x="437277" y="430047"/>
                    <a:pt x="430780" y="436534"/>
                    <a:pt x="423926" y="442666"/>
                  </a:cubicBezTo>
                  <a:lnTo>
                    <a:pt x="548087" y="566641"/>
                  </a:lnTo>
                  <a:cubicBezTo>
                    <a:pt x="550668" y="569219"/>
                    <a:pt x="554139" y="570641"/>
                    <a:pt x="557789" y="570641"/>
                  </a:cubicBezTo>
                  <a:cubicBezTo>
                    <a:pt x="561438" y="570641"/>
                    <a:pt x="564909" y="569219"/>
                    <a:pt x="567490" y="566641"/>
                  </a:cubicBezTo>
                  <a:cubicBezTo>
                    <a:pt x="572830" y="561309"/>
                    <a:pt x="572830" y="552600"/>
                    <a:pt x="567490" y="547268"/>
                  </a:cubicBezTo>
                  <a:close/>
                  <a:moveTo>
                    <a:pt x="198407" y="251428"/>
                  </a:moveTo>
                  <a:lnTo>
                    <a:pt x="198407" y="310190"/>
                  </a:lnTo>
                  <a:lnTo>
                    <a:pt x="310016" y="310190"/>
                  </a:lnTo>
                  <a:lnTo>
                    <a:pt x="310016" y="251428"/>
                  </a:lnTo>
                  <a:close/>
                  <a:moveTo>
                    <a:pt x="254211" y="169464"/>
                  </a:moveTo>
                  <a:lnTo>
                    <a:pt x="210333" y="215335"/>
                  </a:lnTo>
                  <a:lnTo>
                    <a:pt x="298090" y="215335"/>
                  </a:lnTo>
                  <a:close/>
                  <a:moveTo>
                    <a:pt x="254211" y="117280"/>
                  </a:moveTo>
                  <a:lnTo>
                    <a:pt x="382464" y="251428"/>
                  </a:lnTo>
                  <a:lnTo>
                    <a:pt x="346062" y="251428"/>
                  </a:lnTo>
                  <a:lnTo>
                    <a:pt x="346062" y="346194"/>
                  </a:lnTo>
                  <a:lnTo>
                    <a:pt x="162361" y="346194"/>
                  </a:lnTo>
                  <a:lnTo>
                    <a:pt x="162361" y="251428"/>
                  </a:lnTo>
                  <a:lnTo>
                    <a:pt x="125959" y="251428"/>
                  </a:lnTo>
                  <a:close/>
                  <a:moveTo>
                    <a:pt x="254186" y="90134"/>
                  </a:moveTo>
                  <a:cubicBezTo>
                    <a:pt x="163767" y="90134"/>
                    <a:pt x="90256" y="163541"/>
                    <a:pt x="90256" y="253833"/>
                  </a:cubicBezTo>
                  <a:cubicBezTo>
                    <a:pt x="90256" y="344036"/>
                    <a:pt x="163767" y="417532"/>
                    <a:pt x="254186" y="417532"/>
                  </a:cubicBezTo>
                  <a:cubicBezTo>
                    <a:pt x="344516" y="417532"/>
                    <a:pt x="418116" y="344036"/>
                    <a:pt x="418116" y="253833"/>
                  </a:cubicBezTo>
                  <a:cubicBezTo>
                    <a:pt x="418116" y="163541"/>
                    <a:pt x="344516" y="90134"/>
                    <a:pt x="254186" y="90134"/>
                  </a:cubicBezTo>
                  <a:close/>
                  <a:moveTo>
                    <a:pt x="254186" y="54053"/>
                  </a:moveTo>
                  <a:cubicBezTo>
                    <a:pt x="364451" y="54053"/>
                    <a:pt x="454159" y="143723"/>
                    <a:pt x="454159" y="253833"/>
                  </a:cubicBezTo>
                  <a:cubicBezTo>
                    <a:pt x="454159" y="363943"/>
                    <a:pt x="364451" y="453524"/>
                    <a:pt x="254186" y="453524"/>
                  </a:cubicBezTo>
                  <a:cubicBezTo>
                    <a:pt x="143921" y="453524"/>
                    <a:pt x="54124" y="363943"/>
                    <a:pt x="54124" y="253833"/>
                  </a:cubicBezTo>
                  <a:cubicBezTo>
                    <a:pt x="54124" y="143723"/>
                    <a:pt x="143921" y="54053"/>
                    <a:pt x="254186" y="54053"/>
                  </a:cubicBezTo>
                  <a:close/>
                  <a:moveTo>
                    <a:pt x="254196" y="36081"/>
                  </a:moveTo>
                  <a:cubicBezTo>
                    <a:pt x="133951" y="36081"/>
                    <a:pt x="36136" y="133751"/>
                    <a:pt x="36136" y="253816"/>
                  </a:cubicBezTo>
                  <a:cubicBezTo>
                    <a:pt x="36136" y="373880"/>
                    <a:pt x="133951" y="471550"/>
                    <a:pt x="254196" y="471550"/>
                  </a:cubicBezTo>
                  <a:cubicBezTo>
                    <a:pt x="374440" y="471550"/>
                    <a:pt x="472256" y="373880"/>
                    <a:pt x="472256" y="253816"/>
                  </a:cubicBezTo>
                  <a:cubicBezTo>
                    <a:pt x="472256" y="133751"/>
                    <a:pt x="374440" y="36081"/>
                    <a:pt x="254196" y="36081"/>
                  </a:cubicBezTo>
                  <a:close/>
                  <a:moveTo>
                    <a:pt x="254196" y="0"/>
                  </a:moveTo>
                  <a:cubicBezTo>
                    <a:pt x="394377" y="0"/>
                    <a:pt x="508391" y="113843"/>
                    <a:pt x="508391" y="253816"/>
                  </a:cubicBezTo>
                  <a:cubicBezTo>
                    <a:pt x="508391" y="305805"/>
                    <a:pt x="492638" y="354240"/>
                    <a:pt x="465580" y="394498"/>
                  </a:cubicBezTo>
                  <a:lnTo>
                    <a:pt x="593034" y="521762"/>
                  </a:lnTo>
                  <a:cubicBezTo>
                    <a:pt x="612437" y="541135"/>
                    <a:pt x="612437" y="572685"/>
                    <a:pt x="593034" y="592147"/>
                  </a:cubicBezTo>
                  <a:cubicBezTo>
                    <a:pt x="583600" y="601479"/>
                    <a:pt x="571050" y="606722"/>
                    <a:pt x="557789" y="606722"/>
                  </a:cubicBezTo>
                  <a:cubicBezTo>
                    <a:pt x="544438" y="606722"/>
                    <a:pt x="531977" y="601479"/>
                    <a:pt x="522543" y="592147"/>
                  </a:cubicBezTo>
                  <a:lnTo>
                    <a:pt x="395089" y="464884"/>
                  </a:lnTo>
                  <a:cubicBezTo>
                    <a:pt x="354770" y="491812"/>
                    <a:pt x="306263" y="507631"/>
                    <a:pt x="254196" y="507631"/>
                  </a:cubicBezTo>
                  <a:cubicBezTo>
                    <a:pt x="114014" y="507631"/>
                    <a:pt x="0" y="393699"/>
                    <a:pt x="0" y="253816"/>
                  </a:cubicBezTo>
                  <a:cubicBezTo>
                    <a:pt x="0" y="113843"/>
                    <a:pt x="114014" y="0"/>
                    <a:pt x="254196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F88A8BF-A83C-429D-8B69-A2145715EB9F}"/>
              </a:ext>
            </a:extLst>
          </p:cNvPr>
          <p:cNvGrpSpPr/>
          <p:nvPr/>
        </p:nvGrpSpPr>
        <p:grpSpPr>
          <a:xfrm>
            <a:off x="3431572" y="2173313"/>
            <a:ext cx="417380" cy="437540"/>
            <a:chOff x="3431572" y="2173313"/>
            <a:chExt cx="417380" cy="437540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95A21D00-1CCE-43F2-A430-BEB31676A67A}"/>
                </a:ext>
              </a:extLst>
            </p:cNvPr>
            <p:cNvGrpSpPr/>
            <p:nvPr/>
          </p:nvGrpSpPr>
          <p:grpSpPr>
            <a:xfrm flipV="1">
              <a:off x="3456614" y="2298295"/>
              <a:ext cx="362567" cy="312558"/>
              <a:chOff x="2584576" y="858453"/>
              <a:chExt cx="3974849" cy="3426595"/>
            </a:xfrm>
            <a:effectLst>
              <a:outerShdw blurRad="635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34" name="任意多边形: 形状 33">
                <a:extLst>
                  <a:ext uri="{FF2B5EF4-FFF2-40B4-BE49-F238E27FC236}">
                    <a16:creationId xmlns="" xmlns:a16="http://schemas.microsoft.com/office/drawing/2014/main" id="{19E131CE-1C0D-4EAE-B1AF-FB72EF1106D0}"/>
                  </a:ext>
                </a:extLst>
              </p:cNvPr>
              <p:cNvSpPr/>
              <p:nvPr/>
            </p:nvSpPr>
            <p:spPr>
              <a:xfrm>
                <a:off x="4036066" y="858453"/>
                <a:ext cx="1071870" cy="924026"/>
              </a:xfrm>
              <a:custGeom>
                <a:avLst/>
                <a:gdLst>
                  <a:gd name="connsiteX0" fmla="*/ 535935 w 1071870"/>
                  <a:gd name="connsiteY0" fmla="*/ 0 h 924026"/>
                  <a:gd name="connsiteX1" fmla="*/ 1071870 w 1071870"/>
                  <a:gd name="connsiteY1" fmla="*/ 924026 h 924026"/>
                  <a:gd name="connsiteX2" fmla="*/ 0 w 1071870"/>
                  <a:gd name="connsiteY2" fmla="*/ 924026 h 924026"/>
                  <a:gd name="connsiteX3" fmla="*/ 535935 w 1071870"/>
                  <a:gd name="connsiteY3" fmla="*/ 0 h 92402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924026"/>
                  <a:gd name="connsiteX1" fmla="*/ 535935 w 1071870"/>
                  <a:gd name="connsiteY1" fmla="*/ 0 h 924026"/>
                  <a:gd name="connsiteX2" fmla="*/ 1071870 w 1071870"/>
                  <a:gd name="connsiteY2" fmla="*/ 9240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870" h="924026">
                    <a:moveTo>
                      <a:pt x="0" y="924026"/>
                    </a:moveTo>
                    <a:lnTo>
                      <a:pt x="535935" y="0"/>
                    </a:lnTo>
                    <a:lnTo>
                      <a:pt x="1071870" y="924026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="" xmlns:a16="http://schemas.microsoft.com/office/drawing/2014/main" id="{A231E1CD-64AA-4657-8EDE-C43B8A2FB636}"/>
                  </a:ext>
                </a:extLst>
              </p:cNvPr>
              <p:cNvSpPr/>
              <p:nvPr/>
            </p:nvSpPr>
            <p:spPr>
              <a:xfrm>
                <a:off x="2584576" y="3361023"/>
                <a:ext cx="3974849" cy="924025"/>
              </a:xfrm>
              <a:custGeom>
                <a:avLst/>
                <a:gdLst>
                  <a:gd name="connsiteX0" fmla="*/ 535935 w 3974849"/>
                  <a:gd name="connsiteY0" fmla="*/ 0 h 924025"/>
                  <a:gd name="connsiteX1" fmla="*/ 3438915 w 3974849"/>
                  <a:gd name="connsiteY1" fmla="*/ 0 h 924025"/>
                  <a:gd name="connsiteX2" fmla="*/ 3974849 w 3974849"/>
                  <a:gd name="connsiteY2" fmla="*/ 924025 h 924025"/>
                  <a:gd name="connsiteX3" fmla="*/ 0 w 3974849"/>
                  <a:gd name="connsiteY3" fmla="*/ 924025 h 924025"/>
                  <a:gd name="connsiteX4" fmla="*/ 535935 w 3974849"/>
                  <a:gd name="connsiteY4" fmla="*/ 0 h 9240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  <a:gd name="connsiteX4" fmla="*/ 3530355 w 3974849"/>
                  <a:gd name="connsiteY4" fmla="*/ 91440 h 924025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691289 w 4227223"/>
                  <a:gd name="connsiteY0" fmla="*/ 0 h 1381225"/>
                  <a:gd name="connsiteX1" fmla="*/ 4227223 w 4227223"/>
                  <a:gd name="connsiteY1" fmla="*/ 924025 h 1381225"/>
                  <a:gd name="connsiteX2" fmla="*/ 252374 w 4227223"/>
                  <a:gd name="connsiteY2" fmla="*/ 924025 h 1381225"/>
                  <a:gd name="connsiteX3" fmla="*/ 788309 w 4227223"/>
                  <a:gd name="connsiteY3" fmla="*/ 0 h 1381225"/>
                  <a:gd name="connsiteX4" fmla="*/ 0 w 4227223"/>
                  <a:gd name="connsiteY4" fmla="*/ 1381225 h 13812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4849" h="924025">
                    <a:moveTo>
                      <a:pt x="3438915" y="0"/>
                    </a:moveTo>
                    <a:lnTo>
                      <a:pt x="3974849" y="924025"/>
                    </a:lnTo>
                    <a:lnTo>
                      <a:pt x="0" y="924025"/>
                    </a:lnTo>
                    <a:lnTo>
                      <a:pt x="535935" y="0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等腰三角形 53">
              <a:extLst>
                <a:ext uri="{FF2B5EF4-FFF2-40B4-BE49-F238E27FC236}">
                  <a16:creationId xmlns="" xmlns:a16="http://schemas.microsoft.com/office/drawing/2014/main" id="{0CA8BF54-A0D5-4DF1-8910-C15A8D3AF8BE}"/>
                </a:ext>
              </a:extLst>
            </p:cNvPr>
            <p:cNvSpPr/>
            <p:nvPr/>
          </p:nvSpPr>
          <p:spPr>
            <a:xfrm>
              <a:off x="3431572" y="2173313"/>
              <a:ext cx="417380" cy="359811"/>
            </a:xfrm>
            <a:prstGeom prst="triangle">
              <a:avLst/>
            </a:prstGeom>
            <a:solidFill>
              <a:srgbClr val="393A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startup_342465">
              <a:extLst>
                <a:ext uri="{FF2B5EF4-FFF2-40B4-BE49-F238E27FC236}">
                  <a16:creationId xmlns="" xmlns:a16="http://schemas.microsoft.com/office/drawing/2014/main" id="{D328F8B4-007F-4878-B11F-C70D07DA2F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7229" y="2318628"/>
              <a:ext cx="162373" cy="158754"/>
            </a:xfrm>
            <a:custGeom>
              <a:avLst/>
              <a:gdLst>
                <a:gd name="T0" fmla="*/ 424 w 424"/>
                <a:gd name="T1" fmla="*/ 389 h 415"/>
                <a:gd name="T2" fmla="*/ 382 w 424"/>
                <a:gd name="T3" fmla="*/ 362 h 415"/>
                <a:gd name="T4" fmla="*/ 382 w 424"/>
                <a:gd name="T5" fmla="*/ 380 h 415"/>
                <a:gd name="T6" fmla="*/ 35 w 424"/>
                <a:gd name="T7" fmla="*/ 380 h 415"/>
                <a:gd name="T8" fmla="*/ 35 w 424"/>
                <a:gd name="T9" fmla="*/ 309 h 415"/>
                <a:gd name="T10" fmla="*/ 64 w 424"/>
                <a:gd name="T11" fmla="*/ 310 h 415"/>
                <a:gd name="T12" fmla="*/ 180 w 424"/>
                <a:gd name="T13" fmla="*/ 285 h 415"/>
                <a:gd name="T14" fmla="*/ 319 w 424"/>
                <a:gd name="T15" fmla="*/ 148 h 415"/>
                <a:gd name="T16" fmla="*/ 341 w 424"/>
                <a:gd name="T17" fmla="*/ 160 h 415"/>
                <a:gd name="T18" fmla="*/ 338 w 424"/>
                <a:gd name="T19" fmla="*/ 89 h 415"/>
                <a:gd name="T20" fmla="*/ 275 w 424"/>
                <a:gd name="T21" fmla="*/ 122 h 415"/>
                <a:gd name="T22" fmla="*/ 297 w 424"/>
                <a:gd name="T23" fmla="*/ 135 h 415"/>
                <a:gd name="T24" fmla="*/ 169 w 424"/>
                <a:gd name="T25" fmla="*/ 262 h 415"/>
                <a:gd name="T26" fmla="*/ 35 w 424"/>
                <a:gd name="T27" fmla="*/ 283 h 415"/>
                <a:gd name="T28" fmla="*/ 35 w 424"/>
                <a:gd name="T29" fmla="*/ 42 h 415"/>
                <a:gd name="T30" fmla="*/ 53 w 424"/>
                <a:gd name="T31" fmla="*/ 42 h 415"/>
                <a:gd name="T32" fmla="*/ 26 w 424"/>
                <a:gd name="T33" fmla="*/ 0 h 415"/>
                <a:gd name="T34" fmla="*/ 0 w 424"/>
                <a:gd name="T35" fmla="*/ 42 h 415"/>
                <a:gd name="T36" fmla="*/ 18 w 424"/>
                <a:gd name="T37" fmla="*/ 42 h 415"/>
                <a:gd name="T38" fmla="*/ 18 w 424"/>
                <a:gd name="T39" fmla="*/ 397 h 415"/>
                <a:gd name="T40" fmla="*/ 382 w 424"/>
                <a:gd name="T41" fmla="*/ 397 h 415"/>
                <a:gd name="T42" fmla="*/ 382 w 424"/>
                <a:gd name="T43" fmla="*/ 415 h 415"/>
                <a:gd name="T44" fmla="*/ 424 w 424"/>
                <a:gd name="T45" fmla="*/ 38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4" h="415">
                  <a:moveTo>
                    <a:pt x="424" y="389"/>
                  </a:moveTo>
                  <a:lnTo>
                    <a:pt x="382" y="362"/>
                  </a:lnTo>
                  <a:lnTo>
                    <a:pt x="382" y="380"/>
                  </a:lnTo>
                  <a:lnTo>
                    <a:pt x="35" y="380"/>
                  </a:lnTo>
                  <a:lnTo>
                    <a:pt x="35" y="309"/>
                  </a:lnTo>
                  <a:cubicBezTo>
                    <a:pt x="42" y="310"/>
                    <a:pt x="52" y="310"/>
                    <a:pt x="64" y="310"/>
                  </a:cubicBezTo>
                  <a:cubicBezTo>
                    <a:pt x="94" y="310"/>
                    <a:pt x="137" y="306"/>
                    <a:pt x="180" y="285"/>
                  </a:cubicBezTo>
                  <a:cubicBezTo>
                    <a:pt x="245" y="254"/>
                    <a:pt x="300" y="176"/>
                    <a:pt x="319" y="148"/>
                  </a:cubicBezTo>
                  <a:lnTo>
                    <a:pt x="341" y="160"/>
                  </a:lnTo>
                  <a:lnTo>
                    <a:pt x="338" y="89"/>
                  </a:lnTo>
                  <a:lnTo>
                    <a:pt x="275" y="122"/>
                  </a:lnTo>
                  <a:lnTo>
                    <a:pt x="297" y="135"/>
                  </a:lnTo>
                  <a:cubicBezTo>
                    <a:pt x="278" y="162"/>
                    <a:pt x="226" y="234"/>
                    <a:pt x="169" y="262"/>
                  </a:cubicBezTo>
                  <a:cubicBezTo>
                    <a:pt x="112" y="289"/>
                    <a:pt x="54" y="286"/>
                    <a:pt x="35" y="283"/>
                  </a:cubicBezTo>
                  <a:lnTo>
                    <a:pt x="35" y="42"/>
                  </a:lnTo>
                  <a:lnTo>
                    <a:pt x="53" y="42"/>
                  </a:lnTo>
                  <a:lnTo>
                    <a:pt x="26" y="0"/>
                  </a:lnTo>
                  <a:lnTo>
                    <a:pt x="0" y="42"/>
                  </a:lnTo>
                  <a:lnTo>
                    <a:pt x="18" y="42"/>
                  </a:lnTo>
                  <a:lnTo>
                    <a:pt x="18" y="397"/>
                  </a:lnTo>
                  <a:lnTo>
                    <a:pt x="382" y="397"/>
                  </a:lnTo>
                  <a:lnTo>
                    <a:pt x="382" y="415"/>
                  </a:lnTo>
                  <a:lnTo>
                    <a:pt x="424" y="389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50F74B0-AE54-426A-B09A-4ADF0F5A19FC}"/>
              </a:ext>
            </a:extLst>
          </p:cNvPr>
          <p:cNvGrpSpPr/>
          <p:nvPr/>
        </p:nvGrpSpPr>
        <p:grpSpPr>
          <a:xfrm>
            <a:off x="3431572" y="3029371"/>
            <a:ext cx="417380" cy="437540"/>
            <a:chOff x="3431572" y="3029371"/>
            <a:chExt cx="417380" cy="437540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36873B14-0727-4B7D-A540-0487CDEC97A2}"/>
                </a:ext>
              </a:extLst>
            </p:cNvPr>
            <p:cNvGrpSpPr/>
            <p:nvPr/>
          </p:nvGrpSpPr>
          <p:grpSpPr>
            <a:xfrm flipV="1">
              <a:off x="3459576" y="3154353"/>
              <a:ext cx="362567" cy="312558"/>
              <a:chOff x="2584576" y="858453"/>
              <a:chExt cx="3974849" cy="3426595"/>
            </a:xfrm>
            <a:effectLst>
              <a:outerShdw blurRad="635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38" name="任意多边形: 形状 37">
                <a:extLst>
                  <a:ext uri="{FF2B5EF4-FFF2-40B4-BE49-F238E27FC236}">
                    <a16:creationId xmlns="" xmlns:a16="http://schemas.microsoft.com/office/drawing/2014/main" id="{9B0C01E6-6E95-4DF8-9511-DA592A2B3ACA}"/>
                  </a:ext>
                </a:extLst>
              </p:cNvPr>
              <p:cNvSpPr/>
              <p:nvPr/>
            </p:nvSpPr>
            <p:spPr>
              <a:xfrm>
                <a:off x="4036066" y="858453"/>
                <a:ext cx="1071870" cy="924026"/>
              </a:xfrm>
              <a:custGeom>
                <a:avLst/>
                <a:gdLst>
                  <a:gd name="connsiteX0" fmla="*/ 535935 w 1071870"/>
                  <a:gd name="connsiteY0" fmla="*/ 0 h 924026"/>
                  <a:gd name="connsiteX1" fmla="*/ 1071870 w 1071870"/>
                  <a:gd name="connsiteY1" fmla="*/ 924026 h 924026"/>
                  <a:gd name="connsiteX2" fmla="*/ 0 w 1071870"/>
                  <a:gd name="connsiteY2" fmla="*/ 924026 h 924026"/>
                  <a:gd name="connsiteX3" fmla="*/ 535935 w 1071870"/>
                  <a:gd name="connsiteY3" fmla="*/ 0 h 92402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1015466"/>
                  <a:gd name="connsiteX1" fmla="*/ 535935 w 1071870"/>
                  <a:gd name="connsiteY1" fmla="*/ 0 h 1015466"/>
                  <a:gd name="connsiteX2" fmla="*/ 1071870 w 1071870"/>
                  <a:gd name="connsiteY2" fmla="*/ 924026 h 1015466"/>
                  <a:gd name="connsiteX3" fmla="*/ 91440 w 1071870"/>
                  <a:gd name="connsiteY3" fmla="*/ 1015466 h 1015466"/>
                  <a:gd name="connsiteX0" fmla="*/ 0 w 1071870"/>
                  <a:gd name="connsiteY0" fmla="*/ 924026 h 924026"/>
                  <a:gd name="connsiteX1" fmla="*/ 535935 w 1071870"/>
                  <a:gd name="connsiteY1" fmla="*/ 0 h 924026"/>
                  <a:gd name="connsiteX2" fmla="*/ 1071870 w 1071870"/>
                  <a:gd name="connsiteY2" fmla="*/ 9240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870" h="924026">
                    <a:moveTo>
                      <a:pt x="0" y="924026"/>
                    </a:moveTo>
                    <a:lnTo>
                      <a:pt x="535935" y="0"/>
                    </a:lnTo>
                    <a:lnTo>
                      <a:pt x="1071870" y="924026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="" xmlns:a16="http://schemas.microsoft.com/office/drawing/2014/main" id="{241A1AED-EACC-4013-84F4-5017EEEDBF34}"/>
                  </a:ext>
                </a:extLst>
              </p:cNvPr>
              <p:cNvSpPr/>
              <p:nvPr/>
            </p:nvSpPr>
            <p:spPr>
              <a:xfrm>
                <a:off x="2584576" y="3361023"/>
                <a:ext cx="3974849" cy="924025"/>
              </a:xfrm>
              <a:custGeom>
                <a:avLst/>
                <a:gdLst>
                  <a:gd name="connsiteX0" fmla="*/ 535935 w 3974849"/>
                  <a:gd name="connsiteY0" fmla="*/ 0 h 924025"/>
                  <a:gd name="connsiteX1" fmla="*/ 3438915 w 3974849"/>
                  <a:gd name="connsiteY1" fmla="*/ 0 h 924025"/>
                  <a:gd name="connsiteX2" fmla="*/ 3974849 w 3974849"/>
                  <a:gd name="connsiteY2" fmla="*/ 924025 h 924025"/>
                  <a:gd name="connsiteX3" fmla="*/ 0 w 3974849"/>
                  <a:gd name="connsiteY3" fmla="*/ 924025 h 924025"/>
                  <a:gd name="connsiteX4" fmla="*/ 535935 w 3974849"/>
                  <a:gd name="connsiteY4" fmla="*/ 0 h 9240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  <a:gd name="connsiteX4" fmla="*/ 3530355 w 3974849"/>
                  <a:gd name="connsiteY4" fmla="*/ 91440 h 924025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438915 w 3974849"/>
                  <a:gd name="connsiteY0" fmla="*/ 524577 h 1448602"/>
                  <a:gd name="connsiteX1" fmla="*/ 3974849 w 3974849"/>
                  <a:gd name="connsiteY1" fmla="*/ 1448602 h 1448602"/>
                  <a:gd name="connsiteX2" fmla="*/ 0 w 3974849"/>
                  <a:gd name="connsiteY2" fmla="*/ 1448602 h 1448602"/>
                  <a:gd name="connsiteX3" fmla="*/ 535935 w 3974849"/>
                  <a:gd name="connsiteY3" fmla="*/ 524577 h 1448602"/>
                  <a:gd name="connsiteX4" fmla="*/ 3231971 w 3974849"/>
                  <a:gd name="connsiteY4" fmla="*/ 0 h 1448602"/>
                  <a:gd name="connsiteX0" fmla="*/ 3691289 w 4227223"/>
                  <a:gd name="connsiteY0" fmla="*/ 0 h 1381225"/>
                  <a:gd name="connsiteX1" fmla="*/ 4227223 w 4227223"/>
                  <a:gd name="connsiteY1" fmla="*/ 924025 h 1381225"/>
                  <a:gd name="connsiteX2" fmla="*/ 252374 w 4227223"/>
                  <a:gd name="connsiteY2" fmla="*/ 924025 h 1381225"/>
                  <a:gd name="connsiteX3" fmla="*/ 788309 w 4227223"/>
                  <a:gd name="connsiteY3" fmla="*/ 0 h 1381225"/>
                  <a:gd name="connsiteX4" fmla="*/ 0 w 4227223"/>
                  <a:gd name="connsiteY4" fmla="*/ 1381225 h 1381225"/>
                  <a:gd name="connsiteX0" fmla="*/ 3438915 w 3974849"/>
                  <a:gd name="connsiteY0" fmla="*/ 0 h 924025"/>
                  <a:gd name="connsiteX1" fmla="*/ 3974849 w 3974849"/>
                  <a:gd name="connsiteY1" fmla="*/ 924025 h 924025"/>
                  <a:gd name="connsiteX2" fmla="*/ 0 w 3974849"/>
                  <a:gd name="connsiteY2" fmla="*/ 924025 h 924025"/>
                  <a:gd name="connsiteX3" fmla="*/ 535935 w 3974849"/>
                  <a:gd name="connsiteY3" fmla="*/ 0 h 924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4849" h="924025">
                    <a:moveTo>
                      <a:pt x="3438915" y="0"/>
                    </a:moveTo>
                    <a:lnTo>
                      <a:pt x="3974849" y="924025"/>
                    </a:lnTo>
                    <a:lnTo>
                      <a:pt x="0" y="924025"/>
                    </a:lnTo>
                    <a:lnTo>
                      <a:pt x="535935" y="0"/>
                    </a:lnTo>
                  </a:path>
                </a:pathLst>
              </a:custGeom>
              <a:noFill/>
              <a:ln w="25400">
                <a:solidFill>
                  <a:srgbClr val="DB45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等腰三角形 52">
              <a:extLst>
                <a:ext uri="{FF2B5EF4-FFF2-40B4-BE49-F238E27FC236}">
                  <a16:creationId xmlns="" xmlns:a16="http://schemas.microsoft.com/office/drawing/2014/main" id="{8A32389D-E310-4BAE-9FE0-D7E20B2E0B3F}"/>
                </a:ext>
              </a:extLst>
            </p:cNvPr>
            <p:cNvSpPr/>
            <p:nvPr/>
          </p:nvSpPr>
          <p:spPr>
            <a:xfrm>
              <a:off x="3431572" y="3029371"/>
              <a:ext cx="417380" cy="359811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startup_342465">
              <a:extLst>
                <a:ext uri="{FF2B5EF4-FFF2-40B4-BE49-F238E27FC236}">
                  <a16:creationId xmlns="" xmlns:a16="http://schemas.microsoft.com/office/drawing/2014/main" id="{EB4156DC-AEAD-425E-AE86-6DD4AF8043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82864" y="3189828"/>
              <a:ext cx="126716" cy="173666"/>
            </a:xfrm>
            <a:custGeom>
              <a:avLst/>
              <a:gdLst>
                <a:gd name="connsiteX0" fmla="*/ 175990 w 443574"/>
                <a:gd name="connsiteY0" fmla="*/ 483938 h 607921"/>
                <a:gd name="connsiteX1" fmla="*/ 344571 w 443574"/>
                <a:gd name="connsiteY1" fmla="*/ 483938 h 607921"/>
                <a:gd name="connsiteX2" fmla="*/ 344571 w 443574"/>
                <a:gd name="connsiteY2" fmla="*/ 505602 h 607921"/>
                <a:gd name="connsiteX3" fmla="*/ 175990 w 443574"/>
                <a:gd name="connsiteY3" fmla="*/ 505602 h 607921"/>
                <a:gd name="connsiteX4" fmla="*/ 174508 w 443574"/>
                <a:gd name="connsiteY4" fmla="*/ 429814 h 607921"/>
                <a:gd name="connsiteX5" fmla="*/ 343018 w 443574"/>
                <a:gd name="connsiteY5" fmla="*/ 429814 h 607921"/>
                <a:gd name="connsiteX6" fmla="*/ 343018 w 443574"/>
                <a:gd name="connsiteY6" fmla="*/ 451478 h 607921"/>
                <a:gd name="connsiteX7" fmla="*/ 174508 w 443574"/>
                <a:gd name="connsiteY7" fmla="*/ 451478 h 607921"/>
                <a:gd name="connsiteX8" fmla="*/ 100118 w 443574"/>
                <a:gd name="connsiteY8" fmla="*/ 429249 h 607921"/>
                <a:gd name="connsiteX9" fmla="*/ 121601 w 443574"/>
                <a:gd name="connsiteY9" fmla="*/ 450690 h 607921"/>
                <a:gd name="connsiteX10" fmla="*/ 143084 w 443574"/>
                <a:gd name="connsiteY10" fmla="*/ 429249 h 607921"/>
                <a:gd name="connsiteX11" fmla="*/ 158490 w 443574"/>
                <a:gd name="connsiteY11" fmla="*/ 444518 h 607921"/>
                <a:gd name="connsiteX12" fmla="*/ 137008 w 443574"/>
                <a:gd name="connsiteY12" fmla="*/ 465959 h 607921"/>
                <a:gd name="connsiteX13" fmla="*/ 158490 w 443574"/>
                <a:gd name="connsiteY13" fmla="*/ 487401 h 607921"/>
                <a:gd name="connsiteX14" fmla="*/ 143084 w 443574"/>
                <a:gd name="connsiteY14" fmla="*/ 502778 h 607921"/>
                <a:gd name="connsiteX15" fmla="*/ 121601 w 443574"/>
                <a:gd name="connsiteY15" fmla="*/ 481337 h 607921"/>
                <a:gd name="connsiteX16" fmla="*/ 100118 w 443574"/>
                <a:gd name="connsiteY16" fmla="*/ 502778 h 607921"/>
                <a:gd name="connsiteX17" fmla="*/ 84820 w 443574"/>
                <a:gd name="connsiteY17" fmla="*/ 487401 h 607921"/>
                <a:gd name="connsiteX18" fmla="*/ 106303 w 443574"/>
                <a:gd name="connsiteY18" fmla="*/ 465959 h 607921"/>
                <a:gd name="connsiteX19" fmla="*/ 84820 w 443574"/>
                <a:gd name="connsiteY19" fmla="*/ 444518 h 607921"/>
                <a:gd name="connsiteX20" fmla="*/ 174508 w 443574"/>
                <a:gd name="connsiteY20" fmla="*/ 375690 h 607921"/>
                <a:gd name="connsiteX21" fmla="*/ 343018 w 443574"/>
                <a:gd name="connsiteY21" fmla="*/ 375690 h 607921"/>
                <a:gd name="connsiteX22" fmla="*/ 343018 w 443574"/>
                <a:gd name="connsiteY22" fmla="*/ 397354 h 607921"/>
                <a:gd name="connsiteX23" fmla="*/ 174508 w 443574"/>
                <a:gd name="connsiteY23" fmla="*/ 397354 h 607921"/>
                <a:gd name="connsiteX24" fmla="*/ 175990 w 443574"/>
                <a:gd name="connsiteY24" fmla="*/ 321425 h 607921"/>
                <a:gd name="connsiteX25" fmla="*/ 344571 w 443574"/>
                <a:gd name="connsiteY25" fmla="*/ 321425 h 607921"/>
                <a:gd name="connsiteX26" fmla="*/ 344571 w 443574"/>
                <a:gd name="connsiteY26" fmla="*/ 343089 h 607921"/>
                <a:gd name="connsiteX27" fmla="*/ 175990 w 443574"/>
                <a:gd name="connsiteY27" fmla="*/ 343089 h 607921"/>
                <a:gd name="connsiteX28" fmla="*/ 147188 w 443574"/>
                <a:gd name="connsiteY28" fmla="*/ 298986 h 607921"/>
                <a:gd name="connsiteX29" fmla="*/ 162583 w 443574"/>
                <a:gd name="connsiteY29" fmla="*/ 314359 h 607921"/>
                <a:gd name="connsiteX30" fmla="*/ 116072 w 443574"/>
                <a:gd name="connsiteY30" fmla="*/ 360801 h 607921"/>
                <a:gd name="connsiteX31" fmla="*/ 80727 w 443574"/>
                <a:gd name="connsiteY31" fmla="*/ 325617 h 607921"/>
                <a:gd name="connsiteX32" fmla="*/ 96123 w 443574"/>
                <a:gd name="connsiteY32" fmla="*/ 310245 h 607921"/>
                <a:gd name="connsiteX33" fmla="*/ 116072 w 443574"/>
                <a:gd name="connsiteY33" fmla="*/ 330164 h 607921"/>
                <a:gd name="connsiteX34" fmla="*/ 174508 w 443574"/>
                <a:gd name="connsiteY34" fmla="*/ 267231 h 607921"/>
                <a:gd name="connsiteX35" fmla="*/ 343018 w 443574"/>
                <a:gd name="connsiteY35" fmla="*/ 267231 h 607921"/>
                <a:gd name="connsiteX36" fmla="*/ 343018 w 443574"/>
                <a:gd name="connsiteY36" fmla="*/ 288895 h 607921"/>
                <a:gd name="connsiteX37" fmla="*/ 174508 w 443574"/>
                <a:gd name="connsiteY37" fmla="*/ 288895 h 607921"/>
                <a:gd name="connsiteX38" fmla="*/ 175990 w 443574"/>
                <a:gd name="connsiteY38" fmla="*/ 213108 h 607921"/>
                <a:gd name="connsiteX39" fmla="*/ 344571 w 443574"/>
                <a:gd name="connsiteY39" fmla="*/ 213108 h 607921"/>
                <a:gd name="connsiteX40" fmla="*/ 344571 w 443574"/>
                <a:gd name="connsiteY40" fmla="*/ 234772 h 607921"/>
                <a:gd name="connsiteX41" fmla="*/ 175990 w 443574"/>
                <a:gd name="connsiteY41" fmla="*/ 234772 h 607921"/>
                <a:gd name="connsiteX42" fmla="*/ 147188 w 443574"/>
                <a:gd name="connsiteY42" fmla="*/ 161171 h 607921"/>
                <a:gd name="connsiteX43" fmla="*/ 162583 w 443574"/>
                <a:gd name="connsiteY43" fmla="*/ 176427 h 607921"/>
                <a:gd name="connsiteX44" fmla="*/ 116072 w 443574"/>
                <a:gd name="connsiteY44" fmla="*/ 222845 h 607921"/>
                <a:gd name="connsiteX45" fmla="*/ 80727 w 443574"/>
                <a:gd name="connsiteY45" fmla="*/ 187680 h 607921"/>
                <a:gd name="connsiteX46" fmla="*/ 96123 w 443574"/>
                <a:gd name="connsiteY46" fmla="*/ 172424 h 607921"/>
                <a:gd name="connsiteX47" fmla="*/ 116072 w 443574"/>
                <a:gd name="connsiteY47" fmla="*/ 192333 h 607921"/>
                <a:gd name="connsiteX48" fmla="*/ 176061 w 443574"/>
                <a:gd name="connsiteY48" fmla="*/ 158984 h 607921"/>
                <a:gd name="connsiteX49" fmla="*/ 344571 w 443574"/>
                <a:gd name="connsiteY49" fmla="*/ 158984 h 607921"/>
                <a:gd name="connsiteX50" fmla="*/ 344571 w 443574"/>
                <a:gd name="connsiteY50" fmla="*/ 180648 h 607921"/>
                <a:gd name="connsiteX51" fmla="*/ 176061 w 443574"/>
                <a:gd name="connsiteY51" fmla="*/ 180648 h 607921"/>
                <a:gd name="connsiteX52" fmla="*/ 68108 w 443574"/>
                <a:gd name="connsiteY52" fmla="*/ 109694 h 607921"/>
                <a:gd name="connsiteX53" fmla="*/ 68108 w 443574"/>
                <a:gd name="connsiteY53" fmla="*/ 537535 h 607921"/>
                <a:gd name="connsiteX54" fmla="*/ 375357 w 443574"/>
                <a:gd name="connsiteY54" fmla="*/ 537535 h 607921"/>
                <a:gd name="connsiteX55" fmla="*/ 375357 w 443574"/>
                <a:gd name="connsiteY55" fmla="*/ 109694 h 607921"/>
                <a:gd name="connsiteX56" fmla="*/ 329915 w 443574"/>
                <a:gd name="connsiteY56" fmla="*/ 109694 h 607921"/>
                <a:gd name="connsiteX57" fmla="*/ 329915 w 443574"/>
                <a:gd name="connsiteY57" fmla="*/ 128644 h 607921"/>
                <a:gd name="connsiteX58" fmla="*/ 113551 w 443574"/>
                <a:gd name="connsiteY58" fmla="*/ 128644 h 607921"/>
                <a:gd name="connsiteX59" fmla="*/ 113551 w 443574"/>
                <a:gd name="connsiteY59" fmla="*/ 109694 h 607921"/>
                <a:gd name="connsiteX60" fmla="*/ 21690 w 443574"/>
                <a:gd name="connsiteY60" fmla="*/ 60965 h 607921"/>
                <a:gd name="connsiteX61" fmla="*/ 21690 w 443574"/>
                <a:gd name="connsiteY61" fmla="*/ 586264 h 607921"/>
                <a:gd name="connsiteX62" fmla="*/ 421884 w 443574"/>
                <a:gd name="connsiteY62" fmla="*/ 586264 h 607921"/>
                <a:gd name="connsiteX63" fmla="*/ 421884 w 443574"/>
                <a:gd name="connsiteY63" fmla="*/ 60965 h 607921"/>
                <a:gd name="connsiteX64" fmla="*/ 329915 w 443574"/>
                <a:gd name="connsiteY64" fmla="*/ 60965 h 607921"/>
                <a:gd name="connsiteX65" fmla="*/ 329915 w 443574"/>
                <a:gd name="connsiteY65" fmla="*/ 88037 h 607921"/>
                <a:gd name="connsiteX66" fmla="*/ 397048 w 443574"/>
                <a:gd name="connsiteY66" fmla="*/ 88037 h 607921"/>
                <a:gd name="connsiteX67" fmla="*/ 397048 w 443574"/>
                <a:gd name="connsiteY67" fmla="*/ 559192 h 607921"/>
                <a:gd name="connsiteX68" fmla="*/ 46418 w 443574"/>
                <a:gd name="connsiteY68" fmla="*/ 559192 h 607921"/>
                <a:gd name="connsiteX69" fmla="*/ 46418 w 443574"/>
                <a:gd name="connsiteY69" fmla="*/ 88037 h 607921"/>
                <a:gd name="connsiteX70" fmla="*/ 113551 w 443574"/>
                <a:gd name="connsiteY70" fmla="*/ 88037 h 607921"/>
                <a:gd name="connsiteX71" fmla="*/ 113551 w 443574"/>
                <a:gd name="connsiteY71" fmla="*/ 60965 h 607921"/>
                <a:gd name="connsiteX72" fmla="*/ 169075 w 443574"/>
                <a:gd name="connsiteY72" fmla="*/ 53489 h 607921"/>
                <a:gd name="connsiteX73" fmla="*/ 274500 w 443574"/>
                <a:gd name="connsiteY73" fmla="*/ 53489 h 607921"/>
                <a:gd name="connsiteX74" fmla="*/ 274500 w 443574"/>
                <a:gd name="connsiteY74" fmla="*/ 75153 h 607921"/>
                <a:gd name="connsiteX75" fmla="*/ 169075 w 443574"/>
                <a:gd name="connsiteY75" fmla="*/ 75153 h 607921"/>
                <a:gd name="connsiteX76" fmla="*/ 135242 w 443574"/>
                <a:gd name="connsiteY76" fmla="*/ 21657 h 607921"/>
                <a:gd name="connsiteX77" fmla="*/ 135242 w 443574"/>
                <a:gd name="connsiteY77" fmla="*/ 106987 h 607921"/>
                <a:gd name="connsiteX78" fmla="*/ 308225 w 443574"/>
                <a:gd name="connsiteY78" fmla="*/ 106987 h 607921"/>
                <a:gd name="connsiteX79" fmla="*/ 308225 w 443574"/>
                <a:gd name="connsiteY79" fmla="*/ 21657 h 607921"/>
                <a:gd name="connsiteX80" fmla="*/ 113551 w 443574"/>
                <a:gd name="connsiteY80" fmla="*/ 0 h 607921"/>
                <a:gd name="connsiteX81" fmla="*/ 329915 w 443574"/>
                <a:gd name="connsiteY81" fmla="*/ 0 h 607921"/>
                <a:gd name="connsiteX82" fmla="*/ 329915 w 443574"/>
                <a:gd name="connsiteY82" fmla="*/ 39308 h 607921"/>
                <a:gd name="connsiteX83" fmla="*/ 443574 w 443574"/>
                <a:gd name="connsiteY83" fmla="*/ 39308 h 607921"/>
                <a:gd name="connsiteX84" fmla="*/ 443574 w 443574"/>
                <a:gd name="connsiteY84" fmla="*/ 607921 h 607921"/>
                <a:gd name="connsiteX85" fmla="*/ 0 w 443574"/>
                <a:gd name="connsiteY85" fmla="*/ 607921 h 607921"/>
                <a:gd name="connsiteX86" fmla="*/ 0 w 443574"/>
                <a:gd name="connsiteY86" fmla="*/ 39308 h 607921"/>
                <a:gd name="connsiteX87" fmla="*/ 113551 w 443574"/>
                <a:gd name="connsiteY87" fmla="*/ 39308 h 60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43574" h="607921">
                  <a:moveTo>
                    <a:pt x="175990" y="483938"/>
                  </a:moveTo>
                  <a:lnTo>
                    <a:pt x="344571" y="483938"/>
                  </a:lnTo>
                  <a:lnTo>
                    <a:pt x="344571" y="505602"/>
                  </a:lnTo>
                  <a:lnTo>
                    <a:pt x="175990" y="505602"/>
                  </a:lnTo>
                  <a:close/>
                  <a:moveTo>
                    <a:pt x="174508" y="429814"/>
                  </a:moveTo>
                  <a:lnTo>
                    <a:pt x="343018" y="429814"/>
                  </a:lnTo>
                  <a:lnTo>
                    <a:pt x="343018" y="451478"/>
                  </a:lnTo>
                  <a:lnTo>
                    <a:pt x="174508" y="451478"/>
                  </a:lnTo>
                  <a:close/>
                  <a:moveTo>
                    <a:pt x="100118" y="429249"/>
                  </a:moveTo>
                  <a:lnTo>
                    <a:pt x="121601" y="450690"/>
                  </a:lnTo>
                  <a:lnTo>
                    <a:pt x="143084" y="429249"/>
                  </a:lnTo>
                  <a:lnTo>
                    <a:pt x="158490" y="444518"/>
                  </a:lnTo>
                  <a:lnTo>
                    <a:pt x="137008" y="465959"/>
                  </a:lnTo>
                  <a:lnTo>
                    <a:pt x="158490" y="487401"/>
                  </a:lnTo>
                  <a:lnTo>
                    <a:pt x="143084" y="502778"/>
                  </a:lnTo>
                  <a:lnTo>
                    <a:pt x="121601" y="481337"/>
                  </a:lnTo>
                  <a:lnTo>
                    <a:pt x="100118" y="502778"/>
                  </a:lnTo>
                  <a:lnTo>
                    <a:pt x="84820" y="487401"/>
                  </a:lnTo>
                  <a:lnTo>
                    <a:pt x="106303" y="465959"/>
                  </a:lnTo>
                  <a:lnTo>
                    <a:pt x="84820" y="444518"/>
                  </a:lnTo>
                  <a:close/>
                  <a:moveTo>
                    <a:pt x="174508" y="375690"/>
                  </a:moveTo>
                  <a:lnTo>
                    <a:pt x="343018" y="375690"/>
                  </a:lnTo>
                  <a:lnTo>
                    <a:pt x="343018" y="397354"/>
                  </a:lnTo>
                  <a:lnTo>
                    <a:pt x="174508" y="397354"/>
                  </a:lnTo>
                  <a:close/>
                  <a:moveTo>
                    <a:pt x="175990" y="321425"/>
                  </a:moveTo>
                  <a:lnTo>
                    <a:pt x="344571" y="321425"/>
                  </a:lnTo>
                  <a:lnTo>
                    <a:pt x="344571" y="343089"/>
                  </a:lnTo>
                  <a:lnTo>
                    <a:pt x="175990" y="343089"/>
                  </a:lnTo>
                  <a:close/>
                  <a:moveTo>
                    <a:pt x="147188" y="298986"/>
                  </a:moveTo>
                  <a:lnTo>
                    <a:pt x="162583" y="314359"/>
                  </a:lnTo>
                  <a:lnTo>
                    <a:pt x="116072" y="360801"/>
                  </a:lnTo>
                  <a:lnTo>
                    <a:pt x="80727" y="325617"/>
                  </a:lnTo>
                  <a:lnTo>
                    <a:pt x="96123" y="310245"/>
                  </a:lnTo>
                  <a:lnTo>
                    <a:pt x="116072" y="330164"/>
                  </a:lnTo>
                  <a:close/>
                  <a:moveTo>
                    <a:pt x="174508" y="267231"/>
                  </a:moveTo>
                  <a:lnTo>
                    <a:pt x="343018" y="267231"/>
                  </a:lnTo>
                  <a:lnTo>
                    <a:pt x="343018" y="288895"/>
                  </a:lnTo>
                  <a:lnTo>
                    <a:pt x="174508" y="288895"/>
                  </a:lnTo>
                  <a:close/>
                  <a:moveTo>
                    <a:pt x="175990" y="213108"/>
                  </a:moveTo>
                  <a:lnTo>
                    <a:pt x="344571" y="213108"/>
                  </a:lnTo>
                  <a:lnTo>
                    <a:pt x="344571" y="234772"/>
                  </a:lnTo>
                  <a:lnTo>
                    <a:pt x="175990" y="234772"/>
                  </a:lnTo>
                  <a:close/>
                  <a:moveTo>
                    <a:pt x="147188" y="161171"/>
                  </a:moveTo>
                  <a:lnTo>
                    <a:pt x="162583" y="176427"/>
                  </a:lnTo>
                  <a:lnTo>
                    <a:pt x="116072" y="222845"/>
                  </a:lnTo>
                  <a:lnTo>
                    <a:pt x="80727" y="187680"/>
                  </a:lnTo>
                  <a:lnTo>
                    <a:pt x="96123" y="172424"/>
                  </a:lnTo>
                  <a:lnTo>
                    <a:pt x="116072" y="192333"/>
                  </a:lnTo>
                  <a:close/>
                  <a:moveTo>
                    <a:pt x="176061" y="158984"/>
                  </a:moveTo>
                  <a:lnTo>
                    <a:pt x="344571" y="158984"/>
                  </a:lnTo>
                  <a:lnTo>
                    <a:pt x="344571" y="180648"/>
                  </a:lnTo>
                  <a:lnTo>
                    <a:pt x="176061" y="180648"/>
                  </a:lnTo>
                  <a:close/>
                  <a:moveTo>
                    <a:pt x="68108" y="109694"/>
                  </a:moveTo>
                  <a:lnTo>
                    <a:pt x="68108" y="537535"/>
                  </a:lnTo>
                  <a:lnTo>
                    <a:pt x="375357" y="537535"/>
                  </a:lnTo>
                  <a:lnTo>
                    <a:pt x="375357" y="109694"/>
                  </a:lnTo>
                  <a:lnTo>
                    <a:pt x="329915" y="109694"/>
                  </a:lnTo>
                  <a:lnTo>
                    <a:pt x="329915" y="128644"/>
                  </a:lnTo>
                  <a:lnTo>
                    <a:pt x="113551" y="128644"/>
                  </a:lnTo>
                  <a:lnTo>
                    <a:pt x="113551" y="109694"/>
                  </a:lnTo>
                  <a:close/>
                  <a:moveTo>
                    <a:pt x="21690" y="60965"/>
                  </a:moveTo>
                  <a:lnTo>
                    <a:pt x="21690" y="586264"/>
                  </a:lnTo>
                  <a:lnTo>
                    <a:pt x="421884" y="586264"/>
                  </a:lnTo>
                  <a:lnTo>
                    <a:pt x="421884" y="60965"/>
                  </a:lnTo>
                  <a:lnTo>
                    <a:pt x="329915" y="60965"/>
                  </a:lnTo>
                  <a:lnTo>
                    <a:pt x="329915" y="88037"/>
                  </a:lnTo>
                  <a:lnTo>
                    <a:pt x="397048" y="88037"/>
                  </a:lnTo>
                  <a:lnTo>
                    <a:pt x="397048" y="559192"/>
                  </a:lnTo>
                  <a:lnTo>
                    <a:pt x="46418" y="559192"/>
                  </a:lnTo>
                  <a:lnTo>
                    <a:pt x="46418" y="88037"/>
                  </a:lnTo>
                  <a:lnTo>
                    <a:pt x="113551" y="88037"/>
                  </a:lnTo>
                  <a:lnTo>
                    <a:pt x="113551" y="60965"/>
                  </a:lnTo>
                  <a:close/>
                  <a:moveTo>
                    <a:pt x="169075" y="53489"/>
                  </a:moveTo>
                  <a:lnTo>
                    <a:pt x="274500" y="53489"/>
                  </a:lnTo>
                  <a:lnTo>
                    <a:pt x="274500" y="75153"/>
                  </a:lnTo>
                  <a:lnTo>
                    <a:pt x="169075" y="75153"/>
                  </a:lnTo>
                  <a:close/>
                  <a:moveTo>
                    <a:pt x="135242" y="21657"/>
                  </a:moveTo>
                  <a:lnTo>
                    <a:pt x="135242" y="106987"/>
                  </a:lnTo>
                  <a:lnTo>
                    <a:pt x="308225" y="106987"/>
                  </a:lnTo>
                  <a:lnTo>
                    <a:pt x="308225" y="21657"/>
                  </a:lnTo>
                  <a:close/>
                  <a:moveTo>
                    <a:pt x="113551" y="0"/>
                  </a:moveTo>
                  <a:lnTo>
                    <a:pt x="329915" y="0"/>
                  </a:lnTo>
                  <a:lnTo>
                    <a:pt x="329915" y="39308"/>
                  </a:lnTo>
                  <a:lnTo>
                    <a:pt x="443574" y="39308"/>
                  </a:lnTo>
                  <a:lnTo>
                    <a:pt x="443574" y="607921"/>
                  </a:lnTo>
                  <a:lnTo>
                    <a:pt x="0" y="607921"/>
                  </a:lnTo>
                  <a:lnTo>
                    <a:pt x="0" y="39308"/>
                  </a:lnTo>
                  <a:lnTo>
                    <a:pt x="113551" y="39308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C66FCE05-D6A2-4FFB-BCB6-49CC18A8956E}"/>
              </a:ext>
            </a:extLst>
          </p:cNvPr>
          <p:cNvGrpSpPr/>
          <p:nvPr/>
        </p:nvGrpSpPr>
        <p:grpSpPr>
          <a:xfrm>
            <a:off x="3991211" y="1246041"/>
            <a:ext cx="1637827" cy="614321"/>
            <a:chOff x="3425025" y="1246041"/>
            <a:chExt cx="1637827" cy="614321"/>
          </a:xfrm>
        </p:grpSpPr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837874D6-771F-4241-95F1-4A51FE325A79}"/>
                </a:ext>
              </a:extLst>
            </p:cNvPr>
            <p:cNvSpPr txBox="1"/>
            <p:nvPr/>
          </p:nvSpPr>
          <p:spPr>
            <a:xfrm>
              <a:off x="3425025" y="1246041"/>
              <a:ext cx="16378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公司简介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44782891-2823-4627-8015-A22D3A21A148}"/>
                </a:ext>
              </a:extLst>
            </p:cNvPr>
            <p:cNvSpPr txBox="1"/>
            <p:nvPr/>
          </p:nvSpPr>
          <p:spPr>
            <a:xfrm>
              <a:off x="3425026" y="1560280"/>
              <a:ext cx="163782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/>
                <a:t>company profile</a:t>
              </a:r>
              <a:endParaRPr lang="zh-CN" altLang="en-US" sz="2000" dirty="0">
                <a:latin typeface="Noto Sans S Chinese Light" panose="020B0300000000000000" pitchFamily="34" charset="-122"/>
                <a:ea typeface="Noto Sans S Chinese Light" panose="020B0300000000000000" pitchFamily="34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EB1F4117-2C3E-4856-8B6A-ACB3169C0791}"/>
              </a:ext>
            </a:extLst>
          </p:cNvPr>
          <p:cNvGrpSpPr/>
          <p:nvPr/>
        </p:nvGrpSpPr>
        <p:grpSpPr>
          <a:xfrm>
            <a:off x="3991212" y="2126873"/>
            <a:ext cx="1637826" cy="585275"/>
            <a:chOff x="3425026" y="2010037"/>
            <a:chExt cx="1637826" cy="585275"/>
          </a:xfrm>
        </p:grpSpPr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1B5CCE8E-FF52-41E4-A5E1-B93CAD5D2F71}"/>
                </a:ext>
              </a:extLst>
            </p:cNvPr>
            <p:cNvSpPr txBox="1"/>
            <p:nvPr/>
          </p:nvSpPr>
          <p:spPr>
            <a:xfrm>
              <a:off x="3425026" y="2010037"/>
              <a:ext cx="1637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核心团队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605B41A0-19B1-475C-9C40-D45A8B0F41DD}"/>
                </a:ext>
              </a:extLst>
            </p:cNvPr>
            <p:cNvSpPr txBox="1"/>
            <p:nvPr/>
          </p:nvSpPr>
          <p:spPr>
            <a:xfrm>
              <a:off x="3425026" y="2295230"/>
              <a:ext cx="163782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/>
                <a:t>core team</a:t>
              </a:r>
              <a:endParaRPr lang="zh-CN" altLang="en-US" sz="2000" dirty="0">
                <a:latin typeface="Noto Sans S Chinese Light" panose="020B0300000000000000" pitchFamily="34" charset="-122"/>
                <a:ea typeface="Noto Sans S Chinese Light" panose="020B0300000000000000" pitchFamily="34" charset="-122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5115AFB8-81A2-493B-B758-C3B6A716CDD7}"/>
              </a:ext>
            </a:extLst>
          </p:cNvPr>
          <p:cNvGrpSpPr/>
          <p:nvPr/>
        </p:nvGrpSpPr>
        <p:grpSpPr>
          <a:xfrm>
            <a:off x="3991212" y="2978659"/>
            <a:ext cx="1655968" cy="554482"/>
            <a:chOff x="3425026" y="3129223"/>
            <a:chExt cx="1655968" cy="554482"/>
          </a:xfrm>
        </p:grpSpPr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5588BA14-9B26-4C7E-98F8-48BA02B6EB10}"/>
                </a:ext>
              </a:extLst>
            </p:cNvPr>
            <p:cNvSpPr txBox="1"/>
            <p:nvPr/>
          </p:nvSpPr>
          <p:spPr>
            <a:xfrm>
              <a:off x="3425026" y="3129223"/>
              <a:ext cx="1637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产品简介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AD51BDC0-7D06-473F-9588-3EE83847FAB4}"/>
                </a:ext>
              </a:extLst>
            </p:cNvPr>
            <p:cNvSpPr txBox="1"/>
            <p:nvPr/>
          </p:nvSpPr>
          <p:spPr>
            <a:xfrm>
              <a:off x="3443168" y="3385369"/>
              <a:ext cx="1637826" cy="298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/>
                <a:t>Introduction</a:t>
              </a:r>
              <a:endParaRPr lang="zh-CN" altLang="en-US" sz="2000" dirty="0">
                <a:latin typeface="Noto Sans S Chinese Light" panose="020B0300000000000000" pitchFamily="34" charset="-122"/>
                <a:ea typeface="Noto Sans S Chinese Light" panose="020B0300000000000000" pitchFamily="34" charset="-122"/>
              </a:endParaRP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05BCFF25-544D-4276-98DE-FB7C31A34978}"/>
              </a:ext>
            </a:extLst>
          </p:cNvPr>
          <p:cNvGrpSpPr/>
          <p:nvPr/>
        </p:nvGrpSpPr>
        <p:grpSpPr>
          <a:xfrm>
            <a:off x="3991212" y="3799653"/>
            <a:ext cx="1637826" cy="565762"/>
            <a:chOff x="3425026" y="4248409"/>
            <a:chExt cx="1637826" cy="565762"/>
          </a:xfrm>
        </p:grpSpPr>
        <p:sp>
          <p:nvSpPr>
            <p:cNvPr id="63" name="文本框 62">
              <a:extLst>
                <a:ext uri="{FF2B5EF4-FFF2-40B4-BE49-F238E27FC236}">
                  <a16:creationId xmlns="" xmlns:a16="http://schemas.microsoft.com/office/drawing/2014/main" id="{EDFE197A-5E48-4E17-B750-7A136F65D339}"/>
                </a:ext>
              </a:extLst>
            </p:cNvPr>
            <p:cNvSpPr txBox="1"/>
            <p:nvPr/>
          </p:nvSpPr>
          <p:spPr>
            <a:xfrm>
              <a:off x="3425026" y="4248409"/>
              <a:ext cx="1637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合作模式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="" xmlns:a16="http://schemas.microsoft.com/office/drawing/2014/main" id="{C904617D-E676-47CA-8F18-AFAC16699C11}"/>
                </a:ext>
              </a:extLst>
            </p:cNvPr>
            <p:cNvSpPr txBox="1"/>
            <p:nvPr/>
          </p:nvSpPr>
          <p:spPr>
            <a:xfrm>
              <a:off x="3425026" y="4514089"/>
              <a:ext cx="163782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/>
                <a:t>cooperation mode</a:t>
              </a:r>
              <a:endParaRPr lang="zh-CN" altLang="en-US" sz="2000" dirty="0">
                <a:latin typeface="Noto Sans S Chinese Light" panose="020B0300000000000000" pitchFamily="34" charset="-122"/>
                <a:ea typeface="Noto Sans S Chinese Light" panose="020B0300000000000000" pitchFamily="34" charset="-122"/>
              </a:endParaRP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6DEA74CA-B8B6-4EC0-ADE0-F58401E2410C}"/>
              </a:ext>
            </a:extLst>
          </p:cNvPr>
          <p:cNvSpPr/>
          <p:nvPr/>
        </p:nvSpPr>
        <p:spPr>
          <a:xfrm rot="16200000" flipV="1">
            <a:off x="-2198861" y="2153378"/>
            <a:ext cx="5143501" cy="836746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29406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42A82495-8F92-43A3-856F-D9E5AED4E9E6}"/>
              </a:ext>
            </a:extLst>
          </p:cNvPr>
          <p:cNvSpPr/>
          <p:nvPr/>
        </p:nvSpPr>
        <p:spPr>
          <a:xfrm rot="5400000" flipH="1" flipV="1">
            <a:off x="6153876" y="2153377"/>
            <a:ext cx="5143501" cy="836746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480FB40A-6A86-4C18-83DC-C29B54B2E498}"/>
              </a:ext>
            </a:extLst>
          </p:cNvPr>
          <p:cNvGrpSpPr/>
          <p:nvPr/>
        </p:nvGrpSpPr>
        <p:grpSpPr>
          <a:xfrm>
            <a:off x="810536" y="1808858"/>
            <a:ext cx="1758093" cy="1525783"/>
            <a:chOff x="1229735" y="1553910"/>
            <a:chExt cx="2001599" cy="1737112"/>
          </a:xfrm>
        </p:grpSpPr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16FD4251-F3F9-49BE-967D-99A697D20D21}"/>
                </a:ext>
              </a:extLst>
            </p:cNvPr>
            <p:cNvSpPr/>
            <p:nvPr/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63CDAECC-551D-46A3-8163-34539A269032}"/>
                </a:ext>
              </a:extLst>
            </p:cNvPr>
            <p:cNvSpPr/>
            <p:nvPr/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2EB3C4B8-4CEB-49BA-8424-9C27B7ADBD15}"/>
                </a:ext>
              </a:extLst>
            </p:cNvPr>
            <p:cNvSpPr/>
            <p:nvPr/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D521EF5-A41C-4E33-AA1C-9ACF2A6C2F2B}"/>
                </a:ext>
              </a:extLst>
            </p:cNvPr>
            <p:cNvSpPr/>
            <p:nvPr/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D276B83-657D-41E8-A73A-763DF1D4C4E0}"/>
                </a:ext>
              </a:extLst>
            </p:cNvPr>
            <p:cNvSpPr/>
            <p:nvPr/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94547CA9-C867-4E21-8C94-CB03C1D634F5}"/>
                </a:ext>
              </a:extLst>
            </p:cNvPr>
            <p:cNvCxnSpPr>
              <a:stCxn id="17" idx="0"/>
              <a:endCxn id="6" idx="4"/>
            </p:cNvCxnSpPr>
            <p:nvPr/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A9AFDC69-1A80-4FAD-A8D4-3803A6198A0C}"/>
                </a:ext>
              </a:extLst>
            </p:cNvPr>
            <p:cNvCxnSpPr>
              <a:stCxn id="17" idx="2"/>
              <a:endCxn id="28" idx="7"/>
            </p:cNvCxnSpPr>
            <p:nvPr/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4AD69FA6-9D1A-49D9-AE21-B9FDE1EE0974}"/>
                </a:ext>
              </a:extLst>
            </p:cNvPr>
            <p:cNvCxnSpPr>
              <a:stCxn id="17" idx="4"/>
              <a:endCxn id="29" idx="1"/>
            </p:cNvCxnSpPr>
            <p:nvPr/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7BB23C0D-FA62-4E83-80D8-742EFEFC1906}"/>
              </a:ext>
            </a:extLst>
          </p:cNvPr>
          <p:cNvCxnSpPr>
            <a:cxnSpLocks/>
          </p:cNvCxnSpPr>
          <p:nvPr/>
        </p:nvCxnSpPr>
        <p:spPr>
          <a:xfrm>
            <a:off x="2365013" y="2036536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7864934-BEB2-4D1C-A000-EC5EA0E6F2AE}"/>
              </a:ext>
            </a:extLst>
          </p:cNvPr>
          <p:cNvCxnSpPr>
            <a:cxnSpLocks/>
          </p:cNvCxnSpPr>
          <p:nvPr/>
        </p:nvCxnSpPr>
        <p:spPr>
          <a:xfrm>
            <a:off x="2365013" y="3199779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09B3A4B-25A8-40B8-98AE-719B33E9BEAB}"/>
              </a:ext>
            </a:extLst>
          </p:cNvPr>
          <p:cNvSpPr txBox="1"/>
          <p:nvPr/>
        </p:nvSpPr>
        <p:spPr>
          <a:xfrm>
            <a:off x="2480867" y="1629839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393A3B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Part ONE</a:t>
            </a:r>
            <a:endParaRPr lang="zh-CN" altLang="en-US" sz="2400" dirty="0">
              <a:solidFill>
                <a:srgbClr val="393A3B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26B407C-C443-4806-8B83-0D15BEC1EA73}"/>
              </a:ext>
            </a:extLst>
          </p:cNvPr>
          <p:cNvSpPr txBox="1"/>
          <p:nvPr/>
        </p:nvSpPr>
        <p:spPr>
          <a:xfrm>
            <a:off x="3556338" y="220021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公司简介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5037ABD-AD90-4454-A574-ED0A3A99910B}"/>
              </a:ext>
            </a:extLst>
          </p:cNvPr>
          <p:cNvSpPr txBox="1"/>
          <p:nvPr/>
        </p:nvSpPr>
        <p:spPr>
          <a:xfrm>
            <a:off x="3644043" y="2759451"/>
            <a:ext cx="18559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company profile</a:t>
            </a:r>
            <a:endParaRPr lang="zh-CN" altLang="en-US" sz="2000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8334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>
            <a:extLst>
              <a:ext uri="{FF2B5EF4-FFF2-40B4-BE49-F238E27FC236}">
                <a16:creationId xmlns="" xmlns:a16="http://schemas.microsoft.com/office/drawing/2014/main" id="{558A5872-E4DA-415E-BEBA-20DDBBB236B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" name="PA-等腰三角形 2">
              <a:extLst>
                <a:ext uri="{FF2B5EF4-FFF2-40B4-BE49-F238E27FC236}">
                  <a16:creationId xmlns="" xmlns:a16="http://schemas.microsoft.com/office/drawing/2014/main" id="{EC79F1C0-6AED-423D-BD4F-121C572A3BC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PA-等腰三角形 3">
              <a:extLst>
                <a:ext uri="{FF2B5EF4-FFF2-40B4-BE49-F238E27FC236}">
                  <a16:creationId xmlns="" xmlns:a16="http://schemas.microsoft.com/office/drawing/2014/main" id="{84B9A0DD-18FB-45E6-B6AA-1B600989B03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PA-椭圆 4">
              <a:extLst>
                <a:ext uri="{FF2B5EF4-FFF2-40B4-BE49-F238E27FC236}">
                  <a16:creationId xmlns="" xmlns:a16="http://schemas.microsoft.com/office/drawing/2014/main" id="{76216365-69AB-497B-9436-D77ED33886C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PA-椭圆 5">
              <a:extLst>
                <a:ext uri="{FF2B5EF4-FFF2-40B4-BE49-F238E27FC236}">
                  <a16:creationId xmlns="" xmlns:a16="http://schemas.microsoft.com/office/drawing/2014/main" id="{81BF5AC2-A9C4-4185-BCF6-DAFA20B37B7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椭圆 6">
              <a:extLst>
                <a:ext uri="{FF2B5EF4-FFF2-40B4-BE49-F238E27FC236}">
                  <a16:creationId xmlns="" xmlns:a16="http://schemas.microsoft.com/office/drawing/2014/main" id="{A84B0272-F500-4ADE-BA4A-8E700BF06B3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PA-直接连接符 7">
              <a:extLst>
                <a:ext uri="{FF2B5EF4-FFF2-40B4-BE49-F238E27FC236}">
                  <a16:creationId xmlns="" xmlns:a16="http://schemas.microsoft.com/office/drawing/2014/main" id="{05CB3658-7AF8-4C43-B8F0-5C41FE6511C2}"/>
                </a:ext>
              </a:extLst>
            </p:cNvPr>
            <p:cNvCxnSpPr>
              <a:stCxn id="4" idx="0"/>
              <a:endCxn id="5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A-直接连接符 8">
              <a:extLst>
                <a:ext uri="{FF2B5EF4-FFF2-40B4-BE49-F238E27FC236}">
                  <a16:creationId xmlns="" xmlns:a16="http://schemas.microsoft.com/office/drawing/2014/main" id="{4594FEAD-2060-48FB-88C9-B1D21507880C}"/>
                </a:ext>
              </a:extLst>
            </p:cNvPr>
            <p:cNvCxnSpPr>
              <a:stCxn id="4" idx="2"/>
              <a:endCxn id="6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PA-直接连接符 9">
              <a:extLst>
                <a:ext uri="{FF2B5EF4-FFF2-40B4-BE49-F238E27FC236}">
                  <a16:creationId xmlns="" xmlns:a16="http://schemas.microsoft.com/office/drawing/2014/main" id="{D00086D5-A413-42C7-A9AC-BC0FBAA2B5C6}"/>
                </a:ext>
              </a:extLst>
            </p:cNvPr>
            <p:cNvCxnSpPr>
              <a:stCxn id="4" idx="4"/>
              <a:endCxn id="7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PA-文本框 10">
            <a:extLst>
              <a:ext uri="{FF2B5EF4-FFF2-40B4-BE49-F238E27FC236}">
                <a16:creationId xmlns="" xmlns:a16="http://schemas.microsoft.com/office/drawing/2014/main" id="{37F6A8A2-465F-47B9-87E2-491660D149A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1.1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13" name="PA-直接连接符 12">
            <a:extLst>
              <a:ext uri="{FF2B5EF4-FFF2-40B4-BE49-F238E27FC236}">
                <a16:creationId xmlns="" xmlns:a16="http://schemas.microsoft.com/office/drawing/2014/main" id="{EEFB25B6-1BAD-40DF-8490-B43D8914A767}"/>
              </a:ext>
            </a:extLst>
          </p:cNvPr>
          <p:cNvCxnSpPr>
            <a:cxnSpLocks/>
            <a:endCxn id="16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A-等腰三角形 15">
            <a:extLst>
              <a:ext uri="{FF2B5EF4-FFF2-40B4-BE49-F238E27FC236}">
                <a16:creationId xmlns="" xmlns:a16="http://schemas.microsoft.com/office/drawing/2014/main" id="{751804D9-2F88-4ADF-9EC2-3CD04397457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A-等腰三角形 17">
            <a:extLst>
              <a:ext uri="{FF2B5EF4-FFF2-40B4-BE49-F238E27FC236}">
                <a16:creationId xmlns="" xmlns:a16="http://schemas.microsoft.com/office/drawing/2014/main" id="{AC0B4774-A832-4A89-847A-AA71FDB65B54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-等腰三角形 18">
            <a:extLst>
              <a:ext uri="{FF2B5EF4-FFF2-40B4-BE49-F238E27FC236}">
                <a16:creationId xmlns="" xmlns:a16="http://schemas.microsoft.com/office/drawing/2014/main" id="{937E657C-2AE7-4214-90A2-86074611A706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-等腰三角形 19">
            <a:extLst>
              <a:ext uri="{FF2B5EF4-FFF2-40B4-BE49-F238E27FC236}">
                <a16:creationId xmlns="" xmlns:a16="http://schemas.microsoft.com/office/drawing/2014/main" id="{7BD44761-7D05-4FF7-AA10-1EF12FE6027C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-文本框 21">
            <a:extLst>
              <a:ext uri="{FF2B5EF4-FFF2-40B4-BE49-F238E27FC236}">
                <a16:creationId xmlns="" xmlns:a16="http://schemas.microsoft.com/office/drawing/2014/main" id="{8131108E-6F7D-4AC8-B485-439D0576206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65B7C679-C0EB-44B2-8D6C-12364972BC4D}"/>
              </a:ext>
            </a:extLst>
          </p:cNvPr>
          <p:cNvSpPr/>
          <p:nvPr/>
        </p:nvSpPr>
        <p:spPr>
          <a:xfrm>
            <a:off x="2425785" y="1223454"/>
            <a:ext cx="6144709" cy="3243310"/>
          </a:xfrm>
          <a:prstGeom prst="rect">
            <a:avLst/>
          </a:prstGeom>
          <a:solidFill>
            <a:srgbClr val="19191A">
              <a:alpha val="1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11C82EC6-198A-4692-B120-0EDE28863BDC}"/>
              </a:ext>
            </a:extLst>
          </p:cNvPr>
          <p:cNvGrpSpPr/>
          <p:nvPr/>
        </p:nvGrpSpPr>
        <p:grpSpPr>
          <a:xfrm>
            <a:off x="544664" y="1223454"/>
            <a:ext cx="3762242" cy="3243312"/>
            <a:chOff x="339905" y="1223454"/>
            <a:chExt cx="3762242" cy="3243312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53B5817C-3C67-4D01-8FEC-35A738ED3705}"/>
                </a:ext>
              </a:extLst>
            </p:cNvPr>
            <p:cNvSpPr/>
            <p:nvPr/>
          </p:nvSpPr>
          <p:spPr>
            <a:xfrm>
              <a:off x="339905" y="1223454"/>
              <a:ext cx="3762242" cy="3243312"/>
            </a:xfrm>
            <a:prstGeom prst="triangle">
              <a:avLst/>
            </a:prstGeom>
            <a:blipFill>
              <a:blip r:embed="rId19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="" xmlns:a16="http://schemas.microsoft.com/office/drawing/2014/main" id="{21B17BEC-D95F-4198-A559-3843587A15EA}"/>
                </a:ext>
              </a:extLst>
            </p:cNvPr>
            <p:cNvSpPr/>
            <p:nvPr/>
          </p:nvSpPr>
          <p:spPr>
            <a:xfrm>
              <a:off x="591097" y="1522104"/>
              <a:ext cx="3241040" cy="2794000"/>
            </a:xfrm>
            <a:prstGeom prst="triangle">
              <a:avLst/>
            </a:prstGeom>
            <a:noFill/>
            <a:ln>
              <a:solidFill>
                <a:srgbClr val="F8F8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5EA03EEC-6769-4153-9F4D-8703DC24CDC8}"/>
              </a:ext>
            </a:extLst>
          </p:cNvPr>
          <p:cNvSpPr txBox="1"/>
          <p:nvPr/>
        </p:nvSpPr>
        <p:spPr>
          <a:xfrm>
            <a:off x="3860735" y="17644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D28C49C8-1EBA-4CD6-B880-C5142E3CF7CB}"/>
              </a:ext>
            </a:extLst>
          </p:cNvPr>
          <p:cNvCxnSpPr/>
          <p:nvPr/>
        </p:nvCxnSpPr>
        <p:spPr>
          <a:xfrm>
            <a:off x="3903844" y="2076213"/>
            <a:ext cx="1819005" cy="0"/>
          </a:xfrm>
          <a:prstGeom prst="line">
            <a:avLst/>
          </a:prstGeom>
          <a:ln w="3175" cmpd="thinThick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318BF119-86A0-4CB4-B583-E480952BFAA5}"/>
              </a:ext>
            </a:extLst>
          </p:cNvPr>
          <p:cNvSpPr/>
          <p:nvPr/>
        </p:nvSpPr>
        <p:spPr>
          <a:xfrm>
            <a:off x="3812136" y="2076215"/>
            <a:ext cx="4428319" cy="1306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请在此处输入您的文字内容，请在此处输入您的文字内容，请在此处输入您的文字内容，请在此处输入您的文字内容，请在此处输入您的文字内容，请在此处输入您的文字内容</a:t>
            </a:r>
          </a:p>
        </p:txBody>
      </p:sp>
      <p:sp>
        <p:nvSpPr>
          <p:cNvPr id="31" name="levels_154521">
            <a:extLst>
              <a:ext uri="{FF2B5EF4-FFF2-40B4-BE49-F238E27FC236}">
                <a16:creationId xmlns="" xmlns:a16="http://schemas.microsoft.com/office/drawing/2014/main" id="{E4232495-8C97-45BE-94F6-8122C96E8193}"/>
              </a:ext>
            </a:extLst>
          </p:cNvPr>
          <p:cNvSpPr>
            <a:spLocks noChangeAspect="1"/>
          </p:cNvSpPr>
          <p:nvPr/>
        </p:nvSpPr>
        <p:spPr bwMode="auto">
          <a:xfrm>
            <a:off x="3513668" y="1787534"/>
            <a:ext cx="402060" cy="300412"/>
          </a:xfrm>
          <a:custGeom>
            <a:avLst/>
            <a:gdLst>
              <a:gd name="connsiteX0" fmla="*/ 420993 w 607639"/>
              <a:gd name="connsiteY0" fmla="*/ 354662 h 454018"/>
              <a:gd name="connsiteX1" fmla="*/ 439481 w 607639"/>
              <a:gd name="connsiteY1" fmla="*/ 354662 h 454018"/>
              <a:gd name="connsiteX2" fmla="*/ 439481 w 607639"/>
              <a:gd name="connsiteY2" fmla="*/ 373150 h 454018"/>
              <a:gd name="connsiteX3" fmla="*/ 420993 w 607639"/>
              <a:gd name="connsiteY3" fmla="*/ 373150 h 454018"/>
              <a:gd name="connsiteX4" fmla="*/ 328251 w 607639"/>
              <a:gd name="connsiteY4" fmla="*/ 97664 h 454018"/>
              <a:gd name="connsiteX5" fmla="*/ 314990 w 607639"/>
              <a:gd name="connsiteY5" fmla="*/ 117126 h 454018"/>
              <a:gd name="connsiteX6" fmla="*/ 516409 w 607639"/>
              <a:gd name="connsiteY6" fmla="*/ 413584 h 454018"/>
              <a:gd name="connsiteX7" fmla="*/ 26168 w 607639"/>
              <a:gd name="connsiteY7" fmla="*/ 413584 h 454018"/>
              <a:gd name="connsiteX8" fmla="*/ 37827 w 607639"/>
              <a:gd name="connsiteY8" fmla="*/ 435534 h 454018"/>
              <a:gd name="connsiteX9" fmla="*/ 557885 w 607639"/>
              <a:gd name="connsiteY9" fmla="*/ 435534 h 454018"/>
              <a:gd name="connsiteX10" fmla="*/ 328251 w 607639"/>
              <a:gd name="connsiteY10" fmla="*/ 25682 h 454018"/>
              <a:gd name="connsiteX11" fmla="*/ 104670 w 607639"/>
              <a:gd name="connsiteY11" fmla="*/ 354665 h 454018"/>
              <a:gd name="connsiteX12" fmla="*/ 131194 w 607639"/>
              <a:gd name="connsiteY12" fmla="*/ 354665 h 454018"/>
              <a:gd name="connsiteX13" fmla="*/ 328251 w 607639"/>
              <a:gd name="connsiteY13" fmla="*/ 64695 h 454018"/>
              <a:gd name="connsiteX14" fmla="*/ 574351 w 607639"/>
              <a:gd name="connsiteY14" fmla="*/ 426914 h 454018"/>
              <a:gd name="connsiteX15" fmla="*/ 586011 w 607639"/>
              <a:gd name="connsiteY15" fmla="*/ 404964 h 454018"/>
              <a:gd name="connsiteX16" fmla="*/ 284283 w 607639"/>
              <a:gd name="connsiteY16" fmla="*/ 18484 h 454018"/>
              <a:gd name="connsiteX17" fmla="*/ 28215 w 607639"/>
              <a:gd name="connsiteY17" fmla="*/ 395100 h 454018"/>
              <a:gd name="connsiteX18" fmla="*/ 481519 w 607639"/>
              <a:gd name="connsiteY18" fmla="*/ 395100 h 454018"/>
              <a:gd name="connsiteX19" fmla="*/ 303775 w 607639"/>
              <a:gd name="connsiteY19" fmla="*/ 133655 h 454018"/>
              <a:gd name="connsiteX20" fmla="*/ 153534 w 607639"/>
              <a:gd name="connsiteY20" fmla="*/ 354665 h 454018"/>
              <a:gd name="connsiteX21" fmla="*/ 402482 w 607639"/>
              <a:gd name="connsiteY21" fmla="*/ 354665 h 454018"/>
              <a:gd name="connsiteX22" fmla="*/ 402482 w 607639"/>
              <a:gd name="connsiteY22" fmla="*/ 373150 h 454018"/>
              <a:gd name="connsiteX23" fmla="*/ 69691 w 607639"/>
              <a:gd name="connsiteY23" fmla="*/ 373150 h 454018"/>
              <a:gd name="connsiteX24" fmla="*/ 310806 w 607639"/>
              <a:gd name="connsiteY24" fmla="*/ 18484 h 454018"/>
              <a:gd name="connsiteX25" fmla="*/ 274403 w 607639"/>
              <a:gd name="connsiteY25" fmla="*/ 0 h 454018"/>
              <a:gd name="connsiteX26" fmla="*/ 333147 w 607639"/>
              <a:gd name="connsiteY26" fmla="*/ 0 h 454018"/>
              <a:gd name="connsiteX27" fmla="*/ 607639 w 607639"/>
              <a:gd name="connsiteY27" fmla="*/ 403809 h 454018"/>
              <a:gd name="connsiteX28" fmla="*/ 580937 w 607639"/>
              <a:gd name="connsiteY28" fmla="*/ 454018 h 454018"/>
              <a:gd name="connsiteX29" fmla="*/ 26702 w 607639"/>
              <a:gd name="connsiteY29" fmla="*/ 454018 h 454018"/>
              <a:gd name="connsiteX30" fmla="*/ 0 w 607639"/>
              <a:gd name="connsiteY30" fmla="*/ 403809 h 45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7639" h="454018">
                <a:moveTo>
                  <a:pt x="420993" y="354662"/>
                </a:moveTo>
                <a:lnTo>
                  <a:pt x="439481" y="354662"/>
                </a:lnTo>
                <a:lnTo>
                  <a:pt x="439481" y="373150"/>
                </a:lnTo>
                <a:lnTo>
                  <a:pt x="420993" y="373150"/>
                </a:lnTo>
                <a:close/>
                <a:moveTo>
                  <a:pt x="328251" y="97664"/>
                </a:moveTo>
                <a:lnTo>
                  <a:pt x="314990" y="117126"/>
                </a:lnTo>
                <a:lnTo>
                  <a:pt x="516409" y="413584"/>
                </a:lnTo>
                <a:lnTo>
                  <a:pt x="26168" y="413584"/>
                </a:lnTo>
                <a:lnTo>
                  <a:pt x="37827" y="435534"/>
                </a:lnTo>
                <a:lnTo>
                  <a:pt x="557885" y="435534"/>
                </a:lnTo>
                <a:close/>
                <a:moveTo>
                  <a:pt x="328251" y="25682"/>
                </a:moveTo>
                <a:lnTo>
                  <a:pt x="104670" y="354665"/>
                </a:lnTo>
                <a:lnTo>
                  <a:pt x="131194" y="354665"/>
                </a:lnTo>
                <a:lnTo>
                  <a:pt x="328251" y="64695"/>
                </a:lnTo>
                <a:lnTo>
                  <a:pt x="574351" y="426914"/>
                </a:lnTo>
                <a:lnTo>
                  <a:pt x="586011" y="404964"/>
                </a:lnTo>
                <a:close/>
                <a:moveTo>
                  <a:pt x="284283" y="18484"/>
                </a:moveTo>
                <a:lnTo>
                  <a:pt x="28215" y="395100"/>
                </a:lnTo>
                <a:lnTo>
                  <a:pt x="481519" y="395100"/>
                </a:lnTo>
                <a:lnTo>
                  <a:pt x="303775" y="133655"/>
                </a:lnTo>
                <a:lnTo>
                  <a:pt x="153534" y="354665"/>
                </a:lnTo>
                <a:lnTo>
                  <a:pt x="402482" y="354665"/>
                </a:lnTo>
                <a:lnTo>
                  <a:pt x="402482" y="373150"/>
                </a:lnTo>
                <a:lnTo>
                  <a:pt x="69691" y="373150"/>
                </a:lnTo>
                <a:lnTo>
                  <a:pt x="310806" y="18484"/>
                </a:lnTo>
                <a:close/>
                <a:moveTo>
                  <a:pt x="274403" y="0"/>
                </a:moveTo>
                <a:lnTo>
                  <a:pt x="333147" y="0"/>
                </a:lnTo>
                <a:lnTo>
                  <a:pt x="607639" y="403809"/>
                </a:lnTo>
                <a:lnTo>
                  <a:pt x="580937" y="454018"/>
                </a:lnTo>
                <a:lnTo>
                  <a:pt x="26702" y="454018"/>
                </a:lnTo>
                <a:lnTo>
                  <a:pt x="0" y="403809"/>
                </a:ln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5399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47" presetClass="entr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8" grpId="0" animBg="1"/>
      <p:bldP spid="19" grpId="0" animBg="1"/>
      <p:bldP spid="20" grpId="0" animBg="1"/>
      <p:bldP spid="22" grpId="0"/>
      <p:bldP spid="24" grpId="0" animBg="1"/>
      <p:bldP spid="26" grpId="0"/>
      <p:bldP spid="29" grpId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450570E9-D602-4D7E-AE69-B02C624F5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18" y="787188"/>
            <a:ext cx="9140965" cy="18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CB632BBD-EFBF-4BDE-9F46-F2711132435D}"/>
              </a:ext>
            </a:extLst>
          </p:cNvPr>
          <p:cNvSpPr/>
          <p:nvPr/>
        </p:nvSpPr>
        <p:spPr>
          <a:xfrm>
            <a:off x="0" y="2264109"/>
            <a:ext cx="9144000" cy="364063"/>
          </a:xfrm>
          <a:prstGeom prst="rect">
            <a:avLst/>
          </a:prstGeom>
          <a:solidFill>
            <a:srgbClr val="19191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ABAB5DD0-4BB2-49AB-9A29-3BB73805F9FD}"/>
              </a:ext>
            </a:extLst>
          </p:cNvPr>
          <p:cNvSpPr/>
          <p:nvPr/>
        </p:nvSpPr>
        <p:spPr>
          <a:xfrm>
            <a:off x="4120595" y="230048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20" name="双大括号 19">
            <a:extLst>
              <a:ext uri="{FF2B5EF4-FFF2-40B4-BE49-F238E27FC236}">
                <a16:creationId xmlns="" xmlns:a16="http://schemas.microsoft.com/office/drawing/2014/main" id="{7A0C5156-879B-4C0B-9B39-D691AC428768}"/>
              </a:ext>
            </a:extLst>
          </p:cNvPr>
          <p:cNvSpPr/>
          <p:nvPr/>
        </p:nvSpPr>
        <p:spPr>
          <a:xfrm rot="16200000">
            <a:off x="3257869" y="135102"/>
            <a:ext cx="2753213" cy="7739353"/>
          </a:xfrm>
          <a:custGeom>
            <a:avLst/>
            <a:gdLst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14" fmla="*/ 550616 w 3303829"/>
              <a:gd name="connsiteY14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14" fmla="*/ 550616 w 3303829"/>
              <a:gd name="connsiteY14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2753213 w 3303829"/>
              <a:gd name="connsiteY6" fmla="*/ 0 h 7647913"/>
              <a:gd name="connsiteX7" fmla="*/ 3028521 w 3303829"/>
              <a:gd name="connsiteY7" fmla="*/ 275308 h 7647913"/>
              <a:gd name="connsiteX8" fmla="*/ 3028521 w 3303829"/>
              <a:gd name="connsiteY8" fmla="*/ 3548648 h 7647913"/>
              <a:gd name="connsiteX9" fmla="*/ 3303829 w 3303829"/>
              <a:gd name="connsiteY9" fmla="*/ 3823956 h 7647913"/>
              <a:gd name="connsiteX10" fmla="*/ 3028521 w 3303829"/>
              <a:gd name="connsiteY10" fmla="*/ 4099264 h 7647913"/>
              <a:gd name="connsiteX11" fmla="*/ 3028521 w 3303829"/>
              <a:gd name="connsiteY11" fmla="*/ 7372605 h 7647913"/>
              <a:gd name="connsiteX12" fmla="*/ 2753213 w 3303829"/>
              <a:gd name="connsiteY12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14" fmla="*/ 550616 w 3303829"/>
              <a:gd name="connsiteY14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275308 w 3303829"/>
              <a:gd name="connsiteY3" fmla="*/ 3548649 h 7647913"/>
              <a:gd name="connsiteX4" fmla="*/ 275308 w 3303829"/>
              <a:gd name="connsiteY4" fmla="*/ 275308 h 7647913"/>
              <a:gd name="connsiteX5" fmla="*/ 2753213 w 3303829"/>
              <a:gd name="connsiteY5" fmla="*/ 0 h 7647913"/>
              <a:gd name="connsiteX6" fmla="*/ 3028521 w 3303829"/>
              <a:gd name="connsiteY6" fmla="*/ 275308 h 7647913"/>
              <a:gd name="connsiteX7" fmla="*/ 3028521 w 3303829"/>
              <a:gd name="connsiteY7" fmla="*/ 3548648 h 7647913"/>
              <a:gd name="connsiteX8" fmla="*/ 3303829 w 3303829"/>
              <a:gd name="connsiteY8" fmla="*/ 3823956 h 7647913"/>
              <a:gd name="connsiteX9" fmla="*/ 3028521 w 3303829"/>
              <a:gd name="connsiteY9" fmla="*/ 4099264 h 7647913"/>
              <a:gd name="connsiteX10" fmla="*/ 3028521 w 3303829"/>
              <a:gd name="connsiteY10" fmla="*/ 7372605 h 7647913"/>
              <a:gd name="connsiteX11" fmla="*/ 2753213 w 3303829"/>
              <a:gd name="connsiteY11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14" fmla="*/ 550616 w 3303829"/>
              <a:gd name="connsiteY14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275308 w 3303829"/>
              <a:gd name="connsiteY3" fmla="*/ 275308 h 7647913"/>
              <a:gd name="connsiteX4" fmla="*/ 2753213 w 3303829"/>
              <a:gd name="connsiteY4" fmla="*/ 0 h 7647913"/>
              <a:gd name="connsiteX5" fmla="*/ 3028521 w 3303829"/>
              <a:gd name="connsiteY5" fmla="*/ 275308 h 7647913"/>
              <a:gd name="connsiteX6" fmla="*/ 3028521 w 3303829"/>
              <a:gd name="connsiteY6" fmla="*/ 3548648 h 7647913"/>
              <a:gd name="connsiteX7" fmla="*/ 3303829 w 3303829"/>
              <a:gd name="connsiteY7" fmla="*/ 3823956 h 7647913"/>
              <a:gd name="connsiteX8" fmla="*/ 3028521 w 3303829"/>
              <a:gd name="connsiteY8" fmla="*/ 4099264 h 7647913"/>
              <a:gd name="connsiteX9" fmla="*/ 3028521 w 3303829"/>
              <a:gd name="connsiteY9" fmla="*/ 7372605 h 7647913"/>
              <a:gd name="connsiteX10" fmla="*/ 2753213 w 3303829"/>
              <a:gd name="connsiteY10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3548649 h 7647913"/>
              <a:gd name="connsiteX5" fmla="*/ 275308 w 3303829"/>
              <a:gd name="connsiteY5" fmla="*/ 275308 h 7647913"/>
              <a:gd name="connsiteX6" fmla="*/ 550616 w 3303829"/>
              <a:gd name="connsiteY6" fmla="*/ 0 h 7647913"/>
              <a:gd name="connsiteX7" fmla="*/ 2753213 w 3303829"/>
              <a:gd name="connsiteY7" fmla="*/ 0 h 7647913"/>
              <a:gd name="connsiteX8" fmla="*/ 3028521 w 3303829"/>
              <a:gd name="connsiteY8" fmla="*/ 275308 h 7647913"/>
              <a:gd name="connsiteX9" fmla="*/ 3028521 w 3303829"/>
              <a:gd name="connsiteY9" fmla="*/ 3548648 h 7647913"/>
              <a:gd name="connsiteX10" fmla="*/ 3303829 w 3303829"/>
              <a:gd name="connsiteY10" fmla="*/ 3823956 h 7647913"/>
              <a:gd name="connsiteX11" fmla="*/ 3028521 w 3303829"/>
              <a:gd name="connsiteY11" fmla="*/ 4099264 h 7647913"/>
              <a:gd name="connsiteX12" fmla="*/ 3028521 w 3303829"/>
              <a:gd name="connsiteY12" fmla="*/ 7372605 h 7647913"/>
              <a:gd name="connsiteX13" fmla="*/ 2753213 w 3303829"/>
              <a:gd name="connsiteY13" fmla="*/ 7647913 h 7647913"/>
              <a:gd name="connsiteX14" fmla="*/ 550616 w 3303829"/>
              <a:gd name="connsiteY14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2753213 w 3303829"/>
              <a:gd name="connsiteY3" fmla="*/ 0 h 7647913"/>
              <a:gd name="connsiteX4" fmla="*/ 3028521 w 3303829"/>
              <a:gd name="connsiteY4" fmla="*/ 275308 h 7647913"/>
              <a:gd name="connsiteX5" fmla="*/ 3028521 w 3303829"/>
              <a:gd name="connsiteY5" fmla="*/ 3548648 h 7647913"/>
              <a:gd name="connsiteX6" fmla="*/ 3303829 w 3303829"/>
              <a:gd name="connsiteY6" fmla="*/ 3823956 h 7647913"/>
              <a:gd name="connsiteX7" fmla="*/ 3028521 w 3303829"/>
              <a:gd name="connsiteY7" fmla="*/ 4099264 h 7647913"/>
              <a:gd name="connsiteX8" fmla="*/ 3028521 w 3303829"/>
              <a:gd name="connsiteY8" fmla="*/ 7372605 h 7647913"/>
              <a:gd name="connsiteX9" fmla="*/ 2753213 w 3303829"/>
              <a:gd name="connsiteY9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275308 h 7647913"/>
              <a:gd name="connsiteX5" fmla="*/ 550616 w 3303829"/>
              <a:gd name="connsiteY5" fmla="*/ 0 h 7647913"/>
              <a:gd name="connsiteX6" fmla="*/ 2753213 w 3303829"/>
              <a:gd name="connsiteY6" fmla="*/ 0 h 7647913"/>
              <a:gd name="connsiteX7" fmla="*/ 3028521 w 3303829"/>
              <a:gd name="connsiteY7" fmla="*/ 275308 h 7647913"/>
              <a:gd name="connsiteX8" fmla="*/ 3028521 w 3303829"/>
              <a:gd name="connsiteY8" fmla="*/ 3548648 h 7647913"/>
              <a:gd name="connsiteX9" fmla="*/ 3303829 w 3303829"/>
              <a:gd name="connsiteY9" fmla="*/ 3823956 h 7647913"/>
              <a:gd name="connsiteX10" fmla="*/ 3028521 w 3303829"/>
              <a:gd name="connsiteY10" fmla="*/ 4099264 h 7647913"/>
              <a:gd name="connsiteX11" fmla="*/ 3028521 w 3303829"/>
              <a:gd name="connsiteY11" fmla="*/ 7372605 h 7647913"/>
              <a:gd name="connsiteX12" fmla="*/ 2753213 w 3303829"/>
              <a:gd name="connsiteY12" fmla="*/ 7647913 h 7647913"/>
              <a:gd name="connsiteX13" fmla="*/ 550616 w 3303829"/>
              <a:gd name="connsiteY13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2753213 w 3303829"/>
              <a:gd name="connsiteY3" fmla="*/ 0 h 7647913"/>
              <a:gd name="connsiteX4" fmla="*/ 3028521 w 3303829"/>
              <a:gd name="connsiteY4" fmla="*/ 275308 h 7647913"/>
              <a:gd name="connsiteX5" fmla="*/ 3028521 w 3303829"/>
              <a:gd name="connsiteY5" fmla="*/ 3548648 h 7647913"/>
              <a:gd name="connsiteX6" fmla="*/ 3303829 w 3303829"/>
              <a:gd name="connsiteY6" fmla="*/ 3823956 h 7647913"/>
              <a:gd name="connsiteX7" fmla="*/ 3028521 w 3303829"/>
              <a:gd name="connsiteY7" fmla="*/ 4099264 h 7647913"/>
              <a:gd name="connsiteX8" fmla="*/ 3028521 w 3303829"/>
              <a:gd name="connsiteY8" fmla="*/ 7372605 h 7647913"/>
              <a:gd name="connsiteX9" fmla="*/ 2753213 w 3303829"/>
              <a:gd name="connsiteY9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275308 h 7647913"/>
              <a:gd name="connsiteX5" fmla="*/ 550616 w 3303829"/>
              <a:gd name="connsiteY5" fmla="*/ 0 h 7647913"/>
              <a:gd name="connsiteX6" fmla="*/ 2753213 w 3303829"/>
              <a:gd name="connsiteY6" fmla="*/ 0 h 7647913"/>
              <a:gd name="connsiteX7" fmla="*/ 3028521 w 3303829"/>
              <a:gd name="connsiteY7" fmla="*/ 275308 h 7647913"/>
              <a:gd name="connsiteX8" fmla="*/ 3028521 w 3303829"/>
              <a:gd name="connsiteY8" fmla="*/ 3548648 h 7647913"/>
              <a:gd name="connsiteX9" fmla="*/ 3303829 w 3303829"/>
              <a:gd name="connsiteY9" fmla="*/ 3823956 h 7647913"/>
              <a:gd name="connsiteX10" fmla="*/ 3028521 w 3303829"/>
              <a:gd name="connsiteY10" fmla="*/ 4099264 h 7647913"/>
              <a:gd name="connsiteX11" fmla="*/ 3028521 w 3303829"/>
              <a:gd name="connsiteY11" fmla="*/ 7372605 h 7647913"/>
              <a:gd name="connsiteX12" fmla="*/ 2753213 w 3303829"/>
              <a:gd name="connsiteY12" fmla="*/ 7647913 h 7647913"/>
              <a:gd name="connsiteX13" fmla="*/ 550616 w 3303829"/>
              <a:gd name="connsiteY13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213 w 3303829"/>
              <a:gd name="connsiteY2" fmla="*/ 0 h 7647913"/>
              <a:gd name="connsiteX3" fmla="*/ 3028521 w 3303829"/>
              <a:gd name="connsiteY3" fmla="*/ 275308 h 7647913"/>
              <a:gd name="connsiteX4" fmla="*/ 3028521 w 3303829"/>
              <a:gd name="connsiteY4" fmla="*/ 3548648 h 7647913"/>
              <a:gd name="connsiteX5" fmla="*/ 3303829 w 3303829"/>
              <a:gd name="connsiteY5" fmla="*/ 3823956 h 7647913"/>
              <a:gd name="connsiteX6" fmla="*/ 3028521 w 3303829"/>
              <a:gd name="connsiteY6" fmla="*/ 4099264 h 7647913"/>
              <a:gd name="connsiteX7" fmla="*/ 3028521 w 3303829"/>
              <a:gd name="connsiteY7" fmla="*/ 7372605 h 7647913"/>
              <a:gd name="connsiteX8" fmla="*/ 2753213 w 3303829"/>
              <a:gd name="connsiteY8" fmla="*/ 7647913 h 7647913"/>
              <a:gd name="connsiteX0" fmla="*/ 550616 w 3303829"/>
              <a:gd name="connsiteY0" fmla="*/ 7647913 h 7647913"/>
              <a:gd name="connsiteX1" fmla="*/ 275308 w 3303829"/>
              <a:gd name="connsiteY1" fmla="*/ 7372605 h 7647913"/>
              <a:gd name="connsiteX2" fmla="*/ 275308 w 3303829"/>
              <a:gd name="connsiteY2" fmla="*/ 4099265 h 7647913"/>
              <a:gd name="connsiteX3" fmla="*/ 0 w 3303829"/>
              <a:gd name="connsiteY3" fmla="*/ 3823957 h 7647913"/>
              <a:gd name="connsiteX4" fmla="*/ 275308 w 3303829"/>
              <a:gd name="connsiteY4" fmla="*/ 275308 h 7647913"/>
              <a:gd name="connsiteX5" fmla="*/ 550616 w 3303829"/>
              <a:gd name="connsiteY5" fmla="*/ 0 h 7647913"/>
              <a:gd name="connsiteX6" fmla="*/ 2753213 w 3303829"/>
              <a:gd name="connsiteY6" fmla="*/ 0 h 7647913"/>
              <a:gd name="connsiteX7" fmla="*/ 3028521 w 3303829"/>
              <a:gd name="connsiteY7" fmla="*/ 275308 h 7647913"/>
              <a:gd name="connsiteX8" fmla="*/ 3028521 w 3303829"/>
              <a:gd name="connsiteY8" fmla="*/ 3548648 h 7647913"/>
              <a:gd name="connsiteX9" fmla="*/ 3303829 w 3303829"/>
              <a:gd name="connsiteY9" fmla="*/ 3823956 h 7647913"/>
              <a:gd name="connsiteX10" fmla="*/ 3028521 w 3303829"/>
              <a:gd name="connsiteY10" fmla="*/ 4099264 h 7647913"/>
              <a:gd name="connsiteX11" fmla="*/ 3028521 w 3303829"/>
              <a:gd name="connsiteY11" fmla="*/ 7372605 h 7647913"/>
              <a:gd name="connsiteX12" fmla="*/ 2753213 w 3303829"/>
              <a:gd name="connsiteY12" fmla="*/ 7647913 h 7647913"/>
              <a:gd name="connsiteX13" fmla="*/ 550616 w 3303829"/>
              <a:gd name="connsiteY13" fmla="*/ 7647913 h 7647913"/>
              <a:gd name="connsiteX0" fmla="*/ 2753213 w 3303829"/>
              <a:gd name="connsiteY0" fmla="*/ 0 h 7647913"/>
              <a:gd name="connsiteX1" fmla="*/ 3028521 w 3303829"/>
              <a:gd name="connsiteY1" fmla="*/ 275308 h 7647913"/>
              <a:gd name="connsiteX2" fmla="*/ 3028521 w 3303829"/>
              <a:gd name="connsiteY2" fmla="*/ 3548648 h 7647913"/>
              <a:gd name="connsiteX3" fmla="*/ 3303829 w 3303829"/>
              <a:gd name="connsiteY3" fmla="*/ 3823956 h 7647913"/>
              <a:gd name="connsiteX4" fmla="*/ 3028521 w 3303829"/>
              <a:gd name="connsiteY4" fmla="*/ 4099264 h 7647913"/>
              <a:gd name="connsiteX5" fmla="*/ 3028521 w 3303829"/>
              <a:gd name="connsiteY5" fmla="*/ 7372605 h 7647913"/>
              <a:gd name="connsiteX6" fmla="*/ 2753213 w 3303829"/>
              <a:gd name="connsiteY6" fmla="*/ 7647913 h 7647913"/>
              <a:gd name="connsiteX0" fmla="*/ 550616 w 3303829"/>
              <a:gd name="connsiteY0" fmla="*/ 7647913 h 7739353"/>
              <a:gd name="connsiteX1" fmla="*/ 275308 w 3303829"/>
              <a:gd name="connsiteY1" fmla="*/ 7372605 h 7739353"/>
              <a:gd name="connsiteX2" fmla="*/ 275308 w 3303829"/>
              <a:gd name="connsiteY2" fmla="*/ 4099265 h 7739353"/>
              <a:gd name="connsiteX3" fmla="*/ 0 w 3303829"/>
              <a:gd name="connsiteY3" fmla="*/ 3823957 h 7739353"/>
              <a:gd name="connsiteX4" fmla="*/ 275308 w 3303829"/>
              <a:gd name="connsiteY4" fmla="*/ 275308 h 7739353"/>
              <a:gd name="connsiteX5" fmla="*/ 550616 w 3303829"/>
              <a:gd name="connsiteY5" fmla="*/ 0 h 7739353"/>
              <a:gd name="connsiteX6" fmla="*/ 2753213 w 3303829"/>
              <a:gd name="connsiteY6" fmla="*/ 0 h 7739353"/>
              <a:gd name="connsiteX7" fmla="*/ 3028521 w 3303829"/>
              <a:gd name="connsiteY7" fmla="*/ 275308 h 7739353"/>
              <a:gd name="connsiteX8" fmla="*/ 3028521 w 3303829"/>
              <a:gd name="connsiteY8" fmla="*/ 3548648 h 7739353"/>
              <a:gd name="connsiteX9" fmla="*/ 3303829 w 3303829"/>
              <a:gd name="connsiteY9" fmla="*/ 3823956 h 7739353"/>
              <a:gd name="connsiteX10" fmla="*/ 3028521 w 3303829"/>
              <a:gd name="connsiteY10" fmla="*/ 4099264 h 7739353"/>
              <a:gd name="connsiteX11" fmla="*/ 3028521 w 3303829"/>
              <a:gd name="connsiteY11" fmla="*/ 7372605 h 7739353"/>
              <a:gd name="connsiteX12" fmla="*/ 2753213 w 3303829"/>
              <a:gd name="connsiteY12" fmla="*/ 7647913 h 7739353"/>
              <a:gd name="connsiteX13" fmla="*/ 642056 w 3303829"/>
              <a:gd name="connsiteY13" fmla="*/ 7739353 h 7739353"/>
              <a:gd name="connsiteX0" fmla="*/ 2753213 w 3303829"/>
              <a:gd name="connsiteY0" fmla="*/ 0 h 7739353"/>
              <a:gd name="connsiteX1" fmla="*/ 3028521 w 3303829"/>
              <a:gd name="connsiteY1" fmla="*/ 275308 h 7739353"/>
              <a:gd name="connsiteX2" fmla="*/ 3028521 w 3303829"/>
              <a:gd name="connsiteY2" fmla="*/ 3548648 h 7739353"/>
              <a:gd name="connsiteX3" fmla="*/ 3303829 w 3303829"/>
              <a:gd name="connsiteY3" fmla="*/ 3823956 h 7739353"/>
              <a:gd name="connsiteX4" fmla="*/ 3028521 w 3303829"/>
              <a:gd name="connsiteY4" fmla="*/ 4099264 h 7739353"/>
              <a:gd name="connsiteX5" fmla="*/ 3028521 w 3303829"/>
              <a:gd name="connsiteY5" fmla="*/ 7372605 h 7739353"/>
              <a:gd name="connsiteX6" fmla="*/ 2753213 w 3303829"/>
              <a:gd name="connsiteY6" fmla="*/ 7647913 h 7739353"/>
              <a:gd name="connsiteX0" fmla="*/ 275308 w 3303829"/>
              <a:gd name="connsiteY0" fmla="*/ 7372605 h 7739353"/>
              <a:gd name="connsiteX1" fmla="*/ 275308 w 3303829"/>
              <a:gd name="connsiteY1" fmla="*/ 4099265 h 7739353"/>
              <a:gd name="connsiteX2" fmla="*/ 0 w 3303829"/>
              <a:gd name="connsiteY2" fmla="*/ 3823957 h 7739353"/>
              <a:gd name="connsiteX3" fmla="*/ 275308 w 3303829"/>
              <a:gd name="connsiteY3" fmla="*/ 275308 h 7739353"/>
              <a:gd name="connsiteX4" fmla="*/ 550616 w 3303829"/>
              <a:gd name="connsiteY4" fmla="*/ 0 h 7739353"/>
              <a:gd name="connsiteX5" fmla="*/ 2753213 w 3303829"/>
              <a:gd name="connsiteY5" fmla="*/ 0 h 7739353"/>
              <a:gd name="connsiteX6" fmla="*/ 3028521 w 3303829"/>
              <a:gd name="connsiteY6" fmla="*/ 275308 h 7739353"/>
              <a:gd name="connsiteX7" fmla="*/ 3028521 w 3303829"/>
              <a:gd name="connsiteY7" fmla="*/ 3548648 h 7739353"/>
              <a:gd name="connsiteX8" fmla="*/ 3303829 w 3303829"/>
              <a:gd name="connsiteY8" fmla="*/ 3823956 h 7739353"/>
              <a:gd name="connsiteX9" fmla="*/ 3028521 w 3303829"/>
              <a:gd name="connsiteY9" fmla="*/ 4099264 h 7739353"/>
              <a:gd name="connsiteX10" fmla="*/ 3028521 w 3303829"/>
              <a:gd name="connsiteY10" fmla="*/ 7372605 h 7739353"/>
              <a:gd name="connsiteX11" fmla="*/ 2753213 w 3303829"/>
              <a:gd name="connsiteY11" fmla="*/ 7647913 h 7739353"/>
              <a:gd name="connsiteX12" fmla="*/ 642056 w 3303829"/>
              <a:gd name="connsiteY12" fmla="*/ 7739353 h 7739353"/>
              <a:gd name="connsiteX0" fmla="*/ 2753213 w 3303829"/>
              <a:gd name="connsiteY0" fmla="*/ 0 h 7739353"/>
              <a:gd name="connsiteX1" fmla="*/ 3028521 w 3303829"/>
              <a:gd name="connsiteY1" fmla="*/ 275308 h 7739353"/>
              <a:gd name="connsiteX2" fmla="*/ 3028521 w 3303829"/>
              <a:gd name="connsiteY2" fmla="*/ 3548648 h 7739353"/>
              <a:gd name="connsiteX3" fmla="*/ 3303829 w 3303829"/>
              <a:gd name="connsiteY3" fmla="*/ 3823956 h 7739353"/>
              <a:gd name="connsiteX4" fmla="*/ 3028521 w 3303829"/>
              <a:gd name="connsiteY4" fmla="*/ 4099264 h 7739353"/>
              <a:gd name="connsiteX5" fmla="*/ 3028521 w 3303829"/>
              <a:gd name="connsiteY5" fmla="*/ 7372605 h 7739353"/>
              <a:gd name="connsiteX6" fmla="*/ 2753213 w 3303829"/>
              <a:gd name="connsiteY6" fmla="*/ 7647913 h 7739353"/>
              <a:gd name="connsiteX0" fmla="*/ 275308 w 3303829"/>
              <a:gd name="connsiteY0" fmla="*/ 7372605 h 7739353"/>
              <a:gd name="connsiteX1" fmla="*/ 0 w 3303829"/>
              <a:gd name="connsiteY1" fmla="*/ 3823957 h 7739353"/>
              <a:gd name="connsiteX2" fmla="*/ 275308 w 3303829"/>
              <a:gd name="connsiteY2" fmla="*/ 275308 h 7739353"/>
              <a:gd name="connsiteX3" fmla="*/ 550616 w 3303829"/>
              <a:gd name="connsiteY3" fmla="*/ 0 h 7739353"/>
              <a:gd name="connsiteX4" fmla="*/ 2753213 w 3303829"/>
              <a:gd name="connsiteY4" fmla="*/ 0 h 7739353"/>
              <a:gd name="connsiteX5" fmla="*/ 3028521 w 3303829"/>
              <a:gd name="connsiteY5" fmla="*/ 275308 h 7739353"/>
              <a:gd name="connsiteX6" fmla="*/ 3028521 w 3303829"/>
              <a:gd name="connsiteY6" fmla="*/ 3548648 h 7739353"/>
              <a:gd name="connsiteX7" fmla="*/ 3303829 w 3303829"/>
              <a:gd name="connsiteY7" fmla="*/ 3823956 h 7739353"/>
              <a:gd name="connsiteX8" fmla="*/ 3028521 w 3303829"/>
              <a:gd name="connsiteY8" fmla="*/ 4099264 h 7739353"/>
              <a:gd name="connsiteX9" fmla="*/ 3028521 w 3303829"/>
              <a:gd name="connsiteY9" fmla="*/ 7372605 h 7739353"/>
              <a:gd name="connsiteX10" fmla="*/ 2753213 w 3303829"/>
              <a:gd name="connsiteY10" fmla="*/ 7647913 h 7739353"/>
              <a:gd name="connsiteX11" fmla="*/ 642056 w 3303829"/>
              <a:gd name="connsiteY11" fmla="*/ 7739353 h 7739353"/>
              <a:gd name="connsiteX0" fmla="*/ 2753213 w 3303829"/>
              <a:gd name="connsiteY0" fmla="*/ 0 h 7739353"/>
              <a:gd name="connsiteX1" fmla="*/ 3028521 w 3303829"/>
              <a:gd name="connsiteY1" fmla="*/ 275308 h 7739353"/>
              <a:gd name="connsiteX2" fmla="*/ 3028521 w 3303829"/>
              <a:gd name="connsiteY2" fmla="*/ 3548648 h 7739353"/>
              <a:gd name="connsiteX3" fmla="*/ 3303829 w 3303829"/>
              <a:gd name="connsiteY3" fmla="*/ 3823956 h 7739353"/>
              <a:gd name="connsiteX4" fmla="*/ 3028521 w 3303829"/>
              <a:gd name="connsiteY4" fmla="*/ 4099264 h 7739353"/>
              <a:gd name="connsiteX5" fmla="*/ 3028521 w 3303829"/>
              <a:gd name="connsiteY5" fmla="*/ 7372605 h 7739353"/>
              <a:gd name="connsiteX6" fmla="*/ 2753213 w 3303829"/>
              <a:gd name="connsiteY6" fmla="*/ 7647913 h 7739353"/>
              <a:gd name="connsiteX0" fmla="*/ 0 w 3028521"/>
              <a:gd name="connsiteY0" fmla="*/ 7372605 h 7739353"/>
              <a:gd name="connsiteX1" fmla="*/ 0 w 3028521"/>
              <a:gd name="connsiteY1" fmla="*/ 275308 h 7739353"/>
              <a:gd name="connsiteX2" fmla="*/ 275308 w 3028521"/>
              <a:gd name="connsiteY2" fmla="*/ 0 h 7739353"/>
              <a:gd name="connsiteX3" fmla="*/ 2477905 w 3028521"/>
              <a:gd name="connsiteY3" fmla="*/ 0 h 7739353"/>
              <a:gd name="connsiteX4" fmla="*/ 2753213 w 3028521"/>
              <a:gd name="connsiteY4" fmla="*/ 275308 h 7739353"/>
              <a:gd name="connsiteX5" fmla="*/ 2753213 w 3028521"/>
              <a:gd name="connsiteY5" fmla="*/ 3548648 h 7739353"/>
              <a:gd name="connsiteX6" fmla="*/ 3028521 w 3028521"/>
              <a:gd name="connsiteY6" fmla="*/ 3823956 h 7739353"/>
              <a:gd name="connsiteX7" fmla="*/ 2753213 w 3028521"/>
              <a:gd name="connsiteY7" fmla="*/ 4099264 h 7739353"/>
              <a:gd name="connsiteX8" fmla="*/ 2753213 w 3028521"/>
              <a:gd name="connsiteY8" fmla="*/ 7372605 h 7739353"/>
              <a:gd name="connsiteX9" fmla="*/ 2477905 w 3028521"/>
              <a:gd name="connsiteY9" fmla="*/ 7647913 h 7739353"/>
              <a:gd name="connsiteX10" fmla="*/ 366748 w 3028521"/>
              <a:gd name="connsiteY10" fmla="*/ 7739353 h 7739353"/>
              <a:gd name="connsiteX0" fmla="*/ 2477905 w 3028521"/>
              <a:gd name="connsiteY0" fmla="*/ 0 h 7739353"/>
              <a:gd name="connsiteX1" fmla="*/ 2753213 w 3028521"/>
              <a:gd name="connsiteY1" fmla="*/ 275308 h 7739353"/>
              <a:gd name="connsiteX2" fmla="*/ 2753213 w 3028521"/>
              <a:gd name="connsiteY2" fmla="*/ 3548648 h 7739353"/>
              <a:gd name="connsiteX3" fmla="*/ 3028521 w 3028521"/>
              <a:gd name="connsiteY3" fmla="*/ 3823956 h 7739353"/>
              <a:gd name="connsiteX4" fmla="*/ 2753213 w 3028521"/>
              <a:gd name="connsiteY4" fmla="*/ 4099264 h 7739353"/>
              <a:gd name="connsiteX5" fmla="*/ 2753213 w 3028521"/>
              <a:gd name="connsiteY5" fmla="*/ 7372605 h 7739353"/>
              <a:gd name="connsiteX6" fmla="*/ 2477905 w 3028521"/>
              <a:gd name="connsiteY6" fmla="*/ 7647913 h 7739353"/>
              <a:gd name="connsiteX0" fmla="*/ 0 w 3028521"/>
              <a:gd name="connsiteY0" fmla="*/ 275308 h 7739353"/>
              <a:gd name="connsiteX1" fmla="*/ 275308 w 3028521"/>
              <a:gd name="connsiteY1" fmla="*/ 0 h 7739353"/>
              <a:gd name="connsiteX2" fmla="*/ 2477905 w 3028521"/>
              <a:gd name="connsiteY2" fmla="*/ 0 h 7739353"/>
              <a:gd name="connsiteX3" fmla="*/ 2753213 w 3028521"/>
              <a:gd name="connsiteY3" fmla="*/ 275308 h 7739353"/>
              <a:gd name="connsiteX4" fmla="*/ 2753213 w 3028521"/>
              <a:gd name="connsiteY4" fmla="*/ 3548648 h 7739353"/>
              <a:gd name="connsiteX5" fmla="*/ 3028521 w 3028521"/>
              <a:gd name="connsiteY5" fmla="*/ 3823956 h 7739353"/>
              <a:gd name="connsiteX6" fmla="*/ 2753213 w 3028521"/>
              <a:gd name="connsiteY6" fmla="*/ 4099264 h 7739353"/>
              <a:gd name="connsiteX7" fmla="*/ 2753213 w 3028521"/>
              <a:gd name="connsiteY7" fmla="*/ 7372605 h 7739353"/>
              <a:gd name="connsiteX8" fmla="*/ 2477905 w 3028521"/>
              <a:gd name="connsiteY8" fmla="*/ 7647913 h 7739353"/>
              <a:gd name="connsiteX9" fmla="*/ 366748 w 3028521"/>
              <a:gd name="connsiteY9" fmla="*/ 7739353 h 7739353"/>
              <a:gd name="connsiteX0" fmla="*/ 2477905 w 3028521"/>
              <a:gd name="connsiteY0" fmla="*/ 0 h 7739353"/>
              <a:gd name="connsiteX1" fmla="*/ 2753213 w 3028521"/>
              <a:gd name="connsiteY1" fmla="*/ 275308 h 7739353"/>
              <a:gd name="connsiteX2" fmla="*/ 2753213 w 3028521"/>
              <a:gd name="connsiteY2" fmla="*/ 3548648 h 7739353"/>
              <a:gd name="connsiteX3" fmla="*/ 3028521 w 3028521"/>
              <a:gd name="connsiteY3" fmla="*/ 3823956 h 7739353"/>
              <a:gd name="connsiteX4" fmla="*/ 2753213 w 3028521"/>
              <a:gd name="connsiteY4" fmla="*/ 4099264 h 7739353"/>
              <a:gd name="connsiteX5" fmla="*/ 2753213 w 3028521"/>
              <a:gd name="connsiteY5" fmla="*/ 7372605 h 7739353"/>
              <a:gd name="connsiteX6" fmla="*/ 2477905 w 3028521"/>
              <a:gd name="connsiteY6" fmla="*/ 7647913 h 7739353"/>
              <a:gd name="connsiteX0" fmla="*/ 0 w 2753213"/>
              <a:gd name="connsiteY0" fmla="*/ 0 h 7739353"/>
              <a:gd name="connsiteX1" fmla="*/ 2202597 w 2753213"/>
              <a:gd name="connsiteY1" fmla="*/ 0 h 7739353"/>
              <a:gd name="connsiteX2" fmla="*/ 2477905 w 2753213"/>
              <a:gd name="connsiteY2" fmla="*/ 275308 h 7739353"/>
              <a:gd name="connsiteX3" fmla="*/ 2477905 w 2753213"/>
              <a:gd name="connsiteY3" fmla="*/ 3548648 h 7739353"/>
              <a:gd name="connsiteX4" fmla="*/ 2753213 w 2753213"/>
              <a:gd name="connsiteY4" fmla="*/ 3823956 h 7739353"/>
              <a:gd name="connsiteX5" fmla="*/ 2477905 w 2753213"/>
              <a:gd name="connsiteY5" fmla="*/ 4099264 h 7739353"/>
              <a:gd name="connsiteX6" fmla="*/ 2477905 w 2753213"/>
              <a:gd name="connsiteY6" fmla="*/ 7372605 h 7739353"/>
              <a:gd name="connsiteX7" fmla="*/ 2202597 w 2753213"/>
              <a:gd name="connsiteY7" fmla="*/ 7647913 h 7739353"/>
              <a:gd name="connsiteX8" fmla="*/ 91440 w 2753213"/>
              <a:gd name="connsiteY8" fmla="*/ 7739353 h 7739353"/>
              <a:gd name="connsiteX0" fmla="*/ 2202597 w 2753213"/>
              <a:gd name="connsiteY0" fmla="*/ 0 h 7739353"/>
              <a:gd name="connsiteX1" fmla="*/ 2477905 w 2753213"/>
              <a:gd name="connsiteY1" fmla="*/ 275308 h 7739353"/>
              <a:gd name="connsiteX2" fmla="*/ 2477905 w 2753213"/>
              <a:gd name="connsiteY2" fmla="*/ 3548648 h 7739353"/>
              <a:gd name="connsiteX3" fmla="*/ 2753213 w 2753213"/>
              <a:gd name="connsiteY3" fmla="*/ 3823956 h 7739353"/>
              <a:gd name="connsiteX4" fmla="*/ 2477905 w 2753213"/>
              <a:gd name="connsiteY4" fmla="*/ 4099264 h 7739353"/>
              <a:gd name="connsiteX5" fmla="*/ 2477905 w 2753213"/>
              <a:gd name="connsiteY5" fmla="*/ 7372605 h 7739353"/>
              <a:gd name="connsiteX6" fmla="*/ 2202597 w 2753213"/>
              <a:gd name="connsiteY6" fmla="*/ 7647913 h 7739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3213" h="7739353" stroke="0" extrusionOk="0">
                <a:moveTo>
                  <a:pt x="0" y="0"/>
                </a:moveTo>
                <a:lnTo>
                  <a:pt x="2202597" y="0"/>
                </a:lnTo>
                <a:cubicBezTo>
                  <a:pt x="2354645" y="0"/>
                  <a:pt x="2477905" y="123260"/>
                  <a:pt x="2477905" y="275308"/>
                </a:cubicBezTo>
                <a:lnTo>
                  <a:pt x="2477905" y="3548648"/>
                </a:lnTo>
                <a:cubicBezTo>
                  <a:pt x="2477905" y="3700696"/>
                  <a:pt x="2601165" y="3823956"/>
                  <a:pt x="2753213" y="3823956"/>
                </a:cubicBezTo>
                <a:cubicBezTo>
                  <a:pt x="2601165" y="3823956"/>
                  <a:pt x="2477905" y="3947216"/>
                  <a:pt x="2477905" y="4099264"/>
                </a:cubicBezTo>
                <a:lnTo>
                  <a:pt x="2477905" y="7372605"/>
                </a:lnTo>
                <a:cubicBezTo>
                  <a:pt x="2477905" y="7524653"/>
                  <a:pt x="2354645" y="7647913"/>
                  <a:pt x="2202597" y="7647913"/>
                </a:cubicBezTo>
                <a:cubicBezTo>
                  <a:pt x="1468398" y="7647913"/>
                  <a:pt x="91440" y="7739353"/>
                  <a:pt x="91440" y="7739353"/>
                </a:cubicBezTo>
              </a:path>
              <a:path w="2753213" h="7739353" fill="none">
                <a:moveTo>
                  <a:pt x="2202597" y="0"/>
                </a:moveTo>
                <a:cubicBezTo>
                  <a:pt x="2354645" y="0"/>
                  <a:pt x="2477905" y="123260"/>
                  <a:pt x="2477905" y="275308"/>
                </a:cubicBezTo>
                <a:lnTo>
                  <a:pt x="2477905" y="3548648"/>
                </a:lnTo>
                <a:cubicBezTo>
                  <a:pt x="2477905" y="3700696"/>
                  <a:pt x="2601165" y="3823956"/>
                  <a:pt x="2753213" y="3823956"/>
                </a:cubicBezTo>
                <a:cubicBezTo>
                  <a:pt x="2601165" y="3823956"/>
                  <a:pt x="2477905" y="3947216"/>
                  <a:pt x="2477905" y="4099264"/>
                </a:cubicBezTo>
                <a:lnTo>
                  <a:pt x="2477905" y="7372605"/>
                </a:lnTo>
                <a:cubicBezTo>
                  <a:pt x="2477905" y="7524653"/>
                  <a:pt x="2354645" y="7647913"/>
                  <a:pt x="2202597" y="7647913"/>
                </a:cubicBezTo>
              </a:path>
            </a:pathLst>
          </a:custGeom>
          <a:noFill/>
          <a:ln w="3175">
            <a:solidFill>
              <a:srgbClr val="1919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6="http://schemas.microsoft.com/office/drawing/2014/main" id="{534D2CA4-BCB7-409E-8759-C61C22326150}"/>
              </a:ext>
            </a:extLst>
          </p:cNvPr>
          <p:cNvCxnSpPr>
            <a:cxnSpLocks/>
          </p:cNvCxnSpPr>
          <p:nvPr/>
        </p:nvCxnSpPr>
        <p:spPr>
          <a:xfrm>
            <a:off x="2688509" y="3911600"/>
            <a:ext cx="0" cy="948266"/>
          </a:xfrm>
          <a:prstGeom prst="line">
            <a:avLst/>
          </a:prstGeom>
          <a:ln w="3175">
            <a:solidFill>
              <a:srgbClr val="DB4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C3D79CC0-834A-4ED5-8D44-BB9C3C8CF828}"/>
              </a:ext>
            </a:extLst>
          </p:cNvPr>
          <p:cNvCxnSpPr>
            <a:cxnSpLocks/>
          </p:cNvCxnSpPr>
          <p:nvPr/>
        </p:nvCxnSpPr>
        <p:spPr>
          <a:xfrm>
            <a:off x="4569878" y="3911600"/>
            <a:ext cx="0" cy="948266"/>
          </a:xfrm>
          <a:prstGeom prst="line">
            <a:avLst/>
          </a:prstGeom>
          <a:ln w="3175">
            <a:solidFill>
              <a:srgbClr val="DB4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F2872ABF-6B91-4E8C-A518-A13507B341D3}"/>
              </a:ext>
            </a:extLst>
          </p:cNvPr>
          <p:cNvCxnSpPr>
            <a:cxnSpLocks/>
          </p:cNvCxnSpPr>
          <p:nvPr/>
        </p:nvCxnSpPr>
        <p:spPr>
          <a:xfrm>
            <a:off x="6451247" y="3911600"/>
            <a:ext cx="0" cy="948266"/>
          </a:xfrm>
          <a:prstGeom prst="line">
            <a:avLst/>
          </a:prstGeom>
          <a:ln w="3175">
            <a:solidFill>
              <a:srgbClr val="DB4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2118CEDD-27FD-4744-9FB1-28C9B3ECF7ED}"/>
              </a:ext>
            </a:extLst>
          </p:cNvPr>
          <p:cNvSpPr/>
          <p:nvPr/>
        </p:nvSpPr>
        <p:spPr>
          <a:xfrm>
            <a:off x="1007296" y="3743804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4940F2D2-555F-46EC-9DD7-D724568C9285}"/>
              </a:ext>
            </a:extLst>
          </p:cNvPr>
          <p:cNvSpPr/>
          <p:nvPr/>
        </p:nvSpPr>
        <p:spPr>
          <a:xfrm>
            <a:off x="2888665" y="3743804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E70D0183-8589-43D1-9700-CDF246065569}"/>
              </a:ext>
            </a:extLst>
          </p:cNvPr>
          <p:cNvSpPr/>
          <p:nvPr/>
        </p:nvSpPr>
        <p:spPr>
          <a:xfrm>
            <a:off x="4770034" y="3743804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F8493BDE-5845-465D-9F85-406755B6A564}"/>
              </a:ext>
            </a:extLst>
          </p:cNvPr>
          <p:cNvSpPr/>
          <p:nvPr/>
        </p:nvSpPr>
        <p:spPr>
          <a:xfrm>
            <a:off x="6651402" y="3743804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423B1172-CAD9-4137-A1DB-72CBEF7B4DDF}"/>
              </a:ext>
            </a:extLst>
          </p:cNvPr>
          <p:cNvGrpSpPr/>
          <p:nvPr/>
        </p:nvGrpSpPr>
        <p:grpSpPr>
          <a:xfrm>
            <a:off x="1298743" y="3169256"/>
            <a:ext cx="902811" cy="574548"/>
            <a:chOff x="1084631" y="3169256"/>
            <a:chExt cx="902811" cy="574548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2A8C613B-9C15-46D1-A2EB-3A55EF12DAD5}"/>
                </a:ext>
              </a:extLst>
            </p:cNvPr>
            <p:cNvGrpSpPr/>
            <p:nvPr/>
          </p:nvGrpSpPr>
          <p:grpSpPr>
            <a:xfrm>
              <a:off x="1202215" y="3169256"/>
              <a:ext cx="671213" cy="574548"/>
              <a:chOff x="5603131" y="3461710"/>
              <a:chExt cx="981461" cy="840115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="" xmlns:a16="http://schemas.microsoft.com/office/drawing/2014/main" id="{9DF90262-6BAC-41E3-BC6F-92D0313044A0}"/>
                  </a:ext>
                </a:extLst>
              </p:cNvPr>
              <p:cNvGrpSpPr/>
              <p:nvPr/>
            </p:nvGrpSpPr>
            <p:grpSpPr>
              <a:xfrm flipV="1">
                <a:off x="5603131" y="3461710"/>
                <a:ext cx="981461" cy="840115"/>
                <a:chOff x="2584576" y="858453"/>
                <a:chExt cx="3974849" cy="3426595"/>
              </a:xfrm>
            </p:grpSpPr>
            <p:sp>
              <p:nvSpPr>
                <p:cNvPr id="24" name="任意多边形: 形状 23">
                  <a:extLst>
                    <a:ext uri="{FF2B5EF4-FFF2-40B4-BE49-F238E27FC236}">
                      <a16:creationId xmlns="" xmlns:a16="http://schemas.microsoft.com/office/drawing/2014/main" id="{05F9ACF1-B8D4-4D65-B550-78ECD85DB343}"/>
                    </a:ext>
                  </a:extLst>
                </p:cNvPr>
                <p:cNvSpPr/>
                <p:nvPr/>
              </p:nvSpPr>
              <p:spPr>
                <a:xfrm>
                  <a:off x="4036066" y="858453"/>
                  <a:ext cx="1071870" cy="924026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="" xmlns:a16="http://schemas.microsoft.com/office/drawing/2014/main" id="{F4C454FC-209B-4727-B708-4C42D8427448}"/>
                    </a:ext>
                  </a:extLst>
                </p:cNvPr>
                <p:cNvSpPr/>
                <p:nvPr/>
              </p:nvSpPr>
              <p:spPr>
                <a:xfrm>
                  <a:off x="2584576" y="3361023"/>
                  <a:ext cx="3974849" cy="924025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="" xmlns:a16="http://schemas.microsoft.com/office/drawing/2014/main" id="{82ED81B6-2CCA-4AF1-80DB-708F4745D9C4}"/>
                  </a:ext>
                </a:extLst>
              </p:cNvPr>
              <p:cNvGrpSpPr/>
              <p:nvPr/>
            </p:nvGrpSpPr>
            <p:grpSpPr>
              <a:xfrm flipV="1">
                <a:off x="5754687" y="3529121"/>
                <a:ext cx="678347" cy="645736"/>
                <a:chOff x="3107025" y="1294816"/>
                <a:chExt cx="2929138" cy="2763043"/>
              </a:xfrm>
            </p:grpSpPr>
            <p:sp>
              <p:nvSpPr>
                <p:cNvPr id="27" name="任意多边形: 形状 26">
                  <a:extLst>
                    <a:ext uri="{FF2B5EF4-FFF2-40B4-BE49-F238E27FC236}">
                      <a16:creationId xmlns="" xmlns:a16="http://schemas.microsoft.com/office/drawing/2014/main" id="{FE0F6C3E-3CE5-402F-B407-9F26C4B88DA1}"/>
                    </a:ext>
                  </a:extLst>
                </p:cNvPr>
                <p:cNvSpPr/>
                <p:nvPr/>
              </p:nvSpPr>
              <p:spPr>
                <a:xfrm>
                  <a:off x="4036068" y="1294816"/>
                  <a:ext cx="1071870" cy="924025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6350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="" xmlns:a16="http://schemas.microsoft.com/office/drawing/2014/main" id="{EC7CF856-35F4-484A-BB03-6075B84E1217}"/>
                    </a:ext>
                  </a:extLst>
                </p:cNvPr>
                <p:cNvSpPr/>
                <p:nvPr/>
              </p:nvSpPr>
              <p:spPr>
                <a:xfrm>
                  <a:off x="3107025" y="3376927"/>
                  <a:ext cx="2929138" cy="680932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952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ECDFDBBC-AF56-4B6B-A1D1-3E94EE8D6E91}"/>
                </a:ext>
              </a:extLst>
            </p:cNvPr>
            <p:cNvSpPr/>
            <p:nvPr/>
          </p:nvSpPr>
          <p:spPr>
            <a:xfrm>
              <a:off x="1084631" y="3286780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rgbClr val="393A3B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添加标题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7B7F71DD-3B4C-49A5-877D-20F1041EFB13}"/>
              </a:ext>
            </a:extLst>
          </p:cNvPr>
          <p:cNvGrpSpPr/>
          <p:nvPr/>
        </p:nvGrpSpPr>
        <p:grpSpPr>
          <a:xfrm>
            <a:off x="3179977" y="3169256"/>
            <a:ext cx="902811" cy="574548"/>
            <a:chOff x="3283449" y="3169256"/>
            <a:chExt cx="902811" cy="574548"/>
          </a:xfrm>
        </p:grpSpPr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153F1D4D-2D74-425E-81AA-5CB29E470BAF}"/>
                </a:ext>
              </a:extLst>
            </p:cNvPr>
            <p:cNvGrpSpPr/>
            <p:nvPr/>
          </p:nvGrpSpPr>
          <p:grpSpPr>
            <a:xfrm>
              <a:off x="3401291" y="3169256"/>
              <a:ext cx="671213" cy="574548"/>
              <a:chOff x="5603131" y="3461710"/>
              <a:chExt cx="981461" cy="840115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="" xmlns:a16="http://schemas.microsoft.com/office/drawing/2014/main" id="{3B7C92A7-96DE-42D0-BA1D-FF8F2EFDCAD4}"/>
                  </a:ext>
                </a:extLst>
              </p:cNvPr>
              <p:cNvGrpSpPr/>
              <p:nvPr/>
            </p:nvGrpSpPr>
            <p:grpSpPr>
              <a:xfrm flipV="1">
                <a:off x="5603131" y="3461710"/>
                <a:ext cx="981461" cy="840115"/>
                <a:chOff x="2584576" y="858453"/>
                <a:chExt cx="3974849" cy="3426595"/>
              </a:xfrm>
            </p:grpSpPr>
            <p:sp>
              <p:nvSpPr>
                <p:cNvPr id="36" name="任意多边形: 形状 35">
                  <a:extLst>
                    <a:ext uri="{FF2B5EF4-FFF2-40B4-BE49-F238E27FC236}">
                      <a16:creationId xmlns="" xmlns:a16="http://schemas.microsoft.com/office/drawing/2014/main" id="{DCE4F67A-C98D-4C96-B1E3-C736B8857945}"/>
                    </a:ext>
                  </a:extLst>
                </p:cNvPr>
                <p:cNvSpPr/>
                <p:nvPr/>
              </p:nvSpPr>
              <p:spPr>
                <a:xfrm>
                  <a:off x="4036066" y="858453"/>
                  <a:ext cx="1071870" cy="924026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="" xmlns:a16="http://schemas.microsoft.com/office/drawing/2014/main" id="{8A5E0A8F-CF08-4BA8-8982-3C0D27B7E830}"/>
                    </a:ext>
                  </a:extLst>
                </p:cNvPr>
                <p:cNvSpPr/>
                <p:nvPr/>
              </p:nvSpPr>
              <p:spPr>
                <a:xfrm>
                  <a:off x="2584576" y="3361023"/>
                  <a:ext cx="3974849" cy="924025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="" xmlns:a16="http://schemas.microsoft.com/office/drawing/2014/main" id="{50F3BF5A-886E-4F8F-A20C-49CFDA27B62D}"/>
                  </a:ext>
                </a:extLst>
              </p:cNvPr>
              <p:cNvGrpSpPr/>
              <p:nvPr/>
            </p:nvGrpSpPr>
            <p:grpSpPr>
              <a:xfrm flipV="1">
                <a:off x="5754687" y="3529121"/>
                <a:ext cx="678347" cy="645736"/>
                <a:chOff x="3107025" y="1294816"/>
                <a:chExt cx="2929138" cy="2763043"/>
              </a:xfrm>
            </p:grpSpPr>
            <p:sp>
              <p:nvSpPr>
                <p:cNvPr id="34" name="任意多边形: 形状 33">
                  <a:extLst>
                    <a:ext uri="{FF2B5EF4-FFF2-40B4-BE49-F238E27FC236}">
                      <a16:creationId xmlns="" xmlns:a16="http://schemas.microsoft.com/office/drawing/2014/main" id="{D6B58A26-ABDC-4ED1-8760-3024F4C2041F}"/>
                    </a:ext>
                  </a:extLst>
                </p:cNvPr>
                <p:cNvSpPr/>
                <p:nvPr/>
              </p:nvSpPr>
              <p:spPr>
                <a:xfrm>
                  <a:off x="4036068" y="1294816"/>
                  <a:ext cx="1071870" cy="924025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6350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="" xmlns:a16="http://schemas.microsoft.com/office/drawing/2014/main" id="{A103C94E-D1B0-4076-B171-22C469E38959}"/>
                    </a:ext>
                  </a:extLst>
                </p:cNvPr>
                <p:cNvSpPr/>
                <p:nvPr/>
              </p:nvSpPr>
              <p:spPr>
                <a:xfrm>
                  <a:off x="3107025" y="3376927"/>
                  <a:ext cx="2929138" cy="680932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952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D665173B-3593-4EAD-92F2-964E2512024E}"/>
                </a:ext>
              </a:extLst>
            </p:cNvPr>
            <p:cNvSpPr/>
            <p:nvPr/>
          </p:nvSpPr>
          <p:spPr>
            <a:xfrm>
              <a:off x="3283449" y="3286780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rgbClr val="393A3B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添加标题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EFB15B2-FCBD-442D-8786-E87CD0B63E11}"/>
              </a:ext>
            </a:extLst>
          </p:cNvPr>
          <p:cNvGrpSpPr/>
          <p:nvPr/>
        </p:nvGrpSpPr>
        <p:grpSpPr>
          <a:xfrm>
            <a:off x="5061211" y="3169256"/>
            <a:ext cx="902811" cy="574548"/>
            <a:chOff x="5008546" y="3169256"/>
            <a:chExt cx="902811" cy="574548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4355C0CE-387A-4A8A-AA5C-A3EFADC2B5D8}"/>
                </a:ext>
              </a:extLst>
            </p:cNvPr>
            <p:cNvGrpSpPr/>
            <p:nvPr/>
          </p:nvGrpSpPr>
          <p:grpSpPr>
            <a:xfrm>
              <a:off x="5118629" y="3169256"/>
              <a:ext cx="671213" cy="574548"/>
              <a:chOff x="5603131" y="3461710"/>
              <a:chExt cx="981461" cy="840115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="" xmlns:a16="http://schemas.microsoft.com/office/drawing/2014/main" id="{B3E21CC3-41CF-43EF-8576-508E0BC92C0C}"/>
                  </a:ext>
                </a:extLst>
              </p:cNvPr>
              <p:cNvGrpSpPr/>
              <p:nvPr/>
            </p:nvGrpSpPr>
            <p:grpSpPr>
              <a:xfrm flipV="1">
                <a:off x="5603131" y="3461710"/>
                <a:ext cx="981461" cy="840115"/>
                <a:chOff x="2584576" y="858453"/>
                <a:chExt cx="3974849" cy="3426595"/>
              </a:xfrm>
            </p:grpSpPr>
            <p:sp>
              <p:nvSpPr>
                <p:cNvPr id="43" name="任意多边形: 形状 42">
                  <a:extLst>
                    <a:ext uri="{FF2B5EF4-FFF2-40B4-BE49-F238E27FC236}">
                      <a16:creationId xmlns="" xmlns:a16="http://schemas.microsoft.com/office/drawing/2014/main" id="{3A5154B0-4510-41CB-A253-4DF24FA5BC55}"/>
                    </a:ext>
                  </a:extLst>
                </p:cNvPr>
                <p:cNvSpPr/>
                <p:nvPr/>
              </p:nvSpPr>
              <p:spPr>
                <a:xfrm>
                  <a:off x="4036066" y="858453"/>
                  <a:ext cx="1071870" cy="924026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="" xmlns:a16="http://schemas.microsoft.com/office/drawing/2014/main" id="{168ED19B-4BF5-4CE0-9C3F-B83151432C3D}"/>
                    </a:ext>
                  </a:extLst>
                </p:cNvPr>
                <p:cNvSpPr/>
                <p:nvPr/>
              </p:nvSpPr>
              <p:spPr>
                <a:xfrm>
                  <a:off x="2584576" y="3361023"/>
                  <a:ext cx="3974849" cy="924025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="" xmlns:a16="http://schemas.microsoft.com/office/drawing/2014/main" id="{B0394476-6BEA-4501-94A4-42916CCF7DB3}"/>
                  </a:ext>
                </a:extLst>
              </p:cNvPr>
              <p:cNvGrpSpPr/>
              <p:nvPr/>
            </p:nvGrpSpPr>
            <p:grpSpPr>
              <a:xfrm flipV="1">
                <a:off x="5754687" y="3529121"/>
                <a:ext cx="678347" cy="645736"/>
                <a:chOff x="3107025" y="1294816"/>
                <a:chExt cx="2929138" cy="2763043"/>
              </a:xfrm>
            </p:grpSpPr>
            <p:sp>
              <p:nvSpPr>
                <p:cNvPr id="41" name="任意多边形: 形状 40">
                  <a:extLst>
                    <a:ext uri="{FF2B5EF4-FFF2-40B4-BE49-F238E27FC236}">
                      <a16:creationId xmlns="" xmlns:a16="http://schemas.microsoft.com/office/drawing/2014/main" id="{2E849361-3197-47E8-AC01-AF9EB91B7E3D}"/>
                    </a:ext>
                  </a:extLst>
                </p:cNvPr>
                <p:cNvSpPr/>
                <p:nvPr/>
              </p:nvSpPr>
              <p:spPr>
                <a:xfrm>
                  <a:off x="4036068" y="1294816"/>
                  <a:ext cx="1071870" cy="924025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6350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: 形状 41">
                  <a:extLst>
                    <a:ext uri="{FF2B5EF4-FFF2-40B4-BE49-F238E27FC236}">
                      <a16:creationId xmlns="" xmlns:a16="http://schemas.microsoft.com/office/drawing/2014/main" id="{3EE43421-E19E-4074-8A77-6289457FA856}"/>
                    </a:ext>
                  </a:extLst>
                </p:cNvPr>
                <p:cNvSpPr/>
                <p:nvPr/>
              </p:nvSpPr>
              <p:spPr>
                <a:xfrm>
                  <a:off x="3107025" y="3376927"/>
                  <a:ext cx="2929138" cy="680932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952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DB8F722C-A806-4564-939B-3D929DAF1DAE}"/>
                </a:ext>
              </a:extLst>
            </p:cNvPr>
            <p:cNvSpPr/>
            <p:nvPr/>
          </p:nvSpPr>
          <p:spPr>
            <a:xfrm>
              <a:off x="5008546" y="3286780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rgbClr val="393A3B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添加标题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F0F8594F-AD37-49F9-88D5-30DC5118EB20}"/>
              </a:ext>
            </a:extLst>
          </p:cNvPr>
          <p:cNvGrpSpPr/>
          <p:nvPr/>
        </p:nvGrpSpPr>
        <p:grpSpPr>
          <a:xfrm>
            <a:off x="6942446" y="3169256"/>
            <a:ext cx="902811" cy="574548"/>
            <a:chOff x="6728334" y="3169256"/>
            <a:chExt cx="902811" cy="574548"/>
          </a:xfrm>
        </p:grpSpPr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922CA19A-FBDF-46A7-AF94-97937FCB743A}"/>
                </a:ext>
              </a:extLst>
            </p:cNvPr>
            <p:cNvGrpSpPr/>
            <p:nvPr/>
          </p:nvGrpSpPr>
          <p:grpSpPr>
            <a:xfrm>
              <a:off x="6835967" y="3169256"/>
              <a:ext cx="671213" cy="574548"/>
              <a:chOff x="5603131" y="3461710"/>
              <a:chExt cx="981461" cy="840115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55CDC230-4C65-4347-A0A5-01133243AACB}"/>
                  </a:ext>
                </a:extLst>
              </p:cNvPr>
              <p:cNvGrpSpPr/>
              <p:nvPr/>
            </p:nvGrpSpPr>
            <p:grpSpPr>
              <a:xfrm flipV="1">
                <a:off x="5603131" y="3461710"/>
                <a:ext cx="981461" cy="840115"/>
                <a:chOff x="2584576" y="858453"/>
                <a:chExt cx="3974849" cy="3426595"/>
              </a:xfrm>
            </p:grpSpPr>
            <p:sp>
              <p:nvSpPr>
                <p:cNvPr id="50" name="任意多边形: 形状 49">
                  <a:extLst>
                    <a:ext uri="{FF2B5EF4-FFF2-40B4-BE49-F238E27FC236}">
                      <a16:creationId xmlns="" xmlns:a16="http://schemas.microsoft.com/office/drawing/2014/main" id="{3814BED2-E9EF-4929-BE52-B4A2DACBCD8F}"/>
                    </a:ext>
                  </a:extLst>
                </p:cNvPr>
                <p:cNvSpPr/>
                <p:nvPr/>
              </p:nvSpPr>
              <p:spPr>
                <a:xfrm>
                  <a:off x="4036066" y="858453"/>
                  <a:ext cx="1071870" cy="924026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="" xmlns:a16="http://schemas.microsoft.com/office/drawing/2014/main" id="{EF78F9EB-63E8-409F-8DFA-71A2F2FEC896}"/>
                    </a:ext>
                  </a:extLst>
                </p:cNvPr>
                <p:cNvSpPr/>
                <p:nvPr/>
              </p:nvSpPr>
              <p:spPr>
                <a:xfrm>
                  <a:off x="2584576" y="3361023"/>
                  <a:ext cx="3974849" cy="924025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2857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="" xmlns:a16="http://schemas.microsoft.com/office/drawing/2014/main" id="{FCC576C9-716E-4801-8301-8A5FC05646D3}"/>
                  </a:ext>
                </a:extLst>
              </p:cNvPr>
              <p:cNvGrpSpPr/>
              <p:nvPr/>
            </p:nvGrpSpPr>
            <p:grpSpPr>
              <a:xfrm flipV="1">
                <a:off x="5754687" y="3529121"/>
                <a:ext cx="678347" cy="645736"/>
                <a:chOff x="3107025" y="1294816"/>
                <a:chExt cx="2929138" cy="2763043"/>
              </a:xfrm>
            </p:grpSpPr>
            <p:sp>
              <p:nvSpPr>
                <p:cNvPr id="48" name="任意多边形: 形状 47">
                  <a:extLst>
                    <a:ext uri="{FF2B5EF4-FFF2-40B4-BE49-F238E27FC236}">
                      <a16:creationId xmlns="" xmlns:a16="http://schemas.microsoft.com/office/drawing/2014/main" id="{8383BAA8-3F70-458F-85D8-1979D98404F3}"/>
                    </a:ext>
                  </a:extLst>
                </p:cNvPr>
                <p:cNvSpPr/>
                <p:nvPr/>
              </p:nvSpPr>
              <p:spPr>
                <a:xfrm>
                  <a:off x="4036068" y="1294816"/>
                  <a:ext cx="1071870" cy="924025"/>
                </a:xfrm>
                <a:custGeom>
                  <a:avLst/>
                  <a:gdLst>
                    <a:gd name="connsiteX0" fmla="*/ 535935 w 1071870"/>
                    <a:gd name="connsiteY0" fmla="*/ 0 h 924026"/>
                    <a:gd name="connsiteX1" fmla="*/ 1071870 w 1071870"/>
                    <a:gd name="connsiteY1" fmla="*/ 924026 h 924026"/>
                    <a:gd name="connsiteX2" fmla="*/ 0 w 1071870"/>
                    <a:gd name="connsiteY2" fmla="*/ 924026 h 924026"/>
                    <a:gd name="connsiteX3" fmla="*/ 535935 w 1071870"/>
                    <a:gd name="connsiteY3" fmla="*/ 0 h 92402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1015466"/>
                    <a:gd name="connsiteX1" fmla="*/ 535935 w 1071870"/>
                    <a:gd name="connsiteY1" fmla="*/ 0 h 1015466"/>
                    <a:gd name="connsiteX2" fmla="*/ 1071870 w 1071870"/>
                    <a:gd name="connsiteY2" fmla="*/ 924026 h 1015466"/>
                    <a:gd name="connsiteX3" fmla="*/ 91440 w 1071870"/>
                    <a:gd name="connsiteY3" fmla="*/ 1015466 h 1015466"/>
                    <a:gd name="connsiteX0" fmla="*/ 0 w 1071870"/>
                    <a:gd name="connsiteY0" fmla="*/ 924026 h 924026"/>
                    <a:gd name="connsiteX1" fmla="*/ 535935 w 1071870"/>
                    <a:gd name="connsiteY1" fmla="*/ 0 h 924026"/>
                    <a:gd name="connsiteX2" fmla="*/ 1071870 w 1071870"/>
                    <a:gd name="connsiteY2" fmla="*/ 9240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1870" h="924026">
                      <a:moveTo>
                        <a:pt x="0" y="924026"/>
                      </a:moveTo>
                      <a:lnTo>
                        <a:pt x="535935" y="0"/>
                      </a:lnTo>
                      <a:lnTo>
                        <a:pt x="1071870" y="924026"/>
                      </a:lnTo>
                    </a:path>
                  </a:pathLst>
                </a:custGeom>
                <a:noFill/>
                <a:ln w="6350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="" xmlns:a16="http://schemas.microsoft.com/office/drawing/2014/main" id="{07C857BE-351D-4A31-871F-14CD62A7FFDB}"/>
                    </a:ext>
                  </a:extLst>
                </p:cNvPr>
                <p:cNvSpPr/>
                <p:nvPr/>
              </p:nvSpPr>
              <p:spPr>
                <a:xfrm>
                  <a:off x="3107025" y="3376927"/>
                  <a:ext cx="2929138" cy="680932"/>
                </a:xfrm>
                <a:custGeom>
                  <a:avLst/>
                  <a:gdLst>
                    <a:gd name="connsiteX0" fmla="*/ 535935 w 3974849"/>
                    <a:gd name="connsiteY0" fmla="*/ 0 h 924025"/>
                    <a:gd name="connsiteX1" fmla="*/ 3438915 w 3974849"/>
                    <a:gd name="connsiteY1" fmla="*/ 0 h 924025"/>
                    <a:gd name="connsiteX2" fmla="*/ 3974849 w 3974849"/>
                    <a:gd name="connsiteY2" fmla="*/ 924025 h 924025"/>
                    <a:gd name="connsiteX3" fmla="*/ 0 w 3974849"/>
                    <a:gd name="connsiteY3" fmla="*/ 924025 h 924025"/>
                    <a:gd name="connsiteX4" fmla="*/ 535935 w 3974849"/>
                    <a:gd name="connsiteY4" fmla="*/ 0 h 9240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  <a:gd name="connsiteX4" fmla="*/ 3530355 w 3974849"/>
                    <a:gd name="connsiteY4" fmla="*/ 91440 h 924025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438915 w 3974849"/>
                    <a:gd name="connsiteY0" fmla="*/ 524577 h 1448602"/>
                    <a:gd name="connsiteX1" fmla="*/ 3974849 w 3974849"/>
                    <a:gd name="connsiteY1" fmla="*/ 1448602 h 1448602"/>
                    <a:gd name="connsiteX2" fmla="*/ 0 w 3974849"/>
                    <a:gd name="connsiteY2" fmla="*/ 1448602 h 1448602"/>
                    <a:gd name="connsiteX3" fmla="*/ 535935 w 3974849"/>
                    <a:gd name="connsiteY3" fmla="*/ 524577 h 1448602"/>
                    <a:gd name="connsiteX4" fmla="*/ 3231971 w 3974849"/>
                    <a:gd name="connsiteY4" fmla="*/ 0 h 1448602"/>
                    <a:gd name="connsiteX0" fmla="*/ 3691289 w 4227223"/>
                    <a:gd name="connsiteY0" fmla="*/ 0 h 1381225"/>
                    <a:gd name="connsiteX1" fmla="*/ 4227223 w 4227223"/>
                    <a:gd name="connsiteY1" fmla="*/ 924025 h 1381225"/>
                    <a:gd name="connsiteX2" fmla="*/ 252374 w 4227223"/>
                    <a:gd name="connsiteY2" fmla="*/ 924025 h 1381225"/>
                    <a:gd name="connsiteX3" fmla="*/ 788309 w 4227223"/>
                    <a:gd name="connsiteY3" fmla="*/ 0 h 1381225"/>
                    <a:gd name="connsiteX4" fmla="*/ 0 w 4227223"/>
                    <a:gd name="connsiteY4" fmla="*/ 1381225 h 1381225"/>
                    <a:gd name="connsiteX0" fmla="*/ 3438915 w 3974849"/>
                    <a:gd name="connsiteY0" fmla="*/ 0 h 924025"/>
                    <a:gd name="connsiteX1" fmla="*/ 3974849 w 3974849"/>
                    <a:gd name="connsiteY1" fmla="*/ 924025 h 924025"/>
                    <a:gd name="connsiteX2" fmla="*/ 0 w 3974849"/>
                    <a:gd name="connsiteY2" fmla="*/ 924025 h 924025"/>
                    <a:gd name="connsiteX3" fmla="*/ 535935 w 3974849"/>
                    <a:gd name="connsiteY3" fmla="*/ 0 h 924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74849" h="924025">
                      <a:moveTo>
                        <a:pt x="3438915" y="0"/>
                      </a:moveTo>
                      <a:lnTo>
                        <a:pt x="3974849" y="924025"/>
                      </a:lnTo>
                      <a:lnTo>
                        <a:pt x="0" y="924025"/>
                      </a:lnTo>
                      <a:lnTo>
                        <a:pt x="535935" y="0"/>
                      </a:lnTo>
                    </a:path>
                  </a:pathLst>
                </a:custGeom>
                <a:noFill/>
                <a:ln w="9525">
                  <a:solidFill>
                    <a:srgbClr val="DB452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3E7A3DC7-4325-4CE3-B81B-628294D2B23C}"/>
                </a:ext>
              </a:extLst>
            </p:cNvPr>
            <p:cNvSpPr/>
            <p:nvPr/>
          </p:nvSpPr>
          <p:spPr>
            <a:xfrm>
              <a:off x="6728334" y="3286780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rgbClr val="393A3B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添加标题</a:t>
              </a:r>
            </a:p>
          </p:txBody>
        </p:sp>
      </p:grpSp>
      <p:grpSp>
        <p:nvGrpSpPr>
          <p:cNvPr id="70" name="PA-组合 1">
            <a:extLst>
              <a:ext uri="{FF2B5EF4-FFF2-40B4-BE49-F238E27FC236}">
                <a16:creationId xmlns="" xmlns:a16="http://schemas.microsoft.com/office/drawing/2014/main" id="{B1833143-666B-4523-AFAC-9294CBF6911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71" name="PA-等腰三角形 2">
              <a:extLst>
                <a:ext uri="{FF2B5EF4-FFF2-40B4-BE49-F238E27FC236}">
                  <a16:creationId xmlns="" xmlns:a16="http://schemas.microsoft.com/office/drawing/2014/main" id="{84D0F118-BA3E-406F-85BA-1DA05717E18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PA-等腰三角形 3">
              <a:extLst>
                <a:ext uri="{FF2B5EF4-FFF2-40B4-BE49-F238E27FC236}">
                  <a16:creationId xmlns="" xmlns:a16="http://schemas.microsoft.com/office/drawing/2014/main" id="{961A9AC9-9365-4126-B60D-F123B940F48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PA-椭圆 4">
              <a:extLst>
                <a:ext uri="{FF2B5EF4-FFF2-40B4-BE49-F238E27FC236}">
                  <a16:creationId xmlns="" xmlns:a16="http://schemas.microsoft.com/office/drawing/2014/main" id="{A158FE76-B6D7-41CD-9D2B-081D88E7CA9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PA-椭圆 5">
              <a:extLst>
                <a:ext uri="{FF2B5EF4-FFF2-40B4-BE49-F238E27FC236}">
                  <a16:creationId xmlns="" xmlns:a16="http://schemas.microsoft.com/office/drawing/2014/main" id="{A583D077-9991-4562-985F-674D2BC0910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6">
              <a:extLst>
                <a:ext uri="{FF2B5EF4-FFF2-40B4-BE49-F238E27FC236}">
                  <a16:creationId xmlns="" xmlns:a16="http://schemas.microsoft.com/office/drawing/2014/main" id="{942999C8-7C94-4E33-9B65-34E26D1194A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">
              <a:extLst>
                <a:ext uri="{FF2B5EF4-FFF2-40B4-BE49-F238E27FC236}">
                  <a16:creationId xmlns="" xmlns:a16="http://schemas.microsoft.com/office/drawing/2014/main" id="{71517E8A-D912-46AD-A4C0-F9D4ECDACFB7}"/>
                </a:ext>
              </a:extLst>
            </p:cNvPr>
            <p:cNvCxnSpPr>
              <a:stCxn id="72" idx="0"/>
              <a:endCxn id="73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PA-直接连接符 8">
              <a:extLst>
                <a:ext uri="{FF2B5EF4-FFF2-40B4-BE49-F238E27FC236}">
                  <a16:creationId xmlns="" xmlns:a16="http://schemas.microsoft.com/office/drawing/2014/main" id="{7A334B77-4141-4B52-86E4-7EB387322C3F}"/>
                </a:ext>
              </a:extLst>
            </p:cNvPr>
            <p:cNvCxnSpPr>
              <a:stCxn id="72" idx="2"/>
              <a:endCxn id="74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PA-直接连接符 9">
              <a:extLst>
                <a:ext uri="{FF2B5EF4-FFF2-40B4-BE49-F238E27FC236}">
                  <a16:creationId xmlns="" xmlns:a16="http://schemas.microsoft.com/office/drawing/2014/main" id="{FABC25F2-3BEF-40FC-8C69-19B5177705FE}"/>
                </a:ext>
              </a:extLst>
            </p:cNvPr>
            <p:cNvCxnSpPr>
              <a:stCxn id="72" idx="4"/>
              <a:endCxn id="75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PA-文本框 10">
            <a:extLst>
              <a:ext uri="{FF2B5EF4-FFF2-40B4-BE49-F238E27FC236}">
                <a16:creationId xmlns="" xmlns:a16="http://schemas.microsoft.com/office/drawing/2014/main" id="{0B18A8F9-0B24-4BD4-AB90-47C16F5083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1.2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80" name="PA-直接连接符 12">
            <a:extLst>
              <a:ext uri="{FF2B5EF4-FFF2-40B4-BE49-F238E27FC236}">
                <a16:creationId xmlns="" xmlns:a16="http://schemas.microsoft.com/office/drawing/2014/main" id="{1CCB58F4-318C-40A2-83A3-4AE176574622}"/>
              </a:ext>
            </a:extLst>
          </p:cNvPr>
          <p:cNvCxnSpPr>
            <a:cxnSpLocks/>
            <a:endCxn id="81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PA-等腰三角形 15">
            <a:extLst>
              <a:ext uri="{FF2B5EF4-FFF2-40B4-BE49-F238E27FC236}">
                <a16:creationId xmlns="" xmlns:a16="http://schemas.microsoft.com/office/drawing/2014/main" id="{49F9A186-AE4F-4E59-A214-2A8CEC8DF04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PA-等腰三角形 17">
            <a:extLst>
              <a:ext uri="{FF2B5EF4-FFF2-40B4-BE49-F238E27FC236}">
                <a16:creationId xmlns="" xmlns:a16="http://schemas.microsoft.com/office/drawing/2014/main" id="{0415E0AB-7426-46C7-8946-63FC481A82D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PA-等腰三角形 18">
            <a:extLst>
              <a:ext uri="{FF2B5EF4-FFF2-40B4-BE49-F238E27FC236}">
                <a16:creationId xmlns="" xmlns:a16="http://schemas.microsoft.com/office/drawing/2014/main" id="{3C4CEC95-BC5D-425E-8D64-8EB290F86295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PA-等腰三角形 19">
            <a:extLst>
              <a:ext uri="{FF2B5EF4-FFF2-40B4-BE49-F238E27FC236}">
                <a16:creationId xmlns="" xmlns:a16="http://schemas.microsoft.com/office/drawing/2014/main" id="{6DE8F8FE-9554-4819-98F8-9E76053412AC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PA-文本框 21">
            <a:extLst>
              <a:ext uri="{FF2B5EF4-FFF2-40B4-BE49-F238E27FC236}">
                <a16:creationId xmlns="" xmlns:a16="http://schemas.microsoft.com/office/drawing/2014/main" id="{20F31D2A-7032-44F3-94DC-084ADA8C76E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233856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55" grpId="0"/>
      <p:bldP spid="60" grpId="0"/>
      <p:bldP spid="61" grpId="0"/>
      <p:bldP spid="62" grpId="0"/>
      <p:bldP spid="79" grpId="0"/>
      <p:bldP spid="81" grpId="0" animBg="1"/>
      <p:bldP spid="82" grpId="0" animBg="1"/>
      <p:bldP spid="83" grpId="0" animBg="1"/>
      <p:bldP spid="84" grpId="0" animBg="1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等腰三角形 56">
            <a:extLst>
              <a:ext uri="{FF2B5EF4-FFF2-40B4-BE49-F238E27FC236}">
                <a16:creationId xmlns="" xmlns:a16="http://schemas.microsoft.com/office/drawing/2014/main" id="{63BC4CAC-A7C5-4646-9748-A1AD499BCAEB}"/>
              </a:ext>
            </a:extLst>
          </p:cNvPr>
          <p:cNvSpPr/>
          <p:nvPr/>
        </p:nvSpPr>
        <p:spPr>
          <a:xfrm>
            <a:off x="3314441" y="3113689"/>
            <a:ext cx="2515118" cy="581281"/>
          </a:xfrm>
          <a:prstGeom prst="triangle">
            <a:avLst>
              <a:gd name="adj" fmla="val 50036"/>
            </a:avLst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395D05DB-FED5-4A19-AAD0-BF87F1E1B8E0}"/>
              </a:ext>
            </a:extLst>
          </p:cNvPr>
          <p:cNvSpPr/>
          <p:nvPr/>
        </p:nvSpPr>
        <p:spPr>
          <a:xfrm>
            <a:off x="3912669" y="1434973"/>
            <a:ext cx="1318661" cy="1136777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39CBD3FE-6EC1-4A20-A758-FE538DE259F8}"/>
              </a:ext>
            </a:extLst>
          </p:cNvPr>
          <p:cNvSpPr/>
          <p:nvPr/>
        </p:nvSpPr>
        <p:spPr>
          <a:xfrm>
            <a:off x="3253338" y="2571750"/>
            <a:ext cx="1318661" cy="1136777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="" xmlns:a16="http://schemas.microsoft.com/office/drawing/2014/main" id="{0BB44189-6A91-4123-988F-CCBD8C40A119}"/>
              </a:ext>
            </a:extLst>
          </p:cNvPr>
          <p:cNvSpPr/>
          <p:nvPr/>
        </p:nvSpPr>
        <p:spPr>
          <a:xfrm>
            <a:off x="4571999" y="2571750"/>
            <a:ext cx="1318661" cy="1136777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analysis_249326">
            <a:extLst>
              <a:ext uri="{FF2B5EF4-FFF2-40B4-BE49-F238E27FC236}">
                <a16:creationId xmlns="" xmlns:a16="http://schemas.microsoft.com/office/drawing/2014/main" id="{E271EF23-3ED7-4C63-A749-D3EA55927F57}"/>
              </a:ext>
            </a:extLst>
          </p:cNvPr>
          <p:cNvSpPr>
            <a:spLocks noChangeAspect="1"/>
          </p:cNvSpPr>
          <p:nvPr/>
        </p:nvSpPr>
        <p:spPr bwMode="auto">
          <a:xfrm>
            <a:off x="4395201" y="2067550"/>
            <a:ext cx="353596" cy="264817"/>
          </a:xfrm>
          <a:custGeom>
            <a:avLst/>
            <a:gdLst>
              <a:gd name="connsiteX0" fmla="*/ 20293 w 607639"/>
              <a:gd name="connsiteY0" fmla="*/ 394458 h 455076"/>
              <a:gd name="connsiteX1" fmla="*/ 20293 w 607639"/>
              <a:gd name="connsiteY1" fmla="*/ 413390 h 455076"/>
              <a:gd name="connsiteX2" fmla="*/ 41743 w 607639"/>
              <a:gd name="connsiteY2" fmla="*/ 434900 h 455076"/>
              <a:gd name="connsiteX3" fmla="*/ 568388 w 607639"/>
              <a:gd name="connsiteY3" fmla="*/ 434900 h 455076"/>
              <a:gd name="connsiteX4" fmla="*/ 587346 w 607639"/>
              <a:gd name="connsiteY4" fmla="*/ 413390 h 455076"/>
              <a:gd name="connsiteX5" fmla="*/ 587346 w 607639"/>
              <a:gd name="connsiteY5" fmla="*/ 394458 h 455076"/>
              <a:gd name="connsiteX6" fmla="*/ 405063 w 607639"/>
              <a:gd name="connsiteY6" fmla="*/ 394458 h 455076"/>
              <a:gd name="connsiteX7" fmla="*/ 405063 w 607639"/>
              <a:gd name="connsiteY7" fmla="*/ 403258 h 455076"/>
              <a:gd name="connsiteX8" fmla="*/ 396251 w 607639"/>
              <a:gd name="connsiteY8" fmla="*/ 414635 h 455076"/>
              <a:gd name="connsiteX9" fmla="*/ 224026 w 607639"/>
              <a:gd name="connsiteY9" fmla="*/ 414635 h 455076"/>
              <a:gd name="connsiteX10" fmla="*/ 212634 w 607639"/>
              <a:gd name="connsiteY10" fmla="*/ 403258 h 455076"/>
              <a:gd name="connsiteX11" fmla="*/ 212634 w 607639"/>
              <a:gd name="connsiteY11" fmla="*/ 394458 h 455076"/>
              <a:gd name="connsiteX12" fmla="*/ 303779 w 607639"/>
              <a:gd name="connsiteY12" fmla="*/ 91029 h 455076"/>
              <a:gd name="connsiteX13" fmla="*/ 324072 w 607639"/>
              <a:gd name="connsiteY13" fmla="*/ 91029 h 455076"/>
              <a:gd name="connsiteX14" fmla="*/ 324072 w 607639"/>
              <a:gd name="connsiteY14" fmla="*/ 112980 h 455076"/>
              <a:gd name="connsiteX15" fmla="*/ 358607 w 607639"/>
              <a:gd name="connsiteY15" fmla="*/ 120801 h 455076"/>
              <a:gd name="connsiteX16" fmla="*/ 365194 w 607639"/>
              <a:gd name="connsiteY16" fmla="*/ 133776 h 455076"/>
              <a:gd name="connsiteX17" fmla="*/ 352110 w 607639"/>
              <a:gd name="connsiteY17" fmla="*/ 139730 h 455076"/>
              <a:gd name="connsiteX18" fmla="*/ 293988 w 607639"/>
              <a:gd name="connsiteY18" fmla="*/ 137864 h 455076"/>
              <a:gd name="connsiteX19" fmla="*/ 284731 w 607639"/>
              <a:gd name="connsiteY19" fmla="*/ 160615 h 455076"/>
              <a:gd name="connsiteX20" fmla="*/ 316329 w 607639"/>
              <a:gd name="connsiteY20" fmla="*/ 185943 h 455076"/>
              <a:gd name="connsiteX21" fmla="*/ 365550 w 607639"/>
              <a:gd name="connsiteY21" fmla="*/ 231357 h 455076"/>
              <a:gd name="connsiteX22" fmla="*/ 347303 w 607639"/>
              <a:gd name="connsiteY22" fmla="*/ 270638 h 455076"/>
              <a:gd name="connsiteX23" fmla="*/ 324072 w 607639"/>
              <a:gd name="connsiteY23" fmla="*/ 278725 h 455076"/>
              <a:gd name="connsiteX24" fmla="*/ 324072 w 607639"/>
              <a:gd name="connsiteY24" fmla="*/ 303431 h 455076"/>
              <a:gd name="connsiteX25" fmla="*/ 303779 w 607639"/>
              <a:gd name="connsiteY25" fmla="*/ 303431 h 455076"/>
              <a:gd name="connsiteX26" fmla="*/ 303779 w 607639"/>
              <a:gd name="connsiteY26" fmla="*/ 278903 h 455076"/>
              <a:gd name="connsiteX27" fmla="*/ 270490 w 607639"/>
              <a:gd name="connsiteY27" fmla="*/ 271171 h 455076"/>
              <a:gd name="connsiteX28" fmla="*/ 265238 w 607639"/>
              <a:gd name="connsiteY28" fmla="*/ 258196 h 455076"/>
              <a:gd name="connsiteX29" fmla="*/ 278233 w 607639"/>
              <a:gd name="connsiteY29" fmla="*/ 252241 h 455076"/>
              <a:gd name="connsiteX30" fmla="*/ 336355 w 607639"/>
              <a:gd name="connsiteY30" fmla="*/ 254019 h 455076"/>
              <a:gd name="connsiteX31" fmla="*/ 345612 w 607639"/>
              <a:gd name="connsiteY31" fmla="*/ 231357 h 455076"/>
              <a:gd name="connsiteX32" fmla="*/ 313925 w 607639"/>
              <a:gd name="connsiteY32" fmla="*/ 206028 h 455076"/>
              <a:gd name="connsiteX33" fmla="*/ 264259 w 607639"/>
              <a:gd name="connsiteY33" fmla="*/ 160615 h 455076"/>
              <a:gd name="connsiteX34" fmla="*/ 281883 w 607639"/>
              <a:gd name="connsiteY34" fmla="*/ 121245 h 455076"/>
              <a:gd name="connsiteX35" fmla="*/ 303779 w 607639"/>
              <a:gd name="connsiteY35" fmla="*/ 113158 h 455076"/>
              <a:gd name="connsiteX36" fmla="*/ 80961 w 607639"/>
              <a:gd name="connsiteY36" fmla="*/ 60700 h 455076"/>
              <a:gd name="connsiteX37" fmla="*/ 80961 w 607639"/>
              <a:gd name="connsiteY37" fmla="*/ 333760 h 455076"/>
              <a:gd name="connsiteX38" fmla="*/ 526519 w 607639"/>
              <a:gd name="connsiteY38" fmla="*/ 333760 h 455076"/>
              <a:gd name="connsiteX39" fmla="*/ 526519 w 607639"/>
              <a:gd name="connsiteY39" fmla="*/ 60700 h 455076"/>
              <a:gd name="connsiteX40" fmla="*/ 70815 w 607639"/>
              <a:gd name="connsiteY40" fmla="*/ 40434 h 455076"/>
              <a:gd name="connsiteX41" fmla="*/ 536665 w 607639"/>
              <a:gd name="connsiteY41" fmla="*/ 40434 h 455076"/>
              <a:gd name="connsiteX42" fmla="*/ 546812 w 607639"/>
              <a:gd name="connsiteY42" fmla="*/ 50567 h 455076"/>
              <a:gd name="connsiteX43" fmla="*/ 546812 w 607639"/>
              <a:gd name="connsiteY43" fmla="*/ 343893 h 455076"/>
              <a:gd name="connsiteX44" fmla="*/ 536665 w 607639"/>
              <a:gd name="connsiteY44" fmla="*/ 354026 h 455076"/>
              <a:gd name="connsiteX45" fmla="*/ 70815 w 607639"/>
              <a:gd name="connsiteY45" fmla="*/ 354026 h 455076"/>
              <a:gd name="connsiteX46" fmla="*/ 60757 w 607639"/>
              <a:gd name="connsiteY46" fmla="*/ 343893 h 455076"/>
              <a:gd name="connsiteX47" fmla="*/ 60757 w 607639"/>
              <a:gd name="connsiteY47" fmla="*/ 50567 h 455076"/>
              <a:gd name="connsiteX48" fmla="*/ 70815 w 607639"/>
              <a:gd name="connsiteY48" fmla="*/ 40434 h 455076"/>
              <a:gd name="connsiteX49" fmla="*/ 62037 w 607639"/>
              <a:gd name="connsiteY49" fmla="*/ 20265 h 455076"/>
              <a:gd name="connsiteX50" fmla="*/ 40497 w 607639"/>
              <a:gd name="connsiteY50" fmla="*/ 39197 h 455076"/>
              <a:gd name="connsiteX51" fmla="*/ 40497 w 607639"/>
              <a:gd name="connsiteY51" fmla="*/ 374193 h 455076"/>
              <a:gd name="connsiteX52" fmla="*/ 224026 w 607639"/>
              <a:gd name="connsiteY52" fmla="*/ 374193 h 455076"/>
              <a:gd name="connsiteX53" fmla="*/ 232927 w 607639"/>
              <a:gd name="connsiteY53" fmla="*/ 383082 h 455076"/>
              <a:gd name="connsiteX54" fmla="*/ 232927 w 607639"/>
              <a:gd name="connsiteY54" fmla="*/ 394458 h 455076"/>
              <a:gd name="connsiteX55" fmla="*/ 384859 w 607639"/>
              <a:gd name="connsiteY55" fmla="*/ 394458 h 455076"/>
              <a:gd name="connsiteX56" fmla="*/ 384859 w 607639"/>
              <a:gd name="connsiteY56" fmla="*/ 383082 h 455076"/>
              <a:gd name="connsiteX57" fmla="*/ 396251 w 607639"/>
              <a:gd name="connsiteY57" fmla="*/ 374193 h 455076"/>
              <a:gd name="connsiteX58" fmla="*/ 567142 w 607639"/>
              <a:gd name="connsiteY58" fmla="*/ 374193 h 455076"/>
              <a:gd name="connsiteX59" fmla="*/ 567142 w 607639"/>
              <a:gd name="connsiteY59" fmla="*/ 39197 h 455076"/>
              <a:gd name="connsiteX60" fmla="*/ 548094 w 607639"/>
              <a:gd name="connsiteY60" fmla="*/ 20265 h 455076"/>
              <a:gd name="connsiteX61" fmla="*/ 62037 w 607639"/>
              <a:gd name="connsiteY61" fmla="*/ 0 h 455076"/>
              <a:gd name="connsiteX62" fmla="*/ 548094 w 607639"/>
              <a:gd name="connsiteY62" fmla="*/ 0 h 455076"/>
              <a:gd name="connsiteX63" fmla="*/ 587346 w 607639"/>
              <a:gd name="connsiteY63" fmla="*/ 39197 h 455076"/>
              <a:gd name="connsiteX64" fmla="*/ 587346 w 607639"/>
              <a:gd name="connsiteY64" fmla="*/ 374193 h 455076"/>
              <a:gd name="connsiteX65" fmla="*/ 598738 w 607639"/>
              <a:gd name="connsiteY65" fmla="*/ 374193 h 455076"/>
              <a:gd name="connsiteX66" fmla="*/ 607639 w 607639"/>
              <a:gd name="connsiteY66" fmla="*/ 383082 h 455076"/>
              <a:gd name="connsiteX67" fmla="*/ 607639 w 607639"/>
              <a:gd name="connsiteY67" fmla="*/ 413390 h 455076"/>
              <a:gd name="connsiteX68" fmla="*/ 568388 w 607639"/>
              <a:gd name="connsiteY68" fmla="*/ 455076 h 455076"/>
              <a:gd name="connsiteX69" fmla="*/ 41743 w 607639"/>
              <a:gd name="connsiteY69" fmla="*/ 455076 h 455076"/>
              <a:gd name="connsiteX70" fmla="*/ 0 w 607639"/>
              <a:gd name="connsiteY70" fmla="*/ 413390 h 455076"/>
              <a:gd name="connsiteX71" fmla="*/ 0 w 607639"/>
              <a:gd name="connsiteY71" fmla="*/ 383082 h 455076"/>
              <a:gd name="connsiteX72" fmla="*/ 11393 w 607639"/>
              <a:gd name="connsiteY72" fmla="*/ 374193 h 455076"/>
              <a:gd name="connsiteX73" fmla="*/ 20293 w 607639"/>
              <a:gd name="connsiteY73" fmla="*/ 374193 h 455076"/>
              <a:gd name="connsiteX74" fmla="*/ 20293 w 607639"/>
              <a:gd name="connsiteY74" fmla="*/ 39197 h 455076"/>
              <a:gd name="connsiteX75" fmla="*/ 62037 w 607639"/>
              <a:gd name="connsiteY75" fmla="*/ 0 h 45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607639" h="455076">
                <a:moveTo>
                  <a:pt x="20293" y="394458"/>
                </a:moveTo>
                <a:lnTo>
                  <a:pt x="20293" y="413390"/>
                </a:lnTo>
                <a:cubicBezTo>
                  <a:pt x="20293" y="424501"/>
                  <a:pt x="30618" y="434900"/>
                  <a:pt x="41743" y="434900"/>
                </a:cubicBezTo>
                <a:lnTo>
                  <a:pt x="568388" y="434900"/>
                </a:lnTo>
                <a:cubicBezTo>
                  <a:pt x="579513" y="434900"/>
                  <a:pt x="587346" y="424501"/>
                  <a:pt x="587346" y="413390"/>
                </a:cubicBezTo>
                <a:lnTo>
                  <a:pt x="587346" y="394458"/>
                </a:lnTo>
                <a:lnTo>
                  <a:pt x="405063" y="394458"/>
                </a:lnTo>
                <a:lnTo>
                  <a:pt x="405063" y="403258"/>
                </a:lnTo>
                <a:cubicBezTo>
                  <a:pt x="405063" y="408857"/>
                  <a:pt x="401770" y="414635"/>
                  <a:pt x="396251" y="414635"/>
                </a:cubicBezTo>
                <a:lnTo>
                  <a:pt x="224026" y="414635"/>
                </a:lnTo>
                <a:cubicBezTo>
                  <a:pt x="218419" y="414635"/>
                  <a:pt x="212634" y="408857"/>
                  <a:pt x="212634" y="403258"/>
                </a:cubicBezTo>
                <a:lnTo>
                  <a:pt x="212634" y="394458"/>
                </a:lnTo>
                <a:close/>
                <a:moveTo>
                  <a:pt x="303779" y="91029"/>
                </a:moveTo>
                <a:lnTo>
                  <a:pt x="324072" y="91029"/>
                </a:lnTo>
                <a:lnTo>
                  <a:pt x="324072" y="112980"/>
                </a:lnTo>
                <a:cubicBezTo>
                  <a:pt x="341785" y="114669"/>
                  <a:pt x="355937" y="119734"/>
                  <a:pt x="358607" y="120801"/>
                </a:cubicBezTo>
                <a:cubicBezTo>
                  <a:pt x="363859" y="122756"/>
                  <a:pt x="367152" y="128533"/>
                  <a:pt x="365194" y="133776"/>
                </a:cubicBezTo>
                <a:cubicBezTo>
                  <a:pt x="363236" y="139019"/>
                  <a:pt x="357361" y="141686"/>
                  <a:pt x="352110" y="139730"/>
                </a:cubicBezTo>
                <a:cubicBezTo>
                  <a:pt x="341162" y="135642"/>
                  <a:pt x="309208" y="127288"/>
                  <a:pt x="293988" y="137864"/>
                </a:cubicBezTo>
                <a:cubicBezTo>
                  <a:pt x="287757" y="142219"/>
                  <a:pt x="284731" y="149595"/>
                  <a:pt x="284731" y="160615"/>
                </a:cubicBezTo>
                <a:cubicBezTo>
                  <a:pt x="284731" y="181144"/>
                  <a:pt x="294344" y="183188"/>
                  <a:pt x="316329" y="185943"/>
                </a:cubicBezTo>
                <a:cubicBezTo>
                  <a:pt x="335999" y="188343"/>
                  <a:pt x="365550" y="192075"/>
                  <a:pt x="365550" y="231357"/>
                </a:cubicBezTo>
                <a:cubicBezTo>
                  <a:pt x="365550" y="253574"/>
                  <a:pt x="355492" y="265039"/>
                  <a:pt x="347303" y="270638"/>
                </a:cubicBezTo>
                <a:cubicBezTo>
                  <a:pt x="340628" y="275259"/>
                  <a:pt x="334219" y="277658"/>
                  <a:pt x="324072" y="278725"/>
                </a:cubicBezTo>
                <a:lnTo>
                  <a:pt x="324072" y="303431"/>
                </a:lnTo>
                <a:lnTo>
                  <a:pt x="303779" y="303431"/>
                </a:lnTo>
                <a:lnTo>
                  <a:pt x="303779" y="278903"/>
                </a:lnTo>
                <a:cubicBezTo>
                  <a:pt x="288647" y="277303"/>
                  <a:pt x="273249" y="272148"/>
                  <a:pt x="270490" y="271171"/>
                </a:cubicBezTo>
                <a:cubicBezTo>
                  <a:pt x="265238" y="269216"/>
                  <a:pt x="263280" y="263350"/>
                  <a:pt x="265238" y="258196"/>
                </a:cubicBezTo>
                <a:cubicBezTo>
                  <a:pt x="267196" y="252952"/>
                  <a:pt x="272982" y="250286"/>
                  <a:pt x="278233" y="252241"/>
                </a:cubicBezTo>
                <a:cubicBezTo>
                  <a:pt x="289270" y="256329"/>
                  <a:pt x="321135" y="264594"/>
                  <a:pt x="336355" y="254019"/>
                </a:cubicBezTo>
                <a:cubicBezTo>
                  <a:pt x="342586" y="249753"/>
                  <a:pt x="345612" y="242288"/>
                  <a:pt x="345612" y="231357"/>
                </a:cubicBezTo>
                <a:cubicBezTo>
                  <a:pt x="345612" y="210827"/>
                  <a:pt x="335910" y="208694"/>
                  <a:pt x="313925" y="206028"/>
                </a:cubicBezTo>
                <a:cubicBezTo>
                  <a:pt x="294255" y="203540"/>
                  <a:pt x="264259" y="199807"/>
                  <a:pt x="264259" y="160615"/>
                </a:cubicBezTo>
                <a:cubicBezTo>
                  <a:pt x="264259" y="138308"/>
                  <a:pt x="273694" y="126933"/>
                  <a:pt x="281883" y="121245"/>
                </a:cubicBezTo>
                <a:cubicBezTo>
                  <a:pt x="288558" y="116624"/>
                  <a:pt x="296213" y="114224"/>
                  <a:pt x="303779" y="113158"/>
                </a:cubicBezTo>
                <a:close/>
                <a:moveTo>
                  <a:pt x="80961" y="60700"/>
                </a:moveTo>
                <a:lnTo>
                  <a:pt x="80961" y="333760"/>
                </a:lnTo>
                <a:lnTo>
                  <a:pt x="526519" y="333760"/>
                </a:lnTo>
                <a:lnTo>
                  <a:pt x="526519" y="60700"/>
                </a:lnTo>
                <a:close/>
                <a:moveTo>
                  <a:pt x="70815" y="40434"/>
                </a:moveTo>
                <a:lnTo>
                  <a:pt x="536665" y="40434"/>
                </a:lnTo>
                <a:cubicBezTo>
                  <a:pt x="542273" y="40434"/>
                  <a:pt x="546812" y="44967"/>
                  <a:pt x="546812" y="50567"/>
                </a:cubicBezTo>
                <a:lnTo>
                  <a:pt x="546812" y="343893"/>
                </a:lnTo>
                <a:cubicBezTo>
                  <a:pt x="546812" y="349493"/>
                  <a:pt x="542273" y="354026"/>
                  <a:pt x="536665" y="354026"/>
                </a:cubicBezTo>
                <a:lnTo>
                  <a:pt x="70815" y="354026"/>
                </a:lnTo>
                <a:cubicBezTo>
                  <a:pt x="65296" y="354026"/>
                  <a:pt x="60757" y="349493"/>
                  <a:pt x="60757" y="343893"/>
                </a:cubicBezTo>
                <a:lnTo>
                  <a:pt x="60757" y="50567"/>
                </a:lnTo>
                <a:cubicBezTo>
                  <a:pt x="60757" y="44967"/>
                  <a:pt x="65296" y="40434"/>
                  <a:pt x="70815" y="40434"/>
                </a:cubicBezTo>
                <a:close/>
                <a:moveTo>
                  <a:pt x="62037" y="20265"/>
                </a:moveTo>
                <a:cubicBezTo>
                  <a:pt x="50822" y="20265"/>
                  <a:pt x="40497" y="28087"/>
                  <a:pt x="40497" y="39197"/>
                </a:cubicBezTo>
                <a:lnTo>
                  <a:pt x="40497" y="374193"/>
                </a:lnTo>
                <a:lnTo>
                  <a:pt x="224026" y="374193"/>
                </a:lnTo>
                <a:cubicBezTo>
                  <a:pt x="229634" y="374193"/>
                  <a:pt x="232927" y="377482"/>
                  <a:pt x="232927" y="383082"/>
                </a:cubicBezTo>
                <a:lnTo>
                  <a:pt x="232927" y="394458"/>
                </a:lnTo>
                <a:lnTo>
                  <a:pt x="384859" y="394458"/>
                </a:lnTo>
                <a:lnTo>
                  <a:pt x="384859" y="383082"/>
                </a:lnTo>
                <a:cubicBezTo>
                  <a:pt x="384859" y="377482"/>
                  <a:pt x="390644" y="374193"/>
                  <a:pt x="396251" y="374193"/>
                </a:cubicBezTo>
                <a:lnTo>
                  <a:pt x="567142" y="374193"/>
                </a:lnTo>
                <a:lnTo>
                  <a:pt x="567142" y="39197"/>
                </a:lnTo>
                <a:cubicBezTo>
                  <a:pt x="567142" y="28087"/>
                  <a:pt x="559309" y="20265"/>
                  <a:pt x="548094" y="20265"/>
                </a:cubicBezTo>
                <a:close/>
                <a:moveTo>
                  <a:pt x="62037" y="0"/>
                </a:moveTo>
                <a:lnTo>
                  <a:pt x="548094" y="0"/>
                </a:lnTo>
                <a:cubicBezTo>
                  <a:pt x="570435" y="0"/>
                  <a:pt x="587346" y="16888"/>
                  <a:pt x="587346" y="39197"/>
                </a:cubicBezTo>
                <a:lnTo>
                  <a:pt x="587346" y="374193"/>
                </a:lnTo>
                <a:lnTo>
                  <a:pt x="598738" y="374193"/>
                </a:lnTo>
                <a:cubicBezTo>
                  <a:pt x="604346" y="374193"/>
                  <a:pt x="607639" y="377482"/>
                  <a:pt x="607639" y="383082"/>
                </a:cubicBezTo>
                <a:lnTo>
                  <a:pt x="607639" y="413390"/>
                </a:lnTo>
                <a:cubicBezTo>
                  <a:pt x="607639" y="435700"/>
                  <a:pt x="590728" y="455076"/>
                  <a:pt x="568388" y="455076"/>
                </a:cubicBezTo>
                <a:lnTo>
                  <a:pt x="41743" y="455076"/>
                </a:lnTo>
                <a:cubicBezTo>
                  <a:pt x="19403" y="455076"/>
                  <a:pt x="0" y="435700"/>
                  <a:pt x="0" y="413390"/>
                </a:cubicBezTo>
                <a:lnTo>
                  <a:pt x="0" y="383082"/>
                </a:lnTo>
                <a:cubicBezTo>
                  <a:pt x="0" y="377482"/>
                  <a:pt x="5785" y="374193"/>
                  <a:pt x="11393" y="374193"/>
                </a:cubicBezTo>
                <a:lnTo>
                  <a:pt x="20293" y="374193"/>
                </a:lnTo>
                <a:lnTo>
                  <a:pt x="20293" y="39197"/>
                </a:lnTo>
                <a:cubicBezTo>
                  <a:pt x="20293" y="16888"/>
                  <a:pt x="39696" y="0"/>
                  <a:pt x="62037" y="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</p:sp>
      <p:sp>
        <p:nvSpPr>
          <p:cNvPr id="29" name="analysis_249326">
            <a:extLst>
              <a:ext uri="{FF2B5EF4-FFF2-40B4-BE49-F238E27FC236}">
                <a16:creationId xmlns="" xmlns:a16="http://schemas.microsoft.com/office/drawing/2014/main" id="{775743DD-E066-4095-B7E1-51FAA76386D6}"/>
              </a:ext>
            </a:extLst>
          </p:cNvPr>
          <p:cNvSpPr>
            <a:spLocks noChangeAspect="1"/>
          </p:cNvSpPr>
          <p:nvPr/>
        </p:nvSpPr>
        <p:spPr bwMode="auto">
          <a:xfrm>
            <a:off x="3735871" y="3218209"/>
            <a:ext cx="353596" cy="166948"/>
          </a:xfrm>
          <a:custGeom>
            <a:avLst/>
            <a:gdLst>
              <a:gd name="connsiteX0" fmla="*/ 18453 w 602911"/>
              <a:gd name="connsiteY0" fmla="*/ 62027 h 284661"/>
              <a:gd name="connsiteX1" fmla="*/ 36906 w 602911"/>
              <a:gd name="connsiteY1" fmla="*/ 80440 h 284661"/>
              <a:gd name="connsiteX2" fmla="*/ 36906 w 602911"/>
              <a:gd name="connsiteY2" fmla="*/ 204362 h 284661"/>
              <a:gd name="connsiteX3" fmla="*/ 18453 w 602911"/>
              <a:gd name="connsiteY3" fmla="*/ 222775 h 284661"/>
              <a:gd name="connsiteX4" fmla="*/ 0 w 602911"/>
              <a:gd name="connsiteY4" fmla="*/ 204362 h 284661"/>
              <a:gd name="connsiteX5" fmla="*/ 0 w 602911"/>
              <a:gd name="connsiteY5" fmla="*/ 80440 h 284661"/>
              <a:gd name="connsiteX6" fmla="*/ 18453 w 602911"/>
              <a:gd name="connsiteY6" fmla="*/ 62027 h 284661"/>
              <a:gd name="connsiteX7" fmla="*/ 305809 w 602911"/>
              <a:gd name="connsiteY7" fmla="*/ 19860 h 284661"/>
              <a:gd name="connsiteX8" fmla="*/ 318804 w 602911"/>
              <a:gd name="connsiteY8" fmla="*/ 25244 h 284661"/>
              <a:gd name="connsiteX9" fmla="*/ 423136 w 602911"/>
              <a:gd name="connsiteY9" fmla="*/ 129243 h 284661"/>
              <a:gd name="connsiteX10" fmla="*/ 427191 w 602911"/>
              <a:gd name="connsiteY10" fmla="*/ 149307 h 284661"/>
              <a:gd name="connsiteX11" fmla="*/ 410048 w 602911"/>
              <a:gd name="connsiteY11" fmla="*/ 160719 h 284661"/>
              <a:gd name="connsiteX12" fmla="*/ 307007 w 602911"/>
              <a:gd name="connsiteY12" fmla="*/ 160719 h 284661"/>
              <a:gd name="connsiteX13" fmla="*/ 380002 w 602911"/>
              <a:gd name="connsiteY13" fmla="*/ 233427 h 284661"/>
              <a:gd name="connsiteX14" fmla="*/ 380002 w 602911"/>
              <a:gd name="connsiteY14" fmla="*/ 259565 h 284661"/>
              <a:gd name="connsiteX15" fmla="*/ 366915 w 602911"/>
              <a:gd name="connsiteY15" fmla="*/ 264903 h 284661"/>
              <a:gd name="connsiteX16" fmla="*/ 353827 w 602911"/>
              <a:gd name="connsiteY16" fmla="*/ 259565 h 284661"/>
              <a:gd name="connsiteX17" fmla="*/ 249496 w 602911"/>
              <a:gd name="connsiteY17" fmla="*/ 155381 h 284661"/>
              <a:gd name="connsiteX18" fmla="*/ 245625 w 602911"/>
              <a:gd name="connsiteY18" fmla="*/ 135318 h 284661"/>
              <a:gd name="connsiteX19" fmla="*/ 262583 w 602911"/>
              <a:gd name="connsiteY19" fmla="*/ 123905 h 284661"/>
              <a:gd name="connsiteX20" fmla="*/ 365624 w 602911"/>
              <a:gd name="connsiteY20" fmla="*/ 123905 h 284661"/>
              <a:gd name="connsiteX21" fmla="*/ 292813 w 602911"/>
              <a:gd name="connsiteY21" fmla="*/ 51198 h 284661"/>
              <a:gd name="connsiteX22" fmla="*/ 292813 w 602911"/>
              <a:gd name="connsiteY22" fmla="*/ 25244 h 284661"/>
              <a:gd name="connsiteX23" fmla="*/ 305809 w 602911"/>
              <a:gd name="connsiteY23" fmla="*/ 19860 h 284661"/>
              <a:gd name="connsiteX24" fmla="*/ 380578 w 602911"/>
              <a:gd name="connsiteY24" fmla="*/ 0 h 284661"/>
              <a:gd name="connsiteX25" fmla="*/ 584476 w 602911"/>
              <a:gd name="connsiteY25" fmla="*/ 0 h 284661"/>
              <a:gd name="connsiteX26" fmla="*/ 602911 w 602911"/>
              <a:gd name="connsiteY26" fmla="*/ 18413 h 284661"/>
              <a:gd name="connsiteX27" fmla="*/ 602911 w 602911"/>
              <a:gd name="connsiteY27" fmla="*/ 266248 h 284661"/>
              <a:gd name="connsiteX28" fmla="*/ 584476 w 602911"/>
              <a:gd name="connsiteY28" fmla="*/ 284661 h 284661"/>
              <a:gd name="connsiteX29" fmla="*/ 439572 w 602911"/>
              <a:gd name="connsiteY29" fmla="*/ 284661 h 284661"/>
              <a:gd name="connsiteX30" fmla="*/ 421136 w 602911"/>
              <a:gd name="connsiteY30" fmla="*/ 266248 h 284661"/>
              <a:gd name="connsiteX31" fmla="*/ 439572 w 602911"/>
              <a:gd name="connsiteY31" fmla="*/ 247836 h 284661"/>
              <a:gd name="connsiteX32" fmla="*/ 566040 w 602911"/>
              <a:gd name="connsiteY32" fmla="*/ 247836 h 284661"/>
              <a:gd name="connsiteX33" fmla="*/ 566040 w 602911"/>
              <a:gd name="connsiteY33" fmla="*/ 36825 h 284661"/>
              <a:gd name="connsiteX34" fmla="*/ 380578 w 602911"/>
              <a:gd name="connsiteY34" fmla="*/ 36825 h 284661"/>
              <a:gd name="connsiteX35" fmla="*/ 362142 w 602911"/>
              <a:gd name="connsiteY35" fmla="*/ 18413 h 284661"/>
              <a:gd name="connsiteX36" fmla="*/ 380578 w 602911"/>
              <a:gd name="connsiteY36" fmla="*/ 0 h 284661"/>
              <a:gd name="connsiteX37" fmla="*/ 88154 w 602911"/>
              <a:gd name="connsiteY37" fmla="*/ 0 h 284661"/>
              <a:gd name="connsiteX38" fmla="*/ 233058 w 602911"/>
              <a:gd name="connsiteY38" fmla="*/ 0 h 284661"/>
              <a:gd name="connsiteX39" fmla="*/ 251494 w 602911"/>
              <a:gd name="connsiteY39" fmla="*/ 18413 h 284661"/>
              <a:gd name="connsiteX40" fmla="*/ 233058 w 602911"/>
              <a:gd name="connsiteY40" fmla="*/ 36825 h 284661"/>
              <a:gd name="connsiteX41" fmla="*/ 106590 w 602911"/>
              <a:gd name="connsiteY41" fmla="*/ 36825 h 284661"/>
              <a:gd name="connsiteX42" fmla="*/ 106590 w 602911"/>
              <a:gd name="connsiteY42" fmla="*/ 247836 h 284661"/>
              <a:gd name="connsiteX43" fmla="*/ 292053 w 602911"/>
              <a:gd name="connsiteY43" fmla="*/ 247836 h 284661"/>
              <a:gd name="connsiteX44" fmla="*/ 310488 w 602911"/>
              <a:gd name="connsiteY44" fmla="*/ 266248 h 284661"/>
              <a:gd name="connsiteX45" fmla="*/ 292053 w 602911"/>
              <a:gd name="connsiteY45" fmla="*/ 284661 h 284661"/>
              <a:gd name="connsiteX46" fmla="*/ 88154 w 602911"/>
              <a:gd name="connsiteY46" fmla="*/ 284661 h 284661"/>
              <a:gd name="connsiteX47" fmla="*/ 69719 w 602911"/>
              <a:gd name="connsiteY47" fmla="*/ 266248 h 284661"/>
              <a:gd name="connsiteX48" fmla="*/ 69719 w 602911"/>
              <a:gd name="connsiteY48" fmla="*/ 18413 h 284661"/>
              <a:gd name="connsiteX49" fmla="*/ 88154 w 602911"/>
              <a:gd name="connsiteY49" fmla="*/ 0 h 28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2911" h="284661">
                <a:moveTo>
                  <a:pt x="18453" y="62027"/>
                </a:moveTo>
                <a:cubicBezTo>
                  <a:pt x="28602" y="62027"/>
                  <a:pt x="36906" y="70129"/>
                  <a:pt x="36906" y="80440"/>
                </a:cubicBezTo>
                <a:lnTo>
                  <a:pt x="36906" y="204362"/>
                </a:lnTo>
                <a:cubicBezTo>
                  <a:pt x="36906" y="214489"/>
                  <a:pt x="28602" y="222775"/>
                  <a:pt x="18453" y="222775"/>
                </a:cubicBezTo>
                <a:cubicBezTo>
                  <a:pt x="8304" y="222775"/>
                  <a:pt x="0" y="214489"/>
                  <a:pt x="0" y="204362"/>
                </a:cubicBezTo>
                <a:lnTo>
                  <a:pt x="0" y="80440"/>
                </a:lnTo>
                <a:cubicBezTo>
                  <a:pt x="0" y="70129"/>
                  <a:pt x="8304" y="62027"/>
                  <a:pt x="18453" y="62027"/>
                </a:cubicBezTo>
                <a:close/>
                <a:moveTo>
                  <a:pt x="305809" y="19860"/>
                </a:moveTo>
                <a:cubicBezTo>
                  <a:pt x="310509" y="19860"/>
                  <a:pt x="315210" y="21655"/>
                  <a:pt x="318804" y="25244"/>
                </a:cubicBezTo>
                <a:lnTo>
                  <a:pt x="423136" y="129243"/>
                </a:lnTo>
                <a:cubicBezTo>
                  <a:pt x="428482" y="134581"/>
                  <a:pt x="429956" y="142496"/>
                  <a:pt x="427191" y="149307"/>
                </a:cubicBezTo>
                <a:cubicBezTo>
                  <a:pt x="424242" y="156302"/>
                  <a:pt x="417606" y="160719"/>
                  <a:pt x="410048" y="160719"/>
                </a:cubicBezTo>
                <a:lnTo>
                  <a:pt x="307007" y="160719"/>
                </a:lnTo>
                <a:lnTo>
                  <a:pt x="380002" y="233427"/>
                </a:lnTo>
                <a:cubicBezTo>
                  <a:pt x="387191" y="240606"/>
                  <a:pt x="387191" y="252386"/>
                  <a:pt x="380002" y="259565"/>
                </a:cubicBezTo>
                <a:cubicBezTo>
                  <a:pt x="376316" y="263062"/>
                  <a:pt x="371523" y="264903"/>
                  <a:pt x="366915" y="264903"/>
                </a:cubicBezTo>
                <a:cubicBezTo>
                  <a:pt x="362122" y="264903"/>
                  <a:pt x="357514" y="263062"/>
                  <a:pt x="353827" y="259565"/>
                </a:cubicBezTo>
                <a:lnTo>
                  <a:pt x="249496" y="155381"/>
                </a:lnTo>
                <a:cubicBezTo>
                  <a:pt x="244334" y="150043"/>
                  <a:pt x="242675" y="142128"/>
                  <a:pt x="245625" y="135318"/>
                </a:cubicBezTo>
                <a:cubicBezTo>
                  <a:pt x="248390" y="128507"/>
                  <a:pt x="255025" y="123905"/>
                  <a:pt x="262583" y="123905"/>
                </a:cubicBezTo>
                <a:lnTo>
                  <a:pt x="365624" y="123905"/>
                </a:lnTo>
                <a:lnTo>
                  <a:pt x="292813" y="51198"/>
                </a:lnTo>
                <a:cubicBezTo>
                  <a:pt x="285440" y="44019"/>
                  <a:pt x="285440" y="32422"/>
                  <a:pt x="292813" y="25244"/>
                </a:cubicBezTo>
                <a:cubicBezTo>
                  <a:pt x="296408" y="21655"/>
                  <a:pt x="301108" y="19860"/>
                  <a:pt x="305809" y="19860"/>
                </a:cubicBezTo>
                <a:close/>
                <a:moveTo>
                  <a:pt x="380578" y="0"/>
                </a:moveTo>
                <a:lnTo>
                  <a:pt x="584476" y="0"/>
                </a:lnTo>
                <a:cubicBezTo>
                  <a:pt x="594615" y="0"/>
                  <a:pt x="602911" y="8286"/>
                  <a:pt x="602911" y="18413"/>
                </a:cubicBezTo>
                <a:lnTo>
                  <a:pt x="602911" y="266248"/>
                </a:lnTo>
                <a:cubicBezTo>
                  <a:pt x="602911" y="276375"/>
                  <a:pt x="594615" y="284661"/>
                  <a:pt x="584476" y="284661"/>
                </a:cubicBezTo>
                <a:lnTo>
                  <a:pt x="439572" y="284661"/>
                </a:lnTo>
                <a:cubicBezTo>
                  <a:pt x="429432" y="284661"/>
                  <a:pt x="421136" y="276375"/>
                  <a:pt x="421136" y="266248"/>
                </a:cubicBezTo>
                <a:cubicBezTo>
                  <a:pt x="421136" y="256121"/>
                  <a:pt x="429432" y="247836"/>
                  <a:pt x="439572" y="247836"/>
                </a:cubicBezTo>
                <a:lnTo>
                  <a:pt x="566040" y="247836"/>
                </a:lnTo>
                <a:lnTo>
                  <a:pt x="566040" y="36825"/>
                </a:lnTo>
                <a:lnTo>
                  <a:pt x="380578" y="36825"/>
                </a:lnTo>
                <a:cubicBezTo>
                  <a:pt x="370438" y="36825"/>
                  <a:pt x="362142" y="28540"/>
                  <a:pt x="362142" y="18413"/>
                </a:cubicBezTo>
                <a:cubicBezTo>
                  <a:pt x="362142" y="8286"/>
                  <a:pt x="370438" y="0"/>
                  <a:pt x="380578" y="0"/>
                </a:cubicBezTo>
                <a:close/>
                <a:moveTo>
                  <a:pt x="88154" y="0"/>
                </a:moveTo>
                <a:lnTo>
                  <a:pt x="233058" y="0"/>
                </a:lnTo>
                <a:cubicBezTo>
                  <a:pt x="243198" y="0"/>
                  <a:pt x="251494" y="8286"/>
                  <a:pt x="251494" y="18413"/>
                </a:cubicBezTo>
                <a:cubicBezTo>
                  <a:pt x="251494" y="28540"/>
                  <a:pt x="243198" y="36825"/>
                  <a:pt x="233058" y="36825"/>
                </a:cubicBezTo>
                <a:lnTo>
                  <a:pt x="106590" y="36825"/>
                </a:lnTo>
                <a:lnTo>
                  <a:pt x="106590" y="247836"/>
                </a:lnTo>
                <a:lnTo>
                  <a:pt x="292053" y="247836"/>
                </a:lnTo>
                <a:cubicBezTo>
                  <a:pt x="302192" y="247836"/>
                  <a:pt x="310488" y="256121"/>
                  <a:pt x="310488" y="266248"/>
                </a:cubicBezTo>
                <a:cubicBezTo>
                  <a:pt x="310488" y="276375"/>
                  <a:pt x="302192" y="284661"/>
                  <a:pt x="292053" y="284661"/>
                </a:cubicBezTo>
                <a:lnTo>
                  <a:pt x="88154" y="284661"/>
                </a:lnTo>
                <a:cubicBezTo>
                  <a:pt x="78015" y="284661"/>
                  <a:pt x="69719" y="276375"/>
                  <a:pt x="69719" y="266248"/>
                </a:cubicBezTo>
                <a:lnTo>
                  <a:pt x="69719" y="18413"/>
                </a:lnTo>
                <a:cubicBezTo>
                  <a:pt x="69719" y="8286"/>
                  <a:pt x="78015" y="0"/>
                  <a:pt x="88154" y="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analysis_249326">
            <a:extLst>
              <a:ext uri="{FF2B5EF4-FFF2-40B4-BE49-F238E27FC236}">
                <a16:creationId xmlns="" xmlns:a16="http://schemas.microsoft.com/office/drawing/2014/main" id="{2EF32855-9ED5-4D53-8EA0-6E181DA071E8}"/>
              </a:ext>
            </a:extLst>
          </p:cNvPr>
          <p:cNvSpPr>
            <a:spLocks noChangeAspect="1"/>
          </p:cNvSpPr>
          <p:nvPr/>
        </p:nvSpPr>
        <p:spPr bwMode="auto">
          <a:xfrm>
            <a:off x="5054532" y="3125099"/>
            <a:ext cx="353595" cy="353168"/>
          </a:xfrm>
          <a:custGeom>
            <a:avLst/>
            <a:gdLst>
              <a:gd name="connsiteX0" fmla="*/ 372842 w 581428"/>
              <a:gd name="connsiteY0" fmla="*/ 323942 h 580725"/>
              <a:gd name="connsiteX1" fmla="*/ 324420 w 581428"/>
              <a:gd name="connsiteY1" fmla="*/ 372288 h 580725"/>
              <a:gd name="connsiteX2" fmla="*/ 503153 w 581428"/>
              <a:gd name="connsiteY2" fmla="*/ 550745 h 580725"/>
              <a:gd name="connsiteX3" fmla="*/ 551575 w 581428"/>
              <a:gd name="connsiteY3" fmla="*/ 502398 h 580725"/>
              <a:gd name="connsiteX4" fmla="*/ 184767 w 581428"/>
              <a:gd name="connsiteY4" fmla="*/ 187009 h 580725"/>
              <a:gd name="connsiteX5" fmla="*/ 184767 w 581428"/>
              <a:gd name="connsiteY5" fmla="*/ 234388 h 580725"/>
              <a:gd name="connsiteX6" fmla="*/ 199547 w 581428"/>
              <a:gd name="connsiteY6" fmla="*/ 225943 h 580725"/>
              <a:gd name="connsiteX7" fmla="*/ 205423 w 581428"/>
              <a:gd name="connsiteY7" fmla="*/ 210121 h 580725"/>
              <a:gd name="connsiteX8" fmla="*/ 200526 w 581428"/>
              <a:gd name="connsiteY8" fmla="*/ 195987 h 580725"/>
              <a:gd name="connsiteX9" fmla="*/ 184767 w 581428"/>
              <a:gd name="connsiteY9" fmla="*/ 187009 h 580725"/>
              <a:gd name="connsiteX10" fmla="*/ 166781 w 581428"/>
              <a:gd name="connsiteY10" fmla="*/ 104963 h 580725"/>
              <a:gd name="connsiteX11" fmla="*/ 155384 w 581428"/>
              <a:gd name="connsiteY11" fmla="*/ 113230 h 580725"/>
              <a:gd name="connsiteX12" fmla="*/ 151110 w 581428"/>
              <a:gd name="connsiteY12" fmla="*/ 126208 h 580725"/>
              <a:gd name="connsiteX13" fmla="*/ 155028 w 581428"/>
              <a:gd name="connsiteY13" fmla="*/ 138119 h 580725"/>
              <a:gd name="connsiteX14" fmla="*/ 166781 w 581428"/>
              <a:gd name="connsiteY14" fmla="*/ 146875 h 580725"/>
              <a:gd name="connsiteX15" fmla="*/ 166781 w 581428"/>
              <a:gd name="connsiteY15" fmla="*/ 147008 h 580725"/>
              <a:gd name="connsiteX16" fmla="*/ 166959 w 581428"/>
              <a:gd name="connsiteY16" fmla="*/ 147008 h 580725"/>
              <a:gd name="connsiteX17" fmla="*/ 166781 w 581428"/>
              <a:gd name="connsiteY17" fmla="*/ 146875 h 580725"/>
              <a:gd name="connsiteX18" fmla="*/ 166959 w 581428"/>
              <a:gd name="connsiteY18" fmla="*/ 66473 h 580725"/>
              <a:gd name="connsiteX19" fmla="*/ 184588 w 581428"/>
              <a:gd name="connsiteY19" fmla="*/ 66473 h 580725"/>
              <a:gd name="connsiteX20" fmla="*/ 184588 w 581428"/>
              <a:gd name="connsiteY20" fmla="*/ 78384 h 580725"/>
              <a:gd name="connsiteX21" fmla="*/ 215485 w 581428"/>
              <a:gd name="connsiteY21" fmla="*/ 91540 h 580725"/>
              <a:gd name="connsiteX22" fmla="*/ 230087 w 581428"/>
              <a:gd name="connsiteY22" fmla="*/ 120696 h 580725"/>
              <a:gd name="connsiteX23" fmla="*/ 199191 w 581428"/>
              <a:gd name="connsiteY23" fmla="*/ 124785 h 580725"/>
              <a:gd name="connsiteX24" fmla="*/ 184588 w 581428"/>
              <a:gd name="connsiteY24" fmla="*/ 105318 h 580725"/>
              <a:gd name="connsiteX25" fmla="*/ 184588 w 581428"/>
              <a:gd name="connsiteY25" fmla="*/ 152964 h 580725"/>
              <a:gd name="connsiteX26" fmla="*/ 224299 w 581428"/>
              <a:gd name="connsiteY26" fmla="*/ 173587 h 580725"/>
              <a:gd name="connsiteX27" fmla="*/ 234806 w 581428"/>
              <a:gd name="connsiteY27" fmla="*/ 205854 h 580725"/>
              <a:gd name="connsiteX28" fmla="*/ 221539 w 581428"/>
              <a:gd name="connsiteY28" fmla="*/ 242922 h 580725"/>
              <a:gd name="connsiteX29" fmla="*/ 184499 w 581428"/>
              <a:gd name="connsiteY29" fmla="*/ 261411 h 580725"/>
              <a:gd name="connsiteX30" fmla="*/ 184499 w 581428"/>
              <a:gd name="connsiteY30" fmla="*/ 284167 h 580725"/>
              <a:gd name="connsiteX31" fmla="*/ 166781 w 581428"/>
              <a:gd name="connsiteY31" fmla="*/ 284167 h 580725"/>
              <a:gd name="connsiteX32" fmla="*/ 166781 w 581428"/>
              <a:gd name="connsiteY32" fmla="*/ 262033 h 580725"/>
              <a:gd name="connsiteX33" fmla="*/ 132590 w 581428"/>
              <a:gd name="connsiteY33" fmla="*/ 246388 h 580725"/>
              <a:gd name="connsiteX34" fmla="*/ 115762 w 581428"/>
              <a:gd name="connsiteY34" fmla="*/ 209232 h 580725"/>
              <a:gd name="connsiteX35" fmla="*/ 147549 w 581428"/>
              <a:gd name="connsiteY35" fmla="*/ 205854 h 580725"/>
              <a:gd name="connsiteX36" fmla="*/ 154939 w 581428"/>
              <a:gd name="connsiteY36" fmla="*/ 222654 h 580725"/>
              <a:gd name="connsiteX37" fmla="*/ 166959 w 581428"/>
              <a:gd name="connsiteY37" fmla="*/ 232877 h 580725"/>
              <a:gd name="connsiteX38" fmla="*/ 166959 w 581428"/>
              <a:gd name="connsiteY38" fmla="*/ 181853 h 580725"/>
              <a:gd name="connsiteX39" fmla="*/ 131878 w 581428"/>
              <a:gd name="connsiteY39" fmla="*/ 161231 h 580725"/>
              <a:gd name="connsiteX40" fmla="*/ 120748 w 581428"/>
              <a:gd name="connsiteY40" fmla="*/ 127719 h 580725"/>
              <a:gd name="connsiteX41" fmla="*/ 133303 w 581428"/>
              <a:gd name="connsiteY41" fmla="*/ 94207 h 580725"/>
              <a:gd name="connsiteX42" fmla="*/ 166959 w 581428"/>
              <a:gd name="connsiteY42" fmla="*/ 78562 h 580725"/>
              <a:gd name="connsiteX43" fmla="*/ 175506 w 581428"/>
              <a:gd name="connsiteY43" fmla="*/ 24618 h 580725"/>
              <a:gd name="connsiteX44" fmla="*/ 68871 w 581428"/>
              <a:gd name="connsiteY44" fmla="*/ 68699 h 580725"/>
              <a:gd name="connsiteX45" fmla="*/ 68871 w 581428"/>
              <a:gd name="connsiteY45" fmla="*/ 281638 h 580725"/>
              <a:gd name="connsiteX46" fmla="*/ 175506 w 581428"/>
              <a:gd name="connsiteY46" fmla="*/ 325719 h 580725"/>
              <a:gd name="connsiteX47" fmla="*/ 282051 w 581428"/>
              <a:gd name="connsiteY47" fmla="*/ 281638 h 580725"/>
              <a:gd name="connsiteX48" fmla="*/ 282051 w 581428"/>
              <a:gd name="connsiteY48" fmla="*/ 68699 h 580725"/>
              <a:gd name="connsiteX49" fmla="*/ 175506 w 581428"/>
              <a:gd name="connsiteY49" fmla="*/ 24618 h 580725"/>
              <a:gd name="connsiteX50" fmla="*/ 175506 w 581428"/>
              <a:gd name="connsiteY50" fmla="*/ 0 h 580725"/>
              <a:gd name="connsiteX51" fmla="*/ 299586 w 581428"/>
              <a:gd name="connsiteY51" fmla="*/ 51280 h 580725"/>
              <a:gd name="connsiteX52" fmla="*/ 308042 w 581428"/>
              <a:gd name="connsiteY52" fmla="*/ 290081 h 580725"/>
              <a:gd name="connsiteX53" fmla="*/ 339997 w 581428"/>
              <a:gd name="connsiteY53" fmla="*/ 321898 h 580725"/>
              <a:gd name="connsiteX54" fmla="*/ 364208 w 581428"/>
              <a:gd name="connsiteY54" fmla="*/ 297724 h 580725"/>
              <a:gd name="connsiteX55" fmla="*/ 381654 w 581428"/>
              <a:gd name="connsiteY55" fmla="*/ 297724 h 580725"/>
              <a:gd name="connsiteX56" fmla="*/ 577833 w 581428"/>
              <a:gd name="connsiteY56" fmla="*/ 493778 h 580725"/>
              <a:gd name="connsiteX57" fmla="*/ 577922 w 581428"/>
              <a:gd name="connsiteY57" fmla="*/ 511286 h 580725"/>
              <a:gd name="connsiteX58" fmla="*/ 511965 w 581428"/>
              <a:gd name="connsiteY58" fmla="*/ 577052 h 580725"/>
              <a:gd name="connsiteX59" fmla="*/ 494519 w 581428"/>
              <a:gd name="connsiteY59" fmla="*/ 577052 h 580725"/>
              <a:gd name="connsiteX60" fmla="*/ 298162 w 581428"/>
              <a:gd name="connsiteY60" fmla="*/ 381087 h 580725"/>
              <a:gd name="connsiteX61" fmla="*/ 298162 w 581428"/>
              <a:gd name="connsiteY61" fmla="*/ 363668 h 580725"/>
              <a:gd name="connsiteX62" fmla="*/ 322373 w 581428"/>
              <a:gd name="connsiteY62" fmla="*/ 339494 h 580725"/>
              <a:gd name="connsiteX63" fmla="*/ 290507 w 581428"/>
              <a:gd name="connsiteY63" fmla="*/ 307589 h 580725"/>
              <a:gd name="connsiteX64" fmla="*/ 175506 w 581428"/>
              <a:gd name="connsiteY64" fmla="*/ 350515 h 580725"/>
              <a:gd name="connsiteX65" fmla="*/ 51336 w 581428"/>
              <a:gd name="connsiteY65" fmla="*/ 299146 h 580725"/>
              <a:gd name="connsiteX66" fmla="*/ 51336 w 581428"/>
              <a:gd name="connsiteY66" fmla="*/ 51280 h 580725"/>
              <a:gd name="connsiteX67" fmla="*/ 175506 w 581428"/>
              <a:gd name="connsiteY67" fmla="*/ 0 h 58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81428" h="580725">
                <a:moveTo>
                  <a:pt x="372842" y="323942"/>
                </a:moveTo>
                <a:lnTo>
                  <a:pt x="324420" y="372288"/>
                </a:lnTo>
                <a:lnTo>
                  <a:pt x="503153" y="550745"/>
                </a:lnTo>
                <a:lnTo>
                  <a:pt x="551575" y="502398"/>
                </a:lnTo>
                <a:close/>
                <a:moveTo>
                  <a:pt x="184767" y="187009"/>
                </a:moveTo>
                <a:lnTo>
                  <a:pt x="184767" y="234388"/>
                </a:lnTo>
                <a:cubicBezTo>
                  <a:pt x="190821" y="233321"/>
                  <a:pt x="195807" y="230477"/>
                  <a:pt x="199547" y="225943"/>
                </a:cubicBezTo>
                <a:cubicBezTo>
                  <a:pt x="203376" y="221499"/>
                  <a:pt x="205245" y="216165"/>
                  <a:pt x="205423" y="210121"/>
                </a:cubicBezTo>
                <a:cubicBezTo>
                  <a:pt x="205423" y="204610"/>
                  <a:pt x="203732" y="199898"/>
                  <a:pt x="200526" y="195987"/>
                </a:cubicBezTo>
                <a:cubicBezTo>
                  <a:pt x="197321" y="192076"/>
                  <a:pt x="192068" y="189143"/>
                  <a:pt x="184767" y="187009"/>
                </a:cubicBezTo>
                <a:close/>
                <a:moveTo>
                  <a:pt x="166781" y="104963"/>
                </a:moveTo>
                <a:cubicBezTo>
                  <a:pt x="162062" y="106652"/>
                  <a:pt x="158233" y="109318"/>
                  <a:pt x="155384" y="113230"/>
                </a:cubicBezTo>
                <a:cubicBezTo>
                  <a:pt x="152535" y="117141"/>
                  <a:pt x="151110" y="121408"/>
                  <a:pt x="151110" y="126208"/>
                </a:cubicBezTo>
                <a:cubicBezTo>
                  <a:pt x="151110" y="130475"/>
                  <a:pt x="152446" y="134475"/>
                  <a:pt x="155028" y="138119"/>
                </a:cubicBezTo>
                <a:lnTo>
                  <a:pt x="166781" y="146875"/>
                </a:lnTo>
                <a:lnTo>
                  <a:pt x="166781" y="147008"/>
                </a:lnTo>
                <a:lnTo>
                  <a:pt x="166959" y="147008"/>
                </a:lnTo>
                <a:lnTo>
                  <a:pt x="166781" y="146875"/>
                </a:lnTo>
                <a:close/>
                <a:moveTo>
                  <a:pt x="166959" y="66473"/>
                </a:moveTo>
                <a:lnTo>
                  <a:pt x="184588" y="66473"/>
                </a:lnTo>
                <a:lnTo>
                  <a:pt x="184588" y="78384"/>
                </a:lnTo>
                <a:cubicBezTo>
                  <a:pt x="197588" y="79984"/>
                  <a:pt x="207916" y="84340"/>
                  <a:pt x="215485" y="91540"/>
                </a:cubicBezTo>
                <a:cubicBezTo>
                  <a:pt x="223053" y="98829"/>
                  <a:pt x="227950" y="108518"/>
                  <a:pt x="230087" y="120696"/>
                </a:cubicBezTo>
                <a:lnTo>
                  <a:pt x="199191" y="124785"/>
                </a:lnTo>
                <a:cubicBezTo>
                  <a:pt x="197321" y="115185"/>
                  <a:pt x="192424" y="108785"/>
                  <a:pt x="184588" y="105318"/>
                </a:cubicBezTo>
                <a:lnTo>
                  <a:pt x="184588" y="152964"/>
                </a:lnTo>
                <a:cubicBezTo>
                  <a:pt x="204088" y="158208"/>
                  <a:pt x="217355" y="165053"/>
                  <a:pt x="224299" y="173587"/>
                </a:cubicBezTo>
                <a:cubicBezTo>
                  <a:pt x="231244" y="181853"/>
                  <a:pt x="234806" y="192698"/>
                  <a:pt x="234806" y="205854"/>
                </a:cubicBezTo>
                <a:cubicBezTo>
                  <a:pt x="234806" y="220521"/>
                  <a:pt x="230443" y="232877"/>
                  <a:pt x="221539" y="242922"/>
                </a:cubicBezTo>
                <a:cubicBezTo>
                  <a:pt x="212725" y="252966"/>
                  <a:pt x="200259" y="259189"/>
                  <a:pt x="184499" y="261411"/>
                </a:cubicBezTo>
                <a:lnTo>
                  <a:pt x="184499" y="284167"/>
                </a:lnTo>
                <a:lnTo>
                  <a:pt x="166781" y="284167"/>
                </a:lnTo>
                <a:lnTo>
                  <a:pt x="166781" y="262033"/>
                </a:lnTo>
                <a:cubicBezTo>
                  <a:pt x="152802" y="260344"/>
                  <a:pt x="141405" y="255100"/>
                  <a:pt x="132590" y="246388"/>
                </a:cubicBezTo>
                <a:cubicBezTo>
                  <a:pt x="123864" y="237588"/>
                  <a:pt x="118255" y="225232"/>
                  <a:pt x="115762" y="209232"/>
                </a:cubicBezTo>
                <a:lnTo>
                  <a:pt x="147549" y="205854"/>
                </a:lnTo>
                <a:cubicBezTo>
                  <a:pt x="148884" y="212343"/>
                  <a:pt x="151377" y="217943"/>
                  <a:pt x="154939" y="222654"/>
                </a:cubicBezTo>
                <a:cubicBezTo>
                  <a:pt x="158589" y="227277"/>
                  <a:pt x="162507" y="230744"/>
                  <a:pt x="166959" y="232877"/>
                </a:cubicBezTo>
                <a:lnTo>
                  <a:pt x="166959" y="181853"/>
                </a:lnTo>
                <a:cubicBezTo>
                  <a:pt x="151021" y="177409"/>
                  <a:pt x="139357" y="170475"/>
                  <a:pt x="131878" y="161231"/>
                </a:cubicBezTo>
                <a:cubicBezTo>
                  <a:pt x="124399" y="151986"/>
                  <a:pt x="120748" y="140875"/>
                  <a:pt x="120748" y="127719"/>
                </a:cubicBezTo>
                <a:cubicBezTo>
                  <a:pt x="120748" y="114474"/>
                  <a:pt x="124933" y="103185"/>
                  <a:pt x="133303" y="94207"/>
                </a:cubicBezTo>
                <a:cubicBezTo>
                  <a:pt x="141761" y="85140"/>
                  <a:pt x="152891" y="79984"/>
                  <a:pt x="166959" y="78562"/>
                </a:cubicBezTo>
                <a:close/>
                <a:moveTo>
                  <a:pt x="175506" y="24618"/>
                </a:moveTo>
                <a:cubicBezTo>
                  <a:pt x="135273" y="24618"/>
                  <a:pt x="97355" y="40259"/>
                  <a:pt x="68871" y="68699"/>
                </a:cubicBezTo>
                <a:cubicBezTo>
                  <a:pt x="10124" y="127444"/>
                  <a:pt x="10124" y="222982"/>
                  <a:pt x="68871" y="281638"/>
                </a:cubicBezTo>
                <a:cubicBezTo>
                  <a:pt x="97355" y="310077"/>
                  <a:pt x="135273" y="325719"/>
                  <a:pt x="175506" y="325719"/>
                </a:cubicBezTo>
                <a:cubicBezTo>
                  <a:pt x="215738" y="325719"/>
                  <a:pt x="253568" y="310077"/>
                  <a:pt x="282051" y="281638"/>
                </a:cubicBezTo>
                <a:cubicBezTo>
                  <a:pt x="340798" y="222982"/>
                  <a:pt x="340798" y="127444"/>
                  <a:pt x="282051" y="68699"/>
                </a:cubicBezTo>
                <a:cubicBezTo>
                  <a:pt x="253568" y="40259"/>
                  <a:pt x="215738" y="24618"/>
                  <a:pt x="175506" y="24618"/>
                </a:cubicBezTo>
                <a:close/>
                <a:moveTo>
                  <a:pt x="175506" y="0"/>
                </a:moveTo>
                <a:cubicBezTo>
                  <a:pt x="222325" y="0"/>
                  <a:pt x="266385" y="18219"/>
                  <a:pt x="299586" y="51280"/>
                </a:cubicBezTo>
                <a:cubicBezTo>
                  <a:pt x="365098" y="116690"/>
                  <a:pt x="367857" y="221293"/>
                  <a:pt x="308042" y="290081"/>
                </a:cubicBezTo>
                <a:lnTo>
                  <a:pt x="339997" y="321898"/>
                </a:lnTo>
                <a:lnTo>
                  <a:pt x="364208" y="297724"/>
                </a:lnTo>
                <a:cubicBezTo>
                  <a:pt x="368926" y="292925"/>
                  <a:pt x="376758" y="292925"/>
                  <a:pt x="381654" y="297724"/>
                </a:cubicBezTo>
                <a:lnTo>
                  <a:pt x="577833" y="493778"/>
                </a:lnTo>
                <a:cubicBezTo>
                  <a:pt x="584598" y="501332"/>
                  <a:pt x="580147" y="508797"/>
                  <a:pt x="577922" y="511286"/>
                </a:cubicBezTo>
                <a:lnTo>
                  <a:pt x="511965" y="577052"/>
                </a:lnTo>
                <a:cubicBezTo>
                  <a:pt x="509562" y="579807"/>
                  <a:pt x="501640" y="583717"/>
                  <a:pt x="494519" y="577052"/>
                </a:cubicBezTo>
                <a:lnTo>
                  <a:pt x="298162" y="381087"/>
                </a:lnTo>
                <a:cubicBezTo>
                  <a:pt x="295848" y="378776"/>
                  <a:pt x="291219" y="371311"/>
                  <a:pt x="298162" y="363668"/>
                </a:cubicBezTo>
                <a:lnTo>
                  <a:pt x="322373" y="339494"/>
                </a:lnTo>
                <a:lnTo>
                  <a:pt x="290507" y="307589"/>
                </a:lnTo>
                <a:cubicBezTo>
                  <a:pt x="258642" y="335317"/>
                  <a:pt x="218231" y="350515"/>
                  <a:pt x="175506" y="350515"/>
                </a:cubicBezTo>
                <a:cubicBezTo>
                  <a:pt x="128597" y="350515"/>
                  <a:pt x="84448" y="332207"/>
                  <a:pt x="51336" y="299146"/>
                </a:cubicBezTo>
                <a:cubicBezTo>
                  <a:pt x="-17113" y="230803"/>
                  <a:pt x="-17113" y="119623"/>
                  <a:pt x="51336" y="51280"/>
                </a:cubicBezTo>
                <a:cubicBezTo>
                  <a:pt x="84537" y="18219"/>
                  <a:pt x="128597" y="0"/>
                  <a:pt x="175506" y="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33" name="连接符: 肘形 32">
            <a:extLst>
              <a:ext uri="{FF2B5EF4-FFF2-40B4-BE49-F238E27FC236}">
                <a16:creationId xmlns="" xmlns:a16="http://schemas.microsoft.com/office/drawing/2014/main" id="{0D73E4C9-5878-4803-82C4-0AC434AD1935}"/>
              </a:ext>
            </a:extLst>
          </p:cNvPr>
          <p:cNvCxnSpPr>
            <a:cxnSpLocks/>
            <a:stCxn id="18" idx="1"/>
          </p:cNvCxnSpPr>
          <p:nvPr/>
        </p:nvCxnSpPr>
        <p:spPr>
          <a:xfrm rot="10800000">
            <a:off x="1753670" y="1543112"/>
            <a:ext cx="2488664" cy="460251"/>
          </a:xfrm>
          <a:prstGeom prst="bentConnector3">
            <a:avLst>
              <a:gd name="adj1" fmla="val 32"/>
            </a:avLst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3921308D-1C5C-4372-AD35-90DBD5AF76FC}"/>
              </a:ext>
            </a:extLst>
          </p:cNvPr>
          <p:cNvSpPr/>
          <p:nvPr/>
        </p:nvSpPr>
        <p:spPr>
          <a:xfrm>
            <a:off x="1654343" y="1246313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68BC33DC-7990-4C2C-AEBE-3C4E8DEDE160}"/>
              </a:ext>
            </a:extLst>
          </p:cNvPr>
          <p:cNvSpPr/>
          <p:nvPr/>
        </p:nvSpPr>
        <p:spPr>
          <a:xfrm>
            <a:off x="1640500" y="1543111"/>
            <a:ext cx="2246042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cxnSp>
        <p:nvCxnSpPr>
          <p:cNvPr id="40" name="连接符: 肘形 39">
            <a:extLst>
              <a:ext uri="{FF2B5EF4-FFF2-40B4-BE49-F238E27FC236}">
                <a16:creationId xmlns="" xmlns:a16="http://schemas.microsoft.com/office/drawing/2014/main" id="{4A77AFED-AE68-494A-ABB8-4DDE9955610A}"/>
              </a:ext>
            </a:extLst>
          </p:cNvPr>
          <p:cNvCxnSpPr>
            <a:cxnSpLocks/>
            <a:stCxn id="20" idx="1"/>
          </p:cNvCxnSpPr>
          <p:nvPr/>
        </p:nvCxnSpPr>
        <p:spPr>
          <a:xfrm rot="10800000">
            <a:off x="1064455" y="2942423"/>
            <a:ext cx="2518549" cy="197717"/>
          </a:xfrm>
          <a:prstGeom prst="bentConnector3">
            <a:avLst>
              <a:gd name="adj1" fmla="val 37"/>
            </a:avLst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FE1F65F2-2AF5-4E8D-B0E1-C226A7EF16C7}"/>
              </a:ext>
            </a:extLst>
          </p:cNvPr>
          <p:cNvSpPr/>
          <p:nvPr/>
        </p:nvSpPr>
        <p:spPr>
          <a:xfrm>
            <a:off x="975513" y="261241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A351DC00-4EC2-4A6D-8111-A1AB10C629BD}"/>
              </a:ext>
            </a:extLst>
          </p:cNvPr>
          <p:cNvSpPr/>
          <p:nvPr/>
        </p:nvSpPr>
        <p:spPr>
          <a:xfrm>
            <a:off x="961670" y="2909214"/>
            <a:ext cx="2246042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cxnSp>
        <p:nvCxnSpPr>
          <p:cNvPr id="49" name="连接符: 肘形 48">
            <a:extLst>
              <a:ext uri="{FF2B5EF4-FFF2-40B4-BE49-F238E27FC236}">
                <a16:creationId xmlns="" xmlns:a16="http://schemas.microsoft.com/office/drawing/2014/main" id="{03F37956-B401-4F22-A19C-C7EFCA375F3B}"/>
              </a:ext>
            </a:extLst>
          </p:cNvPr>
          <p:cNvCxnSpPr>
            <a:stCxn id="22" idx="5"/>
          </p:cNvCxnSpPr>
          <p:nvPr/>
        </p:nvCxnSpPr>
        <p:spPr>
          <a:xfrm flipV="1">
            <a:off x="5560995" y="2261937"/>
            <a:ext cx="2804740" cy="878202"/>
          </a:xfrm>
          <a:prstGeom prst="bentConnector3">
            <a:avLst>
              <a:gd name="adj1" fmla="val -104"/>
            </a:avLst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25DF6A7D-EF02-4059-B19B-00B42E2231C2}"/>
              </a:ext>
            </a:extLst>
          </p:cNvPr>
          <p:cNvSpPr/>
          <p:nvPr/>
        </p:nvSpPr>
        <p:spPr>
          <a:xfrm>
            <a:off x="7567979" y="195065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7EDA25D7-1B0B-4B00-988C-647C0D67CC48}"/>
              </a:ext>
            </a:extLst>
          </p:cNvPr>
          <p:cNvSpPr/>
          <p:nvPr/>
        </p:nvSpPr>
        <p:spPr>
          <a:xfrm>
            <a:off x="6224748" y="2254149"/>
            <a:ext cx="2246042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请在此处输入您的文字内容请在此处输入您的文字内容</a:t>
            </a:r>
            <a:endParaRPr lang="zh-CN" altLang="en-US" sz="1200" dirty="0"/>
          </a:p>
        </p:txBody>
      </p:sp>
      <p:sp>
        <p:nvSpPr>
          <p:cNvPr id="54" name="等腰三角形 53">
            <a:extLst>
              <a:ext uri="{FF2B5EF4-FFF2-40B4-BE49-F238E27FC236}">
                <a16:creationId xmlns="" xmlns:a16="http://schemas.microsoft.com/office/drawing/2014/main" id="{E7B93FB1-1E23-4452-9C44-FEE4E0D96826}"/>
              </a:ext>
            </a:extLst>
          </p:cNvPr>
          <p:cNvSpPr/>
          <p:nvPr/>
        </p:nvSpPr>
        <p:spPr>
          <a:xfrm>
            <a:off x="4015820" y="1555882"/>
            <a:ext cx="1112357" cy="958929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>
            <a:extLst>
              <a:ext uri="{FF2B5EF4-FFF2-40B4-BE49-F238E27FC236}">
                <a16:creationId xmlns="" xmlns:a16="http://schemas.microsoft.com/office/drawing/2014/main" id="{18FC39D2-B450-4E57-A3CA-FD84034CA10F}"/>
              </a:ext>
            </a:extLst>
          </p:cNvPr>
          <p:cNvSpPr/>
          <p:nvPr/>
        </p:nvSpPr>
        <p:spPr>
          <a:xfrm>
            <a:off x="3358896" y="2692659"/>
            <a:ext cx="1112357" cy="958929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等腰三角形 55">
            <a:extLst>
              <a:ext uri="{FF2B5EF4-FFF2-40B4-BE49-F238E27FC236}">
                <a16:creationId xmlns="" xmlns:a16="http://schemas.microsoft.com/office/drawing/2014/main" id="{4E3B855A-FC56-452A-9FE5-9B9D3E2D7F27}"/>
              </a:ext>
            </a:extLst>
          </p:cNvPr>
          <p:cNvSpPr/>
          <p:nvPr/>
        </p:nvSpPr>
        <p:spPr>
          <a:xfrm>
            <a:off x="4672745" y="2692659"/>
            <a:ext cx="1112357" cy="958929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PA-组合 1">
            <a:extLst>
              <a:ext uri="{FF2B5EF4-FFF2-40B4-BE49-F238E27FC236}">
                <a16:creationId xmlns="" xmlns:a16="http://schemas.microsoft.com/office/drawing/2014/main" id="{F7571147-8E47-4362-8F00-7775B34CCD0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41" name="PA-等腰三角形 2">
              <a:extLst>
                <a:ext uri="{FF2B5EF4-FFF2-40B4-BE49-F238E27FC236}">
                  <a16:creationId xmlns="" xmlns:a16="http://schemas.microsoft.com/office/drawing/2014/main" id="{A3D82E45-42FA-4E5D-8503-A8E5F237313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PA-等腰三角形 3">
              <a:extLst>
                <a:ext uri="{FF2B5EF4-FFF2-40B4-BE49-F238E27FC236}">
                  <a16:creationId xmlns="" xmlns:a16="http://schemas.microsoft.com/office/drawing/2014/main" id="{A2A3FD40-E1D2-4256-9814-05776AEC0A0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PA-椭圆 4">
              <a:extLst>
                <a:ext uri="{FF2B5EF4-FFF2-40B4-BE49-F238E27FC236}">
                  <a16:creationId xmlns="" xmlns:a16="http://schemas.microsoft.com/office/drawing/2014/main" id="{E5657E7D-C337-4605-91B0-36872D3AE1D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PA-椭圆 5">
              <a:extLst>
                <a:ext uri="{FF2B5EF4-FFF2-40B4-BE49-F238E27FC236}">
                  <a16:creationId xmlns="" xmlns:a16="http://schemas.microsoft.com/office/drawing/2014/main" id="{25917ED9-AC33-46A1-B4EA-691DE610630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PA-椭圆 6">
              <a:extLst>
                <a:ext uri="{FF2B5EF4-FFF2-40B4-BE49-F238E27FC236}">
                  <a16:creationId xmlns="" xmlns:a16="http://schemas.microsoft.com/office/drawing/2014/main" id="{CEE42CC7-672B-4F13-B37B-4D6B2546F1D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8" name="PA-直接连接符 7">
              <a:extLst>
                <a:ext uri="{FF2B5EF4-FFF2-40B4-BE49-F238E27FC236}">
                  <a16:creationId xmlns="" xmlns:a16="http://schemas.microsoft.com/office/drawing/2014/main" id="{87F69CF6-9E1F-47FE-92DE-0F031B51DD86}"/>
                </a:ext>
              </a:extLst>
            </p:cNvPr>
            <p:cNvCxnSpPr>
              <a:stCxn id="42" idx="0"/>
              <a:endCxn id="43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PA-直接连接符 8">
              <a:extLst>
                <a:ext uri="{FF2B5EF4-FFF2-40B4-BE49-F238E27FC236}">
                  <a16:creationId xmlns="" xmlns:a16="http://schemas.microsoft.com/office/drawing/2014/main" id="{865DC944-163B-4451-BAEB-2680F4B30850}"/>
                </a:ext>
              </a:extLst>
            </p:cNvPr>
            <p:cNvCxnSpPr>
              <a:stCxn id="42" idx="2"/>
              <a:endCxn id="44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PA-直接连接符 9">
              <a:extLst>
                <a:ext uri="{FF2B5EF4-FFF2-40B4-BE49-F238E27FC236}">
                  <a16:creationId xmlns="" xmlns:a16="http://schemas.microsoft.com/office/drawing/2014/main" id="{E51A862E-6349-4DF8-808D-A678CBAA4B51}"/>
                </a:ext>
              </a:extLst>
            </p:cNvPr>
            <p:cNvCxnSpPr>
              <a:stCxn id="42" idx="4"/>
              <a:endCxn id="45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PA-文本框 10">
            <a:extLst>
              <a:ext uri="{FF2B5EF4-FFF2-40B4-BE49-F238E27FC236}">
                <a16:creationId xmlns="" xmlns:a16="http://schemas.microsoft.com/office/drawing/2014/main" id="{F921D1DB-DE3A-43E8-9428-EA827379FC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1.3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59" name="PA-直接连接符 12">
            <a:extLst>
              <a:ext uri="{FF2B5EF4-FFF2-40B4-BE49-F238E27FC236}">
                <a16:creationId xmlns="" xmlns:a16="http://schemas.microsoft.com/office/drawing/2014/main" id="{7785BC72-575C-4411-B750-779C5910DFC0}"/>
              </a:ext>
            </a:extLst>
          </p:cNvPr>
          <p:cNvCxnSpPr>
            <a:cxnSpLocks/>
            <a:endCxn id="60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A-等腰三角形 15">
            <a:extLst>
              <a:ext uri="{FF2B5EF4-FFF2-40B4-BE49-F238E27FC236}">
                <a16:creationId xmlns="" xmlns:a16="http://schemas.microsoft.com/office/drawing/2014/main" id="{E24B698B-C689-4D40-9311-9DC14D76C3B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PA-等腰三角形 17">
            <a:extLst>
              <a:ext uri="{FF2B5EF4-FFF2-40B4-BE49-F238E27FC236}">
                <a16:creationId xmlns="" xmlns:a16="http://schemas.microsoft.com/office/drawing/2014/main" id="{2F61A2ED-BF04-4C24-81F3-67C6719CB9D8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PA-等腰三角形 18">
            <a:extLst>
              <a:ext uri="{FF2B5EF4-FFF2-40B4-BE49-F238E27FC236}">
                <a16:creationId xmlns="" xmlns:a16="http://schemas.microsoft.com/office/drawing/2014/main" id="{94B4BA69-EDC5-425A-983A-D68BE0CBD60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PA-等腰三角形 19">
            <a:extLst>
              <a:ext uri="{FF2B5EF4-FFF2-40B4-BE49-F238E27FC236}">
                <a16:creationId xmlns="" xmlns:a16="http://schemas.microsoft.com/office/drawing/2014/main" id="{13A717D0-62D3-4036-B335-5D476D43E095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PA-文本框 21">
            <a:extLst>
              <a:ext uri="{FF2B5EF4-FFF2-40B4-BE49-F238E27FC236}">
                <a16:creationId xmlns="" xmlns:a16="http://schemas.microsoft.com/office/drawing/2014/main" id="{6574B18F-EFA8-42E4-89CF-90787AF869E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1166864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8" grpId="0" animBg="1"/>
      <p:bldP spid="20" grpId="0" animBg="1"/>
      <p:bldP spid="22" grpId="0" animBg="1"/>
      <p:bldP spid="38" grpId="0"/>
      <p:bldP spid="39" grpId="0"/>
      <p:bldP spid="46" grpId="0"/>
      <p:bldP spid="47" grpId="0"/>
      <p:bldP spid="51" grpId="0"/>
      <p:bldP spid="52" grpId="0"/>
      <p:bldP spid="58" grpId="0"/>
      <p:bldP spid="60" grpId="0" animBg="1"/>
      <p:bldP spid="61" grpId="0" animBg="1"/>
      <p:bldP spid="62" grpId="0" animBg="1"/>
      <p:bldP spid="63" grpId="0" animBg="1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4A42EF55-8EA4-4591-BCB4-8EEAE52C59EB}"/>
              </a:ext>
            </a:extLst>
          </p:cNvPr>
          <p:cNvSpPr/>
          <p:nvPr/>
        </p:nvSpPr>
        <p:spPr>
          <a:xfrm>
            <a:off x="1027750" y="1443873"/>
            <a:ext cx="1318661" cy="1136777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analysis_249326">
            <a:extLst>
              <a:ext uri="{FF2B5EF4-FFF2-40B4-BE49-F238E27FC236}">
                <a16:creationId xmlns="" xmlns:a16="http://schemas.microsoft.com/office/drawing/2014/main" id="{67BD5E2F-0A18-47E3-92D0-634DC65F2311}"/>
              </a:ext>
            </a:extLst>
          </p:cNvPr>
          <p:cNvSpPr>
            <a:spLocks noChangeAspect="1"/>
          </p:cNvSpPr>
          <p:nvPr/>
        </p:nvSpPr>
        <p:spPr bwMode="auto">
          <a:xfrm>
            <a:off x="1510283" y="1997249"/>
            <a:ext cx="353596" cy="353113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  <a:gd name="connsiteX40" fmla="*/ 325000 h 606722"/>
              <a:gd name="connsiteY40" fmla="*/ 325000 h 606722"/>
              <a:gd name="connsiteX41" fmla="*/ 325000 h 606722"/>
              <a:gd name="connsiteY41" fmla="*/ 325000 h 606722"/>
              <a:gd name="connsiteX42" fmla="*/ 325000 h 606722"/>
              <a:gd name="connsiteY42" fmla="*/ 325000 h 606722"/>
              <a:gd name="connsiteX43" fmla="*/ 325000 h 606722"/>
              <a:gd name="connsiteY43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81486" h="580693">
                <a:moveTo>
                  <a:pt x="432915" y="395158"/>
                </a:moveTo>
                <a:lnTo>
                  <a:pt x="394643" y="433821"/>
                </a:lnTo>
                <a:lnTo>
                  <a:pt x="509459" y="549809"/>
                </a:lnTo>
                <a:cubicBezTo>
                  <a:pt x="519427" y="559763"/>
                  <a:pt x="537940" y="559763"/>
                  <a:pt x="547819" y="549809"/>
                </a:cubicBezTo>
                <a:cubicBezTo>
                  <a:pt x="558945" y="538699"/>
                  <a:pt x="558945" y="521190"/>
                  <a:pt x="547819" y="511235"/>
                </a:cubicBezTo>
                <a:close/>
                <a:moveTo>
                  <a:pt x="181034" y="240686"/>
                </a:moveTo>
                <a:cubicBezTo>
                  <a:pt x="130302" y="240686"/>
                  <a:pt x="88292" y="283081"/>
                  <a:pt x="88292" y="334187"/>
                </a:cubicBezTo>
                <a:lnTo>
                  <a:pt x="88292" y="343253"/>
                </a:lnTo>
                <a:cubicBezTo>
                  <a:pt x="119265" y="369206"/>
                  <a:pt x="159050" y="384848"/>
                  <a:pt x="202573" y="384848"/>
                </a:cubicBezTo>
                <a:cubicBezTo>
                  <a:pt x="244939" y="384848"/>
                  <a:pt x="283923" y="370094"/>
                  <a:pt x="314540" y="345208"/>
                </a:cubicBezTo>
                <a:lnTo>
                  <a:pt x="314540" y="334187"/>
                </a:lnTo>
                <a:cubicBezTo>
                  <a:pt x="314540" y="283081"/>
                  <a:pt x="272530" y="240686"/>
                  <a:pt x="221798" y="240686"/>
                </a:cubicBezTo>
                <a:close/>
                <a:moveTo>
                  <a:pt x="202038" y="71103"/>
                </a:moveTo>
                <a:cubicBezTo>
                  <a:pt x="177210" y="71103"/>
                  <a:pt x="157543" y="91015"/>
                  <a:pt x="157543" y="115993"/>
                </a:cubicBezTo>
                <a:cubicBezTo>
                  <a:pt x="157543" y="140972"/>
                  <a:pt x="177299" y="160884"/>
                  <a:pt x="202038" y="160884"/>
                </a:cubicBezTo>
                <a:cubicBezTo>
                  <a:pt x="226688" y="160884"/>
                  <a:pt x="246533" y="140883"/>
                  <a:pt x="246533" y="115993"/>
                </a:cubicBezTo>
                <a:cubicBezTo>
                  <a:pt x="246533" y="91015"/>
                  <a:pt x="225531" y="71103"/>
                  <a:pt x="202038" y="71103"/>
                </a:cubicBezTo>
                <a:close/>
                <a:moveTo>
                  <a:pt x="202038" y="44880"/>
                </a:moveTo>
                <a:cubicBezTo>
                  <a:pt x="240304" y="44880"/>
                  <a:pt x="271183" y="76081"/>
                  <a:pt x="271183" y="114660"/>
                </a:cubicBezTo>
                <a:cubicBezTo>
                  <a:pt x="270026" y="153328"/>
                  <a:pt x="239058" y="184529"/>
                  <a:pt x="202038" y="184529"/>
                </a:cubicBezTo>
                <a:cubicBezTo>
                  <a:pt x="163683" y="184529"/>
                  <a:pt x="132804" y="153328"/>
                  <a:pt x="132804" y="114660"/>
                </a:cubicBezTo>
                <a:cubicBezTo>
                  <a:pt x="132804" y="76081"/>
                  <a:pt x="163683" y="44880"/>
                  <a:pt x="202038" y="44880"/>
                </a:cubicBezTo>
                <a:close/>
                <a:moveTo>
                  <a:pt x="202484" y="23909"/>
                </a:moveTo>
                <a:cubicBezTo>
                  <a:pt x="103779" y="23909"/>
                  <a:pt x="23675" y="104700"/>
                  <a:pt x="23675" y="204423"/>
                </a:cubicBezTo>
                <a:cubicBezTo>
                  <a:pt x="23675" y="247974"/>
                  <a:pt x="38984" y="288059"/>
                  <a:pt x="64617" y="319344"/>
                </a:cubicBezTo>
                <a:cubicBezTo>
                  <a:pt x="71826" y="261395"/>
                  <a:pt x="120600" y="215800"/>
                  <a:pt x="181034" y="215800"/>
                </a:cubicBezTo>
                <a:lnTo>
                  <a:pt x="221798" y="215800"/>
                </a:lnTo>
                <a:cubicBezTo>
                  <a:pt x="281875" y="215800"/>
                  <a:pt x="332163" y="261484"/>
                  <a:pt x="338482" y="321566"/>
                </a:cubicBezTo>
                <a:cubicBezTo>
                  <a:pt x="365183" y="290103"/>
                  <a:pt x="381293" y="249218"/>
                  <a:pt x="381293" y="204423"/>
                </a:cubicBezTo>
                <a:cubicBezTo>
                  <a:pt x="381293" y="104700"/>
                  <a:pt x="301189" y="23909"/>
                  <a:pt x="202484" y="23909"/>
                </a:cubicBezTo>
                <a:close/>
                <a:moveTo>
                  <a:pt x="202484" y="0"/>
                </a:moveTo>
                <a:cubicBezTo>
                  <a:pt x="314273" y="0"/>
                  <a:pt x="404968" y="91457"/>
                  <a:pt x="404968" y="204423"/>
                </a:cubicBezTo>
                <a:cubicBezTo>
                  <a:pt x="404968" y="255440"/>
                  <a:pt x="386277" y="302279"/>
                  <a:pt x="355571" y="338098"/>
                </a:cubicBezTo>
                <a:lnTo>
                  <a:pt x="405858" y="388937"/>
                </a:lnTo>
                <a:lnTo>
                  <a:pt x="434161" y="360318"/>
                </a:lnTo>
                <a:lnTo>
                  <a:pt x="566332" y="493815"/>
                </a:lnTo>
                <a:cubicBezTo>
                  <a:pt x="586180" y="513724"/>
                  <a:pt x="586892" y="548209"/>
                  <a:pt x="566332" y="567407"/>
                </a:cubicBezTo>
                <a:cubicBezTo>
                  <a:pt x="549688" y="582783"/>
                  <a:pt x="516490" y="587316"/>
                  <a:pt x="492192" y="567407"/>
                </a:cubicBezTo>
                <a:lnTo>
                  <a:pt x="361267" y="433910"/>
                </a:lnTo>
                <a:lnTo>
                  <a:pt x="388413" y="406535"/>
                </a:lnTo>
                <a:lnTo>
                  <a:pt x="338393" y="355963"/>
                </a:lnTo>
                <a:cubicBezTo>
                  <a:pt x="302435" y="388759"/>
                  <a:pt x="254729" y="408846"/>
                  <a:pt x="202484" y="408846"/>
                </a:cubicBezTo>
                <a:cubicBezTo>
                  <a:pt x="90695" y="408846"/>
                  <a:pt x="0" y="317300"/>
                  <a:pt x="0" y="204423"/>
                </a:cubicBezTo>
                <a:cubicBezTo>
                  <a:pt x="0" y="91457"/>
                  <a:pt x="90695" y="0"/>
                  <a:pt x="202484" y="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DD874452-CE12-4CDF-8A04-D9ECC7697285}"/>
              </a:ext>
            </a:extLst>
          </p:cNvPr>
          <p:cNvSpPr/>
          <p:nvPr/>
        </p:nvSpPr>
        <p:spPr>
          <a:xfrm>
            <a:off x="1133308" y="1564782"/>
            <a:ext cx="1112357" cy="958929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="" xmlns:a16="http://schemas.microsoft.com/office/drawing/2014/main" id="{F9592346-EC4A-4E69-B11C-3414CED39E2E}"/>
              </a:ext>
            </a:extLst>
          </p:cNvPr>
          <p:cNvSpPr/>
          <p:nvPr/>
        </p:nvSpPr>
        <p:spPr>
          <a:xfrm>
            <a:off x="3089991" y="2068926"/>
            <a:ext cx="906268" cy="781266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analysis_249326">
            <a:extLst>
              <a:ext uri="{FF2B5EF4-FFF2-40B4-BE49-F238E27FC236}">
                <a16:creationId xmlns="" xmlns:a16="http://schemas.microsoft.com/office/drawing/2014/main" id="{705B9B00-659F-4D17-A8B5-ED5786007CD7}"/>
              </a:ext>
            </a:extLst>
          </p:cNvPr>
          <p:cNvSpPr>
            <a:spLocks noChangeAspect="1"/>
          </p:cNvSpPr>
          <p:nvPr/>
        </p:nvSpPr>
        <p:spPr bwMode="auto">
          <a:xfrm>
            <a:off x="3421618" y="2449260"/>
            <a:ext cx="243014" cy="242645"/>
          </a:xfrm>
          <a:custGeom>
            <a:avLst/>
            <a:gdLst>
              <a:gd name="connsiteX0" fmla="*/ 381101 w 605451"/>
              <a:gd name="connsiteY0" fmla="*/ 231737 h 604534"/>
              <a:gd name="connsiteX1" fmla="*/ 391795 w 605451"/>
              <a:gd name="connsiteY1" fmla="*/ 236182 h 604534"/>
              <a:gd name="connsiteX2" fmla="*/ 391795 w 605451"/>
              <a:gd name="connsiteY2" fmla="*/ 257442 h 604534"/>
              <a:gd name="connsiteX3" fmla="*/ 280620 w 605451"/>
              <a:gd name="connsiteY3" fmla="*/ 368447 h 604534"/>
              <a:gd name="connsiteX4" fmla="*/ 269880 w 605451"/>
              <a:gd name="connsiteY4" fmla="*/ 372868 h 604534"/>
              <a:gd name="connsiteX5" fmla="*/ 259233 w 605451"/>
              <a:gd name="connsiteY5" fmla="*/ 368447 h 604534"/>
              <a:gd name="connsiteX6" fmla="*/ 213539 w 605451"/>
              <a:gd name="connsiteY6" fmla="*/ 323104 h 604534"/>
              <a:gd name="connsiteX7" fmla="*/ 213539 w 605451"/>
              <a:gd name="connsiteY7" fmla="*/ 301750 h 604534"/>
              <a:gd name="connsiteX8" fmla="*/ 234832 w 605451"/>
              <a:gd name="connsiteY8" fmla="*/ 301750 h 604534"/>
              <a:gd name="connsiteX9" fmla="*/ 269786 w 605451"/>
              <a:gd name="connsiteY9" fmla="*/ 336650 h 604534"/>
              <a:gd name="connsiteX10" fmla="*/ 370408 w 605451"/>
              <a:gd name="connsiteY10" fmla="*/ 236182 h 604534"/>
              <a:gd name="connsiteX11" fmla="*/ 381101 w 605451"/>
              <a:gd name="connsiteY11" fmla="*/ 231737 h 604534"/>
              <a:gd name="connsiteX12" fmla="*/ 23451 w 605451"/>
              <a:gd name="connsiteY12" fmla="*/ 231363 h 604534"/>
              <a:gd name="connsiteX13" fmla="*/ 35306 w 605451"/>
              <a:gd name="connsiteY13" fmla="*/ 249078 h 604534"/>
              <a:gd name="connsiteX14" fmla="*/ 20440 w 605451"/>
              <a:gd name="connsiteY14" fmla="*/ 261233 h 604534"/>
              <a:gd name="connsiteX15" fmla="*/ 17618 w 605451"/>
              <a:gd name="connsiteY15" fmla="*/ 261045 h 604534"/>
              <a:gd name="connsiteX16" fmla="*/ 5763 w 605451"/>
              <a:gd name="connsiteY16" fmla="*/ 243141 h 604534"/>
              <a:gd name="connsiteX17" fmla="*/ 23451 w 605451"/>
              <a:gd name="connsiteY17" fmla="*/ 231363 h 604534"/>
              <a:gd name="connsiteX18" fmla="*/ 31221 w 605451"/>
              <a:gd name="connsiteY18" fmla="*/ 178329 h 604534"/>
              <a:gd name="connsiteX19" fmla="*/ 42684 w 605451"/>
              <a:gd name="connsiteY19" fmla="*/ 178364 h 604534"/>
              <a:gd name="connsiteX20" fmla="*/ 50875 w 605451"/>
              <a:gd name="connsiteY20" fmla="*/ 198013 h 604534"/>
              <a:gd name="connsiteX21" fmla="*/ 36941 w 605451"/>
              <a:gd name="connsiteY21" fmla="*/ 207321 h 604534"/>
              <a:gd name="connsiteX22" fmla="*/ 31197 w 605451"/>
              <a:gd name="connsiteY22" fmla="*/ 206193 h 604534"/>
              <a:gd name="connsiteX23" fmla="*/ 23006 w 605451"/>
              <a:gd name="connsiteY23" fmla="*/ 186543 h 604534"/>
              <a:gd name="connsiteX24" fmla="*/ 31221 w 605451"/>
              <a:gd name="connsiteY24" fmla="*/ 178329 h 604534"/>
              <a:gd name="connsiteX25" fmla="*/ 60660 w 605451"/>
              <a:gd name="connsiteY25" fmla="*/ 127978 h 604534"/>
              <a:gd name="connsiteX26" fmla="*/ 71970 w 605451"/>
              <a:gd name="connsiteY26" fmla="*/ 130210 h 604534"/>
              <a:gd name="connsiteX27" fmla="*/ 76113 w 605451"/>
              <a:gd name="connsiteY27" fmla="*/ 150973 h 604534"/>
              <a:gd name="connsiteX28" fmla="*/ 63591 w 605451"/>
              <a:gd name="connsiteY28" fmla="*/ 157643 h 604534"/>
              <a:gd name="connsiteX29" fmla="*/ 55117 w 605451"/>
              <a:gd name="connsiteY29" fmla="*/ 155106 h 604534"/>
              <a:gd name="connsiteX30" fmla="*/ 50975 w 605451"/>
              <a:gd name="connsiteY30" fmla="*/ 134343 h 604534"/>
              <a:gd name="connsiteX31" fmla="*/ 60660 w 605451"/>
              <a:gd name="connsiteY31" fmla="*/ 127978 h 604534"/>
              <a:gd name="connsiteX32" fmla="*/ 99309 w 605451"/>
              <a:gd name="connsiteY32" fmla="*/ 84161 h 604534"/>
              <a:gd name="connsiteX33" fmla="*/ 110003 w 605451"/>
              <a:gd name="connsiteY33" fmla="*/ 88536 h 604534"/>
              <a:gd name="connsiteX34" fmla="*/ 110003 w 605451"/>
              <a:gd name="connsiteY34" fmla="*/ 109894 h 604534"/>
              <a:gd name="connsiteX35" fmla="*/ 99356 w 605451"/>
              <a:gd name="connsiteY35" fmla="*/ 114316 h 604534"/>
              <a:gd name="connsiteX36" fmla="*/ 88615 w 605451"/>
              <a:gd name="connsiteY36" fmla="*/ 109894 h 604534"/>
              <a:gd name="connsiteX37" fmla="*/ 88615 w 605451"/>
              <a:gd name="connsiteY37" fmla="*/ 88536 h 604534"/>
              <a:gd name="connsiteX38" fmla="*/ 99309 w 605451"/>
              <a:gd name="connsiteY38" fmla="*/ 84161 h 604534"/>
              <a:gd name="connsiteX39" fmla="*/ 145885 w 605451"/>
              <a:gd name="connsiteY39" fmla="*/ 48665 h 604534"/>
              <a:gd name="connsiteX40" fmla="*/ 155500 w 605451"/>
              <a:gd name="connsiteY40" fmla="*/ 55035 h 604534"/>
              <a:gd name="connsiteX41" fmla="*/ 151357 w 605451"/>
              <a:gd name="connsiteY41" fmla="*/ 76001 h 604534"/>
              <a:gd name="connsiteX42" fmla="*/ 142884 w 605451"/>
              <a:gd name="connsiteY42" fmla="*/ 78539 h 604534"/>
              <a:gd name="connsiteX43" fmla="*/ 130362 w 605451"/>
              <a:gd name="connsiteY43" fmla="*/ 71770 h 604534"/>
              <a:gd name="connsiteX44" fmla="*/ 134504 w 605451"/>
              <a:gd name="connsiteY44" fmla="*/ 50898 h 604534"/>
              <a:gd name="connsiteX45" fmla="*/ 145885 w 605451"/>
              <a:gd name="connsiteY45" fmla="*/ 48665 h 604534"/>
              <a:gd name="connsiteX46" fmla="*/ 186794 w 605451"/>
              <a:gd name="connsiteY46" fmla="*/ 22936 h 604534"/>
              <a:gd name="connsiteX47" fmla="*/ 206472 w 605451"/>
              <a:gd name="connsiteY47" fmla="*/ 31128 h 604534"/>
              <a:gd name="connsiteX48" fmla="*/ 198281 w 605451"/>
              <a:gd name="connsiteY48" fmla="*/ 50806 h 604534"/>
              <a:gd name="connsiteX49" fmla="*/ 192538 w 605451"/>
              <a:gd name="connsiteY49" fmla="*/ 51936 h 604534"/>
              <a:gd name="connsiteX50" fmla="*/ 178603 w 605451"/>
              <a:gd name="connsiteY50" fmla="*/ 42615 h 604534"/>
              <a:gd name="connsiteX51" fmla="*/ 186794 w 605451"/>
              <a:gd name="connsiteY51" fmla="*/ 22936 h 604534"/>
              <a:gd name="connsiteX52" fmla="*/ 243428 w 605451"/>
              <a:gd name="connsiteY52" fmla="*/ 5926 h 604534"/>
              <a:gd name="connsiteX53" fmla="*/ 261116 w 605451"/>
              <a:gd name="connsiteY53" fmla="*/ 17679 h 604534"/>
              <a:gd name="connsiteX54" fmla="*/ 249355 w 605451"/>
              <a:gd name="connsiteY54" fmla="*/ 35354 h 604534"/>
              <a:gd name="connsiteX55" fmla="*/ 246438 w 605451"/>
              <a:gd name="connsiteY55" fmla="*/ 35636 h 604534"/>
              <a:gd name="connsiteX56" fmla="*/ 231667 w 605451"/>
              <a:gd name="connsiteY56" fmla="*/ 23602 h 604534"/>
              <a:gd name="connsiteX57" fmla="*/ 243428 w 605451"/>
              <a:gd name="connsiteY57" fmla="*/ 5926 h 604534"/>
              <a:gd name="connsiteX58" fmla="*/ 302679 w 605451"/>
              <a:gd name="connsiteY58" fmla="*/ 0 h 604534"/>
              <a:gd name="connsiteX59" fmla="*/ 516711 w 605451"/>
              <a:gd name="connsiteY59" fmla="*/ 88512 h 604534"/>
              <a:gd name="connsiteX60" fmla="*/ 605451 w 605451"/>
              <a:gd name="connsiteY60" fmla="*/ 302220 h 604534"/>
              <a:gd name="connsiteX61" fmla="*/ 516711 w 605451"/>
              <a:gd name="connsiteY61" fmla="*/ 515928 h 604534"/>
              <a:gd name="connsiteX62" fmla="*/ 302679 w 605451"/>
              <a:gd name="connsiteY62" fmla="*/ 604534 h 604534"/>
              <a:gd name="connsiteX63" fmla="*/ 88646 w 605451"/>
              <a:gd name="connsiteY63" fmla="*/ 515928 h 604534"/>
              <a:gd name="connsiteX64" fmla="*/ 0 w 605451"/>
              <a:gd name="connsiteY64" fmla="*/ 302220 h 604534"/>
              <a:gd name="connsiteX65" fmla="*/ 15073 w 605451"/>
              <a:gd name="connsiteY65" fmla="*/ 287170 h 604534"/>
              <a:gd name="connsiteX66" fmla="*/ 30146 w 605451"/>
              <a:gd name="connsiteY66" fmla="*/ 302220 h 604534"/>
              <a:gd name="connsiteX67" fmla="*/ 302679 w 605451"/>
              <a:gd name="connsiteY67" fmla="*/ 574434 h 604534"/>
              <a:gd name="connsiteX68" fmla="*/ 575306 w 605451"/>
              <a:gd name="connsiteY68" fmla="*/ 302220 h 604534"/>
              <a:gd name="connsiteX69" fmla="*/ 302679 w 605451"/>
              <a:gd name="connsiteY69" fmla="*/ 30100 h 604534"/>
              <a:gd name="connsiteX70" fmla="*/ 287606 w 605451"/>
              <a:gd name="connsiteY70" fmla="*/ 15050 h 604534"/>
              <a:gd name="connsiteX71" fmla="*/ 302679 w 605451"/>
              <a:gd name="connsiteY71" fmla="*/ 0 h 60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5451" h="604534">
                <a:moveTo>
                  <a:pt x="381101" y="231737"/>
                </a:moveTo>
                <a:cubicBezTo>
                  <a:pt x="384964" y="231737"/>
                  <a:pt x="388827" y="233219"/>
                  <a:pt x="391795" y="236182"/>
                </a:cubicBezTo>
                <a:cubicBezTo>
                  <a:pt x="397636" y="242014"/>
                  <a:pt x="397636" y="251609"/>
                  <a:pt x="391795" y="257442"/>
                </a:cubicBezTo>
                <a:lnTo>
                  <a:pt x="280620" y="368447"/>
                </a:lnTo>
                <a:cubicBezTo>
                  <a:pt x="277605" y="371363"/>
                  <a:pt x="273837" y="372868"/>
                  <a:pt x="269880" y="372868"/>
                </a:cubicBezTo>
                <a:cubicBezTo>
                  <a:pt x="266017" y="372868"/>
                  <a:pt x="262154" y="371363"/>
                  <a:pt x="259233" y="368447"/>
                </a:cubicBezTo>
                <a:lnTo>
                  <a:pt x="213539" y="323104"/>
                </a:lnTo>
                <a:cubicBezTo>
                  <a:pt x="207603" y="317177"/>
                  <a:pt x="207603" y="307676"/>
                  <a:pt x="213539" y="301750"/>
                </a:cubicBezTo>
                <a:cubicBezTo>
                  <a:pt x="219380" y="295823"/>
                  <a:pt x="228990" y="295823"/>
                  <a:pt x="234832" y="301750"/>
                </a:cubicBezTo>
                <a:lnTo>
                  <a:pt x="269786" y="336650"/>
                </a:lnTo>
                <a:lnTo>
                  <a:pt x="370408" y="236182"/>
                </a:lnTo>
                <a:cubicBezTo>
                  <a:pt x="373376" y="233219"/>
                  <a:pt x="377239" y="231737"/>
                  <a:pt x="381101" y="231737"/>
                </a:cubicBezTo>
                <a:close/>
                <a:moveTo>
                  <a:pt x="23451" y="231363"/>
                </a:moveTo>
                <a:cubicBezTo>
                  <a:pt x="31636" y="232965"/>
                  <a:pt x="36905" y="240880"/>
                  <a:pt x="35306" y="249078"/>
                </a:cubicBezTo>
                <a:cubicBezTo>
                  <a:pt x="33800" y="256239"/>
                  <a:pt x="27497" y="261233"/>
                  <a:pt x="20440" y="261233"/>
                </a:cubicBezTo>
                <a:cubicBezTo>
                  <a:pt x="19593" y="261233"/>
                  <a:pt x="18558" y="261139"/>
                  <a:pt x="17618" y="261045"/>
                </a:cubicBezTo>
                <a:cubicBezTo>
                  <a:pt x="9432" y="259348"/>
                  <a:pt x="4163" y="251433"/>
                  <a:pt x="5763" y="243141"/>
                </a:cubicBezTo>
                <a:cubicBezTo>
                  <a:pt x="7456" y="235038"/>
                  <a:pt x="15360" y="229761"/>
                  <a:pt x="23451" y="231363"/>
                </a:cubicBezTo>
                <a:close/>
                <a:moveTo>
                  <a:pt x="31221" y="178329"/>
                </a:moveTo>
                <a:cubicBezTo>
                  <a:pt x="34775" y="176836"/>
                  <a:pt x="38871" y="176719"/>
                  <a:pt x="42684" y="178364"/>
                </a:cubicBezTo>
                <a:cubicBezTo>
                  <a:pt x="50404" y="181654"/>
                  <a:pt x="53982" y="190398"/>
                  <a:pt x="50875" y="198013"/>
                </a:cubicBezTo>
                <a:cubicBezTo>
                  <a:pt x="48521" y="203842"/>
                  <a:pt x="42872" y="207321"/>
                  <a:pt x="36941" y="207321"/>
                </a:cubicBezTo>
                <a:cubicBezTo>
                  <a:pt x="35058" y="207321"/>
                  <a:pt x="33081" y="206945"/>
                  <a:pt x="31197" y="206193"/>
                </a:cubicBezTo>
                <a:cubicBezTo>
                  <a:pt x="23477" y="203090"/>
                  <a:pt x="19899" y="194253"/>
                  <a:pt x="23006" y="186543"/>
                </a:cubicBezTo>
                <a:cubicBezTo>
                  <a:pt x="24654" y="182689"/>
                  <a:pt x="27667" y="179821"/>
                  <a:pt x="31221" y="178329"/>
                </a:cubicBezTo>
                <a:close/>
                <a:moveTo>
                  <a:pt x="60660" y="127978"/>
                </a:moveTo>
                <a:cubicBezTo>
                  <a:pt x="64462" y="127227"/>
                  <a:pt x="68534" y="127908"/>
                  <a:pt x="71970" y="130210"/>
                </a:cubicBezTo>
                <a:cubicBezTo>
                  <a:pt x="78843" y="134719"/>
                  <a:pt x="80726" y="144114"/>
                  <a:pt x="76113" y="150973"/>
                </a:cubicBezTo>
                <a:cubicBezTo>
                  <a:pt x="73194" y="155294"/>
                  <a:pt x="68487" y="157643"/>
                  <a:pt x="63591" y="157643"/>
                </a:cubicBezTo>
                <a:cubicBezTo>
                  <a:pt x="60672" y="157643"/>
                  <a:pt x="57659" y="156891"/>
                  <a:pt x="55117" y="155106"/>
                </a:cubicBezTo>
                <a:cubicBezTo>
                  <a:pt x="48244" y="150503"/>
                  <a:pt x="46361" y="141202"/>
                  <a:pt x="50975" y="134343"/>
                </a:cubicBezTo>
                <a:cubicBezTo>
                  <a:pt x="53329" y="130914"/>
                  <a:pt x="56859" y="128730"/>
                  <a:pt x="60660" y="127978"/>
                </a:cubicBezTo>
                <a:close/>
                <a:moveTo>
                  <a:pt x="99309" y="84161"/>
                </a:moveTo>
                <a:cubicBezTo>
                  <a:pt x="103172" y="84161"/>
                  <a:pt x="107035" y="85620"/>
                  <a:pt x="110003" y="88536"/>
                </a:cubicBezTo>
                <a:cubicBezTo>
                  <a:pt x="115939" y="94464"/>
                  <a:pt x="115939" y="103967"/>
                  <a:pt x="110003" y="109894"/>
                </a:cubicBezTo>
                <a:cubicBezTo>
                  <a:pt x="107082" y="112811"/>
                  <a:pt x="103219" y="114316"/>
                  <a:pt x="99356" y="114316"/>
                </a:cubicBezTo>
                <a:cubicBezTo>
                  <a:pt x="95399" y="114316"/>
                  <a:pt x="91536" y="112811"/>
                  <a:pt x="88615" y="109894"/>
                </a:cubicBezTo>
                <a:cubicBezTo>
                  <a:pt x="82773" y="103967"/>
                  <a:pt x="82773" y="94464"/>
                  <a:pt x="88615" y="88536"/>
                </a:cubicBezTo>
                <a:cubicBezTo>
                  <a:pt x="91583" y="85620"/>
                  <a:pt x="95446" y="84161"/>
                  <a:pt x="99309" y="84161"/>
                </a:cubicBezTo>
                <a:close/>
                <a:moveTo>
                  <a:pt x="145885" y="48665"/>
                </a:moveTo>
                <a:cubicBezTo>
                  <a:pt x="149663" y="49417"/>
                  <a:pt x="153146" y="51603"/>
                  <a:pt x="155500" y="55035"/>
                </a:cubicBezTo>
                <a:cubicBezTo>
                  <a:pt x="160113" y="61992"/>
                  <a:pt x="158230" y="71394"/>
                  <a:pt x="151357" y="76001"/>
                </a:cubicBezTo>
                <a:cubicBezTo>
                  <a:pt x="148721" y="77599"/>
                  <a:pt x="145802" y="78539"/>
                  <a:pt x="142884" y="78539"/>
                </a:cubicBezTo>
                <a:cubicBezTo>
                  <a:pt x="137988" y="78539"/>
                  <a:pt x="133280" y="76095"/>
                  <a:pt x="130362" y="71770"/>
                </a:cubicBezTo>
                <a:cubicBezTo>
                  <a:pt x="125748" y="64812"/>
                  <a:pt x="127631" y="55599"/>
                  <a:pt x="134504" y="50898"/>
                </a:cubicBezTo>
                <a:cubicBezTo>
                  <a:pt x="138035" y="48595"/>
                  <a:pt x="142107" y="47913"/>
                  <a:pt x="145885" y="48665"/>
                </a:cubicBezTo>
                <a:close/>
                <a:moveTo>
                  <a:pt x="186794" y="22936"/>
                </a:moveTo>
                <a:cubicBezTo>
                  <a:pt x="194421" y="19829"/>
                  <a:pt x="203365" y="23407"/>
                  <a:pt x="206472" y="31128"/>
                </a:cubicBezTo>
                <a:cubicBezTo>
                  <a:pt x="209579" y="38754"/>
                  <a:pt x="206001" y="47699"/>
                  <a:pt x="198281" y="50806"/>
                </a:cubicBezTo>
                <a:cubicBezTo>
                  <a:pt x="196398" y="51559"/>
                  <a:pt x="194421" y="51936"/>
                  <a:pt x="192538" y="51936"/>
                </a:cubicBezTo>
                <a:cubicBezTo>
                  <a:pt x="186606" y="51936"/>
                  <a:pt x="180957" y="48452"/>
                  <a:pt x="178603" y="42615"/>
                </a:cubicBezTo>
                <a:cubicBezTo>
                  <a:pt x="175496" y="34988"/>
                  <a:pt x="179074" y="26043"/>
                  <a:pt x="186794" y="22936"/>
                </a:cubicBezTo>
                <a:close/>
                <a:moveTo>
                  <a:pt x="243428" y="5926"/>
                </a:moveTo>
                <a:cubicBezTo>
                  <a:pt x="251613" y="4234"/>
                  <a:pt x="259516" y="9499"/>
                  <a:pt x="261116" y="17679"/>
                </a:cubicBezTo>
                <a:cubicBezTo>
                  <a:pt x="262715" y="25858"/>
                  <a:pt x="257446" y="33756"/>
                  <a:pt x="249355" y="35354"/>
                </a:cubicBezTo>
                <a:cubicBezTo>
                  <a:pt x="248320" y="35448"/>
                  <a:pt x="247473" y="35636"/>
                  <a:pt x="246438" y="35636"/>
                </a:cubicBezTo>
                <a:cubicBezTo>
                  <a:pt x="239382" y="35636"/>
                  <a:pt x="233172" y="30559"/>
                  <a:pt x="231667" y="23602"/>
                </a:cubicBezTo>
                <a:cubicBezTo>
                  <a:pt x="229973" y="15422"/>
                  <a:pt x="235242" y="7525"/>
                  <a:pt x="243428" y="5926"/>
                </a:cubicBezTo>
                <a:close/>
                <a:moveTo>
                  <a:pt x="302679" y="0"/>
                </a:moveTo>
                <a:cubicBezTo>
                  <a:pt x="383600" y="0"/>
                  <a:pt x="459623" y="31511"/>
                  <a:pt x="516711" y="88512"/>
                </a:cubicBezTo>
                <a:cubicBezTo>
                  <a:pt x="573893" y="145607"/>
                  <a:pt x="605451" y="221515"/>
                  <a:pt x="605451" y="302220"/>
                </a:cubicBezTo>
                <a:cubicBezTo>
                  <a:pt x="605451" y="383019"/>
                  <a:pt x="573893" y="458927"/>
                  <a:pt x="516711" y="515928"/>
                </a:cubicBezTo>
                <a:cubicBezTo>
                  <a:pt x="459623" y="573023"/>
                  <a:pt x="383600" y="604534"/>
                  <a:pt x="302679" y="604534"/>
                </a:cubicBezTo>
                <a:cubicBezTo>
                  <a:pt x="221851" y="604534"/>
                  <a:pt x="145828" y="573023"/>
                  <a:pt x="88646" y="515928"/>
                </a:cubicBezTo>
                <a:cubicBezTo>
                  <a:pt x="31559" y="458927"/>
                  <a:pt x="0" y="383019"/>
                  <a:pt x="0" y="302220"/>
                </a:cubicBezTo>
                <a:cubicBezTo>
                  <a:pt x="0" y="293943"/>
                  <a:pt x="6783" y="287170"/>
                  <a:pt x="15073" y="287170"/>
                </a:cubicBezTo>
                <a:cubicBezTo>
                  <a:pt x="23363" y="287170"/>
                  <a:pt x="30146" y="293943"/>
                  <a:pt x="30146" y="302220"/>
                </a:cubicBezTo>
                <a:cubicBezTo>
                  <a:pt x="30146" y="452342"/>
                  <a:pt x="152329" y="574434"/>
                  <a:pt x="302679" y="574434"/>
                </a:cubicBezTo>
                <a:cubicBezTo>
                  <a:pt x="453029" y="574434"/>
                  <a:pt x="575306" y="452342"/>
                  <a:pt x="575306" y="302220"/>
                </a:cubicBezTo>
                <a:cubicBezTo>
                  <a:pt x="575306" y="152098"/>
                  <a:pt x="453029" y="30100"/>
                  <a:pt x="302679" y="30100"/>
                </a:cubicBezTo>
                <a:cubicBezTo>
                  <a:pt x="294389" y="30100"/>
                  <a:pt x="287606" y="23327"/>
                  <a:pt x="287606" y="15050"/>
                </a:cubicBezTo>
                <a:cubicBezTo>
                  <a:pt x="287606" y="6772"/>
                  <a:pt x="294389" y="0"/>
                  <a:pt x="302679" y="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="" xmlns:a16="http://schemas.microsoft.com/office/drawing/2014/main" id="{F84B7328-7B6D-449B-98E1-DF8A42F70DB1}"/>
              </a:ext>
            </a:extLst>
          </p:cNvPr>
          <p:cNvSpPr/>
          <p:nvPr/>
        </p:nvSpPr>
        <p:spPr>
          <a:xfrm>
            <a:off x="3162537" y="2152022"/>
            <a:ext cx="764483" cy="659037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>
            <a:extLst>
              <a:ext uri="{FF2B5EF4-FFF2-40B4-BE49-F238E27FC236}">
                <a16:creationId xmlns="" xmlns:a16="http://schemas.microsoft.com/office/drawing/2014/main" id="{46B952C5-7A8E-40C7-8A09-EECE90AB9940}"/>
              </a:ext>
            </a:extLst>
          </p:cNvPr>
          <p:cNvSpPr/>
          <p:nvPr/>
        </p:nvSpPr>
        <p:spPr>
          <a:xfrm>
            <a:off x="4632445" y="1338236"/>
            <a:ext cx="1501540" cy="1294431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analysis_249326">
            <a:extLst>
              <a:ext uri="{FF2B5EF4-FFF2-40B4-BE49-F238E27FC236}">
                <a16:creationId xmlns="" xmlns:a16="http://schemas.microsoft.com/office/drawing/2014/main" id="{81C76E5E-A8C4-48D1-951D-448BA84E9C27}"/>
              </a:ext>
            </a:extLst>
          </p:cNvPr>
          <p:cNvSpPr>
            <a:spLocks noChangeAspect="1"/>
          </p:cNvSpPr>
          <p:nvPr/>
        </p:nvSpPr>
        <p:spPr bwMode="auto">
          <a:xfrm>
            <a:off x="5181898" y="2012262"/>
            <a:ext cx="402635" cy="31427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697" h="475115">
                <a:moveTo>
                  <a:pt x="536487" y="192712"/>
                </a:moveTo>
                <a:lnTo>
                  <a:pt x="589525" y="192712"/>
                </a:lnTo>
                <a:cubicBezTo>
                  <a:pt x="600118" y="192712"/>
                  <a:pt x="608697" y="201285"/>
                  <a:pt x="608697" y="211871"/>
                </a:cubicBezTo>
                <a:cubicBezTo>
                  <a:pt x="608697" y="222456"/>
                  <a:pt x="600118" y="231029"/>
                  <a:pt x="589525" y="231029"/>
                </a:cubicBezTo>
                <a:lnTo>
                  <a:pt x="536487" y="231029"/>
                </a:lnTo>
                <a:cubicBezTo>
                  <a:pt x="525894" y="231029"/>
                  <a:pt x="517315" y="222456"/>
                  <a:pt x="517315" y="211871"/>
                </a:cubicBezTo>
                <a:cubicBezTo>
                  <a:pt x="517315" y="201285"/>
                  <a:pt x="525894" y="192712"/>
                  <a:pt x="536487" y="192712"/>
                </a:cubicBezTo>
                <a:close/>
                <a:moveTo>
                  <a:pt x="359248" y="1"/>
                </a:moveTo>
                <a:cubicBezTo>
                  <a:pt x="368870" y="-73"/>
                  <a:pt x="377001" y="7004"/>
                  <a:pt x="378344" y="16539"/>
                </a:cubicBezTo>
                <a:lnTo>
                  <a:pt x="402886" y="192714"/>
                </a:lnTo>
                <a:lnTo>
                  <a:pt x="466813" y="192714"/>
                </a:lnTo>
                <a:cubicBezTo>
                  <a:pt x="477406" y="192714"/>
                  <a:pt x="485984" y="201280"/>
                  <a:pt x="485984" y="211858"/>
                </a:cubicBezTo>
                <a:cubicBezTo>
                  <a:pt x="485984" y="222436"/>
                  <a:pt x="477406" y="231003"/>
                  <a:pt x="466813" y="231003"/>
                </a:cubicBezTo>
                <a:lnTo>
                  <a:pt x="386176" y="231003"/>
                </a:lnTo>
                <a:cubicBezTo>
                  <a:pt x="376628" y="231003"/>
                  <a:pt x="368497" y="224001"/>
                  <a:pt x="367155" y="214540"/>
                </a:cubicBezTo>
                <a:lnTo>
                  <a:pt x="360143" y="164183"/>
                </a:lnTo>
                <a:lnTo>
                  <a:pt x="322622" y="458354"/>
                </a:lnTo>
                <a:cubicBezTo>
                  <a:pt x="321428" y="467740"/>
                  <a:pt x="313596" y="474892"/>
                  <a:pt x="304122" y="475115"/>
                </a:cubicBezTo>
                <a:cubicBezTo>
                  <a:pt x="303898" y="475115"/>
                  <a:pt x="303749" y="475115"/>
                  <a:pt x="303600" y="475115"/>
                </a:cubicBezTo>
                <a:cubicBezTo>
                  <a:pt x="294350" y="475115"/>
                  <a:pt x="286369" y="468485"/>
                  <a:pt x="284728" y="459323"/>
                </a:cubicBezTo>
                <a:lnTo>
                  <a:pt x="243551" y="229513"/>
                </a:lnTo>
                <a:lnTo>
                  <a:pt x="225873" y="229513"/>
                </a:lnTo>
                <a:lnTo>
                  <a:pt x="198720" y="355107"/>
                </a:lnTo>
                <a:cubicBezTo>
                  <a:pt x="196855" y="363972"/>
                  <a:pt x="189023" y="370229"/>
                  <a:pt x="179997" y="370229"/>
                </a:cubicBezTo>
                <a:cubicBezTo>
                  <a:pt x="170971" y="370229"/>
                  <a:pt x="163138" y="363972"/>
                  <a:pt x="161199" y="355107"/>
                </a:cubicBezTo>
                <a:lnTo>
                  <a:pt x="134270" y="229513"/>
                </a:lnTo>
                <a:lnTo>
                  <a:pt x="19171" y="229513"/>
                </a:lnTo>
                <a:cubicBezTo>
                  <a:pt x="8578" y="229513"/>
                  <a:pt x="0" y="220872"/>
                  <a:pt x="0" y="210294"/>
                </a:cubicBezTo>
                <a:cubicBezTo>
                  <a:pt x="0" y="199716"/>
                  <a:pt x="8578" y="191149"/>
                  <a:pt x="19171" y="191149"/>
                </a:cubicBezTo>
                <a:lnTo>
                  <a:pt x="149786" y="191149"/>
                </a:lnTo>
                <a:cubicBezTo>
                  <a:pt x="158812" y="191149"/>
                  <a:pt x="166644" y="197481"/>
                  <a:pt x="168584" y="206346"/>
                </a:cubicBezTo>
                <a:lnTo>
                  <a:pt x="180071" y="259906"/>
                </a:lnTo>
                <a:lnTo>
                  <a:pt x="191634" y="206271"/>
                </a:lnTo>
                <a:cubicBezTo>
                  <a:pt x="193498" y="197481"/>
                  <a:pt x="201331" y="191149"/>
                  <a:pt x="210357" y="191149"/>
                </a:cubicBezTo>
                <a:lnTo>
                  <a:pt x="259589" y="191149"/>
                </a:lnTo>
                <a:cubicBezTo>
                  <a:pt x="268839" y="191149"/>
                  <a:pt x="276821" y="197779"/>
                  <a:pt x="278462" y="206942"/>
                </a:cubicBezTo>
                <a:lnTo>
                  <a:pt x="300393" y="329408"/>
                </a:lnTo>
                <a:lnTo>
                  <a:pt x="340301" y="16762"/>
                </a:lnTo>
                <a:cubicBezTo>
                  <a:pt x="341494" y="7227"/>
                  <a:pt x="349625" y="76"/>
                  <a:pt x="359248" y="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等腰三角形 27">
            <a:extLst>
              <a:ext uri="{FF2B5EF4-FFF2-40B4-BE49-F238E27FC236}">
                <a16:creationId xmlns="" xmlns:a16="http://schemas.microsoft.com/office/drawing/2014/main" id="{9D020C18-8CD3-435D-8DB7-A6EFFF2F35F8}"/>
              </a:ext>
            </a:extLst>
          </p:cNvPr>
          <p:cNvSpPr/>
          <p:nvPr/>
        </p:nvSpPr>
        <p:spPr>
          <a:xfrm>
            <a:off x="4749903" y="1475913"/>
            <a:ext cx="1266625" cy="1091918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>
            <a:extLst>
              <a:ext uri="{FF2B5EF4-FFF2-40B4-BE49-F238E27FC236}">
                <a16:creationId xmlns="" xmlns:a16="http://schemas.microsoft.com/office/drawing/2014/main" id="{43A0901D-6B06-4EF1-87B5-B06045892023}"/>
              </a:ext>
            </a:extLst>
          </p:cNvPr>
          <p:cNvSpPr/>
          <p:nvPr/>
        </p:nvSpPr>
        <p:spPr>
          <a:xfrm>
            <a:off x="7137494" y="2146417"/>
            <a:ext cx="977681" cy="842828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analysis_249326">
            <a:extLst>
              <a:ext uri="{FF2B5EF4-FFF2-40B4-BE49-F238E27FC236}">
                <a16:creationId xmlns="" xmlns:a16="http://schemas.microsoft.com/office/drawing/2014/main" id="{D4CB28CB-0C15-46E0-BF72-1F7B179BE603}"/>
              </a:ext>
            </a:extLst>
          </p:cNvPr>
          <p:cNvSpPr>
            <a:spLocks noChangeAspect="1"/>
          </p:cNvSpPr>
          <p:nvPr/>
        </p:nvSpPr>
        <p:spPr bwMode="auto">
          <a:xfrm>
            <a:off x="7495253" y="2568607"/>
            <a:ext cx="262163" cy="237993"/>
          </a:xfrm>
          <a:custGeom>
            <a:avLst/>
            <a:gdLst>
              <a:gd name="T0" fmla="*/ 1230 w 3071"/>
              <a:gd name="T1" fmla="*/ 334 h 2792"/>
              <a:gd name="T2" fmla="*/ 829 w 3071"/>
              <a:gd name="T3" fmla="*/ 608 h 2792"/>
              <a:gd name="T4" fmla="*/ 915 w 3071"/>
              <a:gd name="T5" fmla="*/ 1251 h 2792"/>
              <a:gd name="T6" fmla="*/ 678 w 3071"/>
              <a:gd name="T7" fmla="*/ 985 h 2792"/>
              <a:gd name="T8" fmla="*/ 865 w 3071"/>
              <a:gd name="T9" fmla="*/ 1396 h 2792"/>
              <a:gd name="T10" fmla="*/ 926 w 3071"/>
              <a:gd name="T11" fmla="*/ 1416 h 2792"/>
              <a:gd name="T12" fmla="*/ 1322 w 3071"/>
              <a:gd name="T13" fmla="*/ 1034 h 2792"/>
              <a:gd name="T14" fmla="*/ 1211 w 3071"/>
              <a:gd name="T15" fmla="*/ 585 h 2792"/>
              <a:gd name="T16" fmla="*/ 1448 w 3071"/>
              <a:gd name="T17" fmla="*/ 818 h 2792"/>
              <a:gd name="T18" fmla="*/ 1137 w 3071"/>
              <a:gd name="T19" fmla="*/ 1089 h 2792"/>
              <a:gd name="T20" fmla="*/ 975 w 3071"/>
              <a:gd name="T21" fmla="*/ 1273 h 2792"/>
              <a:gd name="T22" fmla="*/ 1071 w 3071"/>
              <a:gd name="T23" fmla="*/ 796 h 2792"/>
              <a:gd name="T24" fmla="*/ 1072 w 3071"/>
              <a:gd name="T25" fmla="*/ 571 h 2792"/>
              <a:gd name="T26" fmla="*/ 1999 w 3071"/>
              <a:gd name="T27" fmla="*/ 2116 h 2792"/>
              <a:gd name="T28" fmla="*/ 1661 w 3071"/>
              <a:gd name="T29" fmla="*/ 2148 h 2792"/>
              <a:gd name="T30" fmla="*/ 1533 w 3071"/>
              <a:gd name="T31" fmla="*/ 2068 h 2792"/>
              <a:gd name="T32" fmla="*/ 1496 w 3071"/>
              <a:gd name="T33" fmla="*/ 1976 h 2792"/>
              <a:gd name="T34" fmla="*/ 1349 w 3071"/>
              <a:gd name="T35" fmla="*/ 2108 h 2792"/>
              <a:gd name="T36" fmla="*/ 1526 w 3071"/>
              <a:gd name="T37" fmla="*/ 2341 h 2792"/>
              <a:gd name="T38" fmla="*/ 1909 w 3071"/>
              <a:gd name="T39" fmla="*/ 2271 h 2792"/>
              <a:gd name="T40" fmla="*/ 1756 w 3071"/>
              <a:gd name="T41" fmla="*/ 2421 h 2792"/>
              <a:gd name="T42" fmla="*/ 1998 w 3071"/>
              <a:gd name="T43" fmla="*/ 2297 h 2792"/>
              <a:gd name="T44" fmla="*/ 2008 w 3071"/>
              <a:gd name="T45" fmla="*/ 2260 h 2792"/>
              <a:gd name="T46" fmla="*/ 1543 w 3071"/>
              <a:gd name="T47" fmla="*/ 2234 h 2792"/>
              <a:gd name="T48" fmla="*/ 1631 w 3071"/>
              <a:gd name="T49" fmla="*/ 2190 h 2792"/>
              <a:gd name="T50" fmla="*/ 1761 w 3071"/>
              <a:gd name="T51" fmla="*/ 2188 h 2792"/>
              <a:gd name="T52" fmla="*/ 1915 w 3071"/>
              <a:gd name="T53" fmla="*/ 2177 h 2792"/>
              <a:gd name="T54" fmla="*/ 2453 w 3071"/>
              <a:gd name="T55" fmla="*/ 821 h 2792"/>
              <a:gd name="T56" fmla="*/ 1366 w 3071"/>
              <a:gd name="T57" fmla="*/ 51 h 2792"/>
              <a:gd name="T58" fmla="*/ 753 w 3071"/>
              <a:gd name="T59" fmla="*/ 1832 h 2792"/>
              <a:gd name="T60" fmla="*/ 1144 w 3071"/>
              <a:gd name="T61" fmla="*/ 2025 h 2792"/>
              <a:gd name="T62" fmla="*/ 1719 w 3071"/>
              <a:gd name="T63" fmla="*/ 2792 h 2792"/>
              <a:gd name="T64" fmla="*/ 2453 w 3071"/>
              <a:gd name="T65" fmla="*/ 2018 h 2792"/>
              <a:gd name="T66" fmla="*/ 3021 w 3071"/>
              <a:gd name="T67" fmla="*/ 1230 h 2792"/>
              <a:gd name="T68" fmla="*/ 1887 w 3071"/>
              <a:gd name="T69" fmla="*/ 1618 h 2792"/>
              <a:gd name="T70" fmla="*/ 1885 w 3071"/>
              <a:gd name="T71" fmla="*/ 1608 h 2792"/>
              <a:gd name="T72" fmla="*/ 1059 w 3071"/>
              <a:gd name="T73" fmla="*/ 161 h 2792"/>
              <a:gd name="T74" fmla="*/ 1797 w 3071"/>
              <a:gd name="T75" fmla="*/ 1195 h 2792"/>
              <a:gd name="T76" fmla="*/ 2138 w 3071"/>
              <a:gd name="T77" fmla="*/ 2315 h 2792"/>
              <a:gd name="T78" fmla="*/ 1336 w 3071"/>
              <a:gd name="T79" fmla="*/ 2403 h 2792"/>
              <a:gd name="T80" fmla="*/ 1841 w 3071"/>
              <a:gd name="T81" fmla="*/ 1773 h 2792"/>
              <a:gd name="T82" fmla="*/ 2844 w 3071"/>
              <a:gd name="T83" fmla="*/ 1615 h 2792"/>
              <a:gd name="T84" fmla="*/ 2038 w 3071"/>
              <a:gd name="T85" fmla="*/ 1557 h 2792"/>
              <a:gd name="T86" fmla="*/ 2867 w 3071"/>
              <a:gd name="T87" fmla="*/ 1281 h 2792"/>
              <a:gd name="T88" fmla="*/ 2457 w 3071"/>
              <a:gd name="T89" fmla="*/ 1345 h 2792"/>
              <a:gd name="T90" fmla="*/ 2450 w 3071"/>
              <a:gd name="T91" fmla="*/ 1195 h 2792"/>
              <a:gd name="T92" fmla="*/ 2504 w 3071"/>
              <a:gd name="T93" fmla="*/ 1112 h 2792"/>
              <a:gd name="T94" fmla="*/ 2312 w 3071"/>
              <a:gd name="T95" fmla="*/ 1067 h 2792"/>
              <a:gd name="T96" fmla="*/ 2221 w 3071"/>
              <a:gd name="T97" fmla="*/ 1344 h 2792"/>
              <a:gd name="T98" fmla="*/ 2496 w 3071"/>
              <a:gd name="T99" fmla="*/ 1620 h 2792"/>
              <a:gd name="T100" fmla="*/ 2286 w 3071"/>
              <a:gd name="T101" fmla="*/ 1579 h 2792"/>
              <a:gd name="T102" fmla="*/ 2526 w 3071"/>
              <a:gd name="T103" fmla="*/ 1708 h 2792"/>
              <a:gd name="T104" fmla="*/ 2562 w 3071"/>
              <a:gd name="T105" fmla="*/ 1695 h 2792"/>
              <a:gd name="T106" fmla="*/ 2612 w 3071"/>
              <a:gd name="T107" fmla="*/ 1368 h 2792"/>
              <a:gd name="T108" fmla="*/ 2323 w 3071"/>
              <a:gd name="T109" fmla="*/ 1238 h 2792"/>
              <a:gd name="T110" fmla="*/ 2360 w 3071"/>
              <a:gd name="T111" fmla="*/ 1337 h 2792"/>
              <a:gd name="T112" fmla="*/ 2481 w 3071"/>
              <a:gd name="T113" fmla="*/ 1451 h 2792"/>
              <a:gd name="T114" fmla="*/ 2577 w 3071"/>
              <a:gd name="T115" fmla="*/ 1571 h 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71" h="2792">
                <a:moveTo>
                  <a:pt x="1259" y="447"/>
                </a:moveTo>
                <a:lnTo>
                  <a:pt x="1291" y="355"/>
                </a:lnTo>
                <a:lnTo>
                  <a:pt x="1230" y="334"/>
                </a:lnTo>
                <a:lnTo>
                  <a:pt x="1198" y="428"/>
                </a:lnTo>
                <a:cubicBezTo>
                  <a:pt x="1117" y="406"/>
                  <a:pt x="1045" y="408"/>
                  <a:pt x="982" y="434"/>
                </a:cubicBezTo>
                <a:cubicBezTo>
                  <a:pt x="909" y="465"/>
                  <a:pt x="858" y="523"/>
                  <a:pt x="829" y="608"/>
                </a:cubicBezTo>
                <a:cubicBezTo>
                  <a:pt x="805" y="677"/>
                  <a:pt x="809" y="741"/>
                  <a:pt x="840" y="799"/>
                </a:cubicBezTo>
                <a:cubicBezTo>
                  <a:pt x="870" y="852"/>
                  <a:pt x="926" y="910"/>
                  <a:pt x="1011" y="972"/>
                </a:cubicBezTo>
                <a:lnTo>
                  <a:pt x="915" y="1251"/>
                </a:lnTo>
                <a:cubicBezTo>
                  <a:pt x="882" y="1234"/>
                  <a:pt x="859" y="1212"/>
                  <a:pt x="848" y="1184"/>
                </a:cubicBezTo>
                <a:cubicBezTo>
                  <a:pt x="833" y="1149"/>
                  <a:pt x="836" y="1103"/>
                  <a:pt x="858" y="1047"/>
                </a:cubicBezTo>
                <a:lnTo>
                  <a:pt x="678" y="985"/>
                </a:lnTo>
                <a:lnTo>
                  <a:pt x="669" y="1008"/>
                </a:lnTo>
                <a:cubicBezTo>
                  <a:pt x="638" y="1098"/>
                  <a:pt x="640" y="1176"/>
                  <a:pt x="675" y="1241"/>
                </a:cubicBezTo>
                <a:cubicBezTo>
                  <a:pt x="709" y="1306"/>
                  <a:pt x="773" y="1358"/>
                  <a:pt x="865" y="1396"/>
                </a:cubicBezTo>
                <a:lnTo>
                  <a:pt x="821" y="1525"/>
                </a:lnTo>
                <a:lnTo>
                  <a:pt x="881" y="1546"/>
                </a:lnTo>
                <a:lnTo>
                  <a:pt x="926" y="1416"/>
                </a:lnTo>
                <a:cubicBezTo>
                  <a:pt x="1015" y="1443"/>
                  <a:pt x="1095" y="1441"/>
                  <a:pt x="1166" y="1413"/>
                </a:cubicBezTo>
                <a:cubicBezTo>
                  <a:pt x="1243" y="1381"/>
                  <a:pt x="1296" y="1322"/>
                  <a:pt x="1326" y="1234"/>
                </a:cubicBezTo>
                <a:cubicBezTo>
                  <a:pt x="1352" y="1160"/>
                  <a:pt x="1351" y="1093"/>
                  <a:pt x="1322" y="1034"/>
                </a:cubicBezTo>
                <a:cubicBezTo>
                  <a:pt x="1294" y="976"/>
                  <a:pt x="1233" y="914"/>
                  <a:pt x="1139" y="848"/>
                </a:cubicBezTo>
                <a:lnTo>
                  <a:pt x="1125" y="837"/>
                </a:lnTo>
                <a:lnTo>
                  <a:pt x="1211" y="585"/>
                </a:lnTo>
                <a:cubicBezTo>
                  <a:pt x="1247" y="601"/>
                  <a:pt x="1270" y="620"/>
                  <a:pt x="1282" y="643"/>
                </a:cubicBezTo>
                <a:cubicBezTo>
                  <a:pt x="1296" y="671"/>
                  <a:pt x="1294" y="710"/>
                  <a:pt x="1277" y="759"/>
                </a:cubicBezTo>
                <a:lnTo>
                  <a:pt x="1448" y="818"/>
                </a:lnTo>
                <a:cubicBezTo>
                  <a:pt x="1478" y="730"/>
                  <a:pt x="1474" y="653"/>
                  <a:pt x="1437" y="587"/>
                </a:cubicBezTo>
                <a:cubicBezTo>
                  <a:pt x="1403" y="528"/>
                  <a:pt x="1344" y="481"/>
                  <a:pt x="1259" y="447"/>
                </a:cubicBezTo>
                <a:close/>
                <a:moveTo>
                  <a:pt x="1137" y="1089"/>
                </a:moveTo>
                <a:cubicBezTo>
                  <a:pt x="1153" y="1119"/>
                  <a:pt x="1155" y="1151"/>
                  <a:pt x="1143" y="1186"/>
                </a:cubicBezTo>
                <a:cubicBezTo>
                  <a:pt x="1129" y="1226"/>
                  <a:pt x="1105" y="1254"/>
                  <a:pt x="1071" y="1268"/>
                </a:cubicBezTo>
                <a:cubicBezTo>
                  <a:pt x="1043" y="1279"/>
                  <a:pt x="1011" y="1281"/>
                  <a:pt x="975" y="1273"/>
                </a:cubicBezTo>
                <a:lnTo>
                  <a:pt x="1065" y="1012"/>
                </a:lnTo>
                <a:cubicBezTo>
                  <a:pt x="1101" y="1039"/>
                  <a:pt x="1124" y="1065"/>
                  <a:pt x="1137" y="1089"/>
                </a:cubicBezTo>
                <a:close/>
                <a:moveTo>
                  <a:pt x="1071" y="796"/>
                </a:moveTo>
                <a:cubicBezTo>
                  <a:pt x="1049" y="776"/>
                  <a:pt x="1032" y="757"/>
                  <a:pt x="1020" y="739"/>
                </a:cubicBezTo>
                <a:cubicBezTo>
                  <a:pt x="999" y="708"/>
                  <a:pt x="994" y="677"/>
                  <a:pt x="1005" y="645"/>
                </a:cubicBezTo>
                <a:cubicBezTo>
                  <a:pt x="1018" y="608"/>
                  <a:pt x="1040" y="583"/>
                  <a:pt x="1072" y="571"/>
                </a:cubicBezTo>
                <a:cubicBezTo>
                  <a:pt x="1095" y="562"/>
                  <a:pt x="1121" y="560"/>
                  <a:pt x="1150" y="566"/>
                </a:cubicBezTo>
                <a:lnTo>
                  <a:pt x="1071" y="796"/>
                </a:lnTo>
                <a:close/>
                <a:moveTo>
                  <a:pt x="1999" y="2116"/>
                </a:moveTo>
                <a:cubicBezTo>
                  <a:pt x="1978" y="2070"/>
                  <a:pt x="1941" y="2040"/>
                  <a:pt x="1888" y="2024"/>
                </a:cubicBezTo>
                <a:cubicBezTo>
                  <a:pt x="1842" y="2011"/>
                  <a:pt x="1802" y="2013"/>
                  <a:pt x="1767" y="2032"/>
                </a:cubicBezTo>
                <a:cubicBezTo>
                  <a:pt x="1733" y="2051"/>
                  <a:pt x="1697" y="2090"/>
                  <a:pt x="1661" y="2148"/>
                </a:cubicBezTo>
                <a:lnTo>
                  <a:pt x="1654" y="2157"/>
                </a:lnTo>
                <a:lnTo>
                  <a:pt x="1501" y="2112"/>
                </a:lnTo>
                <a:cubicBezTo>
                  <a:pt x="1509" y="2090"/>
                  <a:pt x="1520" y="2075"/>
                  <a:pt x="1533" y="2068"/>
                </a:cubicBezTo>
                <a:cubicBezTo>
                  <a:pt x="1550" y="2058"/>
                  <a:pt x="1573" y="2058"/>
                  <a:pt x="1604" y="2067"/>
                </a:cubicBezTo>
                <a:lnTo>
                  <a:pt x="1634" y="1963"/>
                </a:lnTo>
                <a:cubicBezTo>
                  <a:pt x="1580" y="1947"/>
                  <a:pt x="1534" y="1951"/>
                  <a:pt x="1496" y="1976"/>
                </a:cubicBezTo>
                <a:cubicBezTo>
                  <a:pt x="1461" y="1998"/>
                  <a:pt x="1434" y="2035"/>
                  <a:pt x="1416" y="2087"/>
                </a:cubicBezTo>
                <a:lnTo>
                  <a:pt x="1360" y="2070"/>
                </a:lnTo>
                <a:lnTo>
                  <a:pt x="1349" y="2108"/>
                </a:lnTo>
                <a:lnTo>
                  <a:pt x="1407" y="2124"/>
                </a:lnTo>
                <a:cubicBezTo>
                  <a:pt x="1395" y="2173"/>
                  <a:pt x="1399" y="2217"/>
                  <a:pt x="1417" y="2254"/>
                </a:cubicBezTo>
                <a:cubicBezTo>
                  <a:pt x="1437" y="2297"/>
                  <a:pt x="1473" y="2326"/>
                  <a:pt x="1526" y="2341"/>
                </a:cubicBezTo>
                <a:cubicBezTo>
                  <a:pt x="1568" y="2353"/>
                  <a:pt x="1606" y="2349"/>
                  <a:pt x="1640" y="2328"/>
                </a:cubicBezTo>
                <a:cubicBezTo>
                  <a:pt x="1671" y="2309"/>
                  <a:pt x="1704" y="2274"/>
                  <a:pt x="1739" y="2221"/>
                </a:cubicBezTo>
                <a:lnTo>
                  <a:pt x="1909" y="2271"/>
                </a:lnTo>
                <a:cubicBezTo>
                  <a:pt x="1900" y="2291"/>
                  <a:pt x="1887" y="2305"/>
                  <a:pt x="1871" y="2313"/>
                </a:cubicBezTo>
                <a:cubicBezTo>
                  <a:pt x="1850" y="2323"/>
                  <a:pt x="1822" y="2322"/>
                  <a:pt x="1788" y="2310"/>
                </a:cubicBezTo>
                <a:lnTo>
                  <a:pt x="1756" y="2421"/>
                </a:lnTo>
                <a:lnTo>
                  <a:pt x="1770" y="2426"/>
                </a:lnTo>
                <a:cubicBezTo>
                  <a:pt x="1825" y="2442"/>
                  <a:pt x="1872" y="2438"/>
                  <a:pt x="1910" y="2416"/>
                </a:cubicBezTo>
                <a:cubicBezTo>
                  <a:pt x="1948" y="2393"/>
                  <a:pt x="1978" y="2353"/>
                  <a:pt x="1998" y="2297"/>
                </a:cubicBezTo>
                <a:lnTo>
                  <a:pt x="2076" y="2320"/>
                </a:lnTo>
                <a:lnTo>
                  <a:pt x="2087" y="2283"/>
                </a:lnTo>
                <a:lnTo>
                  <a:pt x="2008" y="2260"/>
                </a:lnTo>
                <a:cubicBezTo>
                  <a:pt x="2021" y="2205"/>
                  <a:pt x="2019" y="2157"/>
                  <a:pt x="1999" y="2116"/>
                </a:cubicBezTo>
                <a:close/>
                <a:moveTo>
                  <a:pt x="1599" y="2222"/>
                </a:moveTo>
                <a:cubicBezTo>
                  <a:pt x="1580" y="2236"/>
                  <a:pt x="1562" y="2240"/>
                  <a:pt x="1543" y="2234"/>
                </a:cubicBezTo>
                <a:cubicBezTo>
                  <a:pt x="1520" y="2227"/>
                  <a:pt x="1504" y="2215"/>
                  <a:pt x="1496" y="2196"/>
                </a:cubicBezTo>
                <a:cubicBezTo>
                  <a:pt x="1490" y="2182"/>
                  <a:pt x="1488" y="2167"/>
                  <a:pt x="1491" y="2149"/>
                </a:cubicBezTo>
                <a:lnTo>
                  <a:pt x="1631" y="2190"/>
                </a:lnTo>
                <a:cubicBezTo>
                  <a:pt x="1620" y="2204"/>
                  <a:pt x="1609" y="2215"/>
                  <a:pt x="1599" y="2222"/>
                </a:cubicBezTo>
                <a:close/>
                <a:moveTo>
                  <a:pt x="1920" y="2234"/>
                </a:moveTo>
                <a:lnTo>
                  <a:pt x="1761" y="2188"/>
                </a:lnTo>
                <a:cubicBezTo>
                  <a:pt x="1777" y="2166"/>
                  <a:pt x="1791" y="2150"/>
                  <a:pt x="1805" y="2142"/>
                </a:cubicBezTo>
                <a:cubicBezTo>
                  <a:pt x="1823" y="2132"/>
                  <a:pt x="1842" y="2129"/>
                  <a:pt x="1863" y="2136"/>
                </a:cubicBezTo>
                <a:cubicBezTo>
                  <a:pt x="1888" y="2143"/>
                  <a:pt x="1905" y="2157"/>
                  <a:pt x="1915" y="2177"/>
                </a:cubicBezTo>
                <a:cubicBezTo>
                  <a:pt x="1922" y="2193"/>
                  <a:pt x="1924" y="2213"/>
                  <a:pt x="1920" y="2234"/>
                </a:cubicBezTo>
                <a:close/>
                <a:moveTo>
                  <a:pt x="3021" y="1230"/>
                </a:moveTo>
                <a:cubicBezTo>
                  <a:pt x="2939" y="985"/>
                  <a:pt x="2711" y="821"/>
                  <a:pt x="2453" y="821"/>
                </a:cubicBezTo>
                <a:cubicBezTo>
                  <a:pt x="2389" y="821"/>
                  <a:pt x="2325" y="831"/>
                  <a:pt x="2264" y="851"/>
                </a:cubicBezTo>
                <a:cubicBezTo>
                  <a:pt x="2155" y="888"/>
                  <a:pt x="2064" y="953"/>
                  <a:pt x="1995" y="1035"/>
                </a:cubicBezTo>
                <a:cubicBezTo>
                  <a:pt x="2037" y="610"/>
                  <a:pt x="1786" y="196"/>
                  <a:pt x="1366" y="51"/>
                </a:cubicBezTo>
                <a:cubicBezTo>
                  <a:pt x="1266" y="17"/>
                  <a:pt x="1163" y="0"/>
                  <a:pt x="1059" y="0"/>
                </a:cubicBezTo>
                <a:cubicBezTo>
                  <a:pt x="658" y="0"/>
                  <a:pt x="300" y="255"/>
                  <a:pt x="169" y="635"/>
                </a:cubicBezTo>
                <a:cubicBezTo>
                  <a:pt x="0" y="1126"/>
                  <a:pt x="263" y="1663"/>
                  <a:pt x="753" y="1832"/>
                </a:cubicBezTo>
                <a:cubicBezTo>
                  <a:pt x="853" y="1866"/>
                  <a:pt x="956" y="1883"/>
                  <a:pt x="1059" y="1883"/>
                </a:cubicBezTo>
                <a:cubicBezTo>
                  <a:pt x="1113" y="1883"/>
                  <a:pt x="1166" y="1878"/>
                  <a:pt x="1217" y="1870"/>
                </a:cubicBezTo>
                <a:cubicBezTo>
                  <a:pt x="1186" y="1917"/>
                  <a:pt x="1161" y="1969"/>
                  <a:pt x="1144" y="2025"/>
                </a:cubicBezTo>
                <a:cubicBezTo>
                  <a:pt x="1100" y="2179"/>
                  <a:pt x="1117" y="2340"/>
                  <a:pt x="1194" y="2481"/>
                </a:cubicBezTo>
                <a:cubicBezTo>
                  <a:pt x="1271" y="2621"/>
                  <a:pt x="1398" y="2723"/>
                  <a:pt x="1551" y="2768"/>
                </a:cubicBezTo>
                <a:cubicBezTo>
                  <a:pt x="1606" y="2783"/>
                  <a:pt x="1663" y="2792"/>
                  <a:pt x="1719" y="2792"/>
                </a:cubicBezTo>
                <a:cubicBezTo>
                  <a:pt x="1983" y="2792"/>
                  <a:pt x="2219" y="2615"/>
                  <a:pt x="2293" y="2361"/>
                </a:cubicBezTo>
                <a:cubicBezTo>
                  <a:pt x="2329" y="2238"/>
                  <a:pt x="2325" y="2110"/>
                  <a:pt x="2282" y="1992"/>
                </a:cubicBezTo>
                <a:cubicBezTo>
                  <a:pt x="2337" y="2008"/>
                  <a:pt x="2394" y="2018"/>
                  <a:pt x="2453" y="2018"/>
                </a:cubicBezTo>
                <a:cubicBezTo>
                  <a:pt x="2517" y="2018"/>
                  <a:pt x="2580" y="2008"/>
                  <a:pt x="2642" y="1987"/>
                </a:cubicBezTo>
                <a:cubicBezTo>
                  <a:pt x="2794" y="1937"/>
                  <a:pt x="2916" y="1830"/>
                  <a:pt x="2988" y="1687"/>
                </a:cubicBezTo>
                <a:cubicBezTo>
                  <a:pt x="3059" y="1544"/>
                  <a:pt x="3071" y="1382"/>
                  <a:pt x="3021" y="1230"/>
                </a:cubicBezTo>
                <a:close/>
                <a:moveTo>
                  <a:pt x="1885" y="1608"/>
                </a:moveTo>
                <a:cubicBezTo>
                  <a:pt x="1886" y="1612"/>
                  <a:pt x="1888" y="1616"/>
                  <a:pt x="1890" y="1620"/>
                </a:cubicBezTo>
                <a:cubicBezTo>
                  <a:pt x="1889" y="1619"/>
                  <a:pt x="1888" y="1619"/>
                  <a:pt x="1887" y="1618"/>
                </a:cubicBezTo>
                <a:cubicBezTo>
                  <a:pt x="1837" y="1604"/>
                  <a:pt x="1787" y="1597"/>
                  <a:pt x="1736" y="1596"/>
                </a:cubicBezTo>
                <a:cubicBezTo>
                  <a:pt x="1781" y="1550"/>
                  <a:pt x="1821" y="1499"/>
                  <a:pt x="1855" y="1445"/>
                </a:cubicBezTo>
                <a:cubicBezTo>
                  <a:pt x="1858" y="1499"/>
                  <a:pt x="1867" y="1554"/>
                  <a:pt x="1885" y="1608"/>
                </a:cubicBezTo>
                <a:close/>
                <a:moveTo>
                  <a:pt x="806" y="1679"/>
                </a:moveTo>
                <a:cubicBezTo>
                  <a:pt x="399" y="1539"/>
                  <a:pt x="182" y="1095"/>
                  <a:pt x="322" y="688"/>
                </a:cubicBezTo>
                <a:cubicBezTo>
                  <a:pt x="430" y="373"/>
                  <a:pt x="727" y="161"/>
                  <a:pt x="1059" y="161"/>
                </a:cubicBezTo>
                <a:cubicBezTo>
                  <a:pt x="1145" y="161"/>
                  <a:pt x="1231" y="176"/>
                  <a:pt x="1313" y="204"/>
                </a:cubicBezTo>
                <a:cubicBezTo>
                  <a:pt x="1510" y="272"/>
                  <a:pt x="1669" y="412"/>
                  <a:pt x="1760" y="599"/>
                </a:cubicBezTo>
                <a:cubicBezTo>
                  <a:pt x="1852" y="786"/>
                  <a:pt x="1865" y="998"/>
                  <a:pt x="1797" y="1195"/>
                </a:cubicBezTo>
                <a:cubicBezTo>
                  <a:pt x="1689" y="1510"/>
                  <a:pt x="1392" y="1722"/>
                  <a:pt x="1059" y="1722"/>
                </a:cubicBezTo>
                <a:cubicBezTo>
                  <a:pt x="973" y="1722"/>
                  <a:pt x="888" y="1707"/>
                  <a:pt x="806" y="1679"/>
                </a:cubicBezTo>
                <a:close/>
                <a:moveTo>
                  <a:pt x="2138" y="2315"/>
                </a:moveTo>
                <a:cubicBezTo>
                  <a:pt x="2084" y="2500"/>
                  <a:pt x="1912" y="2630"/>
                  <a:pt x="1719" y="2630"/>
                </a:cubicBezTo>
                <a:cubicBezTo>
                  <a:pt x="1678" y="2630"/>
                  <a:pt x="1637" y="2624"/>
                  <a:pt x="1597" y="2612"/>
                </a:cubicBezTo>
                <a:cubicBezTo>
                  <a:pt x="1484" y="2579"/>
                  <a:pt x="1392" y="2505"/>
                  <a:pt x="1336" y="2403"/>
                </a:cubicBezTo>
                <a:cubicBezTo>
                  <a:pt x="1280" y="2300"/>
                  <a:pt x="1267" y="2182"/>
                  <a:pt x="1299" y="2070"/>
                </a:cubicBezTo>
                <a:cubicBezTo>
                  <a:pt x="1354" y="1885"/>
                  <a:pt x="1526" y="1755"/>
                  <a:pt x="1719" y="1755"/>
                </a:cubicBezTo>
                <a:cubicBezTo>
                  <a:pt x="1760" y="1755"/>
                  <a:pt x="1801" y="1761"/>
                  <a:pt x="1841" y="1773"/>
                </a:cubicBezTo>
                <a:cubicBezTo>
                  <a:pt x="1954" y="1806"/>
                  <a:pt x="2046" y="1880"/>
                  <a:pt x="2102" y="1983"/>
                </a:cubicBezTo>
                <a:cubicBezTo>
                  <a:pt x="2158" y="2085"/>
                  <a:pt x="2171" y="2203"/>
                  <a:pt x="2138" y="2315"/>
                </a:cubicBezTo>
                <a:close/>
                <a:moveTo>
                  <a:pt x="2844" y="1615"/>
                </a:moveTo>
                <a:cubicBezTo>
                  <a:pt x="2791" y="1719"/>
                  <a:pt x="2701" y="1797"/>
                  <a:pt x="2591" y="1834"/>
                </a:cubicBezTo>
                <a:cubicBezTo>
                  <a:pt x="2546" y="1849"/>
                  <a:pt x="2499" y="1857"/>
                  <a:pt x="2453" y="1857"/>
                </a:cubicBezTo>
                <a:cubicBezTo>
                  <a:pt x="2264" y="1857"/>
                  <a:pt x="2098" y="1736"/>
                  <a:pt x="2038" y="1557"/>
                </a:cubicBezTo>
                <a:cubicBezTo>
                  <a:pt x="1962" y="1329"/>
                  <a:pt x="2086" y="1081"/>
                  <a:pt x="2315" y="1005"/>
                </a:cubicBezTo>
                <a:cubicBezTo>
                  <a:pt x="2360" y="989"/>
                  <a:pt x="2406" y="982"/>
                  <a:pt x="2453" y="982"/>
                </a:cubicBezTo>
                <a:cubicBezTo>
                  <a:pt x="2641" y="982"/>
                  <a:pt x="2808" y="1102"/>
                  <a:pt x="2867" y="1281"/>
                </a:cubicBezTo>
                <a:cubicBezTo>
                  <a:pt x="2904" y="1392"/>
                  <a:pt x="2896" y="1510"/>
                  <a:pt x="2844" y="1615"/>
                </a:cubicBezTo>
                <a:close/>
                <a:moveTo>
                  <a:pt x="2612" y="1368"/>
                </a:moveTo>
                <a:cubicBezTo>
                  <a:pt x="2577" y="1350"/>
                  <a:pt x="2526" y="1343"/>
                  <a:pt x="2457" y="1345"/>
                </a:cubicBezTo>
                <a:lnTo>
                  <a:pt x="2446" y="1346"/>
                </a:lnTo>
                <a:lnTo>
                  <a:pt x="2395" y="1194"/>
                </a:lnTo>
                <a:cubicBezTo>
                  <a:pt x="2418" y="1188"/>
                  <a:pt x="2436" y="1189"/>
                  <a:pt x="2450" y="1195"/>
                </a:cubicBezTo>
                <a:cubicBezTo>
                  <a:pt x="2467" y="1204"/>
                  <a:pt x="2481" y="1223"/>
                  <a:pt x="2491" y="1253"/>
                </a:cubicBezTo>
                <a:lnTo>
                  <a:pt x="2593" y="1218"/>
                </a:lnTo>
                <a:cubicBezTo>
                  <a:pt x="2576" y="1165"/>
                  <a:pt x="2546" y="1130"/>
                  <a:pt x="2504" y="1112"/>
                </a:cubicBezTo>
                <a:cubicBezTo>
                  <a:pt x="2466" y="1096"/>
                  <a:pt x="2420" y="1095"/>
                  <a:pt x="2367" y="1110"/>
                </a:cubicBezTo>
                <a:lnTo>
                  <a:pt x="2349" y="1055"/>
                </a:lnTo>
                <a:lnTo>
                  <a:pt x="2312" y="1067"/>
                </a:lnTo>
                <a:lnTo>
                  <a:pt x="2331" y="1123"/>
                </a:lnTo>
                <a:cubicBezTo>
                  <a:pt x="2284" y="1142"/>
                  <a:pt x="2251" y="1169"/>
                  <a:pt x="2230" y="1205"/>
                </a:cubicBezTo>
                <a:cubicBezTo>
                  <a:pt x="2207" y="1246"/>
                  <a:pt x="2203" y="1293"/>
                  <a:pt x="2221" y="1344"/>
                </a:cubicBezTo>
                <a:cubicBezTo>
                  <a:pt x="2235" y="1386"/>
                  <a:pt x="2260" y="1415"/>
                  <a:pt x="2296" y="1431"/>
                </a:cubicBezTo>
                <a:cubicBezTo>
                  <a:pt x="2329" y="1446"/>
                  <a:pt x="2378" y="1453"/>
                  <a:pt x="2441" y="1452"/>
                </a:cubicBezTo>
                <a:lnTo>
                  <a:pt x="2496" y="1620"/>
                </a:lnTo>
                <a:cubicBezTo>
                  <a:pt x="2475" y="1624"/>
                  <a:pt x="2456" y="1622"/>
                  <a:pt x="2440" y="1613"/>
                </a:cubicBezTo>
                <a:cubicBezTo>
                  <a:pt x="2420" y="1601"/>
                  <a:pt x="2405" y="1578"/>
                  <a:pt x="2395" y="1543"/>
                </a:cubicBezTo>
                <a:lnTo>
                  <a:pt x="2286" y="1579"/>
                </a:lnTo>
                <a:lnTo>
                  <a:pt x="2290" y="1594"/>
                </a:lnTo>
                <a:cubicBezTo>
                  <a:pt x="2308" y="1648"/>
                  <a:pt x="2338" y="1685"/>
                  <a:pt x="2378" y="1703"/>
                </a:cubicBezTo>
                <a:cubicBezTo>
                  <a:pt x="2419" y="1722"/>
                  <a:pt x="2468" y="1723"/>
                  <a:pt x="2526" y="1708"/>
                </a:cubicBezTo>
                <a:lnTo>
                  <a:pt x="2552" y="1785"/>
                </a:lnTo>
                <a:lnTo>
                  <a:pt x="2588" y="1773"/>
                </a:lnTo>
                <a:lnTo>
                  <a:pt x="2562" y="1695"/>
                </a:lnTo>
                <a:cubicBezTo>
                  <a:pt x="2614" y="1675"/>
                  <a:pt x="2652" y="1645"/>
                  <a:pt x="2675" y="1606"/>
                </a:cubicBezTo>
                <a:cubicBezTo>
                  <a:pt x="2701" y="1563"/>
                  <a:pt x="2705" y="1515"/>
                  <a:pt x="2687" y="1462"/>
                </a:cubicBezTo>
                <a:cubicBezTo>
                  <a:pt x="2672" y="1417"/>
                  <a:pt x="2647" y="1385"/>
                  <a:pt x="2612" y="1368"/>
                </a:cubicBezTo>
                <a:close/>
                <a:moveTo>
                  <a:pt x="2360" y="1337"/>
                </a:moveTo>
                <a:cubicBezTo>
                  <a:pt x="2338" y="1330"/>
                  <a:pt x="2325" y="1316"/>
                  <a:pt x="2318" y="1298"/>
                </a:cubicBezTo>
                <a:cubicBezTo>
                  <a:pt x="2311" y="1275"/>
                  <a:pt x="2313" y="1255"/>
                  <a:pt x="2323" y="1238"/>
                </a:cubicBezTo>
                <a:cubicBezTo>
                  <a:pt x="2331" y="1225"/>
                  <a:pt x="2343" y="1215"/>
                  <a:pt x="2359" y="1207"/>
                </a:cubicBezTo>
                <a:lnTo>
                  <a:pt x="2405" y="1345"/>
                </a:lnTo>
                <a:cubicBezTo>
                  <a:pt x="2387" y="1344"/>
                  <a:pt x="2372" y="1341"/>
                  <a:pt x="2360" y="1337"/>
                </a:cubicBezTo>
                <a:close/>
                <a:moveTo>
                  <a:pt x="2577" y="1571"/>
                </a:moveTo>
                <a:cubicBezTo>
                  <a:pt x="2568" y="1587"/>
                  <a:pt x="2553" y="1600"/>
                  <a:pt x="2533" y="1608"/>
                </a:cubicBezTo>
                <a:lnTo>
                  <a:pt x="2481" y="1451"/>
                </a:lnTo>
                <a:cubicBezTo>
                  <a:pt x="2508" y="1451"/>
                  <a:pt x="2529" y="1455"/>
                  <a:pt x="2543" y="1462"/>
                </a:cubicBezTo>
                <a:cubicBezTo>
                  <a:pt x="2562" y="1470"/>
                  <a:pt x="2575" y="1485"/>
                  <a:pt x="2582" y="1505"/>
                </a:cubicBezTo>
                <a:cubicBezTo>
                  <a:pt x="2590" y="1530"/>
                  <a:pt x="2589" y="1552"/>
                  <a:pt x="2577" y="157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" name="等腰三角形 31">
            <a:extLst>
              <a:ext uri="{FF2B5EF4-FFF2-40B4-BE49-F238E27FC236}">
                <a16:creationId xmlns="" xmlns:a16="http://schemas.microsoft.com/office/drawing/2014/main" id="{F4E6C909-B1E4-4D49-9391-F19FE68A7C5E}"/>
              </a:ext>
            </a:extLst>
          </p:cNvPr>
          <p:cNvSpPr/>
          <p:nvPr/>
        </p:nvSpPr>
        <p:spPr>
          <a:xfrm>
            <a:off x="7215757" y="2236061"/>
            <a:ext cx="824723" cy="710968"/>
          </a:xfrm>
          <a:prstGeom prst="triangle">
            <a:avLst/>
          </a:prstGeom>
          <a:noFill/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A2FF2547-6F10-4436-B0E1-AD3255CB5CFE}"/>
              </a:ext>
            </a:extLst>
          </p:cNvPr>
          <p:cNvCxnSpPr>
            <a:cxnSpLocks/>
          </p:cNvCxnSpPr>
          <p:nvPr/>
        </p:nvCxnSpPr>
        <p:spPr>
          <a:xfrm>
            <a:off x="2501917" y="2146417"/>
            <a:ext cx="572173" cy="180119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18F581EF-038F-4A3B-A331-57C2B49312C8}"/>
              </a:ext>
            </a:extLst>
          </p:cNvPr>
          <p:cNvCxnSpPr>
            <a:cxnSpLocks/>
          </p:cNvCxnSpPr>
          <p:nvPr/>
        </p:nvCxnSpPr>
        <p:spPr>
          <a:xfrm>
            <a:off x="6318366" y="2146417"/>
            <a:ext cx="572173" cy="180119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382E40C3-4222-47C5-9C64-CDFB4B71EB3B}"/>
              </a:ext>
            </a:extLst>
          </p:cNvPr>
          <p:cNvCxnSpPr>
            <a:cxnSpLocks/>
          </p:cNvCxnSpPr>
          <p:nvPr/>
        </p:nvCxnSpPr>
        <p:spPr>
          <a:xfrm flipV="1">
            <a:off x="4151765" y="2089174"/>
            <a:ext cx="496829" cy="261188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A3564911-9259-4D96-95EB-B0F54F356137}"/>
              </a:ext>
            </a:extLst>
          </p:cNvPr>
          <p:cNvCxnSpPr/>
          <p:nvPr/>
        </p:nvCxnSpPr>
        <p:spPr>
          <a:xfrm>
            <a:off x="2637322" y="2969003"/>
            <a:ext cx="0" cy="142454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A5D2AB8D-E78C-4225-A366-C7531F79878B}"/>
              </a:ext>
            </a:extLst>
          </p:cNvPr>
          <p:cNvCxnSpPr/>
          <p:nvPr/>
        </p:nvCxnSpPr>
        <p:spPr>
          <a:xfrm>
            <a:off x="4438680" y="2989245"/>
            <a:ext cx="0" cy="142454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7BC15992-422A-409B-921C-340450A3316F}"/>
              </a:ext>
            </a:extLst>
          </p:cNvPr>
          <p:cNvCxnSpPr/>
          <p:nvPr/>
        </p:nvCxnSpPr>
        <p:spPr>
          <a:xfrm>
            <a:off x="6458551" y="2989245"/>
            <a:ext cx="0" cy="142454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7307FDA9-840A-4765-AD15-2C3CF01438E6}"/>
              </a:ext>
            </a:extLst>
          </p:cNvPr>
          <p:cNvSpPr/>
          <p:nvPr/>
        </p:nvSpPr>
        <p:spPr>
          <a:xfrm>
            <a:off x="1235674" y="2648401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D6CB8028-D98A-4235-B39E-CEE842E50839}"/>
              </a:ext>
            </a:extLst>
          </p:cNvPr>
          <p:cNvSpPr/>
          <p:nvPr/>
        </p:nvSpPr>
        <p:spPr>
          <a:xfrm>
            <a:off x="946550" y="2947029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4DA46E97-84EC-49A8-A15E-FEB0D1731B94}"/>
              </a:ext>
            </a:extLst>
          </p:cNvPr>
          <p:cNvSpPr/>
          <p:nvPr/>
        </p:nvSpPr>
        <p:spPr>
          <a:xfrm>
            <a:off x="3109944" y="292292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05D2B82B-1465-4DB7-B63B-A6962BEE12A2}"/>
              </a:ext>
            </a:extLst>
          </p:cNvPr>
          <p:cNvSpPr/>
          <p:nvPr/>
        </p:nvSpPr>
        <p:spPr>
          <a:xfrm>
            <a:off x="2802596" y="3211930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64C3AACD-3C94-42DF-B7DF-98404CB24609}"/>
              </a:ext>
            </a:extLst>
          </p:cNvPr>
          <p:cNvSpPr/>
          <p:nvPr/>
        </p:nvSpPr>
        <p:spPr>
          <a:xfrm>
            <a:off x="4931810" y="271724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01A50DE2-B4AA-4B7F-A5AE-8442668F1264}"/>
              </a:ext>
            </a:extLst>
          </p:cNvPr>
          <p:cNvSpPr/>
          <p:nvPr/>
        </p:nvSpPr>
        <p:spPr>
          <a:xfrm>
            <a:off x="4642687" y="3015872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CE70D9F4-2E69-4289-A7A9-086403075837}"/>
              </a:ext>
            </a:extLst>
          </p:cNvPr>
          <p:cNvSpPr/>
          <p:nvPr/>
        </p:nvSpPr>
        <p:spPr>
          <a:xfrm>
            <a:off x="7120363" y="305509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8F97403E-F438-4C49-B18E-AC60AE660054}"/>
              </a:ext>
            </a:extLst>
          </p:cNvPr>
          <p:cNvSpPr/>
          <p:nvPr/>
        </p:nvSpPr>
        <p:spPr>
          <a:xfrm>
            <a:off x="6831239" y="3353723"/>
            <a:ext cx="1481057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grpSp>
        <p:nvGrpSpPr>
          <p:cNvPr id="45" name="PA-组合 1">
            <a:extLst>
              <a:ext uri="{FF2B5EF4-FFF2-40B4-BE49-F238E27FC236}">
                <a16:creationId xmlns="" xmlns:a16="http://schemas.microsoft.com/office/drawing/2014/main" id="{BDD216E2-5A71-4DCC-85C9-232EAED02B0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46" name="PA-等腰三角形 2">
              <a:extLst>
                <a:ext uri="{FF2B5EF4-FFF2-40B4-BE49-F238E27FC236}">
                  <a16:creationId xmlns="" xmlns:a16="http://schemas.microsoft.com/office/drawing/2014/main" id="{6EACF755-EEBD-4BED-860C-F20AD271B62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PA-等腰三角形 3">
              <a:extLst>
                <a:ext uri="{FF2B5EF4-FFF2-40B4-BE49-F238E27FC236}">
                  <a16:creationId xmlns="" xmlns:a16="http://schemas.microsoft.com/office/drawing/2014/main" id="{EC372B21-4E40-4416-9EBB-D8499621F5D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PA-椭圆 4">
              <a:extLst>
                <a:ext uri="{FF2B5EF4-FFF2-40B4-BE49-F238E27FC236}">
                  <a16:creationId xmlns="" xmlns:a16="http://schemas.microsoft.com/office/drawing/2014/main" id="{8F6D750B-D17D-4031-ABA7-1EA847BFA91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PA-椭圆 5">
              <a:extLst>
                <a:ext uri="{FF2B5EF4-FFF2-40B4-BE49-F238E27FC236}">
                  <a16:creationId xmlns="" xmlns:a16="http://schemas.microsoft.com/office/drawing/2014/main" id="{4AFAF7F5-AC8C-477D-925E-74934A5AB27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PA-椭圆 6">
              <a:extLst>
                <a:ext uri="{FF2B5EF4-FFF2-40B4-BE49-F238E27FC236}">
                  <a16:creationId xmlns="" xmlns:a16="http://schemas.microsoft.com/office/drawing/2014/main" id="{8F8A3ABC-1540-41DD-92A7-BF43F7727EF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PA-直接连接符 7">
              <a:extLst>
                <a:ext uri="{FF2B5EF4-FFF2-40B4-BE49-F238E27FC236}">
                  <a16:creationId xmlns="" xmlns:a16="http://schemas.microsoft.com/office/drawing/2014/main" id="{C0CE61E0-B645-4F45-9984-D21A537F5D31}"/>
                </a:ext>
              </a:extLst>
            </p:cNvPr>
            <p:cNvCxnSpPr>
              <a:stCxn id="58" idx="0"/>
              <a:endCxn id="59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PA-直接连接符 8">
              <a:extLst>
                <a:ext uri="{FF2B5EF4-FFF2-40B4-BE49-F238E27FC236}">
                  <a16:creationId xmlns="" xmlns:a16="http://schemas.microsoft.com/office/drawing/2014/main" id="{17C4BEF0-6ED8-4EC6-B379-66DC00B600A6}"/>
                </a:ext>
              </a:extLst>
            </p:cNvPr>
            <p:cNvCxnSpPr>
              <a:stCxn id="58" idx="2"/>
              <a:endCxn id="60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PA-直接连接符 9">
              <a:extLst>
                <a:ext uri="{FF2B5EF4-FFF2-40B4-BE49-F238E27FC236}">
                  <a16:creationId xmlns="" xmlns:a16="http://schemas.microsoft.com/office/drawing/2014/main" id="{2A3EA19F-6409-466E-82A4-71FF5AD0C86E}"/>
                </a:ext>
              </a:extLst>
            </p:cNvPr>
            <p:cNvCxnSpPr>
              <a:stCxn id="58" idx="4"/>
              <a:endCxn id="61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PA-文本框 10">
            <a:extLst>
              <a:ext uri="{FF2B5EF4-FFF2-40B4-BE49-F238E27FC236}">
                <a16:creationId xmlns="" xmlns:a16="http://schemas.microsoft.com/office/drawing/2014/main" id="{F325DAD0-5248-478E-93B4-521A8B1309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1.4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66" name="PA-直接连接符 12">
            <a:extLst>
              <a:ext uri="{FF2B5EF4-FFF2-40B4-BE49-F238E27FC236}">
                <a16:creationId xmlns="" xmlns:a16="http://schemas.microsoft.com/office/drawing/2014/main" id="{81B58DE6-25F5-4A4F-9F28-AD28DBA62DF9}"/>
              </a:ext>
            </a:extLst>
          </p:cNvPr>
          <p:cNvCxnSpPr>
            <a:cxnSpLocks/>
            <a:endCxn id="67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A-等腰三角形 15">
            <a:extLst>
              <a:ext uri="{FF2B5EF4-FFF2-40B4-BE49-F238E27FC236}">
                <a16:creationId xmlns="" xmlns:a16="http://schemas.microsoft.com/office/drawing/2014/main" id="{558A339E-335A-4B30-8152-CEAE8600AA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PA-等腰三角形 17">
            <a:extLst>
              <a:ext uri="{FF2B5EF4-FFF2-40B4-BE49-F238E27FC236}">
                <a16:creationId xmlns="" xmlns:a16="http://schemas.microsoft.com/office/drawing/2014/main" id="{196CB6BC-E645-4373-8555-3E960D6DE69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PA-等腰三角形 18">
            <a:extLst>
              <a:ext uri="{FF2B5EF4-FFF2-40B4-BE49-F238E27FC236}">
                <a16:creationId xmlns="" xmlns:a16="http://schemas.microsoft.com/office/drawing/2014/main" id="{8D99A4BE-2171-436E-9E90-10907B95F216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PA-等腰三角形 19">
            <a:extLst>
              <a:ext uri="{FF2B5EF4-FFF2-40B4-BE49-F238E27FC236}">
                <a16:creationId xmlns="" xmlns:a16="http://schemas.microsoft.com/office/drawing/2014/main" id="{469A3EC9-61AC-4BEF-BF8B-4B942709030D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PA-文本框 21">
            <a:extLst>
              <a:ext uri="{FF2B5EF4-FFF2-40B4-BE49-F238E27FC236}">
                <a16:creationId xmlns="" xmlns:a16="http://schemas.microsoft.com/office/drawing/2014/main" id="{2D039426-3202-4204-A5CB-523EC64C402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666844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5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4" grpId="0" animBg="1"/>
      <p:bldP spid="20" grpId="0" animBg="1"/>
      <p:bldP spid="21" grpId="0" animBg="1"/>
      <p:bldP spid="35" grpId="0" animBg="1"/>
      <p:bldP spid="23" grpId="0" animBg="1"/>
      <p:bldP spid="26" grpId="0" animBg="1"/>
      <p:bldP spid="37" grpId="0" animBg="1"/>
      <p:bldP spid="28" grpId="0" animBg="1"/>
      <p:bldP spid="30" grpId="0" animBg="1"/>
      <p:bldP spid="38" grpId="0" animBg="1"/>
      <p:bldP spid="32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65" grpId="0"/>
      <p:bldP spid="67" grpId="0" animBg="1"/>
      <p:bldP spid="68" grpId="0" animBg="1"/>
      <p:bldP spid="69" grpId="0" animBg="1"/>
      <p:bldP spid="70" grpId="0" animBg="1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A29D398-F968-44BF-BF42-4C426F206B19}"/>
              </a:ext>
            </a:extLst>
          </p:cNvPr>
          <p:cNvSpPr/>
          <p:nvPr/>
        </p:nvSpPr>
        <p:spPr>
          <a:xfrm>
            <a:off x="539751" y="1085834"/>
            <a:ext cx="2499464" cy="170367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49AD0D9-4AC6-46D3-8ED0-F7D894AB1744}"/>
              </a:ext>
            </a:extLst>
          </p:cNvPr>
          <p:cNvSpPr/>
          <p:nvPr/>
        </p:nvSpPr>
        <p:spPr>
          <a:xfrm>
            <a:off x="539751" y="2965982"/>
            <a:ext cx="2499464" cy="1703670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D187C321-9D9E-427A-B102-3AD715F11C5C}"/>
              </a:ext>
            </a:extLst>
          </p:cNvPr>
          <p:cNvSpPr/>
          <p:nvPr/>
        </p:nvSpPr>
        <p:spPr>
          <a:xfrm>
            <a:off x="539751" y="1085834"/>
            <a:ext cx="2499464" cy="1703670"/>
          </a:xfrm>
          <a:prstGeom prst="rect">
            <a:avLst/>
          </a:prstGeom>
          <a:solidFill>
            <a:srgbClr val="DB452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32</a:t>
            </a:r>
            <a:r>
              <a:rPr lang="en-US" altLang="zh-CN" sz="2000" dirty="0"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%</a:t>
            </a:r>
            <a:endParaRPr lang="zh-CN" altLang="en-US" sz="3600" dirty="0">
              <a:latin typeface="Noto Sans S Chinese Black" panose="020B0A00000000000000" pitchFamily="34" charset="-122"/>
              <a:ea typeface="Noto Sans S Chinese Black" panose="020B0A00000000000000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CC056C31-0EB3-4135-A507-CBF1825E05E8}"/>
              </a:ext>
            </a:extLst>
          </p:cNvPr>
          <p:cNvSpPr/>
          <p:nvPr/>
        </p:nvSpPr>
        <p:spPr>
          <a:xfrm>
            <a:off x="548083" y="2961167"/>
            <a:ext cx="2499464" cy="1703670"/>
          </a:xfrm>
          <a:prstGeom prst="rect">
            <a:avLst/>
          </a:prstGeom>
          <a:solidFill>
            <a:srgbClr val="393A3B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68</a:t>
            </a:r>
            <a:r>
              <a:rPr lang="en-US" altLang="zh-CN" sz="2000" dirty="0">
                <a:latin typeface="Noto Sans S Chinese Black" panose="020B0A00000000000000" pitchFamily="34" charset="-122"/>
                <a:ea typeface="Noto Sans S Chinese Black" panose="020B0A00000000000000" pitchFamily="34" charset="-122"/>
              </a:rPr>
              <a:t>%</a:t>
            </a:r>
            <a:endParaRPr lang="zh-CN" altLang="en-US" sz="3600" dirty="0">
              <a:latin typeface="Noto Sans S Chinese Black" panose="020B0A00000000000000" pitchFamily="34" charset="-122"/>
              <a:ea typeface="Noto Sans S Chinese Black" panose="020B0A00000000000000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B474F9E8-907F-4E12-99E9-DBF569D6A5BA}"/>
              </a:ext>
            </a:extLst>
          </p:cNvPr>
          <p:cNvSpPr/>
          <p:nvPr/>
        </p:nvSpPr>
        <p:spPr>
          <a:xfrm>
            <a:off x="3118027" y="1597794"/>
            <a:ext cx="69673" cy="1191688"/>
          </a:xfrm>
          <a:prstGeom prst="rect">
            <a:avLst/>
          </a:pr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D76CFEF-37F8-4108-B34F-3FE1F57286B1}"/>
              </a:ext>
            </a:extLst>
          </p:cNvPr>
          <p:cNvSpPr/>
          <p:nvPr/>
        </p:nvSpPr>
        <p:spPr>
          <a:xfrm>
            <a:off x="3118027" y="1411817"/>
            <a:ext cx="69673" cy="117890"/>
          </a:xfrm>
          <a:prstGeom prst="rect">
            <a:avLst/>
          </a:pr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B0466D8-DC17-4DEB-A230-39299254BA2A}"/>
              </a:ext>
            </a:extLst>
          </p:cNvPr>
          <p:cNvSpPr/>
          <p:nvPr/>
        </p:nvSpPr>
        <p:spPr>
          <a:xfrm>
            <a:off x="3118027" y="3477964"/>
            <a:ext cx="69673" cy="1191688"/>
          </a:xfrm>
          <a:prstGeom prst="rect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1B98C36C-193A-4638-9989-7203E777D198}"/>
              </a:ext>
            </a:extLst>
          </p:cNvPr>
          <p:cNvSpPr/>
          <p:nvPr/>
        </p:nvSpPr>
        <p:spPr>
          <a:xfrm>
            <a:off x="3118027" y="3291987"/>
            <a:ext cx="69673" cy="117890"/>
          </a:xfrm>
          <a:prstGeom prst="rect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14C9F3D2-699A-44B4-AB01-320B721CF91E}"/>
              </a:ext>
            </a:extLst>
          </p:cNvPr>
          <p:cNvSpPr/>
          <p:nvPr/>
        </p:nvSpPr>
        <p:spPr>
          <a:xfrm>
            <a:off x="3266512" y="1338060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0D2B3282-58CE-4740-88E4-87FB7EBADEDC}"/>
              </a:ext>
            </a:extLst>
          </p:cNvPr>
          <p:cNvSpPr/>
          <p:nvPr/>
        </p:nvSpPr>
        <p:spPr>
          <a:xfrm>
            <a:off x="3266512" y="1627296"/>
            <a:ext cx="2353644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AB09F38D-F09D-4563-997C-5A18A5EDE884}"/>
              </a:ext>
            </a:extLst>
          </p:cNvPr>
          <p:cNvSpPr/>
          <p:nvPr/>
        </p:nvSpPr>
        <p:spPr>
          <a:xfrm>
            <a:off x="3266512" y="320842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7034422C-2905-4057-B3EB-8BD612A163AB}"/>
              </a:ext>
            </a:extLst>
          </p:cNvPr>
          <p:cNvSpPr/>
          <p:nvPr/>
        </p:nvSpPr>
        <p:spPr>
          <a:xfrm>
            <a:off x="3266512" y="3497664"/>
            <a:ext cx="2353644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请在此处输入您的文字内容，请在此处输入您的文字内容，请在此处输入您的文字内容，请在此处输入您的文字内容</a:t>
            </a:r>
            <a:endParaRPr lang="zh-CN" altLang="en-US" sz="1200" dirty="0"/>
          </a:p>
        </p:txBody>
      </p:sp>
      <p:graphicFrame>
        <p:nvGraphicFramePr>
          <p:cNvPr id="32" name="图表 31">
            <a:extLst>
              <a:ext uri="{FF2B5EF4-FFF2-40B4-BE49-F238E27FC236}">
                <a16:creationId xmlns="" xmlns:a16="http://schemas.microsoft.com/office/drawing/2014/main" id="{3CC98F4F-0870-4C6C-8B2E-90584C5959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71743120"/>
              </p:ext>
            </p:extLst>
          </p:nvPr>
        </p:nvGraphicFramePr>
        <p:xfrm>
          <a:off x="5761117" y="740058"/>
          <a:ext cx="255117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pSp>
        <p:nvGrpSpPr>
          <p:cNvPr id="31" name="PA-组合 1">
            <a:extLst>
              <a:ext uri="{FF2B5EF4-FFF2-40B4-BE49-F238E27FC236}">
                <a16:creationId xmlns="" xmlns:a16="http://schemas.microsoft.com/office/drawing/2014/main" id="{82A0A9A8-239B-47E6-99F6-3361A15C737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3" name="PA-等腰三角形 2">
              <a:extLst>
                <a:ext uri="{FF2B5EF4-FFF2-40B4-BE49-F238E27FC236}">
                  <a16:creationId xmlns="" xmlns:a16="http://schemas.microsoft.com/office/drawing/2014/main" id="{B58AA89E-6217-4C90-887B-336FB72A935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PA-等腰三角形 3">
              <a:extLst>
                <a:ext uri="{FF2B5EF4-FFF2-40B4-BE49-F238E27FC236}">
                  <a16:creationId xmlns="" xmlns:a16="http://schemas.microsoft.com/office/drawing/2014/main" id="{6DB5C790-2FAE-486F-A955-D456DBBA51B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PA-椭圆 4">
              <a:extLst>
                <a:ext uri="{FF2B5EF4-FFF2-40B4-BE49-F238E27FC236}">
                  <a16:creationId xmlns="" xmlns:a16="http://schemas.microsoft.com/office/drawing/2014/main" id="{995A2485-7266-4531-BDF3-5B3DB5EEB94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PA-椭圆 5">
              <a:extLst>
                <a:ext uri="{FF2B5EF4-FFF2-40B4-BE49-F238E27FC236}">
                  <a16:creationId xmlns="" xmlns:a16="http://schemas.microsoft.com/office/drawing/2014/main" id="{64C74978-BFE2-47E2-85E1-0969D82DEFA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-椭圆 6">
              <a:extLst>
                <a:ext uri="{FF2B5EF4-FFF2-40B4-BE49-F238E27FC236}">
                  <a16:creationId xmlns="" xmlns:a16="http://schemas.microsoft.com/office/drawing/2014/main" id="{3CDFC68C-CB22-4C4A-80BC-189F0EC1AFF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PA-直接连接符 7">
              <a:extLst>
                <a:ext uri="{FF2B5EF4-FFF2-40B4-BE49-F238E27FC236}">
                  <a16:creationId xmlns="" xmlns:a16="http://schemas.microsoft.com/office/drawing/2014/main" id="{7AAD0179-F338-42D9-9C12-F3A48F24395F}"/>
                </a:ext>
              </a:extLst>
            </p:cNvPr>
            <p:cNvCxnSpPr>
              <a:stCxn id="34" idx="0"/>
              <a:endCxn id="35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PA-直接连接符 8">
              <a:extLst>
                <a:ext uri="{FF2B5EF4-FFF2-40B4-BE49-F238E27FC236}">
                  <a16:creationId xmlns="" xmlns:a16="http://schemas.microsoft.com/office/drawing/2014/main" id="{1F02DF88-A18D-496F-8425-BF2482C1393B}"/>
                </a:ext>
              </a:extLst>
            </p:cNvPr>
            <p:cNvCxnSpPr>
              <a:stCxn id="34" idx="2"/>
              <a:endCxn id="36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PA-直接连接符 9">
              <a:extLst>
                <a:ext uri="{FF2B5EF4-FFF2-40B4-BE49-F238E27FC236}">
                  <a16:creationId xmlns="" xmlns:a16="http://schemas.microsoft.com/office/drawing/2014/main" id="{A067B9A0-3CD4-4C89-B4F0-B8CB2EC6AD0C}"/>
                </a:ext>
              </a:extLst>
            </p:cNvPr>
            <p:cNvCxnSpPr>
              <a:stCxn id="34" idx="4"/>
              <a:endCxn id="37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A-文本框 10">
            <a:extLst>
              <a:ext uri="{FF2B5EF4-FFF2-40B4-BE49-F238E27FC236}">
                <a16:creationId xmlns="" xmlns:a16="http://schemas.microsoft.com/office/drawing/2014/main" id="{1E26ABD7-14EB-475C-BD80-117EB9A5B8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1.5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42" name="PA-直接连接符 12">
            <a:extLst>
              <a:ext uri="{FF2B5EF4-FFF2-40B4-BE49-F238E27FC236}">
                <a16:creationId xmlns="" xmlns:a16="http://schemas.microsoft.com/office/drawing/2014/main" id="{3BE62F88-A90C-4BB9-A946-999FA1392DF3}"/>
              </a:ext>
            </a:extLst>
          </p:cNvPr>
          <p:cNvCxnSpPr>
            <a:cxnSpLocks/>
            <a:endCxn id="43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A-等腰三角形 15">
            <a:extLst>
              <a:ext uri="{FF2B5EF4-FFF2-40B4-BE49-F238E27FC236}">
                <a16:creationId xmlns="" xmlns:a16="http://schemas.microsoft.com/office/drawing/2014/main" id="{B78B8EEF-99E3-42B1-A33A-AA6A550726A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PA-等腰三角形 17">
            <a:extLst>
              <a:ext uri="{FF2B5EF4-FFF2-40B4-BE49-F238E27FC236}">
                <a16:creationId xmlns="" xmlns:a16="http://schemas.microsoft.com/office/drawing/2014/main" id="{AEFFCF58-8AA1-4FBE-96D7-92ACEBA4A90C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PA-等腰三角形 18">
            <a:extLst>
              <a:ext uri="{FF2B5EF4-FFF2-40B4-BE49-F238E27FC236}">
                <a16:creationId xmlns="" xmlns:a16="http://schemas.microsoft.com/office/drawing/2014/main" id="{AD510FB5-FF98-41D1-8335-C52DE09F708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PA-等腰三角形 19">
            <a:extLst>
              <a:ext uri="{FF2B5EF4-FFF2-40B4-BE49-F238E27FC236}">
                <a16:creationId xmlns="" xmlns:a16="http://schemas.microsoft.com/office/drawing/2014/main" id="{199DF44A-2537-404F-986A-C5C40F3796E8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PA-文本框 21">
            <a:extLst>
              <a:ext uri="{FF2B5EF4-FFF2-40B4-BE49-F238E27FC236}">
                <a16:creationId xmlns="" xmlns:a16="http://schemas.microsoft.com/office/drawing/2014/main" id="{2B74B15F-1AFF-45F6-8528-A79E00C1322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584431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5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0" grpId="0" animBg="1"/>
      <p:bldP spid="21" grpId="0" animBg="1"/>
      <p:bldP spid="22" grpId="1" animBg="1"/>
      <p:bldP spid="23" grpId="1" animBg="1"/>
      <p:bldP spid="24" grpId="0" animBg="1"/>
      <p:bldP spid="25" grpId="0" animBg="1"/>
      <p:bldP spid="26" grpId="0"/>
      <p:bldP spid="27" grpId="0"/>
      <p:bldP spid="28" grpId="0"/>
      <p:bldP spid="29" grpId="0"/>
      <p:bldGraphic spid="32" grpId="0">
        <p:bldSub>
          <a:bldChart bld="series"/>
        </p:bldSub>
      </p:bldGraphic>
      <p:bldP spid="41" grpId="0"/>
      <p:bldP spid="43" grpId="0" animBg="1"/>
      <p:bldP spid="44" grpId="0" animBg="1"/>
      <p:bldP spid="45" grpId="0" animBg="1"/>
      <p:bldP spid="46" grpId="0" animBg="1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42A82495-8F92-43A3-856F-D9E5AED4E9E6}"/>
              </a:ext>
            </a:extLst>
          </p:cNvPr>
          <p:cNvSpPr/>
          <p:nvPr/>
        </p:nvSpPr>
        <p:spPr>
          <a:xfrm rot="5400000" flipH="1" flipV="1">
            <a:off x="6153876" y="2153377"/>
            <a:ext cx="5143501" cy="836746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480FB40A-6A86-4C18-83DC-C29B54B2E498}"/>
              </a:ext>
            </a:extLst>
          </p:cNvPr>
          <p:cNvGrpSpPr/>
          <p:nvPr/>
        </p:nvGrpSpPr>
        <p:grpSpPr>
          <a:xfrm>
            <a:off x="810536" y="1808858"/>
            <a:ext cx="1758093" cy="1525783"/>
            <a:chOff x="1229735" y="1553910"/>
            <a:chExt cx="2001599" cy="1737112"/>
          </a:xfrm>
        </p:grpSpPr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16FD4251-F3F9-49BE-967D-99A697D20D21}"/>
                </a:ext>
              </a:extLst>
            </p:cNvPr>
            <p:cNvSpPr/>
            <p:nvPr/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63CDAECC-551D-46A3-8163-34539A269032}"/>
                </a:ext>
              </a:extLst>
            </p:cNvPr>
            <p:cNvSpPr/>
            <p:nvPr/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2EB3C4B8-4CEB-49BA-8424-9C27B7ADBD15}"/>
                </a:ext>
              </a:extLst>
            </p:cNvPr>
            <p:cNvSpPr/>
            <p:nvPr/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D521EF5-A41C-4E33-AA1C-9ACF2A6C2F2B}"/>
                </a:ext>
              </a:extLst>
            </p:cNvPr>
            <p:cNvSpPr/>
            <p:nvPr/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D276B83-657D-41E8-A73A-763DF1D4C4E0}"/>
                </a:ext>
              </a:extLst>
            </p:cNvPr>
            <p:cNvSpPr/>
            <p:nvPr/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94547CA9-C867-4E21-8C94-CB03C1D634F5}"/>
                </a:ext>
              </a:extLst>
            </p:cNvPr>
            <p:cNvCxnSpPr>
              <a:stCxn id="17" idx="0"/>
              <a:endCxn id="6" idx="4"/>
            </p:cNvCxnSpPr>
            <p:nvPr/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A9AFDC69-1A80-4FAD-A8D4-3803A6198A0C}"/>
                </a:ext>
              </a:extLst>
            </p:cNvPr>
            <p:cNvCxnSpPr>
              <a:stCxn id="17" idx="2"/>
              <a:endCxn id="28" idx="7"/>
            </p:cNvCxnSpPr>
            <p:nvPr/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4AD69FA6-9D1A-49D9-AE21-B9FDE1EE0974}"/>
                </a:ext>
              </a:extLst>
            </p:cNvPr>
            <p:cNvCxnSpPr>
              <a:stCxn id="17" idx="4"/>
              <a:endCxn id="29" idx="1"/>
            </p:cNvCxnSpPr>
            <p:nvPr/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7BB23C0D-FA62-4E83-80D8-742EFEFC1906}"/>
              </a:ext>
            </a:extLst>
          </p:cNvPr>
          <p:cNvCxnSpPr>
            <a:cxnSpLocks/>
          </p:cNvCxnSpPr>
          <p:nvPr/>
        </p:nvCxnSpPr>
        <p:spPr>
          <a:xfrm>
            <a:off x="2365013" y="2036536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7864934-BEB2-4D1C-A000-EC5EA0E6F2AE}"/>
              </a:ext>
            </a:extLst>
          </p:cNvPr>
          <p:cNvCxnSpPr>
            <a:cxnSpLocks/>
          </p:cNvCxnSpPr>
          <p:nvPr/>
        </p:nvCxnSpPr>
        <p:spPr>
          <a:xfrm>
            <a:off x="2365013" y="3199779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09B3A4B-25A8-40B8-98AE-719B33E9BEAB}"/>
              </a:ext>
            </a:extLst>
          </p:cNvPr>
          <p:cNvSpPr txBox="1"/>
          <p:nvPr/>
        </p:nvSpPr>
        <p:spPr>
          <a:xfrm>
            <a:off x="2480867" y="1629839"/>
            <a:ext cx="1903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393A3B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Part TWO</a:t>
            </a:r>
            <a:endParaRPr lang="zh-CN" altLang="en-US" sz="2400" dirty="0">
              <a:solidFill>
                <a:srgbClr val="393A3B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26B407C-C443-4806-8B83-0D15BEC1EA73}"/>
              </a:ext>
            </a:extLst>
          </p:cNvPr>
          <p:cNvSpPr txBox="1"/>
          <p:nvPr/>
        </p:nvSpPr>
        <p:spPr>
          <a:xfrm>
            <a:off x="3556338" y="220021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核心团队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5037ABD-AD90-4454-A574-ED0A3A99910B}"/>
              </a:ext>
            </a:extLst>
          </p:cNvPr>
          <p:cNvSpPr txBox="1"/>
          <p:nvPr/>
        </p:nvSpPr>
        <p:spPr>
          <a:xfrm>
            <a:off x="3644043" y="2759451"/>
            <a:ext cx="18559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core team</a:t>
            </a:r>
            <a:endParaRPr lang="zh-CN" altLang="en-US" sz="2000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1668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8A3ECAF-B9D0-4200-823F-9C652B19C0B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11978"/>
            <a:ext cx="6381550" cy="2919543"/>
          </a:xfrm>
          <a:prstGeom prst="rect">
            <a:avLst/>
          </a:prstGeom>
        </p:spPr>
      </p:pic>
      <p:sp>
        <p:nvSpPr>
          <p:cNvPr id="2" name="直角三角形 1">
            <a:extLst>
              <a:ext uri="{FF2B5EF4-FFF2-40B4-BE49-F238E27FC236}">
                <a16:creationId xmlns="" xmlns:a16="http://schemas.microsoft.com/office/drawing/2014/main" id="{2478FC43-8B10-496B-B52E-E5ECE1815993}"/>
              </a:ext>
            </a:extLst>
          </p:cNvPr>
          <p:cNvSpPr/>
          <p:nvPr/>
        </p:nvSpPr>
        <p:spPr>
          <a:xfrm flipH="1">
            <a:off x="3459184" y="1109662"/>
            <a:ext cx="2922366" cy="2922366"/>
          </a:xfrm>
          <a:prstGeom prst="rtTriangle">
            <a:avLst/>
          </a:prstGeom>
          <a:solidFill>
            <a:srgbClr val="393A3B">
              <a:alpha val="8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men_23150">
            <a:extLst>
              <a:ext uri="{FF2B5EF4-FFF2-40B4-BE49-F238E27FC236}">
                <a16:creationId xmlns="" xmlns:a16="http://schemas.microsoft.com/office/drawing/2014/main" id="{8479B4C7-F05B-47DE-8D51-3FAC6DF28B31}"/>
              </a:ext>
            </a:extLst>
          </p:cNvPr>
          <p:cNvSpPr>
            <a:spLocks noChangeAspect="1"/>
          </p:cNvSpPr>
          <p:nvPr/>
        </p:nvSpPr>
        <p:spPr bwMode="auto">
          <a:xfrm>
            <a:off x="4964606" y="2733458"/>
            <a:ext cx="902794" cy="830127"/>
          </a:xfrm>
          <a:custGeom>
            <a:avLst/>
            <a:gdLst>
              <a:gd name="T0" fmla="*/ 186 w 380"/>
              <a:gd name="T1" fmla="*/ 95 h 350"/>
              <a:gd name="T2" fmla="*/ 199 w 380"/>
              <a:gd name="T3" fmla="*/ 76 h 350"/>
              <a:gd name="T4" fmla="*/ 249 w 380"/>
              <a:gd name="T5" fmla="*/ 106 h 350"/>
              <a:gd name="T6" fmla="*/ 216 w 380"/>
              <a:gd name="T7" fmla="*/ 42 h 350"/>
              <a:gd name="T8" fmla="*/ 192 w 380"/>
              <a:gd name="T9" fmla="*/ 0 h 350"/>
              <a:gd name="T10" fmla="*/ 168 w 380"/>
              <a:gd name="T11" fmla="*/ 42 h 350"/>
              <a:gd name="T12" fmla="*/ 116 w 380"/>
              <a:gd name="T13" fmla="*/ 196 h 350"/>
              <a:gd name="T14" fmla="*/ 92 w 380"/>
              <a:gd name="T15" fmla="*/ 154 h 350"/>
              <a:gd name="T16" fmla="*/ 68 w 380"/>
              <a:gd name="T17" fmla="*/ 196 h 350"/>
              <a:gd name="T18" fmla="*/ 99 w 380"/>
              <a:gd name="T19" fmla="*/ 230 h 350"/>
              <a:gd name="T20" fmla="*/ 85 w 380"/>
              <a:gd name="T21" fmla="*/ 249 h 350"/>
              <a:gd name="T22" fmla="*/ 111 w 380"/>
              <a:gd name="T23" fmla="*/ 224 h 350"/>
              <a:gd name="T24" fmla="*/ 292 w 380"/>
              <a:gd name="T25" fmla="*/ 230 h 350"/>
              <a:gd name="T26" fmla="*/ 273 w 380"/>
              <a:gd name="T27" fmla="*/ 224 h 350"/>
              <a:gd name="T28" fmla="*/ 298 w 380"/>
              <a:gd name="T29" fmla="*/ 249 h 350"/>
              <a:gd name="T30" fmla="*/ 133 w 380"/>
              <a:gd name="T31" fmla="*/ 314 h 350"/>
              <a:gd name="T32" fmla="*/ 163 w 380"/>
              <a:gd name="T33" fmla="*/ 311 h 350"/>
              <a:gd name="T34" fmla="*/ 132 w 380"/>
              <a:gd name="T35" fmla="*/ 308 h 350"/>
              <a:gd name="T36" fmla="*/ 316 w 380"/>
              <a:gd name="T37" fmla="*/ 196 h 350"/>
              <a:gd name="T38" fmla="*/ 292 w 380"/>
              <a:gd name="T39" fmla="*/ 154 h 350"/>
              <a:gd name="T40" fmla="*/ 268 w 380"/>
              <a:gd name="T41" fmla="*/ 196 h 350"/>
              <a:gd name="T42" fmla="*/ 219 w 380"/>
              <a:gd name="T43" fmla="*/ 307 h 350"/>
              <a:gd name="T44" fmla="*/ 233 w 380"/>
              <a:gd name="T45" fmla="*/ 327 h 350"/>
              <a:gd name="T46" fmla="*/ 248 w 380"/>
              <a:gd name="T47" fmla="*/ 307 h 350"/>
              <a:gd name="T48" fmla="*/ 334 w 380"/>
              <a:gd name="T49" fmla="*/ 314 h 350"/>
              <a:gd name="T50" fmla="*/ 363 w 380"/>
              <a:gd name="T51" fmla="*/ 311 h 350"/>
              <a:gd name="T52" fmla="*/ 333 w 380"/>
              <a:gd name="T53" fmla="*/ 308 h 350"/>
              <a:gd name="T54" fmla="*/ 288 w 380"/>
              <a:gd name="T55" fmla="*/ 271 h 350"/>
              <a:gd name="T56" fmla="*/ 290 w 380"/>
              <a:gd name="T57" fmla="*/ 302 h 350"/>
              <a:gd name="T58" fmla="*/ 196 w 380"/>
              <a:gd name="T59" fmla="*/ 168 h 350"/>
              <a:gd name="T60" fmla="*/ 136 w 380"/>
              <a:gd name="T61" fmla="*/ 198 h 350"/>
              <a:gd name="T62" fmla="*/ 248 w 380"/>
              <a:gd name="T63" fmla="*/ 198 h 350"/>
              <a:gd name="T64" fmla="*/ 238 w 380"/>
              <a:gd name="T65" fmla="*/ 333 h 350"/>
              <a:gd name="T66" fmla="*/ 230 w 380"/>
              <a:gd name="T67" fmla="*/ 344 h 350"/>
              <a:gd name="T68" fmla="*/ 244 w 380"/>
              <a:gd name="T69" fmla="*/ 330 h 350"/>
              <a:gd name="T70" fmla="*/ 352 w 380"/>
              <a:gd name="T71" fmla="*/ 333 h 350"/>
              <a:gd name="T72" fmla="*/ 344 w 380"/>
              <a:gd name="T73" fmla="*/ 344 h 350"/>
              <a:gd name="T74" fmla="*/ 358 w 380"/>
              <a:gd name="T75" fmla="*/ 330 h 350"/>
              <a:gd name="T76" fmla="*/ 87 w 380"/>
              <a:gd name="T77" fmla="*/ 271 h 350"/>
              <a:gd name="T78" fmla="*/ 90 w 380"/>
              <a:gd name="T79" fmla="*/ 302 h 350"/>
              <a:gd name="T80" fmla="*/ 36 w 380"/>
              <a:gd name="T81" fmla="*/ 344 h 350"/>
              <a:gd name="T82" fmla="*/ 28 w 380"/>
              <a:gd name="T83" fmla="*/ 333 h 350"/>
              <a:gd name="T84" fmla="*/ 0 w 380"/>
              <a:gd name="T85" fmla="*/ 350 h 350"/>
              <a:gd name="T86" fmla="*/ 19 w 380"/>
              <a:gd name="T87" fmla="*/ 314 h 350"/>
              <a:gd name="T88" fmla="*/ 47 w 380"/>
              <a:gd name="T89" fmla="*/ 307 h 350"/>
              <a:gd name="T90" fmla="*/ 18 w 380"/>
              <a:gd name="T91" fmla="*/ 307 h 350"/>
              <a:gd name="T92" fmla="*/ 150 w 380"/>
              <a:gd name="T93" fmla="*/ 344 h 350"/>
              <a:gd name="T94" fmla="*/ 142 w 380"/>
              <a:gd name="T95" fmla="*/ 333 h 350"/>
              <a:gd name="T96" fmla="*/ 114 w 380"/>
              <a:gd name="T9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80" h="350">
                <a:moveTo>
                  <a:pt x="249" y="106"/>
                </a:moveTo>
                <a:lnTo>
                  <a:pt x="135" y="106"/>
                </a:lnTo>
                <a:cubicBezTo>
                  <a:pt x="135" y="83"/>
                  <a:pt x="151" y="73"/>
                  <a:pt x="173" y="70"/>
                </a:cubicBezTo>
                <a:lnTo>
                  <a:pt x="186" y="95"/>
                </a:lnTo>
                <a:lnTo>
                  <a:pt x="188" y="79"/>
                </a:lnTo>
                <a:lnTo>
                  <a:pt x="184" y="76"/>
                </a:lnTo>
                <a:lnTo>
                  <a:pt x="191" y="76"/>
                </a:lnTo>
                <a:lnTo>
                  <a:pt x="199" y="76"/>
                </a:lnTo>
                <a:lnTo>
                  <a:pt x="196" y="79"/>
                </a:lnTo>
                <a:lnTo>
                  <a:pt x="198" y="95"/>
                </a:lnTo>
                <a:lnTo>
                  <a:pt x="211" y="70"/>
                </a:lnTo>
                <a:cubicBezTo>
                  <a:pt x="233" y="73"/>
                  <a:pt x="249" y="83"/>
                  <a:pt x="249" y="106"/>
                </a:cubicBezTo>
                <a:close/>
                <a:moveTo>
                  <a:pt x="168" y="42"/>
                </a:moveTo>
                <a:cubicBezTo>
                  <a:pt x="168" y="42"/>
                  <a:pt x="168" y="42"/>
                  <a:pt x="168" y="42"/>
                </a:cubicBezTo>
                <a:cubicBezTo>
                  <a:pt x="172" y="56"/>
                  <a:pt x="182" y="66"/>
                  <a:pt x="192" y="66"/>
                </a:cubicBezTo>
                <a:cubicBezTo>
                  <a:pt x="201" y="66"/>
                  <a:pt x="212" y="56"/>
                  <a:pt x="216" y="42"/>
                </a:cubicBezTo>
                <a:cubicBezTo>
                  <a:pt x="218" y="42"/>
                  <a:pt x="219" y="40"/>
                  <a:pt x="220" y="37"/>
                </a:cubicBezTo>
                <a:cubicBezTo>
                  <a:pt x="220" y="34"/>
                  <a:pt x="219" y="31"/>
                  <a:pt x="218" y="31"/>
                </a:cubicBezTo>
                <a:cubicBezTo>
                  <a:pt x="217" y="31"/>
                  <a:pt x="217" y="31"/>
                  <a:pt x="217" y="31"/>
                </a:cubicBezTo>
                <a:cubicBezTo>
                  <a:pt x="217" y="8"/>
                  <a:pt x="206" y="0"/>
                  <a:pt x="192" y="0"/>
                </a:cubicBezTo>
                <a:cubicBezTo>
                  <a:pt x="178" y="0"/>
                  <a:pt x="166" y="10"/>
                  <a:pt x="166" y="31"/>
                </a:cubicBezTo>
                <a:cubicBezTo>
                  <a:pt x="166" y="31"/>
                  <a:pt x="166" y="31"/>
                  <a:pt x="166" y="31"/>
                </a:cubicBezTo>
                <a:cubicBezTo>
                  <a:pt x="164" y="31"/>
                  <a:pt x="163" y="34"/>
                  <a:pt x="164" y="37"/>
                </a:cubicBezTo>
                <a:cubicBezTo>
                  <a:pt x="164" y="40"/>
                  <a:pt x="166" y="42"/>
                  <a:pt x="168" y="42"/>
                </a:cubicBezTo>
                <a:close/>
                <a:moveTo>
                  <a:pt x="68" y="196"/>
                </a:moveTo>
                <a:cubicBezTo>
                  <a:pt x="68" y="196"/>
                  <a:pt x="68" y="196"/>
                  <a:pt x="68" y="196"/>
                </a:cubicBezTo>
                <a:cubicBezTo>
                  <a:pt x="72" y="210"/>
                  <a:pt x="82" y="220"/>
                  <a:pt x="92" y="220"/>
                </a:cubicBezTo>
                <a:cubicBezTo>
                  <a:pt x="101" y="220"/>
                  <a:pt x="112" y="210"/>
                  <a:pt x="116" y="196"/>
                </a:cubicBezTo>
                <a:cubicBezTo>
                  <a:pt x="118" y="196"/>
                  <a:pt x="119" y="194"/>
                  <a:pt x="120" y="191"/>
                </a:cubicBezTo>
                <a:cubicBezTo>
                  <a:pt x="120" y="188"/>
                  <a:pt x="119" y="185"/>
                  <a:pt x="117" y="185"/>
                </a:cubicBezTo>
                <a:cubicBezTo>
                  <a:pt x="117" y="185"/>
                  <a:pt x="117" y="185"/>
                  <a:pt x="117" y="185"/>
                </a:cubicBezTo>
                <a:cubicBezTo>
                  <a:pt x="117" y="162"/>
                  <a:pt x="106" y="154"/>
                  <a:pt x="92" y="154"/>
                </a:cubicBezTo>
                <a:cubicBezTo>
                  <a:pt x="78" y="154"/>
                  <a:pt x="65" y="164"/>
                  <a:pt x="66" y="185"/>
                </a:cubicBezTo>
                <a:cubicBezTo>
                  <a:pt x="66" y="185"/>
                  <a:pt x="66" y="185"/>
                  <a:pt x="66" y="185"/>
                </a:cubicBezTo>
                <a:cubicBezTo>
                  <a:pt x="64" y="185"/>
                  <a:pt x="63" y="188"/>
                  <a:pt x="63" y="191"/>
                </a:cubicBezTo>
                <a:cubicBezTo>
                  <a:pt x="64" y="194"/>
                  <a:pt x="66" y="196"/>
                  <a:pt x="68" y="196"/>
                </a:cubicBezTo>
                <a:close/>
                <a:moveTo>
                  <a:pt x="111" y="224"/>
                </a:moveTo>
                <a:lnTo>
                  <a:pt x="98" y="249"/>
                </a:lnTo>
                <a:lnTo>
                  <a:pt x="96" y="233"/>
                </a:lnTo>
                <a:lnTo>
                  <a:pt x="99" y="230"/>
                </a:lnTo>
                <a:lnTo>
                  <a:pt x="91" y="230"/>
                </a:lnTo>
                <a:lnTo>
                  <a:pt x="84" y="230"/>
                </a:lnTo>
                <a:lnTo>
                  <a:pt x="87" y="233"/>
                </a:lnTo>
                <a:lnTo>
                  <a:pt x="85" y="249"/>
                </a:lnTo>
                <a:lnTo>
                  <a:pt x="73" y="224"/>
                </a:lnTo>
                <a:cubicBezTo>
                  <a:pt x="50" y="227"/>
                  <a:pt x="34" y="237"/>
                  <a:pt x="34" y="260"/>
                </a:cubicBezTo>
                <a:lnTo>
                  <a:pt x="149" y="260"/>
                </a:lnTo>
                <a:cubicBezTo>
                  <a:pt x="149" y="237"/>
                  <a:pt x="133" y="227"/>
                  <a:pt x="111" y="224"/>
                </a:cubicBezTo>
                <a:close/>
                <a:moveTo>
                  <a:pt x="298" y="249"/>
                </a:moveTo>
                <a:lnTo>
                  <a:pt x="296" y="233"/>
                </a:lnTo>
                <a:lnTo>
                  <a:pt x="299" y="230"/>
                </a:lnTo>
                <a:lnTo>
                  <a:pt x="292" y="230"/>
                </a:lnTo>
                <a:lnTo>
                  <a:pt x="285" y="230"/>
                </a:lnTo>
                <a:lnTo>
                  <a:pt x="288" y="233"/>
                </a:lnTo>
                <a:lnTo>
                  <a:pt x="286" y="249"/>
                </a:lnTo>
                <a:lnTo>
                  <a:pt x="273" y="224"/>
                </a:lnTo>
                <a:cubicBezTo>
                  <a:pt x="251" y="227"/>
                  <a:pt x="235" y="237"/>
                  <a:pt x="235" y="260"/>
                </a:cubicBezTo>
                <a:lnTo>
                  <a:pt x="349" y="260"/>
                </a:lnTo>
                <a:cubicBezTo>
                  <a:pt x="349" y="237"/>
                  <a:pt x="333" y="227"/>
                  <a:pt x="311" y="224"/>
                </a:cubicBezTo>
                <a:lnTo>
                  <a:pt x="298" y="249"/>
                </a:lnTo>
                <a:close/>
                <a:moveTo>
                  <a:pt x="132" y="308"/>
                </a:moveTo>
                <a:cubicBezTo>
                  <a:pt x="132" y="308"/>
                  <a:pt x="132" y="307"/>
                  <a:pt x="132" y="307"/>
                </a:cubicBezTo>
                <a:cubicBezTo>
                  <a:pt x="131" y="308"/>
                  <a:pt x="130" y="309"/>
                  <a:pt x="131" y="311"/>
                </a:cubicBezTo>
                <a:cubicBezTo>
                  <a:pt x="131" y="313"/>
                  <a:pt x="132" y="314"/>
                  <a:pt x="133" y="314"/>
                </a:cubicBezTo>
                <a:cubicBezTo>
                  <a:pt x="133" y="314"/>
                  <a:pt x="133" y="314"/>
                  <a:pt x="133" y="314"/>
                </a:cubicBezTo>
                <a:cubicBezTo>
                  <a:pt x="135" y="321"/>
                  <a:pt x="141" y="327"/>
                  <a:pt x="147" y="327"/>
                </a:cubicBezTo>
                <a:cubicBezTo>
                  <a:pt x="152" y="327"/>
                  <a:pt x="158" y="321"/>
                  <a:pt x="160" y="314"/>
                </a:cubicBezTo>
                <a:cubicBezTo>
                  <a:pt x="161" y="314"/>
                  <a:pt x="162" y="312"/>
                  <a:pt x="163" y="311"/>
                </a:cubicBezTo>
                <a:cubicBezTo>
                  <a:pt x="163" y="309"/>
                  <a:pt x="162" y="308"/>
                  <a:pt x="161" y="307"/>
                </a:cubicBezTo>
                <a:cubicBezTo>
                  <a:pt x="161" y="307"/>
                  <a:pt x="161" y="307"/>
                  <a:pt x="161" y="307"/>
                </a:cubicBezTo>
                <a:cubicBezTo>
                  <a:pt x="161" y="294"/>
                  <a:pt x="155" y="290"/>
                  <a:pt x="147" y="290"/>
                </a:cubicBezTo>
                <a:cubicBezTo>
                  <a:pt x="139" y="290"/>
                  <a:pt x="132" y="295"/>
                  <a:pt x="132" y="308"/>
                </a:cubicBezTo>
                <a:close/>
                <a:moveTo>
                  <a:pt x="268" y="196"/>
                </a:moveTo>
                <a:cubicBezTo>
                  <a:pt x="268" y="196"/>
                  <a:pt x="268" y="196"/>
                  <a:pt x="268" y="196"/>
                </a:cubicBezTo>
                <a:cubicBezTo>
                  <a:pt x="272" y="210"/>
                  <a:pt x="282" y="220"/>
                  <a:pt x="292" y="220"/>
                </a:cubicBezTo>
                <a:cubicBezTo>
                  <a:pt x="301" y="220"/>
                  <a:pt x="312" y="210"/>
                  <a:pt x="316" y="196"/>
                </a:cubicBezTo>
                <a:cubicBezTo>
                  <a:pt x="318" y="196"/>
                  <a:pt x="320" y="194"/>
                  <a:pt x="320" y="191"/>
                </a:cubicBezTo>
                <a:cubicBezTo>
                  <a:pt x="321" y="188"/>
                  <a:pt x="320" y="185"/>
                  <a:pt x="318" y="185"/>
                </a:cubicBezTo>
                <a:cubicBezTo>
                  <a:pt x="318" y="185"/>
                  <a:pt x="318" y="185"/>
                  <a:pt x="317" y="185"/>
                </a:cubicBezTo>
                <a:cubicBezTo>
                  <a:pt x="317" y="162"/>
                  <a:pt x="306" y="154"/>
                  <a:pt x="292" y="154"/>
                </a:cubicBezTo>
                <a:cubicBezTo>
                  <a:pt x="278" y="154"/>
                  <a:pt x="266" y="164"/>
                  <a:pt x="266" y="185"/>
                </a:cubicBezTo>
                <a:cubicBezTo>
                  <a:pt x="266" y="185"/>
                  <a:pt x="266" y="185"/>
                  <a:pt x="266" y="185"/>
                </a:cubicBezTo>
                <a:cubicBezTo>
                  <a:pt x="264" y="185"/>
                  <a:pt x="263" y="188"/>
                  <a:pt x="264" y="191"/>
                </a:cubicBezTo>
                <a:cubicBezTo>
                  <a:pt x="264" y="194"/>
                  <a:pt x="266" y="196"/>
                  <a:pt x="268" y="196"/>
                </a:cubicBezTo>
                <a:close/>
                <a:moveTo>
                  <a:pt x="248" y="307"/>
                </a:moveTo>
                <a:cubicBezTo>
                  <a:pt x="248" y="294"/>
                  <a:pt x="241" y="290"/>
                  <a:pt x="234" y="290"/>
                </a:cubicBezTo>
                <a:cubicBezTo>
                  <a:pt x="226" y="290"/>
                  <a:pt x="218" y="295"/>
                  <a:pt x="219" y="308"/>
                </a:cubicBezTo>
                <a:cubicBezTo>
                  <a:pt x="219" y="308"/>
                  <a:pt x="219" y="307"/>
                  <a:pt x="219" y="307"/>
                </a:cubicBezTo>
                <a:cubicBezTo>
                  <a:pt x="218" y="308"/>
                  <a:pt x="217" y="309"/>
                  <a:pt x="217" y="311"/>
                </a:cubicBezTo>
                <a:cubicBezTo>
                  <a:pt x="218" y="313"/>
                  <a:pt x="219" y="314"/>
                  <a:pt x="220" y="314"/>
                </a:cubicBezTo>
                <a:cubicBezTo>
                  <a:pt x="220" y="314"/>
                  <a:pt x="220" y="314"/>
                  <a:pt x="220" y="314"/>
                </a:cubicBezTo>
                <a:cubicBezTo>
                  <a:pt x="222" y="321"/>
                  <a:pt x="228" y="327"/>
                  <a:pt x="233" y="327"/>
                </a:cubicBezTo>
                <a:cubicBezTo>
                  <a:pt x="239" y="327"/>
                  <a:pt x="245" y="321"/>
                  <a:pt x="247" y="314"/>
                </a:cubicBezTo>
                <a:cubicBezTo>
                  <a:pt x="248" y="314"/>
                  <a:pt x="249" y="312"/>
                  <a:pt x="249" y="311"/>
                </a:cubicBezTo>
                <a:cubicBezTo>
                  <a:pt x="250" y="309"/>
                  <a:pt x="249" y="308"/>
                  <a:pt x="248" y="307"/>
                </a:cubicBezTo>
                <a:cubicBezTo>
                  <a:pt x="248" y="307"/>
                  <a:pt x="248" y="307"/>
                  <a:pt x="248" y="307"/>
                </a:cubicBezTo>
                <a:close/>
                <a:moveTo>
                  <a:pt x="333" y="308"/>
                </a:moveTo>
                <a:cubicBezTo>
                  <a:pt x="333" y="308"/>
                  <a:pt x="333" y="307"/>
                  <a:pt x="333" y="307"/>
                </a:cubicBezTo>
                <a:cubicBezTo>
                  <a:pt x="332" y="308"/>
                  <a:pt x="331" y="309"/>
                  <a:pt x="331" y="311"/>
                </a:cubicBezTo>
                <a:cubicBezTo>
                  <a:pt x="332" y="313"/>
                  <a:pt x="333" y="314"/>
                  <a:pt x="334" y="314"/>
                </a:cubicBezTo>
                <a:cubicBezTo>
                  <a:pt x="334" y="314"/>
                  <a:pt x="334" y="314"/>
                  <a:pt x="334" y="314"/>
                </a:cubicBezTo>
                <a:cubicBezTo>
                  <a:pt x="336" y="321"/>
                  <a:pt x="342" y="327"/>
                  <a:pt x="347" y="327"/>
                </a:cubicBezTo>
                <a:cubicBezTo>
                  <a:pt x="353" y="327"/>
                  <a:pt x="359" y="321"/>
                  <a:pt x="361" y="314"/>
                </a:cubicBezTo>
                <a:cubicBezTo>
                  <a:pt x="362" y="314"/>
                  <a:pt x="363" y="312"/>
                  <a:pt x="363" y="311"/>
                </a:cubicBezTo>
                <a:cubicBezTo>
                  <a:pt x="364" y="309"/>
                  <a:pt x="363" y="308"/>
                  <a:pt x="362" y="307"/>
                </a:cubicBezTo>
                <a:cubicBezTo>
                  <a:pt x="362" y="307"/>
                  <a:pt x="362" y="307"/>
                  <a:pt x="362" y="307"/>
                </a:cubicBezTo>
                <a:cubicBezTo>
                  <a:pt x="362" y="294"/>
                  <a:pt x="355" y="290"/>
                  <a:pt x="348" y="290"/>
                </a:cubicBezTo>
                <a:cubicBezTo>
                  <a:pt x="340" y="290"/>
                  <a:pt x="332" y="295"/>
                  <a:pt x="333" y="308"/>
                </a:cubicBezTo>
                <a:close/>
                <a:moveTo>
                  <a:pt x="322" y="315"/>
                </a:moveTo>
                <a:lnTo>
                  <a:pt x="293" y="298"/>
                </a:lnTo>
                <a:lnTo>
                  <a:pt x="293" y="271"/>
                </a:lnTo>
                <a:lnTo>
                  <a:pt x="288" y="271"/>
                </a:lnTo>
                <a:lnTo>
                  <a:pt x="288" y="298"/>
                </a:lnTo>
                <a:lnTo>
                  <a:pt x="258" y="315"/>
                </a:lnTo>
                <a:lnTo>
                  <a:pt x="261" y="319"/>
                </a:lnTo>
                <a:lnTo>
                  <a:pt x="290" y="302"/>
                </a:lnTo>
                <a:lnTo>
                  <a:pt x="320" y="319"/>
                </a:lnTo>
                <a:lnTo>
                  <a:pt x="322" y="315"/>
                </a:lnTo>
                <a:close/>
                <a:moveTo>
                  <a:pt x="248" y="198"/>
                </a:moveTo>
                <a:lnTo>
                  <a:pt x="196" y="168"/>
                </a:lnTo>
                <a:lnTo>
                  <a:pt x="196" y="120"/>
                </a:lnTo>
                <a:lnTo>
                  <a:pt x="187" y="120"/>
                </a:lnTo>
                <a:lnTo>
                  <a:pt x="187" y="168"/>
                </a:lnTo>
                <a:lnTo>
                  <a:pt x="136" y="198"/>
                </a:lnTo>
                <a:lnTo>
                  <a:pt x="140" y="206"/>
                </a:lnTo>
                <a:lnTo>
                  <a:pt x="192" y="176"/>
                </a:lnTo>
                <a:lnTo>
                  <a:pt x="243" y="206"/>
                </a:lnTo>
                <a:lnTo>
                  <a:pt x="248" y="198"/>
                </a:lnTo>
                <a:close/>
                <a:moveTo>
                  <a:pt x="244" y="330"/>
                </a:moveTo>
                <a:lnTo>
                  <a:pt x="237" y="344"/>
                </a:lnTo>
                <a:lnTo>
                  <a:pt x="236" y="335"/>
                </a:lnTo>
                <a:lnTo>
                  <a:pt x="238" y="333"/>
                </a:lnTo>
                <a:lnTo>
                  <a:pt x="233" y="333"/>
                </a:lnTo>
                <a:lnTo>
                  <a:pt x="229" y="333"/>
                </a:lnTo>
                <a:lnTo>
                  <a:pt x="231" y="335"/>
                </a:lnTo>
                <a:lnTo>
                  <a:pt x="230" y="344"/>
                </a:lnTo>
                <a:lnTo>
                  <a:pt x="223" y="330"/>
                </a:lnTo>
                <a:cubicBezTo>
                  <a:pt x="210" y="331"/>
                  <a:pt x="201" y="337"/>
                  <a:pt x="201" y="350"/>
                </a:cubicBezTo>
                <a:lnTo>
                  <a:pt x="266" y="350"/>
                </a:lnTo>
                <a:cubicBezTo>
                  <a:pt x="266" y="337"/>
                  <a:pt x="257" y="331"/>
                  <a:pt x="244" y="330"/>
                </a:cubicBezTo>
                <a:close/>
                <a:moveTo>
                  <a:pt x="358" y="330"/>
                </a:moveTo>
                <a:lnTo>
                  <a:pt x="351" y="344"/>
                </a:lnTo>
                <a:lnTo>
                  <a:pt x="350" y="335"/>
                </a:lnTo>
                <a:lnTo>
                  <a:pt x="352" y="333"/>
                </a:lnTo>
                <a:lnTo>
                  <a:pt x="347" y="333"/>
                </a:lnTo>
                <a:lnTo>
                  <a:pt x="343" y="333"/>
                </a:lnTo>
                <a:lnTo>
                  <a:pt x="345" y="335"/>
                </a:lnTo>
                <a:lnTo>
                  <a:pt x="344" y="344"/>
                </a:lnTo>
                <a:lnTo>
                  <a:pt x="337" y="330"/>
                </a:lnTo>
                <a:cubicBezTo>
                  <a:pt x="324" y="331"/>
                  <a:pt x="315" y="337"/>
                  <a:pt x="315" y="350"/>
                </a:cubicBezTo>
                <a:lnTo>
                  <a:pt x="380" y="350"/>
                </a:lnTo>
                <a:cubicBezTo>
                  <a:pt x="380" y="337"/>
                  <a:pt x="371" y="331"/>
                  <a:pt x="358" y="330"/>
                </a:cubicBezTo>
                <a:close/>
                <a:moveTo>
                  <a:pt x="122" y="315"/>
                </a:moveTo>
                <a:lnTo>
                  <a:pt x="92" y="298"/>
                </a:lnTo>
                <a:lnTo>
                  <a:pt x="92" y="271"/>
                </a:lnTo>
                <a:lnTo>
                  <a:pt x="87" y="271"/>
                </a:lnTo>
                <a:lnTo>
                  <a:pt x="87" y="298"/>
                </a:lnTo>
                <a:lnTo>
                  <a:pt x="58" y="315"/>
                </a:lnTo>
                <a:lnTo>
                  <a:pt x="60" y="319"/>
                </a:lnTo>
                <a:lnTo>
                  <a:pt x="90" y="302"/>
                </a:lnTo>
                <a:lnTo>
                  <a:pt x="119" y="319"/>
                </a:lnTo>
                <a:lnTo>
                  <a:pt x="122" y="315"/>
                </a:lnTo>
                <a:close/>
                <a:moveTo>
                  <a:pt x="43" y="330"/>
                </a:moveTo>
                <a:lnTo>
                  <a:pt x="36" y="344"/>
                </a:lnTo>
                <a:lnTo>
                  <a:pt x="35" y="335"/>
                </a:lnTo>
                <a:lnTo>
                  <a:pt x="37" y="333"/>
                </a:lnTo>
                <a:lnTo>
                  <a:pt x="32" y="333"/>
                </a:lnTo>
                <a:lnTo>
                  <a:pt x="28" y="333"/>
                </a:lnTo>
                <a:lnTo>
                  <a:pt x="30" y="335"/>
                </a:lnTo>
                <a:lnTo>
                  <a:pt x="29" y="344"/>
                </a:lnTo>
                <a:lnTo>
                  <a:pt x="22" y="330"/>
                </a:lnTo>
                <a:cubicBezTo>
                  <a:pt x="9" y="331"/>
                  <a:pt x="0" y="337"/>
                  <a:pt x="0" y="350"/>
                </a:cubicBezTo>
                <a:lnTo>
                  <a:pt x="65" y="350"/>
                </a:lnTo>
                <a:cubicBezTo>
                  <a:pt x="65" y="337"/>
                  <a:pt x="56" y="331"/>
                  <a:pt x="43" y="330"/>
                </a:cubicBezTo>
                <a:close/>
                <a:moveTo>
                  <a:pt x="19" y="314"/>
                </a:moveTo>
                <a:cubicBezTo>
                  <a:pt x="19" y="314"/>
                  <a:pt x="19" y="314"/>
                  <a:pt x="19" y="314"/>
                </a:cubicBezTo>
                <a:cubicBezTo>
                  <a:pt x="21" y="321"/>
                  <a:pt x="27" y="327"/>
                  <a:pt x="33" y="327"/>
                </a:cubicBezTo>
                <a:cubicBezTo>
                  <a:pt x="38" y="327"/>
                  <a:pt x="44" y="321"/>
                  <a:pt x="46" y="314"/>
                </a:cubicBezTo>
                <a:cubicBezTo>
                  <a:pt x="47" y="314"/>
                  <a:pt x="48" y="312"/>
                  <a:pt x="49" y="311"/>
                </a:cubicBezTo>
                <a:cubicBezTo>
                  <a:pt x="49" y="309"/>
                  <a:pt x="48" y="308"/>
                  <a:pt x="47" y="307"/>
                </a:cubicBezTo>
                <a:cubicBezTo>
                  <a:pt x="47" y="307"/>
                  <a:pt x="47" y="307"/>
                  <a:pt x="47" y="307"/>
                </a:cubicBezTo>
                <a:cubicBezTo>
                  <a:pt x="47" y="294"/>
                  <a:pt x="41" y="290"/>
                  <a:pt x="33" y="290"/>
                </a:cubicBezTo>
                <a:cubicBezTo>
                  <a:pt x="25" y="290"/>
                  <a:pt x="18" y="295"/>
                  <a:pt x="18" y="308"/>
                </a:cubicBezTo>
                <a:cubicBezTo>
                  <a:pt x="18" y="308"/>
                  <a:pt x="18" y="307"/>
                  <a:pt x="18" y="307"/>
                </a:cubicBezTo>
                <a:cubicBezTo>
                  <a:pt x="17" y="308"/>
                  <a:pt x="16" y="309"/>
                  <a:pt x="16" y="311"/>
                </a:cubicBezTo>
                <a:cubicBezTo>
                  <a:pt x="17" y="312"/>
                  <a:pt x="18" y="314"/>
                  <a:pt x="19" y="314"/>
                </a:cubicBezTo>
                <a:close/>
                <a:moveTo>
                  <a:pt x="157" y="330"/>
                </a:moveTo>
                <a:lnTo>
                  <a:pt x="150" y="344"/>
                </a:lnTo>
                <a:lnTo>
                  <a:pt x="149" y="335"/>
                </a:lnTo>
                <a:lnTo>
                  <a:pt x="151" y="333"/>
                </a:lnTo>
                <a:lnTo>
                  <a:pt x="146" y="333"/>
                </a:lnTo>
                <a:lnTo>
                  <a:pt x="142" y="333"/>
                </a:lnTo>
                <a:lnTo>
                  <a:pt x="144" y="335"/>
                </a:lnTo>
                <a:lnTo>
                  <a:pt x="143" y="344"/>
                </a:lnTo>
                <a:lnTo>
                  <a:pt x="136" y="330"/>
                </a:lnTo>
                <a:cubicBezTo>
                  <a:pt x="123" y="331"/>
                  <a:pt x="114" y="337"/>
                  <a:pt x="114" y="350"/>
                </a:cubicBezTo>
                <a:lnTo>
                  <a:pt x="179" y="350"/>
                </a:lnTo>
                <a:cubicBezTo>
                  <a:pt x="179" y="337"/>
                  <a:pt x="170" y="331"/>
                  <a:pt x="157" y="33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</p:sp>
      <p:grpSp>
        <p:nvGrpSpPr>
          <p:cNvPr id="28" name="PA-组合 1">
            <a:extLst>
              <a:ext uri="{FF2B5EF4-FFF2-40B4-BE49-F238E27FC236}">
                <a16:creationId xmlns="" xmlns:a16="http://schemas.microsoft.com/office/drawing/2014/main" id="{A0154874-E3E6-4609-9403-7F44836D2C0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29" name="PA-等腰三角形 2">
              <a:extLst>
                <a:ext uri="{FF2B5EF4-FFF2-40B4-BE49-F238E27FC236}">
                  <a16:creationId xmlns="" xmlns:a16="http://schemas.microsoft.com/office/drawing/2014/main" id="{4A3CE48F-E4F9-4593-9F88-42409EB59E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PA-等腰三角形 3">
              <a:extLst>
                <a:ext uri="{FF2B5EF4-FFF2-40B4-BE49-F238E27FC236}">
                  <a16:creationId xmlns="" xmlns:a16="http://schemas.microsoft.com/office/drawing/2014/main" id="{242E3697-DD6E-481E-98FE-E057AB419A7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PA-椭圆 4">
              <a:extLst>
                <a:ext uri="{FF2B5EF4-FFF2-40B4-BE49-F238E27FC236}">
                  <a16:creationId xmlns="" xmlns:a16="http://schemas.microsoft.com/office/drawing/2014/main" id="{C1FB06CE-F674-421E-B887-5D4D34F8C10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PA-椭圆 5">
              <a:extLst>
                <a:ext uri="{FF2B5EF4-FFF2-40B4-BE49-F238E27FC236}">
                  <a16:creationId xmlns="" xmlns:a16="http://schemas.microsoft.com/office/drawing/2014/main" id="{AFAFC5C1-17AE-48DA-A908-E7852FAD5D1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PA-椭圆 6">
              <a:extLst>
                <a:ext uri="{FF2B5EF4-FFF2-40B4-BE49-F238E27FC236}">
                  <a16:creationId xmlns="" xmlns:a16="http://schemas.microsoft.com/office/drawing/2014/main" id="{B821CAC2-D29D-4423-864D-2E59A08F374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PA-直接连接符 7">
              <a:extLst>
                <a:ext uri="{FF2B5EF4-FFF2-40B4-BE49-F238E27FC236}">
                  <a16:creationId xmlns="" xmlns:a16="http://schemas.microsoft.com/office/drawing/2014/main" id="{DAEBE352-AAD3-45B5-920B-61B63B5D91B3}"/>
                </a:ext>
              </a:extLst>
            </p:cNvPr>
            <p:cNvCxnSpPr>
              <a:stCxn id="30" idx="0"/>
              <a:endCxn id="31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PA-直接连接符 8">
              <a:extLst>
                <a:ext uri="{FF2B5EF4-FFF2-40B4-BE49-F238E27FC236}">
                  <a16:creationId xmlns="" xmlns:a16="http://schemas.microsoft.com/office/drawing/2014/main" id="{E60F1FA3-3917-44BF-B87F-DD5C9B6AA68A}"/>
                </a:ext>
              </a:extLst>
            </p:cNvPr>
            <p:cNvCxnSpPr>
              <a:stCxn id="30" idx="2"/>
              <a:endCxn id="32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A-直接连接符 9">
              <a:extLst>
                <a:ext uri="{FF2B5EF4-FFF2-40B4-BE49-F238E27FC236}">
                  <a16:creationId xmlns="" xmlns:a16="http://schemas.microsoft.com/office/drawing/2014/main" id="{8276D4FD-42C3-49B5-B2AC-78FD05A0D906}"/>
                </a:ext>
              </a:extLst>
            </p:cNvPr>
            <p:cNvCxnSpPr>
              <a:stCxn id="30" idx="4"/>
              <a:endCxn id="33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PA-文本框 10">
            <a:extLst>
              <a:ext uri="{FF2B5EF4-FFF2-40B4-BE49-F238E27FC236}">
                <a16:creationId xmlns="" xmlns:a16="http://schemas.microsoft.com/office/drawing/2014/main" id="{F224A323-BB2D-4979-8CC4-A1CD0E34678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2.1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38" name="PA-直接连接符 12">
            <a:extLst>
              <a:ext uri="{FF2B5EF4-FFF2-40B4-BE49-F238E27FC236}">
                <a16:creationId xmlns="" xmlns:a16="http://schemas.microsoft.com/office/drawing/2014/main" id="{6B1C8768-CFA4-490C-99F7-6A412B26C70D}"/>
              </a:ext>
            </a:extLst>
          </p:cNvPr>
          <p:cNvCxnSpPr>
            <a:cxnSpLocks/>
            <a:endCxn id="39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A-等腰三角形 15">
            <a:extLst>
              <a:ext uri="{FF2B5EF4-FFF2-40B4-BE49-F238E27FC236}">
                <a16:creationId xmlns="" xmlns:a16="http://schemas.microsoft.com/office/drawing/2014/main" id="{0271F283-834E-433F-90F6-2028344B8FB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-等腰三角形 17">
            <a:extLst>
              <a:ext uri="{FF2B5EF4-FFF2-40B4-BE49-F238E27FC236}">
                <a16:creationId xmlns="" xmlns:a16="http://schemas.microsoft.com/office/drawing/2014/main" id="{1CC8695F-326B-48F6-8E26-9AB3F7EF713D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PA-等腰三角形 18">
            <a:extLst>
              <a:ext uri="{FF2B5EF4-FFF2-40B4-BE49-F238E27FC236}">
                <a16:creationId xmlns="" xmlns:a16="http://schemas.microsoft.com/office/drawing/2014/main" id="{69D8AEE1-A04E-490F-8BC2-A7558CA53D6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PA-等腰三角形 19">
            <a:extLst>
              <a:ext uri="{FF2B5EF4-FFF2-40B4-BE49-F238E27FC236}">
                <a16:creationId xmlns="" xmlns:a16="http://schemas.microsoft.com/office/drawing/2014/main" id="{5EA5D3B0-158F-4E7F-B706-6F40F68A7AC0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PA-文本框 21">
            <a:extLst>
              <a:ext uri="{FF2B5EF4-FFF2-40B4-BE49-F238E27FC236}">
                <a16:creationId xmlns="" xmlns:a16="http://schemas.microsoft.com/office/drawing/2014/main" id="{0B306D1C-F4BD-4A42-A586-E6B63FD82BC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4040F0A-6235-469A-82AA-E3573B12AC6C}"/>
              </a:ext>
            </a:extLst>
          </p:cNvPr>
          <p:cNvSpPr/>
          <p:nvPr/>
        </p:nvSpPr>
        <p:spPr>
          <a:xfrm>
            <a:off x="6381550" y="1109662"/>
            <a:ext cx="2762450" cy="2924174"/>
          </a:xfrm>
          <a:prstGeom prst="rect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F198D47E-A6A8-4570-A275-21884A0E845B}"/>
              </a:ext>
            </a:extLst>
          </p:cNvPr>
          <p:cNvSpPr/>
          <p:nvPr/>
        </p:nvSpPr>
        <p:spPr>
          <a:xfrm>
            <a:off x="6697488" y="2033543"/>
            <a:ext cx="2130574" cy="1448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请在此处输入您的文字内容，请在此处输入您的文字内容，请在此处输入您的文字内容，请在此处输入您的文字内容，请在此处输入您的文字内容</a:t>
            </a:r>
            <a:endParaRPr lang="zh-CN" altLang="en-US" sz="1200" dirty="0">
              <a:solidFill>
                <a:srgbClr val="F8F8F8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F34A3AE9-68F0-4A89-AE63-2B3E90C51C39}"/>
              </a:ext>
            </a:extLst>
          </p:cNvPr>
          <p:cNvSpPr/>
          <p:nvPr/>
        </p:nvSpPr>
        <p:spPr>
          <a:xfrm>
            <a:off x="7311370" y="1685670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1A0E6F26-087B-4CF4-8A2C-6FF067011377}"/>
              </a:ext>
            </a:extLst>
          </p:cNvPr>
          <p:cNvCxnSpPr>
            <a:cxnSpLocks/>
          </p:cNvCxnSpPr>
          <p:nvPr/>
        </p:nvCxnSpPr>
        <p:spPr>
          <a:xfrm>
            <a:off x="7316260" y="2033543"/>
            <a:ext cx="880533" cy="0"/>
          </a:xfrm>
          <a:prstGeom prst="line">
            <a:avLst/>
          </a:prstGeom>
          <a:ln w="22225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C00B7EE5-8B5E-4C16-9800-E39663965C1F}"/>
              </a:ext>
            </a:extLst>
          </p:cNvPr>
          <p:cNvCxnSpPr/>
          <p:nvPr/>
        </p:nvCxnSpPr>
        <p:spPr>
          <a:xfrm>
            <a:off x="7611557" y="2033543"/>
            <a:ext cx="289938" cy="0"/>
          </a:xfrm>
          <a:prstGeom prst="line">
            <a:avLst/>
          </a:prstGeom>
          <a:ln w="5715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6808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/>
      <p:bldP spid="39" grpId="0" animBg="1"/>
      <p:bldP spid="40" grpId="0" animBg="1"/>
      <p:bldP spid="41" grpId="0" animBg="1"/>
      <p:bldP spid="42" grpId="0" animBg="1"/>
      <p:bldP spid="43" grpId="0"/>
      <p:bldP spid="5" grpId="0" animBg="1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西装, 人员, 服装, 男士&#10;&#10;已生成极高可信度的说明">
            <a:extLst>
              <a:ext uri="{FF2B5EF4-FFF2-40B4-BE49-F238E27FC236}">
                <a16:creationId xmlns="" xmlns:a16="http://schemas.microsoft.com/office/drawing/2014/main" id="{5C9D88DF-EA6C-4242-92A0-16D2A5456F5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98" t="-1" r="31815" b="21595"/>
          <a:stretch/>
        </p:blipFill>
        <p:spPr>
          <a:xfrm>
            <a:off x="1064454" y="1195152"/>
            <a:ext cx="1539046" cy="2216915"/>
          </a:xfrm>
          <a:prstGeom prst="rect">
            <a:avLst/>
          </a:prstGeom>
        </p:spPr>
      </p:pic>
      <p:sp>
        <p:nvSpPr>
          <p:cNvPr id="21" name="平行四边形 20">
            <a:extLst>
              <a:ext uri="{FF2B5EF4-FFF2-40B4-BE49-F238E27FC236}">
                <a16:creationId xmlns="" xmlns:a16="http://schemas.microsoft.com/office/drawing/2014/main" id="{29881761-A881-4956-9676-63E213C6B5BE}"/>
              </a:ext>
            </a:extLst>
          </p:cNvPr>
          <p:cNvSpPr/>
          <p:nvPr/>
        </p:nvSpPr>
        <p:spPr>
          <a:xfrm rot="16200000" flipH="1">
            <a:off x="1327247" y="2147100"/>
            <a:ext cx="1013460" cy="1539046"/>
          </a:xfrm>
          <a:prstGeom prst="parallelogram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F199E73D-614D-4242-81BF-5D7216CA1C3A}"/>
              </a:ext>
            </a:extLst>
          </p:cNvPr>
          <p:cNvSpPr/>
          <p:nvPr/>
        </p:nvSpPr>
        <p:spPr>
          <a:xfrm>
            <a:off x="1064454" y="3122225"/>
            <a:ext cx="1539046" cy="1652245"/>
          </a:xfrm>
          <a:custGeom>
            <a:avLst/>
            <a:gdLst>
              <a:gd name="connsiteX0" fmla="*/ 1539046 w 1539046"/>
              <a:gd name="connsiteY0" fmla="*/ 0 h 1623854"/>
              <a:gd name="connsiteX1" fmla="*/ 1539046 w 1539046"/>
              <a:gd name="connsiteY1" fmla="*/ 1623854 h 1623854"/>
              <a:gd name="connsiteX2" fmla="*/ 0 w 1539046"/>
              <a:gd name="connsiteY2" fmla="*/ 1623854 h 1623854"/>
              <a:gd name="connsiteX3" fmla="*/ 0 w 1539046"/>
              <a:gd name="connsiteY3" fmla="*/ 253365 h 16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9046" h="1623854">
                <a:moveTo>
                  <a:pt x="1539046" y="0"/>
                </a:moveTo>
                <a:lnTo>
                  <a:pt x="1539046" y="1623854"/>
                </a:lnTo>
                <a:lnTo>
                  <a:pt x="0" y="1623854"/>
                </a:lnTo>
                <a:lnTo>
                  <a:pt x="0" y="253365"/>
                </a:ln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C4575C8-C6A2-4FC4-A3AA-EB8A64A2B8E8}"/>
              </a:ext>
            </a:extLst>
          </p:cNvPr>
          <p:cNvSpPr txBox="1"/>
          <p:nvPr/>
        </p:nvSpPr>
        <p:spPr>
          <a:xfrm>
            <a:off x="2069528" y="2499233"/>
            <a:ext cx="392415" cy="6117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输标题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E9378C0D-0303-4F16-AAD8-9169313FBEE9}"/>
              </a:ext>
            </a:extLst>
          </p:cNvPr>
          <p:cNvSpPr txBox="1"/>
          <p:nvPr/>
        </p:nvSpPr>
        <p:spPr>
          <a:xfrm>
            <a:off x="2295723" y="2722115"/>
            <a:ext cx="307777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800" dirty="0">
                <a:solidFill>
                  <a:srgbClr val="F8F8F8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输标题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D9B9E97F-258A-41EF-8C85-89125E366A2E}"/>
              </a:ext>
            </a:extLst>
          </p:cNvPr>
          <p:cNvCxnSpPr>
            <a:cxnSpLocks/>
          </p:cNvCxnSpPr>
          <p:nvPr/>
        </p:nvCxnSpPr>
        <p:spPr>
          <a:xfrm>
            <a:off x="1126067" y="3483676"/>
            <a:ext cx="239183" cy="0"/>
          </a:xfrm>
          <a:prstGeom prst="line">
            <a:avLst/>
          </a:prstGeom>
          <a:ln w="254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C63A2B99-8E21-4A44-A4A0-D55E8CF2DF00}"/>
              </a:ext>
            </a:extLst>
          </p:cNvPr>
          <p:cNvCxnSpPr/>
          <p:nvPr/>
        </p:nvCxnSpPr>
        <p:spPr>
          <a:xfrm>
            <a:off x="1126067" y="3492845"/>
            <a:ext cx="762000" cy="0"/>
          </a:xfrm>
          <a:prstGeom prst="line">
            <a:avLst/>
          </a:prstGeom>
          <a:ln w="12700">
            <a:solidFill>
              <a:srgbClr val="F8F8F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1F2E44FC-A706-44A5-AD47-8A18CE75DC76}"/>
              </a:ext>
            </a:extLst>
          </p:cNvPr>
          <p:cNvSpPr txBox="1"/>
          <p:nvPr/>
        </p:nvSpPr>
        <p:spPr>
          <a:xfrm>
            <a:off x="1064454" y="3590757"/>
            <a:ext cx="1539045" cy="9916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000" dirty="0">
              <a:solidFill>
                <a:srgbClr val="F8F8F8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pic>
        <p:nvPicPr>
          <p:cNvPr id="33" name="图片 32" descr="图片包含 西装, 人员, 服装, 男士&#10;&#10;已生成极高可信度的说明">
            <a:extLst>
              <a:ext uri="{FF2B5EF4-FFF2-40B4-BE49-F238E27FC236}">
                <a16:creationId xmlns="" xmlns:a16="http://schemas.microsoft.com/office/drawing/2014/main" id="{3BCA9081-7F85-4815-9E94-04D6FEC3B994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98" t="-1" r="31815" b="21595"/>
          <a:stretch/>
        </p:blipFill>
        <p:spPr>
          <a:xfrm>
            <a:off x="3006648" y="1195152"/>
            <a:ext cx="1539046" cy="2216915"/>
          </a:xfrm>
          <a:prstGeom prst="rect">
            <a:avLst/>
          </a:prstGeom>
        </p:spPr>
      </p:pic>
      <p:sp>
        <p:nvSpPr>
          <p:cNvPr id="34" name="平行四边形 33">
            <a:extLst>
              <a:ext uri="{FF2B5EF4-FFF2-40B4-BE49-F238E27FC236}">
                <a16:creationId xmlns="" xmlns:a16="http://schemas.microsoft.com/office/drawing/2014/main" id="{5748D4D2-9ACD-45B9-95F0-EF0129A022BB}"/>
              </a:ext>
            </a:extLst>
          </p:cNvPr>
          <p:cNvSpPr/>
          <p:nvPr/>
        </p:nvSpPr>
        <p:spPr>
          <a:xfrm rot="16200000" flipH="1">
            <a:off x="3269441" y="2147100"/>
            <a:ext cx="1013460" cy="1539046"/>
          </a:xfrm>
          <a:prstGeom prst="parallelogram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B2273089-9B4E-4889-A8F2-8699825DAE68}"/>
              </a:ext>
            </a:extLst>
          </p:cNvPr>
          <p:cNvSpPr/>
          <p:nvPr/>
        </p:nvSpPr>
        <p:spPr>
          <a:xfrm>
            <a:off x="3006648" y="3122225"/>
            <a:ext cx="1539046" cy="1652245"/>
          </a:xfrm>
          <a:custGeom>
            <a:avLst/>
            <a:gdLst>
              <a:gd name="connsiteX0" fmla="*/ 1539046 w 1539046"/>
              <a:gd name="connsiteY0" fmla="*/ 0 h 1623854"/>
              <a:gd name="connsiteX1" fmla="*/ 1539046 w 1539046"/>
              <a:gd name="connsiteY1" fmla="*/ 1623854 h 1623854"/>
              <a:gd name="connsiteX2" fmla="*/ 0 w 1539046"/>
              <a:gd name="connsiteY2" fmla="*/ 1623854 h 1623854"/>
              <a:gd name="connsiteX3" fmla="*/ 0 w 1539046"/>
              <a:gd name="connsiteY3" fmla="*/ 253365 h 16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9046" h="1623854">
                <a:moveTo>
                  <a:pt x="1539046" y="0"/>
                </a:moveTo>
                <a:lnTo>
                  <a:pt x="1539046" y="1623854"/>
                </a:lnTo>
                <a:lnTo>
                  <a:pt x="0" y="1623854"/>
                </a:lnTo>
                <a:lnTo>
                  <a:pt x="0" y="253365"/>
                </a:ln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685ED060-3153-4CD0-8163-AF2DC3DD6923}"/>
              </a:ext>
            </a:extLst>
          </p:cNvPr>
          <p:cNvSpPr txBox="1"/>
          <p:nvPr/>
        </p:nvSpPr>
        <p:spPr>
          <a:xfrm>
            <a:off x="4011722" y="2499233"/>
            <a:ext cx="392415" cy="6117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输标题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07480424-D5F2-4CB5-BC5A-954AEE2E3B85}"/>
              </a:ext>
            </a:extLst>
          </p:cNvPr>
          <p:cNvSpPr txBox="1"/>
          <p:nvPr/>
        </p:nvSpPr>
        <p:spPr>
          <a:xfrm>
            <a:off x="4237917" y="2722115"/>
            <a:ext cx="307777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800" dirty="0">
                <a:solidFill>
                  <a:srgbClr val="F8F8F8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输标题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5A224507-C3B7-4EB4-8382-BA27C9DC0BB3}"/>
              </a:ext>
            </a:extLst>
          </p:cNvPr>
          <p:cNvCxnSpPr>
            <a:cxnSpLocks/>
          </p:cNvCxnSpPr>
          <p:nvPr/>
        </p:nvCxnSpPr>
        <p:spPr>
          <a:xfrm>
            <a:off x="3068261" y="3483676"/>
            <a:ext cx="239183" cy="0"/>
          </a:xfrm>
          <a:prstGeom prst="line">
            <a:avLst/>
          </a:prstGeom>
          <a:ln w="254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8F1419FD-3E22-4376-BFEB-CB27965F2CD1}"/>
              </a:ext>
            </a:extLst>
          </p:cNvPr>
          <p:cNvCxnSpPr/>
          <p:nvPr/>
        </p:nvCxnSpPr>
        <p:spPr>
          <a:xfrm>
            <a:off x="3068261" y="3492845"/>
            <a:ext cx="762000" cy="0"/>
          </a:xfrm>
          <a:prstGeom prst="line">
            <a:avLst/>
          </a:prstGeom>
          <a:ln w="12700">
            <a:solidFill>
              <a:srgbClr val="F8F8F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24B5913C-C598-4FAD-A5F7-1D35BF3C3A87}"/>
              </a:ext>
            </a:extLst>
          </p:cNvPr>
          <p:cNvSpPr txBox="1"/>
          <p:nvPr/>
        </p:nvSpPr>
        <p:spPr>
          <a:xfrm>
            <a:off x="3006648" y="3590757"/>
            <a:ext cx="1539045" cy="9916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000" dirty="0">
              <a:solidFill>
                <a:srgbClr val="F8F8F8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pic>
        <p:nvPicPr>
          <p:cNvPr id="41" name="图片 40" descr="图片包含 西装, 人员, 服装, 男士&#10;&#10;已生成极高可信度的说明">
            <a:extLst>
              <a:ext uri="{FF2B5EF4-FFF2-40B4-BE49-F238E27FC236}">
                <a16:creationId xmlns="" xmlns:a16="http://schemas.microsoft.com/office/drawing/2014/main" id="{F26E42FA-41CD-4B97-AC3F-DE7D1826440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98" t="-1" r="31815" b="21595"/>
          <a:stretch/>
        </p:blipFill>
        <p:spPr>
          <a:xfrm>
            <a:off x="4948842" y="1195152"/>
            <a:ext cx="1539046" cy="2216915"/>
          </a:xfrm>
          <a:prstGeom prst="rect">
            <a:avLst/>
          </a:prstGeom>
        </p:spPr>
      </p:pic>
      <p:sp>
        <p:nvSpPr>
          <p:cNvPr id="42" name="平行四边形 41">
            <a:extLst>
              <a:ext uri="{FF2B5EF4-FFF2-40B4-BE49-F238E27FC236}">
                <a16:creationId xmlns="" xmlns:a16="http://schemas.microsoft.com/office/drawing/2014/main" id="{2699EF76-E11E-4471-9187-945A1A4934CA}"/>
              </a:ext>
            </a:extLst>
          </p:cNvPr>
          <p:cNvSpPr/>
          <p:nvPr/>
        </p:nvSpPr>
        <p:spPr>
          <a:xfrm rot="16200000" flipH="1">
            <a:off x="5211635" y="2147100"/>
            <a:ext cx="1013460" cy="1539046"/>
          </a:xfrm>
          <a:prstGeom prst="parallelogram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="" xmlns:a16="http://schemas.microsoft.com/office/drawing/2014/main" id="{59F6F451-1293-40EF-B2F3-5D17F93652E9}"/>
              </a:ext>
            </a:extLst>
          </p:cNvPr>
          <p:cNvSpPr/>
          <p:nvPr/>
        </p:nvSpPr>
        <p:spPr>
          <a:xfrm>
            <a:off x="4948842" y="3122225"/>
            <a:ext cx="1539046" cy="1652245"/>
          </a:xfrm>
          <a:custGeom>
            <a:avLst/>
            <a:gdLst>
              <a:gd name="connsiteX0" fmla="*/ 1539046 w 1539046"/>
              <a:gd name="connsiteY0" fmla="*/ 0 h 1623854"/>
              <a:gd name="connsiteX1" fmla="*/ 1539046 w 1539046"/>
              <a:gd name="connsiteY1" fmla="*/ 1623854 h 1623854"/>
              <a:gd name="connsiteX2" fmla="*/ 0 w 1539046"/>
              <a:gd name="connsiteY2" fmla="*/ 1623854 h 1623854"/>
              <a:gd name="connsiteX3" fmla="*/ 0 w 1539046"/>
              <a:gd name="connsiteY3" fmla="*/ 253365 h 16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9046" h="1623854">
                <a:moveTo>
                  <a:pt x="1539046" y="0"/>
                </a:moveTo>
                <a:lnTo>
                  <a:pt x="1539046" y="1623854"/>
                </a:lnTo>
                <a:lnTo>
                  <a:pt x="0" y="1623854"/>
                </a:lnTo>
                <a:lnTo>
                  <a:pt x="0" y="253365"/>
                </a:ln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354DD43A-815C-4FB3-9230-CC21BEC3A9F8}"/>
              </a:ext>
            </a:extLst>
          </p:cNvPr>
          <p:cNvSpPr txBox="1"/>
          <p:nvPr/>
        </p:nvSpPr>
        <p:spPr>
          <a:xfrm>
            <a:off x="5953916" y="2499233"/>
            <a:ext cx="392415" cy="6117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输标题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29B31607-D3A8-4A1A-9AC5-F69C0A810377}"/>
              </a:ext>
            </a:extLst>
          </p:cNvPr>
          <p:cNvSpPr txBox="1"/>
          <p:nvPr/>
        </p:nvSpPr>
        <p:spPr>
          <a:xfrm>
            <a:off x="6180111" y="2722115"/>
            <a:ext cx="307777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800" dirty="0">
                <a:solidFill>
                  <a:srgbClr val="F8F8F8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输标题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="" xmlns:a16="http://schemas.microsoft.com/office/drawing/2014/main" id="{B4933B4D-16BD-4F46-87FF-53A23CEC387A}"/>
              </a:ext>
            </a:extLst>
          </p:cNvPr>
          <p:cNvCxnSpPr>
            <a:cxnSpLocks/>
          </p:cNvCxnSpPr>
          <p:nvPr/>
        </p:nvCxnSpPr>
        <p:spPr>
          <a:xfrm>
            <a:off x="5010455" y="3483676"/>
            <a:ext cx="239183" cy="0"/>
          </a:xfrm>
          <a:prstGeom prst="line">
            <a:avLst/>
          </a:prstGeom>
          <a:ln w="254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B1446102-050C-4F86-A83E-4BDE99A46770}"/>
              </a:ext>
            </a:extLst>
          </p:cNvPr>
          <p:cNvCxnSpPr/>
          <p:nvPr/>
        </p:nvCxnSpPr>
        <p:spPr>
          <a:xfrm>
            <a:off x="5010455" y="3492845"/>
            <a:ext cx="762000" cy="0"/>
          </a:xfrm>
          <a:prstGeom prst="line">
            <a:avLst/>
          </a:prstGeom>
          <a:ln w="12700">
            <a:solidFill>
              <a:srgbClr val="F8F8F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2FBF2F16-4286-41CE-81B1-5A6A388784C2}"/>
              </a:ext>
            </a:extLst>
          </p:cNvPr>
          <p:cNvSpPr txBox="1"/>
          <p:nvPr/>
        </p:nvSpPr>
        <p:spPr>
          <a:xfrm>
            <a:off x="4948842" y="3590757"/>
            <a:ext cx="1539045" cy="9916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000" dirty="0">
              <a:solidFill>
                <a:srgbClr val="F8F8F8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pic>
        <p:nvPicPr>
          <p:cNvPr id="49" name="图片 48" descr="图片包含 西装, 人员, 服装, 男士&#10;&#10;已生成极高可信度的说明">
            <a:extLst>
              <a:ext uri="{FF2B5EF4-FFF2-40B4-BE49-F238E27FC236}">
                <a16:creationId xmlns="" xmlns:a16="http://schemas.microsoft.com/office/drawing/2014/main" id="{572B00DE-3BF7-47A8-B2E2-2EBB922493F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98" t="-1" r="31815" b="21595"/>
          <a:stretch/>
        </p:blipFill>
        <p:spPr>
          <a:xfrm>
            <a:off x="6891036" y="1195152"/>
            <a:ext cx="1539046" cy="2216915"/>
          </a:xfrm>
          <a:prstGeom prst="rect">
            <a:avLst/>
          </a:prstGeom>
        </p:spPr>
      </p:pic>
      <p:sp>
        <p:nvSpPr>
          <p:cNvPr id="50" name="平行四边形 49">
            <a:extLst>
              <a:ext uri="{FF2B5EF4-FFF2-40B4-BE49-F238E27FC236}">
                <a16:creationId xmlns="" xmlns:a16="http://schemas.microsoft.com/office/drawing/2014/main" id="{2FB4D519-3949-475F-B845-7CF83EFFE5F5}"/>
              </a:ext>
            </a:extLst>
          </p:cNvPr>
          <p:cNvSpPr/>
          <p:nvPr/>
        </p:nvSpPr>
        <p:spPr>
          <a:xfrm rot="16200000" flipH="1">
            <a:off x="7153829" y="2147100"/>
            <a:ext cx="1013460" cy="1539046"/>
          </a:xfrm>
          <a:prstGeom prst="parallelogram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="" xmlns:a16="http://schemas.microsoft.com/office/drawing/2014/main" id="{F54F331B-5F51-4FBF-B226-AB90D71CEE00}"/>
              </a:ext>
            </a:extLst>
          </p:cNvPr>
          <p:cNvSpPr/>
          <p:nvPr/>
        </p:nvSpPr>
        <p:spPr>
          <a:xfrm>
            <a:off x="6891036" y="3122225"/>
            <a:ext cx="1539046" cy="1652245"/>
          </a:xfrm>
          <a:custGeom>
            <a:avLst/>
            <a:gdLst>
              <a:gd name="connsiteX0" fmla="*/ 1539046 w 1539046"/>
              <a:gd name="connsiteY0" fmla="*/ 0 h 1623854"/>
              <a:gd name="connsiteX1" fmla="*/ 1539046 w 1539046"/>
              <a:gd name="connsiteY1" fmla="*/ 1623854 h 1623854"/>
              <a:gd name="connsiteX2" fmla="*/ 0 w 1539046"/>
              <a:gd name="connsiteY2" fmla="*/ 1623854 h 1623854"/>
              <a:gd name="connsiteX3" fmla="*/ 0 w 1539046"/>
              <a:gd name="connsiteY3" fmla="*/ 253365 h 16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9046" h="1623854">
                <a:moveTo>
                  <a:pt x="1539046" y="0"/>
                </a:moveTo>
                <a:lnTo>
                  <a:pt x="1539046" y="1623854"/>
                </a:lnTo>
                <a:lnTo>
                  <a:pt x="0" y="1623854"/>
                </a:lnTo>
                <a:lnTo>
                  <a:pt x="0" y="253365"/>
                </a:ln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AABB3110-A2A0-4083-92E0-82C81A123B4E}"/>
              </a:ext>
            </a:extLst>
          </p:cNvPr>
          <p:cNvSpPr txBox="1"/>
          <p:nvPr/>
        </p:nvSpPr>
        <p:spPr>
          <a:xfrm>
            <a:off x="7896110" y="2499233"/>
            <a:ext cx="392415" cy="6117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输标题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33CA5B64-C209-4A95-BDEF-CDEC111E2D86}"/>
              </a:ext>
            </a:extLst>
          </p:cNvPr>
          <p:cNvSpPr txBox="1"/>
          <p:nvPr/>
        </p:nvSpPr>
        <p:spPr>
          <a:xfrm>
            <a:off x="8122305" y="2722115"/>
            <a:ext cx="307777" cy="400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800" dirty="0">
                <a:solidFill>
                  <a:srgbClr val="F8F8F8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输标题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7DC4E51D-2D3C-4E2A-BF86-0A66797102C5}"/>
              </a:ext>
            </a:extLst>
          </p:cNvPr>
          <p:cNvCxnSpPr>
            <a:cxnSpLocks/>
          </p:cNvCxnSpPr>
          <p:nvPr/>
        </p:nvCxnSpPr>
        <p:spPr>
          <a:xfrm>
            <a:off x="6952649" y="3483676"/>
            <a:ext cx="239183" cy="0"/>
          </a:xfrm>
          <a:prstGeom prst="line">
            <a:avLst/>
          </a:prstGeom>
          <a:ln w="254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FF12F7C8-770A-4D16-9EE3-99E851FE8A1A}"/>
              </a:ext>
            </a:extLst>
          </p:cNvPr>
          <p:cNvCxnSpPr/>
          <p:nvPr/>
        </p:nvCxnSpPr>
        <p:spPr>
          <a:xfrm>
            <a:off x="6952649" y="3492845"/>
            <a:ext cx="762000" cy="0"/>
          </a:xfrm>
          <a:prstGeom prst="line">
            <a:avLst/>
          </a:prstGeom>
          <a:ln w="12700">
            <a:solidFill>
              <a:srgbClr val="F8F8F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F6CB3C74-439D-446E-96D7-54D2E0835557}"/>
              </a:ext>
            </a:extLst>
          </p:cNvPr>
          <p:cNvSpPr txBox="1"/>
          <p:nvPr/>
        </p:nvSpPr>
        <p:spPr>
          <a:xfrm>
            <a:off x="6891036" y="3590757"/>
            <a:ext cx="1539045" cy="9916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0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000" dirty="0">
              <a:solidFill>
                <a:srgbClr val="F8F8F8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grpSp>
        <p:nvGrpSpPr>
          <p:cNvPr id="57" name="PA-组合 1">
            <a:extLst>
              <a:ext uri="{FF2B5EF4-FFF2-40B4-BE49-F238E27FC236}">
                <a16:creationId xmlns="" xmlns:a16="http://schemas.microsoft.com/office/drawing/2014/main" id="{F5590887-BE1F-4A55-93E5-2D0A066EA01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58" name="PA-等腰三角形 2">
              <a:extLst>
                <a:ext uri="{FF2B5EF4-FFF2-40B4-BE49-F238E27FC236}">
                  <a16:creationId xmlns="" xmlns:a16="http://schemas.microsoft.com/office/drawing/2014/main" id="{5D4FDB7B-F732-4CB5-BA57-9EE574578BA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PA-等腰三角形 3">
              <a:extLst>
                <a:ext uri="{FF2B5EF4-FFF2-40B4-BE49-F238E27FC236}">
                  <a16:creationId xmlns="" xmlns:a16="http://schemas.microsoft.com/office/drawing/2014/main" id="{80E8C011-CEF3-4634-8F2D-698C61E65E1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PA-椭圆 4">
              <a:extLst>
                <a:ext uri="{FF2B5EF4-FFF2-40B4-BE49-F238E27FC236}">
                  <a16:creationId xmlns="" xmlns:a16="http://schemas.microsoft.com/office/drawing/2014/main" id="{9F5C130D-2D48-418B-8577-6FCBFE0763F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PA-椭圆 5">
              <a:extLst>
                <a:ext uri="{FF2B5EF4-FFF2-40B4-BE49-F238E27FC236}">
                  <a16:creationId xmlns="" xmlns:a16="http://schemas.microsoft.com/office/drawing/2014/main" id="{2577FB8F-37A8-4839-BC4E-EA190428ACD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PA-椭圆 6">
              <a:extLst>
                <a:ext uri="{FF2B5EF4-FFF2-40B4-BE49-F238E27FC236}">
                  <a16:creationId xmlns="" xmlns:a16="http://schemas.microsoft.com/office/drawing/2014/main" id="{8F3D6949-5401-4E2C-8E19-26C226D4BE3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PA-直接连接符 7">
              <a:extLst>
                <a:ext uri="{FF2B5EF4-FFF2-40B4-BE49-F238E27FC236}">
                  <a16:creationId xmlns="" xmlns:a16="http://schemas.microsoft.com/office/drawing/2014/main" id="{3A4F2070-FFD7-4228-85EE-A03925261072}"/>
                </a:ext>
              </a:extLst>
            </p:cNvPr>
            <p:cNvCxnSpPr>
              <a:stCxn id="59" idx="0"/>
              <a:endCxn id="60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PA-直接连接符 8">
              <a:extLst>
                <a:ext uri="{FF2B5EF4-FFF2-40B4-BE49-F238E27FC236}">
                  <a16:creationId xmlns="" xmlns:a16="http://schemas.microsoft.com/office/drawing/2014/main" id="{31998090-BA0C-4C0D-884C-EB5D77A32029}"/>
                </a:ext>
              </a:extLst>
            </p:cNvPr>
            <p:cNvCxnSpPr>
              <a:stCxn id="59" idx="2"/>
              <a:endCxn id="61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PA-直接连接符 9">
              <a:extLst>
                <a:ext uri="{FF2B5EF4-FFF2-40B4-BE49-F238E27FC236}">
                  <a16:creationId xmlns="" xmlns:a16="http://schemas.microsoft.com/office/drawing/2014/main" id="{46602356-71FC-43DA-A749-6E80DEA3EDD6}"/>
                </a:ext>
              </a:extLst>
            </p:cNvPr>
            <p:cNvCxnSpPr>
              <a:stCxn id="59" idx="4"/>
              <a:endCxn id="62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PA-文本框 10">
            <a:extLst>
              <a:ext uri="{FF2B5EF4-FFF2-40B4-BE49-F238E27FC236}">
                <a16:creationId xmlns="" xmlns:a16="http://schemas.microsoft.com/office/drawing/2014/main" id="{F0695CB3-CBA4-4857-8208-7303F92F4DC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2.2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67" name="PA-直接连接符 12">
            <a:extLst>
              <a:ext uri="{FF2B5EF4-FFF2-40B4-BE49-F238E27FC236}">
                <a16:creationId xmlns="" xmlns:a16="http://schemas.microsoft.com/office/drawing/2014/main" id="{7842914F-629D-4E03-B906-47E591C038DE}"/>
              </a:ext>
            </a:extLst>
          </p:cNvPr>
          <p:cNvCxnSpPr>
            <a:cxnSpLocks/>
            <a:endCxn id="68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A-等腰三角形 15">
            <a:extLst>
              <a:ext uri="{FF2B5EF4-FFF2-40B4-BE49-F238E27FC236}">
                <a16:creationId xmlns="" xmlns:a16="http://schemas.microsoft.com/office/drawing/2014/main" id="{7A20BE11-3C24-47BD-96F4-3817FE1129B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PA-等腰三角形 17">
            <a:extLst>
              <a:ext uri="{FF2B5EF4-FFF2-40B4-BE49-F238E27FC236}">
                <a16:creationId xmlns="" xmlns:a16="http://schemas.microsoft.com/office/drawing/2014/main" id="{93FC974D-C1CC-4D30-8A58-09C04DF6E8CA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PA-等腰三角形 18">
            <a:extLst>
              <a:ext uri="{FF2B5EF4-FFF2-40B4-BE49-F238E27FC236}">
                <a16:creationId xmlns="" xmlns:a16="http://schemas.microsoft.com/office/drawing/2014/main" id="{E94C2639-A7FF-4F46-93DF-074C315E3F1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PA-等腰三角形 19">
            <a:extLst>
              <a:ext uri="{FF2B5EF4-FFF2-40B4-BE49-F238E27FC236}">
                <a16:creationId xmlns="" xmlns:a16="http://schemas.microsoft.com/office/drawing/2014/main" id="{A03D1DCC-097E-4248-A989-B49E12B6B51D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PA-文本框 21">
            <a:extLst>
              <a:ext uri="{FF2B5EF4-FFF2-40B4-BE49-F238E27FC236}">
                <a16:creationId xmlns="" xmlns:a16="http://schemas.microsoft.com/office/drawing/2014/main" id="{16013FA9-1352-47C4-94E1-5AF11BA13F3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9081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/>
      <p:bldP spid="27" grpId="0"/>
      <p:bldP spid="32" grpId="0"/>
      <p:bldP spid="34" grpId="0" animBg="1"/>
      <p:bldP spid="35" grpId="0" animBg="1"/>
      <p:bldP spid="36" grpId="0"/>
      <p:bldP spid="37" grpId="0"/>
      <p:bldP spid="40" grpId="0"/>
      <p:bldP spid="42" grpId="0" animBg="1"/>
      <p:bldP spid="43" grpId="0" animBg="1"/>
      <p:bldP spid="44" grpId="0"/>
      <p:bldP spid="45" grpId="0"/>
      <p:bldP spid="48" grpId="0"/>
      <p:bldP spid="50" grpId="0" animBg="1"/>
      <p:bldP spid="51" grpId="0" animBg="1"/>
      <p:bldP spid="52" grpId="0"/>
      <p:bldP spid="53" grpId="0"/>
      <p:bldP spid="56" grpId="0"/>
      <p:bldP spid="66" grpId="0"/>
      <p:bldP spid="68" grpId="0" animBg="1"/>
      <p:bldP spid="69" grpId="0" animBg="1"/>
      <p:bldP spid="70" grpId="0" animBg="1"/>
      <p:bldP spid="71" grpId="0" animBg="1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包含 户外, 天空, 建筑物&#10;&#10;已生成极高可信度的说明">
            <a:extLst>
              <a:ext uri="{FF2B5EF4-FFF2-40B4-BE49-F238E27FC236}">
                <a16:creationId xmlns="" xmlns:a16="http://schemas.microsoft.com/office/drawing/2014/main" id="{7AF1F320-4425-4356-9AA0-0DE66EF0E1A0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026"/>
          <a:stretch/>
        </p:blipFill>
        <p:spPr>
          <a:xfrm>
            <a:off x="5253169" y="1923744"/>
            <a:ext cx="3890831" cy="321975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29D8C37-DCDC-4B92-80CF-D5CF27DAE0F5}"/>
              </a:ext>
            </a:extLst>
          </p:cNvPr>
          <p:cNvSpPr/>
          <p:nvPr/>
        </p:nvSpPr>
        <p:spPr>
          <a:xfrm>
            <a:off x="1231288" y="1073866"/>
            <a:ext cx="1451833" cy="989590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A6C65EAA-D10D-4E84-931C-1FA90351585F}"/>
              </a:ext>
            </a:extLst>
          </p:cNvPr>
          <p:cNvSpPr/>
          <p:nvPr/>
        </p:nvSpPr>
        <p:spPr>
          <a:xfrm>
            <a:off x="1231288" y="2190250"/>
            <a:ext cx="1451833" cy="989590"/>
          </a:xfrm>
          <a:prstGeom prst="rect">
            <a:avLst/>
          </a:prstGeom>
          <a:blipFill dpi="0" rotWithShape="1">
            <a:blip r:embed="rId2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3C88F912-0F1C-454A-97BC-AFD072254A7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2196" y="3306635"/>
            <a:ext cx="1450016" cy="986986"/>
          </a:xfrm>
          <a:prstGeom prst="rect">
            <a:avLst/>
          </a:prstGeom>
          <a:effectLst/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675AF153-85BF-4990-9590-D2869A62B049}"/>
              </a:ext>
            </a:extLst>
          </p:cNvPr>
          <p:cNvSpPr/>
          <p:nvPr/>
        </p:nvSpPr>
        <p:spPr>
          <a:xfrm>
            <a:off x="2733191" y="1073865"/>
            <a:ext cx="119615" cy="986986"/>
          </a:xfrm>
          <a:prstGeom prst="rect">
            <a:avLst/>
          </a:prstGeom>
          <a:solidFill>
            <a:srgbClr val="DB4527"/>
          </a:solidFill>
          <a:ln>
            <a:noFill/>
          </a:ln>
          <a:effectLst>
            <a:outerShdw blurRad="381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54B9195E-9928-42D5-8F8C-27F755FD4A5A}"/>
              </a:ext>
            </a:extLst>
          </p:cNvPr>
          <p:cNvSpPr/>
          <p:nvPr/>
        </p:nvSpPr>
        <p:spPr>
          <a:xfrm>
            <a:off x="2733191" y="2190398"/>
            <a:ext cx="119615" cy="991849"/>
          </a:xfrm>
          <a:prstGeom prst="rect">
            <a:avLst/>
          </a:prstGeom>
          <a:solidFill>
            <a:srgbClr val="DB4527"/>
          </a:solidFill>
          <a:ln>
            <a:noFill/>
          </a:ln>
          <a:effectLst>
            <a:outerShdw blurRad="381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B9785F4A-BF9C-46BF-A7FD-00EE202D00C9}"/>
              </a:ext>
            </a:extLst>
          </p:cNvPr>
          <p:cNvSpPr/>
          <p:nvPr/>
        </p:nvSpPr>
        <p:spPr>
          <a:xfrm>
            <a:off x="2733191" y="3306451"/>
            <a:ext cx="119615" cy="986986"/>
          </a:xfrm>
          <a:prstGeom prst="rect">
            <a:avLst/>
          </a:prstGeom>
          <a:solidFill>
            <a:srgbClr val="DB4527"/>
          </a:solidFill>
          <a:ln>
            <a:noFill/>
          </a:ln>
          <a:effectLst>
            <a:outerShdw blurRad="381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E1CA2D24-5340-414B-AB55-3516D3EA5DEC}"/>
              </a:ext>
            </a:extLst>
          </p:cNvPr>
          <p:cNvSpPr/>
          <p:nvPr/>
        </p:nvSpPr>
        <p:spPr>
          <a:xfrm>
            <a:off x="2902876" y="106825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06E9617B-7D7E-42FC-ADC3-BFD65982DA2C}"/>
              </a:ext>
            </a:extLst>
          </p:cNvPr>
          <p:cNvSpPr/>
          <p:nvPr/>
        </p:nvSpPr>
        <p:spPr>
          <a:xfrm>
            <a:off x="2902876" y="1352069"/>
            <a:ext cx="3857153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9B9B6B8E-E937-4053-8B47-E43734E1DE01}"/>
              </a:ext>
            </a:extLst>
          </p:cNvPr>
          <p:cNvSpPr/>
          <p:nvPr/>
        </p:nvSpPr>
        <p:spPr>
          <a:xfrm>
            <a:off x="2902876" y="219176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5672F451-68C6-41DB-A8B8-B8990625E733}"/>
              </a:ext>
            </a:extLst>
          </p:cNvPr>
          <p:cNvSpPr/>
          <p:nvPr/>
        </p:nvSpPr>
        <p:spPr>
          <a:xfrm>
            <a:off x="2902876" y="2487556"/>
            <a:ext cx="3857153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C3BEA5C6-0F8C-498A-8683-E8C1F0C08068}"/>
              </a:ext>
            </a:extLst>
          </p:cNvPr>
          <p:cNvSpPr/>
          <p:nvPr/>
        </p:nvSpPr>
        <p:spPr>
          <a:xfrm>
            <a:off x="2902876" y="331289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C0DB8B72-C91C-4732-83D3-4983B4F698AB}"/>
              </a:ext>
            </a:extLst>
          </p:cNvPr>
          <p:cNvSpPr/>
          <p:nvPr/>
        </p:nvSpPr>
        <p:spPr>
          <a:xfrm>
            <a:off x="2902876" y="3620668"/>
            <a:ext cx="3857153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endParaRPr lang="zh-CN" altLang="en-US" sz="1200" dirty="0"/>
          </a:p>
        </p:txBody>
      </p:sp>
      <p:grpSp>
        <p:nvGrpSpPr>
          <p:cNvPr id="32" name="PA-组合 1">
            <a:extLst>
              <a:ext uri="{FF2B5EF4-FFF2-40B4-BE49-F238E27FC236}">
                <a16:creationId xmlns="" xmlns:a16="http://schemas.microsoft.com/office/drawing/2014/main" id="{08BD52B4-F1E5-4FDB-8530-5238E71950A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9" name="PA-等腰三角形 2">
              <a:extLst>
                <a:ext uri="{FF2B5EF4-FFF2-40B4-BE49-F238E27FC236}">
                  <a16:creationId xmlns="" xmlns:a16="http://schemas.microsoft.com/office/drawing/2014/main" id="{B663876B-1D60-427C-A040-E027DCB7159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PA-等腰三角形 3">
              <a:extLst>
                <a:ext uri="{FF2B5EF4-FFF2-40B4-BE49-F238E27FC236}">
                  <a16:creationId xmlns="" xmlns:a16="http://schemas.microsoft.com/office/drawing/2014/main" id="{20EC29CE-601D-484E-A4A3-72EA5FDA0CC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PA-椭圆 4">
              <a:extLst>
                <a:ext uri="{FF2B5EF4-FFF2-40B4-BE49-F238E27FC236}">
                  <a16:creationId xmlns="" xmlns:a16="http://schemas.microsoft.com/office/drawing/2014/main" id="{1B9A72C3-D18A-4DDC-B711-93CC8A6C919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PA-椭圆 5">
              <a:extLst>
                <a:ext uri="{FF2B5EF4-FFF2-40B4-BE49-F238E27FC236}">
                  <a16:creationId xmlns="" xmlns:a16="http://schemas.microsoft.com/office/drawing/2014/main" id="{0E0DCC41-6E40-40FA-988D-F7F415EB579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PA-椭圆 6">
              <a:extLst>
                <a:ext uri="{FF2B5EF4-FFF2-40B4-BE49-F238E27FC236}">
                  <a16:creationId xmlns="" xmlns:a16="http://schemas.microsoft.com/office/drawing/2014/main" id="{7977B9B5-25C9-4DEB-B602-3DD6E075019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PA-直接连接符 7">
              <a:extLst>
                <a:ext uri="{FF2B5EF4-FFF2-40B4-BE49-F238E27FC236}">
                  <a16:creationId xmlns="" xmlns:a16="http://schemas.microsoft.com/office/drawing/2014/main" id="{25939A84-33A8-4D18-81F8-60A3FEE703B7}"/>
                </a:ext>
              </a:extLst>
            </p:cNvPr>
            <p:cNvCxnSpPr>
              <a:stCxn id="40" idx="0"/>
              <a:endCxn id="41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PA-直接连接符 8">
              <a:extLst>
                <a:ext uri="{FF2B5EF4-FFF2-40B4-BE49-F238E27FC236}">
                  <a16:creationId xmlns="" xmlns:a16="http://schemas.microsoft.com/office/drawing/2014/main" id="{1F431FD9-DDF8-4CFA-87B5-05DDD9A51619}"/>
                </a:ext>
              </a:extLst>
            </p:cNvPr>
            <p:cNvCxnSpPr>
              <a:stCxn id="40" idx="2"/>
              <a:endCxn id="42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PA-直接连接符 9">
              <a:extLst>
                <a:ext uri="{FF2B5EF4-FFF2-40B4-BE49-F238E27FC236}">
                  <a16:creationId xmlns="" xmlns:a16="http://schemas.microsoft.com/office/drawing/2014/main" id="{2EE274A4-BDBF-49B5-8FB1-BDB9C2AD21D3}"/>
                </a:ext>
              </a:extLst>
            </p:cNvPr>
            <p:cNvCxnSpPr>
              <a:stCxn id="40" idx="4"/>
              <a:endCxn id="43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PA-文本框 10">
            <a:extLst>
              <a:ext uri="{FF2B5EF4-FFF2-40B4-BE49-F238E27FC236}">
                <a16:creationId xmlns="" xmlns:a16="http://schemas.microsoft.com/office/drawing/2014/main" id="{250E4E22-7DB1-49DD-8894-843E345C0C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2.3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48" name="PA-直接连接符 12">
            <a:extLst>
              <a:ext uri="{FF2B5EF4-FFF2-40B4-BE49-F238E27FC236}">
                <a16:creationId xmlns="" xmlns:a16="http://schemas.microsoft.com/office/drawing/2014/main" id="{955508C8-F7BD-4FDA-A83B-3BF8E37ED605}"/>
              </a:ext>
            </a:extLst>
          </p:cNvPr>
          <p:cNvCxnSpPr>
            <a:cxnSpLocks/>
            <a:endCxn id="49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A-等腰三角形 15">
            <a:extLst>
              <a:ext uri="{FF2B5EF4-FFF2-40B4-BE49-F238E27FC236}">
                <a16:creationId xmlns="" xmlns:a16="http://schemas.microsoft.com/office/drawing/2014/main" id="{96E8BCA7-D8A7-4E07-88C4-A4C9E070481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PA-等腰三角形 17">
            <a:extLst>
              <a:ext uri="{FF2B5EF4-FFF2-40B4-BE49-F238E27FC236}">
                <a16:creationId xmlns="" xmlns:a16="http://schemas.microsoft.com/office/drawing/2014/main" id="{CF0C7AB5-14A1-4696-A36F-F028EEED6A94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PA-等腰三角形 18">
            <a:extLst>
              <a:ext uri="{FF2B5EF4-FFF2-40B4-BE49-F238E27FC236}">
                <a16:creationId xmlns="" xmlns:a16="http://schemas.microsoft.com/office/drawing/2014/main" id="{06CD0735-2491-4946-A2EA-95BE445C8FE2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PA-等腰三角形 19">
            <a:extLst>
              <a:ext uri="{FF2B5EF4-FFF2-40B4-BE49-F238E27FC236}">
                <a16:creationId xmlns="" xmlns:a16="http://schemas.microsoft.com/office/drawing/2014/main" id="{CAF83AAF-4A30-472D-8BAF-F432297DD21D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PA-文本框 21">
            <a:extLst>
              <a:ext uri="{FF2B5EF4-FFF2-40B4-BE49-F238E27FC236}">
                <a16:creationId xmlns="" xmlns:a16="http://schemas.microsoft.com/office/drawing/2014/main" id="{CD1DB9B1-27A1-4F0C-A249-BBE9269137C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330049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3" presetClass="entr" presetSubtype="27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5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9" grpId="1" animBg="1"/>
      <p:bldP spid="30" grpId="0" animBg="1"/>
      <p:bldP spid="31" grpId="0" animBg="1"/>
      <p:bldP spid="33" grpId="0"/>
      <p:bldP spid="34" grpId="0"/>
      <p:bldP spid="35" grpId="0"/>
      <p:bldP spid="36" grpId="0"/>
      <p:bldP spid="37" grpId="0"/>
      <p:bldP spid="38" grpId="0"/>
      <p:bldP spid="47" grpId="0"/>
      <p:bldP spid="49" grpId="0" animBg="1"/>
      <p:bldP spid="50" grpId="0" animBg="1"/>
      <p:bldP spid="51" grpId="0" animBg="1"/>
      <p:bldP spid="52" grpId="0" animBg="1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PA_组合 2">
            <a:extLst>
              <a:ext uri="{FF2B5EF4-FFF2-40B4-BE49-F238E27FC236}">
                <a16:creationId xmlns="" xmlns:a16="http://schemas.microsoft.com/office/drawing/2014/main" id="{9AF4C787-A470-483E-82E7-A3F42DBCE0C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48945" y="1000647"/>
            <a:ext cx="4433443" cy="3644155"/>
            <a:chOff x="2366963" y="1557338"/>
            <a:chExt cx="5029200" cy="4133850"/>
          </a:xfrm>
          <a:solidFill>
            <a:srgbClr val="393A3B">
              <a:alpha val="40000"/>
            </a:srgbClr>
          </a:solidFill>
        </p:grpSpPr>
        <p:sp>
          <p:nvSpPr>
            <p:cNvPr id="19" name="PA_江西">
              <a:extLst>
                <a:ext uri="{FF2B5EF4-FFF2-40B4-BE49-F238E27FC236}">
                  <a16:creationId xmlns="" xmlns:a16="http://schemas.microsoft.com/office/drawing/2014/main" id="{F5C3F85D-EC4F-4715-9655-3919B44B2BD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5853113" y="4310063"/>
              <a:ext cx="485775" cy="647700"/>
            </a:xfrm>
            <a:custGeom>
              <a:avLst/>
              <a:gdLst>
                <a:gd name="T0" fmla="*/ 1131 w 1831"/>
                <a:gd name="T1" fmla="*/ 123 h 2473"/>
                <a:gd name="T2" fmla="*/ 1175 w 1831"/>
                <a:gd name="T3" fmla="*/ 214 h 2473"/>
                <a:gd name="T4" fmla="*/ 1267 w 1831"/>
                <a:gd name="T5" fmla="*/ 107 h 2473"/>
                <a:gd name="T6" fmla="*/ 1330 w 1831"/>
                <a:gd name="T7" fmla="*/ 82 h 2473"/>
                <a:gd name="T8" fmla="*/ 1477 w 1831"/>
                <a:gd name="T9" fmla="*/ 183 h 2473"/>
                <a:gd name="T10" fmla="*/ 1597 w 1831"/>
                <a:gd name="T11" fmla="*/ 186 h 2473"/>
                <a:gd name="T12" fmla="*/ 1697 w 1831"/>
                <a:gd name="T13" fmla="*/ 261 h 2473"/>
                <a:gd name="T14" fmla="*/ 1637 w 1831"/>
                <a:gd name="T15" fmla="*/ 341 h 2473"/>
                <a:gd name="T16" fmla="*/ 1714 w 1831"/>
                <a:gd name="T17" fmla="*/ 445 h 2473"/>
                <a:gd name="T18" fmla="*/ 1786 w 1831"/>
                <a:gd name="T19" fmla="*/ 527 h 2473"/>
                <a:gd name="T20" fmla="*/ 1828 w 1831"/>
                <a:gd name="T21" fmla="*/ 689 h 2473"/>
                <a:gd name="T22" fmla="*/ 1799 w 1831"/>
                <a:gd name="T23" fmla="*/ 789 h 2473"/>
                <a:gd name="T24" fmla="*/ 1703 w 1831"/>
                <a:gd name="T25" fmla="*/ 874 h 2473"/>
                <a:gd name="T26" fmla="*/ 1591 w 1831"/>
                <a:gd name="T27" fmla="*/ 940 h 2473"/>
                <a:gd name="T28" fmla="*/ 1483 w 1831"/>
                <a:gd name="T29" fmla="*/ 899 h 2473"/>
                <a:gd name="T30" fmla="*/ 1354 w 1831"/>
                <a:gd name="T31" fmla="*/ 1025 h 2473"/>
                <a:gd name="T32" fmla="*/ 1310 w 1831"/>
                <a:gd name="T33" fmla="*/ 1081 h 2473"/>
                <a:gd name="T34" fmla="*/ 1370 w 1831"/>
                <a:gd name="T35" fmla="*/ 1202 h 2473"/>
                <a:gd name="T36" fmla="*/ 1231 w 1831"/>
                <a:gd name="T37" fmla="*/ 1332 h 2473"/>
                <a:gd name="T38" fmla="*/ 1144 w 1831"/>
                <a:gd name="T39" fmla="*/ 1483 h 2473"/>
                <a:gd name="T40" fmla="*/ 1174 w 1831"/>
                <a:gd name="T41" fmla="*/ 1604 h 2473"/>
                <a:gd name="T42" fmla="*/ 1111 w 1831"/>
                <a:gd name="T43" fmla="*/ 1693 h 2473"/>
                <a:gd name="T44" fmla="*/ 1074 w 1831"/>
                <a:gd name="T45" fmla="*/ 1811 h 2473"/>
                <a:gd name="T46" fmla="*/ 1012 w 1831"/>
                <a:gd name="T47" fmla="*/ 1899 h 2473"/>
                <a:gd name="T48" fmla="*/ 978 w 1831"/>
                <a:gd name="T49" fmla="*/ 2081 h 2473"/>
                <a:gd name="T50" fmla="*/ 948 w 1831"/>
                <a:gd name="T51" fmla="*/ 2209 h 2473"/>
                <a:gd name="T52" fmla="*/ 924 w 1831"/>
                <a:gd name="T53" fmla="*/ 2272 h 2473"/>
                <a:gd name="T54" fmla="*/ 926 w 1831"/>
                <a:gd name="T55" fmla="*/ 2401 h 2473"/>
                <a:gd name="T56" fmla="*/ 817 w 1831"/>
                <a:gd name="T57" fmla="*/ 2366 h 2473"/>
                <a:gd name="T58" fmla="*/ 678 w 1831"/>
                <a:gd name="T59" fmla="*/ 2378 h 2473"/>
                <a:gd name="T60" fmla="*/ 557 w 1831"/>
                <a:gd name="T61" fmla="*/ 2430 h 2473"/>
                <a:gd name="T62" fmla="*/ 464 w 1831"/>
                <a:gd name="T63" fmla="*/ 2441 h 2473"/>
                <a:gd name="T64" fmla="*/ 340 w 1831"/>
                <a:gd name="T65" fmla="*/ 2433 h 2473"/>
                <a:gd name="T66" fmla="*/ 346 w 1831"/>
                <a:gd name="T67" fmla="*/ 2365 h 2473"/>
                <a:gd name="T68" fmla="*/ 485 w 1831"/>
                <a:gd name="T69" fmla="*/ 2195 h 2473"/>
                <a:gd name="T70" fmla="*/ 489 w 1831"/>
                <a:gd name="T71" fmla="*/ 2120 h 2473"/>
                <a:gd name="T72" fmla="*/ 342 w 1831"/>
                <a:gd name="T73" fmla="*/ 2122 h 2473"/>
                <a:gd name="T74" fmla="*/ 217 w 1831"/>
                <a:gd name="T75" fmla="*/ 2094 h 2473"/>
                <a:gd name="T76" fmla="*/ 170 w 1831"/>
                <a:gd name="T77" fmla="*/ 1966 h 2473"/>
                <a:gd name="T78" fmla="*/ 256 w 1831"/>
                <a:gd name="T79" fmla="*/ 1772 h 2473"/>
                <a:gd name="T80" fmla="*/ 180 w 1831"/>
                <a:gd name="T81" fmla="*/ 1733 h 2473"/>
                <a:gd name="T82" fmla="*/ 220 w 1831"/>
                <a:gd name="T83" fmla="*/ 1589 h 2473"/>
                <a:gd name="T84" fmla="*/ 123 w 1831"/>
                <a:gd name="T85" fmla="*/ 1470 h 2473"/>
                <a:gd name="T86" fmla="*/ 108 w 1831"/>
                <a:gd name="T87" fmla="*/ 1296 h 2473"/>
                <a:gd name="T88" fmla="*/ 35 w 1831"/>
                <a:gd name="T89" fmla="*/ 1249 h 2473"/>
                <a:gd name="T90" fmla="*/ 8 w 1831"/>
                <a:gd name="T91" fmla="*/ 1201 h 2473"/>
                <a:gd name="T92" fmla="*/ 23 w 1831"/>
                <a:gd name="T93" fmla="*/ 1103 h 2473"/>
                <a:gd name="T94" fmla="*/ 145 w 1831"/>
                <a:gd name="T95" fmla="*/ 949 h 2473"/>
                <a:gd name="T96" fmla="*/ 189 w 1831"/>
                <a:gd name="T97" fmla="*/ 871 h 2473"/>
                <a:gd name="T98" fmla="*/ 218 w 1831"/>
                <a:gd name="T99" fmla="*/ 758 h 2473"/>
                <a:gd name="T100" fmla="*/ 193 w 1831"/>
                <a:gd name="T101" fmla="*/ 671 h 2473"/>
                <a:gd name="T102" fmla="*/ 139 w 1831"/>
                <a:gd name="T103" fmla="*/ 551 h 2473"/>
                <a:gd name="T104" fmla="*/ 189 w 1831"/>
                <a:gd name="T105" fmla="*/ 429 h 2473"/>
                <a:gd name="T106" fmla="*/ 313 w 1831"/>
                <a:gd name="T107" fmla="*/ 376 h 2473"/>
                <a:gd name="T108" fmla="*/ 473 w 1831"/>
                <a:gd name="T109" fmla="*/ 318 h 2473"/>
                <a:gd name="T110" fmla="*/ 486 w 1831"/>
                <a:gd name="T111" fmla="*/ 284 h 2473"/>
                <a:gd name="T112" fmla="*/ 556 w 1831"/>
                <a:gd name="T113" fmla="*/ 260 h 2473"/>
                <a:gd name="T114" fmla="*/ 611 w 1831"/>
                <a:gd name="T115" fmla="*/ 219 h 2473"/>
                <a:gd name="T116" fmla="*/ 759 w 1831"/>
                <a:gd name="T117" fmla="*/ 124 h 2473"/>
                <a:gd name="T118" fmla="*/ 914 w 1831"/>
                <a:gd name="T119" fmla="*/ 123 h 2473"/>
                <a:gd name="T120" fmla="*/ 1065 w 1831"/>
                <a:gd name="T121" fmla="*/ 39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31" h="2473">
                  <a:moveTo>
                    <a:pt x="1143" y="19"/>
                  </a:moveTo>
                  <a:lnTo>
                    <a:pt x="1149" y="27"/>
                  </a:lnTo>
                  <a:lnTo>
                    <a:pt x="1157" y="34"/>
                  </a:lnTo>
                  <a:lnTo>
                    <a:pt x="1162" y="36"/>
                  </a:lnTo>
                  <a:lnTo>
                    <a:pt x="1168" y="39"/>
                  </a:lnTo>
                  <a:lnTo>
                    <a:pt x="1174" y="39"/>
                  </a:lnTo>
                  <a:lnTo>
                    <a:pt x="1179" y="39"/>
                  </a:lnTo>
                  <a:lnTo>
                    <a:pt x="1182" y="40"/>
                  </a:lnTo>
                  <a:lnTo>
                    <a:pt x="1186" y="41"/>
                  </a:lnTo>
                  <a:lnTo>
                    <a:pt x="1188" y="44"/>
                  </a:lnTo>
                  <a:lnTo>
                    <a:pt x="1190" y="47"/>
                  </a:lnTo>
                  <a:lnTo>
                    <a:pt x="1191" y="57"/>
                  </a:lnTo>
                  <a:lnTo>
                    <a:pt x="1190" y="66"/>
                  </a:lnTo>
                  <a:lnTo>
                    <a:pt x="1186" y="76"/>
                  </a:lnTo>
                  <a:lnTo>
                    <a:pt x="1181" y="84"/>
                  </a:lnTo>
                  <a:lnTo>
                    <a:pt x="1174" y="92"/>
                  </a:lnTo>
                  <a:lnTo>
                    <a:pt x="1167" y="101"/>
                  </a:lnTo>
                  <a:lnTo>
                    <a:pt x="1159" y="108"/>
                  </a:lnTo>
                  <a:lnTo>
                    <a:pt x="1150" y="114"/>
                  </a:lnTo>
                  <a:lnTo>
                    <a:pt x="1141" y="118"/>
                  </a:lnTo>
                  <a:lnTo>
                    <a:pt x="1131" y="123"/>
                  </a:lnTo>
                  <a:lnTo>
                    <a:pt x="1128" y="127"/>
                  </a:lnTo>
                  <a:lnTo>
                    <a:pt x="1123" y="130"/>
                  </a:lnTo>
                  <a:lnTo>
                    <a:pt x="1121" y="135"/>
                  </a:lnTo>
                  <a:lnTo>
                    <a:pt x="1117" y="140"/>
                  </a:lnTo>
                  <a:lnTo>
                    <a:pt x="1113" y="152"/>
                  </a:lnTo>
                  <a:lnTo>
                    <a:pt x="1109" y="165"/>
                  </a:lnTo>
                  <a:lnTo>
                    <a:pt x="1105" y="177"/>
                  </a:lnTo>
                  <a:lnTo>
                    <a:pt x="1103" y="185"/>
                  </a:lnTo>
                  <a:lnTo>
                    <a:pt x="1103" y="187"/>
                  </a:lnTo>
                  <a:lnTo>
                    <a:pt x="1103" y="190"/>
                  </a:lnTo>
                  <a:lnTo>
                    <a:pt x="1104" y="193"/>
                  </a:lnTo>
                  <a:lnTo>
                    <a:pt x="1105" y="196"/>
                  </a:lnTo>
                  <a:lnTo>
                    <a:pt x="1111" y="202"/>
                  </a:lnTo>
                  <a:lnTo>
                    <a:pt x="1119" y="208"/>
                  </a:lnTo>
                  <a:lnTo>
                    <a:pt x="1124" y="211"/>
                  </a:lnTo>
                  <a:lnTo>
                    <a:pt x="1130" y="212"/>
                  </a:lnTo>
                  <a:lnTo>
                    <a:pt x="1137" y="214"/>
                  </a:lnTo>
                  <a:lnTo>
                    <a:pt x="1144" y="215"/>
                  </a:lnTo>
                  <a:lnTo>
                    <a:pt x="1157" y="216"/>
                  </a:lnTo>
                  <a:lnTo>
                    <a:pt x="1168" y="215"/>
                  </a:lnTo>
                  <a:lnTo>
                    <a:pt x="1175" y="214"/>
                  </a:lnTo>
                  <a:lnTo>
                    <a:pt x="1185" y="210"/>
                  </a:lnTo>
                  <a:lnTo>
                    <a:pt x="1192" y="205"/>
                  </a:lnTo>
                  <a:lnTo>
                    <a:pt x="1200" y="197"/>
                  </a:lnTo>
                  <a:lnTo>
                    <a:pt x="1209" y="186"/>
                  </a:lnTo>
                  <a:lnTo>
                    <a:pt x="1220" y="175"/>
                  </a:lnTo>
                  <a:lnTo>
                    <a:pt x="1226" y="170"/>
                  </a:lnTo>
                  <a:lnTo>
                    <a:pt x="1234" y="166"/>
                  </a:lnTo>
                  <a:lnTo>
                    <a:pt x="1239" y="162"/>
                  </a:lnTo>
                  <a:lnTo>
                    <a:pt x="1245" y="160"/>
                  </a:lnTo>
                  <a:lnTo>
                    <a:pt x="1255" y="158"/>
                  </a:lnTo>
                  <a:lnTo>
                    <a:pt x="1262" y="154"/>
                  </a:lnTo>
                  <a:lnTo>
                    <a:pt x="1266" y="152"/>
                  </a:lnTo>
                  <a:lnTo>
                    <a:pt x="1268" y="148"/>
                  </a:lnTo>
                  <a:lnTo>
                    <a:pt x="1270" y="145"/>
                  </a:lnTo>
                  <a:lnTo>
                    <a:pt x="1273" y="140"/>
                  </a:lnTo>
                  <a:lnTo>
                    <a:pt x="1274" y="130"/>
                  </a:lnTo>
                  <a:lnTo>
                    <a:pt x="1274" y="120"/>
                  </a:lnTo>
                  <a:lnTo>
                    <a:pt x="1274" y="116"/>
                  </a:lnTo>
                  <a:lnTo>
                    <a:pt x="1272" y="113"/>
                  </a:lnTo>
                  <a:lnTo>
                    <a:pt x="1269" y="109"/>
                  </a:lnTo>
                  <a:lnTo>
                    <a:pt x="1267" y="107"/>
                  </a:lnTo>
                  <a:lnTo>
                    <a:pt x="1263" y="105"/>
                  </a:lnTo>
                  <a:lnTo>
                    <a:pt x="1261" y="102"/>
                  </a:lnTo>
                  <a:lnTo>
                    <a:pt x="1260" y="99"/>
                  </a:lnTo>
                  <a:lnTo>
                    <a:pt x="1259" y="96"/>
                  </a:lnTo>
                  <a:lnTo>
                    <a:pt x="1259" y="92"/>
                  </a:lnTo>
                  <a:lnTo>
                    <a:pt x="1259" y="89"/>
                  </a:lnTo>
                  <a:lnTo>
                    <a:pt x="1261" y="85"/>
                  </a:lnTo>
                  <a:lnTo>
                    <a:pt x="1262" y="83"/>
                  </a:lnTo>
                  <a:lnTo>
                    <a:pt x="1275" y="66"/>
                  </a:lnTo>
                  <a:lnTo>
                    <a:pt x="1288" y="53"/>
                  </a:lnTo>
                  <a:lnTo>
                    <a:pt x="1292" y="51"/>
                  </a:lnTo>
                  <a:lnTo>
                    <a:pt x="1295" y="50"/>
                  </a:lnTo>
                  <a:lnTo>
                    <a:pt x="1300" y="50"/>
                  </a:lnTo>
                  <a:lnTo>
                    <a:pt x="1304" y="50"/>
                  </a:lnTo>
                  <a:lnTo>
                    <a:pt x="1308" y="51"/>
                  </a:lnTo>
                  <a:lnTo>
                    <a:pt x="1312" y="52"/>
                  </a:lnTo>
                  <a:lnTo>
                    <a:pt x="1316" y="55"/>
                  </a:lnTo>
                  <a:lnTo>
                    <a:pt x="1319" y="60"/>
                  </a:lnTo>
                  <a:lnTo>
                    <a:pt x="1324" y="70"/>
                  </a:lnTo>
                  <a:lnTo>
                    <a:pt x="1327" y="78"/>
                  </a:lnTo>
                  <a:lnTo>
                    <a:pt x="1330" y="82"/>
                  </a:lnTo>
                  <a:lnTo>
                    <a:pt x="1332" y="85"/>
                  </a:lnTo>
                  <a:lnTo>
                    <a:pt x="1337" y="86"/>
                  </a:lnTo>
                  <a:lnTo>
                    <a:pt x="1342" y="88"/>
                  </a:lnTo>
                  <a:lnTo>
                    <a:pt x="1355" y="88"/>
                  </a:lnTo>
                  <a:lnTo>
                    <a:pt x="1365" y="88"/>
                  </a:lnTo>
                  <a:lnTo>
                    <a:pt x="1371" y="89"/>
                  </a:lnTo>
                  <a:lnTo>
                    <a:pt x="1376" y="91"/>
                  </a:lnTo>
                  <a:lnTo>
                    <a:pt x="1381" y="95"/>
                  </a:lnTo>
                  <a:lnTo>
                    <a:pt x="1386" y="101"/>
                  </a:lnTo>
                  <a:lnTo>
                    <a:pt x="1396" y="115"/>
                  </a:lnTo>
                  <a:lnTo>
                    <a:pt x="1408" y="134"/>
                  </a:lnTo>
                  <a:lnTo>
                    <a:pt x="1420" y="153"/>
                  </a:lnTo>
                  <a:lnTo>
                    <a:pt x="1428" y="168"/>
                  </a:lnTo>
                  <a:lnTo>
                    <a:pt x="1434" y="180"/>
                  </a:lnTo>
                  <a:lnTo>
                    <a:pt x="1442" y="187"/>
                  </a:lnTo>
                  <a:lnTo>
                    <a:pt x="1444" y="190"/>
                  </a:lnTo>
                  <a:lnTo>
                    <a:pt x="1449" y="190"/>
                  </a:lnTo>
                  <a:lnTo>
                    <a:pt x="1453" y="190"/>
                  </a:lnTo>
                  <a:lnTo>
                    <a:pt x="1458" y="189"/>
                  </a:lnTo>
                  <a:lnTo>
                    <a:pt x="1469" y="184"/>
                  </a:lnTo>
                  <a:lnTo>
                    <a:pt x="1477" y="183"/>
                  </a:lnTo>
                  <a:lnTo>
                    <a:pt x="1480" y="183"/>
                  </a:lnTo>
                  <a:lnTo>
                    <a:pt x="1483" y="184"/>
                  </a:lnTo>
                  <a:lnTo>
                    <a:pt x="1486" y="186"/>
                  </a:lnTo>
                  <a:lnTo>
                    <a:pt x="1488" y="190"/>
                  </a:lnTo>
                  <a:lnTo>
                    <a:pt x="1491" y="195"/>
                  </a:lnTo>
                  <a:lnTo>
                    <a:pt x="1494" y="197"/>
                  </a:lnTo>
                  <a:lnTo>
                    <a:pt x="1497" y="199"/>
                  </a:lnTo>
                  <a:lnTo>
                    <a:pt x="1501" y="199"/>
                  </a:lnTo>
                  <a:lnTo>
                    <a:pt x="1508" y="199"/>
                  </a:lnTo>
                  <a:lnTo>
                    <a:pt x="1515" y="197"/>
                  </a:lnTo>
                  <a:lnTo>
                    <a:pt x="1524" y="195"/>
                  </a:lnTo>
                  <a:lnTo>
                    <a:pt x="1533" y="193"/>
                  </a:lnTo>
                  <a:lnTo>
                    <a:pt x="1543" y="193"/>
                  </a:lnTo>
                  <a:lnTo>
                    <a:pt x="1552" y="196"/>
                  </a:lnTo>
                  <a:lnTo>
                    <a:pt x="1557" y="197"/>
                  </a:lnTo>
                  <a:lnTo>
                    <a:pt x="1562" y="197"/>
                  </a:lnTo>
                  <a:lnTo>
                    <a:pt x="1566" y="197"/>
                  </a:lnTo>
                  <a:lnTo>
                    <a:pt x="1571" y="197"/>
                  </a:lnTo>
                  <a:lnTo>
                    <a:pt x="1579" y="195"/>
                  </a:lnTo>
                  <a:lnTo>
                    <a:pt x="1588" y="190"/>
                  </a:lnTo>
                  <a:lnTo>
                    <a:pt x="1597" y="186"/>
                  </a:lnTo>
                  <a:lnTo>
                    <a:pt x="1608" y="183"/>
                  </a:lnTo>
                  <a:lnTo>
                    <a:pt x="1614" y="183"/>
                  </a:lnTo>
                  <a:lnTo>
                    <a:pt x="1621" y="183"/>
                  </a:lnTo>
                  <a:lnTo>
                    <a:pt x="1629" y="184"/>
                  </a:lnTo>
                  <a:lnTo>
                    <a:pt x="1637" y="186"/>
                  </a:lnTo>
                  <a:lnTo>
                    <a:pt x="1651" y="192"/>
                  </a:lnTo>
                  <a:lnTo>
                    <a:pt x="1661" y="197"/>
                  </a:lnTo>
                  <a:lnTo>
                    <a:pt x="1665" y="199"/>
                  </a:lnTo>
                  <a:lnTo>
                    <a:pt x="1667" y="203"/>
                  </a:lnTo>
                  <a:lnTo>
                    <a:pt x="1670" y="206"/>
                  </a:lnTo>
                  <a:lnTo>
                    <a:pt x="1670" y="212"/>
                  </a:lnTo>
                  <a:lnTo>
                    <a:pt x="1671" y="223"/>
                  </a:lnTo>
                  <a:lnTo>
                    <a:pt x="1672" y="231"/>
                  </a:lnTo>
                  <a:lnTo>
                    <a:pt x="1673" y="235"/>
                  </a:lnTo>
                  <a:lnTo>
                    <a:pt x="1676" y="238"/>
                  </a:lnTo>
                  <a:lnTo>
                    <a:pt x="1679" y="241"/>
                  </a:lnTo>
                  <a:lnTo>
                    <a:pt x="1684" y="243"/>
                  </a:lnTo>
                  <a:lnTo>
                    <a:pt x="1694" y="244"/>
                  </a:lnTo>
                  <a:lnTo>
                    <a:pt x="1698" y="246"/>
                  </a:lnTo>
                  <a:lnTo>
                    <a:pt x="1700" y="250"/>
                  </a:lnTo>
                  <a:lnTo>
                    <a:pt x="1697" y="261"/>
                  </a:lnTo>
                  <a:lnTo>
                    <a:pt x="1696" y="271"/>
                  </a:lnTo>
                  <a:lnTo>
                    <a:pt x="1692" y="280"/>
                  </a:lnTo>
                  <a:lnTo>
                    <a:pt x="1690" y="287"/>
                  </a:lnTo>
                  <a:lnTo>
                    <a:pt x="1686" y="292"/>
                  </a:lnTo>
                  <a:lnTo>
                    <a:pt x="1683" y="296"/>
                  </a:lnTo>
                  <a:lnTo>
                    <a:pt x="1679" y="298"/>
                  </a:lnTo>
                  <a:lnTo>
                    <a:pt x="1671" y="301"/>
                  </a:lnTo>
                  <a:lnTo>
                    <a:pt x="1661" y="303"/>
                  </a:lnTo>
                  <a:lnTo>
                    <a:pt x="1657" y="304"/>
                  </a:lnTo>
                  <a:lnTo>
                    <a:pt x="1653" y="305"/>
                  </a:lnTo>
                  <a:lnTo>
                    <a:pt x="1650" y="307"/>
                  </a:lnTo>
                  <a:lnTo>
                    <a:pt x="1647" y="310"/>
                  </a:lnTo>
                  <a:lnTo>
                    <a:pt x="1646" y="312"/>
                  </a:lnTo>
                  <a:lnTo>
                    <a:pt x="1645" y="316"/>
                  </a:lnTo>
                  <a:lnTo>
                    <a:pt x="1645" y="318"/>
                  </a:lnTo>
                  <a:lnTo>
                    <a:pt x="1645" y="322"/>
                  </a:lnTo>
                  <a:lnTo>
                    <a:pt x="1646" y="326"/>
                  </a:lnTo>
                  <a:lnTo>
                    <a:pt x="1646" y="330"/>
                  </a:lnTo>
                  <a:lnTo>
                    <a:pt x="1644" y="334"/>
                  </a:lnTo>
                  <a:lnTo>
                    <a:pt x="1639" y="337"/>
                  </a:lnTo>
                  <a:lnTo>
                    <a:pt x="1637" y="341"/>
                  </a:lnTo>
                  <a:lnTo>
                    <a:pt x="1635" y="347"/>
                  </a:lnTo>
                  <a:lnTo>
                    <a:pt x="1634" y="354"/>
                  </a:lnTo>
                  <a:lnTo>
                    <a:pt x="1634" y="362"/>
                  </a:lnTo>
                  <a:lnTo>
                    <a:pt x="1635" y="372"/>
                  </a:lnTo>
                  <a:lnTo>
                    <a:pt x="1639" y="381"/>
                  </a:lnTo>
                  <a:lnTo>
                    <a:pt x="1642" y="391"/>
                  </a:lnTo>
                  <a:lnTo>
                    <a:pt x="1647" y="400"/>
                  </a:lnTo>
                  <a:lnTo>
                    <a:pt x="1653" y="408"/>
                  </a:lnTo>
                  <a:lnTo>
                    <a:pt x="1659" y="416"/>
                  </a:lnTo>
                  <a:lnTo>
                    <a:pt x="1665" y="420"/>
                  </a:lnTo>
                  <a:lnTo>
                    <a:pt x="1671" y="425"/>
                  </a:lnTo>
                  <a:lnTo>
                    <a:pt x="1677" y="427"/>
                  </a:lnTo>
                  <a:lnTo>
                    <a:pt x="1683" y="430"/>
                  </a:lnTo>
                  <a:lnTo>
                    <a:pt x="1688" y="431"/>
                  </a:lnTo>
                  <a:lnTo>
                    <a:pt x="1694" y="431"/>
                  </a:lnTo>
                  <a:lnTo>
                    <a:pt x="1702" y="433"/>
                  </a:lnTo>
                  <a:lnTo>
                    <a:pt x="1708" y="436"/>
                  </a:lnTo>
                  <a:lnTo>
                    <a:pt x="1710" y="437"/>
                  </a:lnTo>
                  <a:lnTo>
                    <a:pt x="1713" y="439"/>
                  </a:lnTo>
                  <a:lnTo>
                    <a:pt x="1714" y="442"/>
                  </a:lnTo>
                  <a:lnTo>
                    <a:pt x="1714" y="445"/>
                  </a:lnTo>
                  <a:lnTo>
                    <a:pt x="1714" y="451"/>
                  </a:lnTo>
                  <a:lnTo>
                    <a:pt x="1714" y="456"/>
                  </a:lnTo>
                  <a:lnTo>
                    <a:pt x="1714" y="458"/>
                  </a:lnTo>
                  <a:lnTo>
                    <a:pt x="1715" y="460"/>
                  </a:lnTo>
                  <a:lnTo>
                    <a:pt x="1716" y="460"/>
                  </a:lnTo>
                  <a:lnTo>
                    <a:pt x="1719" y="460"/>
                  </a:lnTo>
                  <a:lnTo>
                    <a:pt x="1723" y="457"/>
                  </a:lnTo>
                  <a:lnTo>
                    <a:pt x="1727" y="456"/>
                  </a:lnTo>
                  <a:lnTo>
                    <a:pt x="1729" y="457"/>
                  </a:lnTo>
                  <a:lnTo>
                    <a:pt x="1732" y="457"/>
                  </a:lnTo>
                  <a:lnTo>
                    <a:pt x="1734" y="460"/>
                  </a:lnTo>
                  <a:lnTo>
                    <a:pt x="1736" y="462"/>
                  </a:lnTo>
                  <a:lnTo>
                    <a:pt x="1741" y="469"/>
                  </a:lnTo>
                  <a:lnTo>
                    <a:pt x="1746" y="477"/>
                  </a:lnTo>
                  <a:lnTo>
                    <a:pt x="1753" y="486"/>
                  </a:lnTo>
                  <a:lnTo>
                    <a:pt x="1763" y="493"/>
                  </a:lnTo>
                  <a:lnTo>
                    <a:pt x="1767" y="496"/>
                  </a:lnTo>
                  <a:lnTo>
                    <a:pt x="1772" y="501"/>
                  </a:lnTo>
                  <a:lnTo>
                    <a:pt x="1776" y="507"/>
                  </a:lnTo>
                  <a:lnTo>
                    <a:pt x="1780" y="513"/>
                  </a:lnTo>
                  <a:lnTo>
                    <a:pt x="1786" y="527"/>
                  </a:lnTo>
                  <a:lnTo>
                    <a:pt x="1791" y="542"/>
                  </a:lnTo>
                  <a:lnTo>
                    <a:pt x="1792" y="548"/>
                  </a:lnTo>
                  <a:lnTo>
                    <a:pt x="1795" y="552"/>
                  </a:lnTo>
                  <a:lnTo>
                    <a:pt x="1797" y="557"/>
                  </a:lnTo>
                  <a:lnTo>
                    <a:pt x="1799" y="559"/>
                  </a:lnTo>
                  <a:lnTo>
                    <a:pt x="1805" y="567"/>
                  </a:lnTo>
                  <a:lnTo>
                    <a:pt x="1815" y="575"/>
                  </a:lnTo>
                  <a:lnTo>
                    <a:pt x="1818" y="581"/>
                  </a:lnTo>
                  <a:lnTo>
                    <a:pt x="1821" y="587"/>
                  </a:lnTo>
                  <a:lnTo>
                    <a:pt x="1822" y="592"/>
                  </a:lnTo>
                  <a:lnTo>
                    <a:pt x="1822" y="597"/>
                  </a:lnTo>
                  <a:lnTo>
                    <a:pt x="1821" y="608"/>
                  </a:lnTo>
                  <a:lnTo>
                    <a:pt x="1817" y="619"/>
                  </a:lnTo>
                  <a:lnTo>
                    <a:pt x="1816" y="625"/>
                  </a:lnTo>
                  <a:lnTo>
                    <a:pt x="1817" y="632"/>
                  </a:lnTo>
                  <a:lnTo>
                    <a:pt x="1817" y="638"/>
                  </a:lnTo>
                  <a:lnTo>
                    <a:pt x="1818" y="645"/>
                  </a:lnTo>
                  <a:lnTo>
                    <a:pt x="1822" y="658"/>
                  </a:lnTo>
                  <a:lnTo>
                    <a:pt x="1823" y="670"/>
                  </a:lnTo>
                  <a:lnTo>
                    <a:pt x="1826" y="679"/>
                  </a:lnTo>
                  <a:lnTo>
                    <a:pt x="1828" y="689"/>
                  </a:lnTo>
                  <a:lnTo>
                    <a:pt x="1830" y="694"/>
                  </a:lnTo>
                  <a:lnTo>
                    <a:pt x="1830" y="697"/>
                  </a:lnTo>
                  <a:lnTo>
                    <a:pt x="1831" y="703"/>
                  </a:lnTo>
                  <a:lnTo>
                    <a:pt x="1830" y="708"/>
                  </a:lnTo>
                  <a:lnTo>
                    <a:pt x="1829" y="715"/>
                  </a:lnTo>
                  <a:lnTo>
                    <a:pt x="1827" y="720"/>
                  </a:lnTo>
                  <a:lnTo>
                    <a:pt x="1823" y="725"/>
                  </a:lnTo>
                  <a:lnTo>
                    <a:pt x="1820" y="728"/>
                  </a:lnTo>
                  <a:lnTo>
                    <a:pt x="1810" y="734"/>
                  </a:lnTo>
                  <a:lnTo>
                    <a:pt x="1801" y="739"/>
                  </a:lnTo>
                  <a:lnTo>
                    <a:pt x="1797" y="741"/>
                  </a:lnTo>
                  <a:lnTo>
                    <a:pt x="1793" y="745"/>
                  </a:lnTo>
                  <a:lnTo>
                    <a:pt x="1791" y="747"/>
                  </a:lnTo>
                  <a:lnTo>
                    <a:pt x="1789" y="751"/>
                  </a:lnTo>
                  <a:lnTo>
                    <a:pt x="1787" y="756"/>
                  </a:lnTo>
                  <a:lnTo>
                    <a:pt x="1787" y="759"/>
                  </a:lnTo>
                  <a:lnTo>
                    <a:pt x="1789" y="764"/>
                  </a:lnTo>
                  <a:lnTo>
                    <a:pt x="1792" y="770"/>
                  </a:lnTo>
                  <a:lnTo>
                    <a:pt x="1796" y="776"/>
                  </a:lnTo>
                  <a:lnTo>
                    <a:pt x="1798" y="782"/>
                  </a:lnTo>
                  <a:lnTo>
                    <a:pt x="1799" y="789"/>
                  </a:lnTo>
                  <a:lnTo>
                    <a:pt x="1801" y="796"/>
                  </a:lnTo>
                  <a:lnTo>
                    <a:pt x="1801" y="802"/>
                  </a:lnTo>
                  <a:lnTo>
                    <a:pt x="1801" y="808"/>
                  </a:lnTo>
                  <a:lnTo>
                    <a:pt x="1798" y="814"/>
                  </a:lnTo>
                  <a:lnTo>
                    <a:pt x="1796" y="817"/>
                  </a:lnTo>
                  <a:lnTo>
                    <a:pt x="1791" y="821"/>
                  </a:lnTo>
                  <a:lnTo>
                    <a:pt x="1786" y="823"/>
                  </a:lnTo>
                  <a:lnTo>
                    <a:pt x="1779" y="826"/>
                  </a:lnTo>
                  <a:lnTo>
                    <a:pt x="1772" y="828"/>
                  </a:lnTo>
                  <a:lnTo>
                    <a:pt x="1755" y="833"/>
                  </a:lnTo>
                  <a:lnTo>
                    <a:pt x="1740" y="836"/>
                  </a:lnTo>
                  <a:lnTo>
                    <a:pt x="1733" y="839"/>
                  </a:lnTo>
                  <a:lnTo>
                    <a:pt x="1726" y="841"/>
                  </a:lnTo>
                  <a:lnTo>
                    <a:pt x="1721" y="845"/>
                  </a:lnTo>
                  <a:lnTo>
                    <a:pt x="1716" y="848"/>
                  </a:lnTo>
                  <a:lnTo>
                    <a:pt x="1713" y="852"/>
                  </a:lnTo>
                  <a:lnTo>
                    <a:pt x="1709" y="857"/>
                  </a:lnTo>
                  <a:lnTo>
                    <a:pt x="1707" y="863"/>
                  </a:lnTo>
                  <a:lnTo>
                    <a:pt x="1705" y="867"/>
                  </a:lnTo>
                  <a:lnTo>
                    <a:pt x="1704" y="872"/>
                  </a:lnTo>
                  <a:lnTo>
                    <a:pt x="1703" y="874"/>
                  </a:lnTo>
                  <a:lnTo>
                    <a:pt x="1701" y="877"/>
                  </a:lnTo>
                  <a:lnTo>
                    <a:pt x="1697" y="877"/>
                  </a:lnTo>
                  <a:lnTo>
                    <a:pt x="1690" y="877"/>
                  </a:lnTo>
                  <a:lnTo>
                    <a:pt x="1682" y="873"/>
                  </a:lnTo>
                  <a:lnTo>
                    <a:pt x="1676" y="873"/>
                  </a:lnTo>
                  <a:lnTo>
                    <a:pt x="1670" y="873"/>
                  </a:lnTo>
                  <a:lnTo>
                    <a:pt x="1663" y="874"/>
                  </a:lnTo>
                  <a:lnTo>
                    <a:pt x="1656" y="877"/>
                  </a:lnTo>
                  <a:lnTo>
                    <a:pt x="1647" y="879"/>
                  </a:lnTo>
                  <a:lnTo>
                    <a:pt x="1639" y="883"/>
                  </a:lnTo>
                  <a:lnTo>
                    <a:pt x="1632" y="887"/>
                  </a:lnTo>
                  <a:lnTo>
                    <a:pt x="1625" y="892"/>
                  </a:lnTo>
                  <a:lnTo>
                    <a:pt x="1618" y="897"/>
                  </a:lnTo>
                  <a:lnTo>
                    <a:pt x="1612" y="903"/>
                  </a:lnTo>
                  <a:lnTo>
                    <a:pt x="1606" y="909"/>
                  </a:lnTo>
                  <a:lnTo>
                    <a:pt x="1601" y="915"/>
                  </a:lnTo>
                  <a:lnTo>
                    <a:pt x="1597" y="921"/>
                  </a:lnTo>
                  <a:lnTo>
                    <a:pt x="1595" y="927"/>
                  </a:lnTo>
                  <a:lnTo>
                    <a:pt x="1593" y="931"/>
                  </a:lnTo>
                  <a:lnTo>
                    <a:pt x="1593" y="936"/>
                  </a:lnTo>
                  <a:lnTo>
                    <a:pt x="1591" y="940"/>
                  </a:lnTo>
                  <a:lnTo>
                    <a:pt x="1589" y="945"/>
                  </a:lnTo>
                  <a:lnTo>
                    <a:pt x="1585" y="948"/>
                  </a:lnTo>
                  <a:lnTo>
                    <a:pt x="1582" y="952"/>
                  </a:lnTo>
                  <a:lnTo>
                    <a:pt x="1577" y="954"/>
                  </a:lnTo>
                  <a:lnTo>
                    <a:pt x="1571" y="955"/>
                  </a:lnTo>
                  <a:lnTo>
                    <a:pt x="1565" y="956"/>
                  </a:lnTo>
                  <a:lnTo>
                    <a:pt x="1559" y="955"/>
                  </a:lnTo>
                  <a:lnTo>
                    <a:pt x="1552" y="953"/>
                  </a:lnTo>
                  <a:lnTo>
                    <a:pt x="1546" y="948"/>
                  </a:lnTo>
                  <a:lnTo>
                    <a:pt x="1540" y="943"/>
                  </a:lnTo>
                  <a:lnTo>
                    <a:pt x="1535" y="939"/>
                  </a:lnTo>
                  <a:lnTo>
                    <a:pt x="1526" y="925"/>
                  </a:lnTo>
                  <a:lnTo>
                    <a:pt x="1519" y="914"/>
                  </a:lnTo>
                  <a:lnTo>
                    <a:pt x="1514" y="908"/>
                  </a:lnTo>
                  <a:lnTo>
                    <a:pt x="1511" y="903"/>
                  </a:lnTo>
                  <a:lnTo>
                    <a:pt x="1506" y="901"/>
                  </a:lnTo>
                  <a:lnTo>
                    <a:pt x="1501" y="898"/>
                  </a:lnTo>
                  <a:lnTo>
                    <a:pt x="1497" y="897"/>
                  </a:lnTo>
                  <a:lnTo>
                    <a:pt x="1493" y="897"/>
                  </a:lnTo>
                  <a:lnTo>
                    <a:pt x="1488" y="898"/>
                  </a:lnTo>
                  <a:lnTo>
                    <a:pt x="1483" y="899"/>
                  </a:lnTo>
                  <a:lnTo>
                    <a:pt x="1474" y="906"/>
                  </a:lnTo>
                  <a:lnTo>
                    <a:pt x="1463" y="915"/>
                  </a:lnTo>
                  <a:lnTo>
                    <a:pt x="1452" y="924"/>
                  </a:lnTo>
                  <a:lnTo>
                    <a:pt x="1444" y="933"/>
                  </a:lnTo>
                  <a:lnTo>
                    <a:pt x="1437" y="937"/>
                  </a:lnTo>
                  <a:lnTo>
                    <a:pt x="1430" y="941"/>
                  </a:lnTo>
                  <a:lnTo>
                    <a:pt x="1421" y="942"/>
                  </a:lnTo>
                  <a:lnTo>
                    <a:pt x="1414" y="943"/>
                  </a:lnTo>
                  <a:lnTo>
                    <a:pt x="1411" y="943"/>
                  </a:lnTo>
                  <a:lnTo>
                    <a:pt x="1408" y="947"/>
                  </a:lnTo>
                  <a:lnTo>
                    <a:pt x="1406" y="952"/>
                  </a:lnTo>
                  <a:lnTo>
                    <a:pt x="1405" y="958"/>
                  </a:lnTo>
                  <a:lnTo>
                    <a:pt x="1404" y="972"/>
                  </a:lnTo>
                  <a:lnTo>
                    <a:pt x="1402" y="985"/>
                  </a:lnTo>
                  <a:lnTo>
                    <a:pt x="1400" y="992"/>
                  </a:lnTo>
                  <a:lnTo>
                    <a:pt x="1396" y="998"/>
                  </a:lnTo>
                  <a:lnTo>
                    <a:pt x="1390" y="1004"/>
                  </a:lnTo>
                  <a:lnTo>
                    <a:pt x="1385" y="1009"/>
                  </a:lnTo>
                  <a:lnTo>
                    <a:pt x="1371" y="1017"/>
                  </a:lnTo>
                  <a:lnTo>
                    <a:pt x="1362" y="1022"/>
                  </a:lnTo>
                  <a:lnTo>
                    <a:pt x="1354" y="1025"/>
                  </a:lnTo>
                  <a:lnTo>
                    <a:pt x="1346" y="1028"/>
                  </a:lnTo>
                  <a:lnTo>
                    <a:pt x="1344" y="1030"/>
                  </a:lnTo>
                  <a:lnTo>
                    <a:pt x="1342" y="1034"/>
                  </a:lnTo>
                  <a:lnTo>
                    <a:pt x="1341" y="1036"/>
                  </a:lnTo>
                  <a:lnTo>
                    <a:pt x="1339" y="1041"/>
                  </a:lnTo>
                  <a:lnTo>
                    <a:pt x="1339" y="1044"/>
                  </a:lnTo>
                  <a:lnTo>
                    <a:pt x="1338" y="1047"/>
                  </a:lnTo>
                  <a:lnTo>
                    <a:pt x="1337" y="1049"/>
                  </a:lnTo>
                  <a:lnTo>
                    <a:pt x="1335" y="1050"/>
                  </a:lnTo>
                  <a:lnTo>
                    <a:pt x="1329" y="1050"/>
                  </a:lnTo>
                  <a:lnTo>
                    <a:pt x="1323" y="1049"/>
                  </a:lnTo>
                  <a:lnTo>
                    <a:pt x="1316" y="1047"/>
                  </a:lnTo>
                  <a:lnTo>
                    <a:pt x="1311" y="1046"/>
                  </a:lnTo>
                  <a:lnTo>
                    <a:pt x="1308" y="1047"/>
                  </a:lnTo>
                  <a:lnTo>
                    <a:pt x="1307" y="1049"/>
                  </a:lnTo>
                  <a:lnTo>
                    <a:pt x="1306" y="1053"/>
                  </a:lnTo>
                  <a:lnTo>
                    <a:pt x="1305" y="1059"/>
                  </a:lnTo>
                  <a:lnTo>
                    <a:pt x="1305" y="1065"/>
                  </a:lnTo>
                  <a:lnTo>
                    <a:pt x="1306" y="1071"/>
                  </a:lnTo>
                  <a:lnTo>
                    <a:pt x="1307" y="1076"/>
                  </a:lnTo>
                  <a:lnTo>
                    <a:pt x="1310" y="1081"/>
                  </a:lnTo>
                  <a:lnTo>
                    <a:pt x="1312" y="1086"/>
                  </a:lnTo>
                  <a:lnTo>
                    <a:pt x="1316" y="1088"/>
                  </a:lnTo>
                  <a:lnTo>
                    <a:pt x="1319" y="1091"/>
                  </a:lnTo>
                  <a:lnTo>
                    <a:pt x="1324" y="1091"/>
                  </a:lnTo>
                  <a:lnTo>
                    <a:pt x="1329" y="1091"/>
                  </a:lnTo>
                  <a:lnTo>
                    <a:pt x="1332" y="1092"/>
                  </a:lnTo>
                  <a:lnTo>
                    <a:pt x="1335" y="1094"/>
                  </a:lnTo>
                  <a:lnTo>
                    <a:pt x="1337" y="1098"/>
                  </a:lnTo>
                  <a:lnTo>
                    <a:pt x="1339" y="1105"/>
                  </a:lnTo>
                  <a:lnTo>
                    <a:pt x="1344" y="1113"/>
                  </a:lnTo>
                  <a:lnTo>
                    <a:pt x="1348" y="1120"/>
                  </a:lnTo>
                  <a:lnTo>
                    <a:pt x="1350" y="1128"/>
                  </a:lnTo>
                  <a:lnTo>
                    <a:pt x="1351" y="1137"/>
                  </a:lnTo>
                  <a:lnTo>
                    <a:pt x="1350" y="1149"/>
                  </a:lnTo>
                  <a:lnTo>
                    <a:pt x="1351" y="1156"/>
                  </a:lnTo>
                  <a:lnTo>
                    <a:pt x="1352" y="1163"/>
                  </a:lnTo>
                  <a:lnTo>
                    <a:pt x="1355" y="1169"/>
                  </a:lnTo>
                  <a:lnTo>
                    <a:pt x="1358" y="1175"/>
                  </a:lnTo>
                  <a:lnTo>
                    <a:pt x="1364" y="1186"/>
                  </a:lnTo>
                  <a:lnTo>
                    <a:pt x="1369" y="1196"/>
                  </a:lnTo>
                  <a:lnTo>
                    <a:pt x="1370" y="1202"/>
                  </a:lnTo>
                  <a:lnTo>
                    <a:pt x="1369" y="1207"/>
                  </a:lnTo>
                  <a:lnTo>
                    <a:pt x="1367" y="1212"/>
                  </a:lnTo>
                  <a:lnTo>
                    <a:pt x="1364" y="1217"/>
                  </a:lnTo>
                  <a:lnTo>
                    <a:pt x="1357" y="1227"/>
                  </a:lnTo>
                  <a:lnTo>
                    <a:pt x="1349" y="1238"/>
                  </a:lnTo>
                  <a:lnTo>
                    <a:pt x="1342" y="1251"/>
                  </a:lnTo>
                  <a:lnTo>
                    <a:pt x="1336" y="1267"/>
                  </a:lnTo>
                  <a:lnTo>
                    <a:pt x="1330" y="1280"/>
                  </a:lnTo>
                  <a:lnTo>
                    <a:pt x="1324" y="1290"/>
                  </a:lnTo>
                  <a:lnTo>
                    <a:pt x="1317" y="1299"/>
                  </a:lnTo>
                  <a:lnTo>
                    <a:pt x="1307" y="1307"/>
                  </a:lnTo>
                  <a:lnTo>
                    <a:pt x="1302" y="1311"/>
                  </a:lnTo>
                  <a:lnTo>
                    <a:pt x="1298" y="1314"/>
                  </a:lnTo>
                  <a:lnTo>
                    <a:pt x="1294" y="1315"/>
                  </a:lnTo>
                  <a:lnTo>
                    <a:pt x="1289" y="1317"/>
                  </a:lnTo>
                  <a:lnTo>
                    <a:pt x="1281" y="1317"/>
                  </a:lnTo>
                  <a:lnTo>
                    <a:pt x="1274" y="1318"/>
                  </a:lnTo>
                  <a:lnTo>
                    <a:pt x="1266" y="1320"/>
                  </a:lnTo>
                  <a:lnTo>
                    <a:pt x="1255" y="1324"/>
                  </a:lnTo>
                  <a:lnTo>
                    <a:pt x="1243" y="1328"/>
                  </a:lnTo>
                  <a:lnTo>
                    <a:pt x="1231" y="1332"/>
                  </a:lnTo>
                  <a:lnTo>
                    <a:pt x="1217" y="1337"/>
                  </a:lnTo>
                  <a:lnTo>
                    <a:pt x="1201" y="1342"/>
                  </a:lnTo>
                  <a:lnTo>
                    <a:pt x="1193" y="1346"/>
                  </a:lnTo>
                  <a:lnTo>
                    <a:pt x="1185" y="1352"/>
                  </a:lnTo>
                  <a:lnTo>
                    <a:pt x="1176" y="1361"/>
                  </a:lnTo>
                  <a:lnTo>
                    <a:pt x="1169" y="1369"/>
                  </a:lnTo>
                  <a:lnTo>
                    <a:pt x="1157" y="1387"/>
                  </a:lnTo>
                  <a:lnTo>
                    <a:pt x="1150" y="1399"/>
                  </a:lnTo>
                  <a:lnTo>
                    <a:pt x="1149" y="1404"/>
                  </a:lnTo>
                  <a:lnTo>
                    <a:pt x="1148" y="1410"/>
                  </a:lnTo>
                  <a:lnTo>
                    <a:pt x="1147" y="1418"/>
                  </a:lnTo>
                  <a:lnTo>
                    <a:pt x="1147" y="1425"/>
                  </a:lnTo>
                  <a:lnTo>
                    <a:pt x="1146" y="1439"/>
                  </a:lnTo>
                  <a:lnTo>
                    <a:pt x="1143" y="1450"/>
                  </a:lnTo>
                  <a:lnTo>
                    <a:pt x="1142" y="1454"/>
                  </a:lnTo>
                  <a:lnTo>
                    <a:pt x="1141" y="1459"/>
                  </a:lnTo>
                  <a:lnTo>
                    <a:pt x="1140" y="1464"/>
                  </a:lnTo>
                  <a:lnTo>
                    <a:pt x="1141" y="1469"/>
                  </a:lnTo>
                  <a:lnTo>
                    <a:pt x="1141" y="1475"/>
                  </a:lnTo>
                  <a:lnTo>
                    <a:pt x="1143" y="1478"/>
                  </a:lnTo>
                  <a:lnTo>
                    <a:pt x="1144" y="1483"/>
                  </a:lnTo>
                  <a:lnTo>
                    <a:pt x="1148" y="1485"/>
                  </a:lnTo>
                  <a:lnTo>
                    <a:pt x="1153" y="1491"/>
                  </a:lnTo>
                  <a:lnTo>
                    <a:pt x="1155" y="1498"/>
                  </a:lnTo>
                  <a:lnTo>
                    <a:pt x="1157" y="1508"/>
                  </a:lnTo>
                  <a:lnTo>
                    <a:pt x="1159" y="1520"/>
                  </a:lnTo>
                  <a:lnTo>
                    <a:pt x="1160" y="1526"/>
                  </a:lnTo>
                  <a:lnTo>
                    <a:pt x="1162" y="1532"/>
                  </a:lnTo>
                  <a:lnTo>
                    <a:pt x="1166" y="1536"/>
                  </a:lnTo>
                  <a:lnTo>
                    <a:pt x="1169" y="1541"/>
                  </a:lnTo>
                  <a:lnTo>
                    <a:pt x="1178" y="1551"/>
                  </a:lnTo>
                  <a:lnTo>
                    <a:pt x="1185" y="1558"/>
                  </a:lnTo>
                  <a:lnTo>
                    <a:pt x="1187" y="1561"/>
                  </a:lnTo>
                  <a:lnTo>
                    <a:pt x="1188" y="1566"/>
                  </a:lnTo>
                  <a:lnTo>
                    <a:pt x="1190" y="1571"/>
                  </a:lnTo>
                  <a:lnTo>
                    <a:pt x="1188" y="1576"/>
                  </a:lnTo>
                  <a:lnTo>
                    <a:pt x="1185" y="1585"/>
                  </a:lnTo>
                  <a:lnTo>
                    <a:pt x="1181" y="1595"/>
                  </a:lnTo>
                  <a:lnTo>
                    <a:pt x="1180" y="1598"/>
                  </a:lnTo>
                  <a:lnTo>
                    <a:pt x="1178" y="1602"/>
                  </a:lnTo>
                  <a:lnTo>
                    <a:pt x="1176" y="1604"/>
                  </a:lnTo>
                  <a:lnTo>
                    <a:pt x="1174" y="1604"/>
                  </a:lnTo>
                  <a:lnTo>
                    <a:pt x="1172" y="1604"/>
                  </a:lnTo>
                  <a:lnTo>
                    <a:pt x="1169" y="1603"/>
                  </a:lnTo>
                  <a:lnTo>
                    <a:pt x="1167" y="1601"/>
                  </a:lnTo>
                  <a:lnTo>
                    <a:pt x="1165" y="1597"/>
                  </a:lnTo>
                  <a:lnTo>
                    <a:pt x="1161" y="1595"/>
                  </a:lnTo>
                  <a:lnTo>
                    <a:pt x="1157" y="1592"/>
                  </a:lnTo>
                  <a:lnTo>
                    <a:pt x="1154" y="1592"/>
                  </a:lnTo>
                  <a:lnTo>
                    <a:pt x="1150" y="1592"/>
                  </a:lnTo>
                  <a:lnTo>
                    <a:pt x="1147" y="1595"/>
                  </a:lnTo>
                  <a:lnTo>
                    <a:pt x="1143" y="1598"/>
                  </a:lnTo>
                  <a:lnTo>
                    <a:pt x="1140" y="1602"/>
                  </a:lnTo>
                  <a:lnTo>
                    <a:pt x="1137" y="1608"/>
                  </a:lnTo>
                  <a:lnTo>
                    <a:pt x="1130" y="1622"/>
                  </a:lnTo>
                  <a:lnTo>
                    <a:pt x="1122" y="1640"/>
                  </a:lnTo>
                  <a:lnTo>
                    <a:pt x="1118" y="1651"/>
                  </a:lnTo>
                  <a:lnTo>
                    <a:pt x="1115" y="1660"/>
                  </a:lnTo>
                  <a:lnTo>
                    <a:pt x="1112" y="1670"/>
                  </a:lnTo>
                  <a:lnTo>
                    <a:pt x="1111" y="1678"/>
                  </a:lnTo>
                  <a:lnTo>
                    <a:pt x="1110" y="1685"/>
                  </a:lnTo>
                  <a:lnTo>
                    <a:pt x="1111" y="1690"/>
                  </a:lnTo>
                  <a:lnTo>
                    <a:pt x="1111" y="1693"/>
                  </a:lnTo>
                  <a:lnTo>
                    <a:pt x="1113" y="1696"/>
                  </a:lnTo>
                  <a:lnTo>
                    <a:pt x="1115" y="1698"/>
                  </a:lnTo>
                  <a:lnTo>
                    <a:pt x="1118" y="1699"/>
                  </a:lnTo>
                  <a:lnTo>
                    <a:pt x="1122" y="1699"/>
                  </a:lnTo>
                  <a:lnTo>
                    <a:pt x="1125" y="1699"/>
                  </a:lnTo>
                  <a:lnTo>
                    <a:pt x="1134" y="1700"/>
                  </a:lnTo>
                  <a:lnTo>
                    <a:pt x="1140" y="1703"/>
                  </a:lnTo>
                  <a:lnTo>
                    <a:pt x="1142" y="1705"/>
                  </a:lnTo>
                  <a:lnTo>
                    <a:pt x="1143" y="1708"/>
                  </a:lnTo>
                  <a:lnTo>
                    <a:pt x="1143" y="1711"/>
                  </a:lnTo>
                  <a:lnTo>
                    <a:pt x="1142" y="1716"/>
                  </a:lnTo>
                  <a:lnTo>
                    <a:pt x="1138" y="1725"/>
                  </a:lnTo>
                  <a:lnTo>
                    <a:pt x="1132" y="1733"/>
                  </a:lnTo>
                  <a:lnTo>
                    <a:pt x="1127" y="1741"/>
                  </a:lnTo>
                  <a:lnTo>
                    <a:pt x="1118" y="1749"/>
                  </a:lnTo>
                  <a:lnTo>
                    <a:pt x="1111" y="1761"/>
                  </a:lnTo>
                  <a:lnTo>
                    <a:pt x="1104" y="1774"/>
                  </a:lnTo>
                  <a:lnTo>
                    <a:pt x="1098" y="1788"/>
                  </a:lnTo>
                  <a:lnTo>
                    <a:pt x="1090" y="1799"/>
                  </a:lnTo>
                  <a:lnTo>
                    <a:pt x="1083" y="1806"/>
                  </a:lnTo>
                  <a:lnTo>
                    <a:pt x="1074" y="1811"/>
                  </a:lnTo>
                  <a:lnTo>
                    <a:pt x="1065" y="1815"/>
                  </a:lnTo>
                  <a:lnTo>
                    <a:pt x="1050" y="1818"/>
                  </a:lnTo>
                  <a:lnTo>
                    <a:pt x="1043" y="1821"/>
                  </a:lnTo>
                  <a:lnTo>
                    <a:pt x="1036" y="1824"/>
                  </a:lnTo>
                  <a:lnTo>
                    <a:pt x="1030" y="1826"/>
                  </a:lnTo>
                  <a:lnTo>
                    <a:pt x="1026" y="1830"/>
                  </a:lnTo>
                  <a:lnTo>
                    <a:pt x="1022" y="1834"/>
                  </a:lnTo>
                  <a:lnTo>
                    <a:pt x="1020" y="1837"/>
                  </a:lnTo>
                  <a:lnTo>
                    <a:pt x="1018" y="1841"/>
                  </a:lnTo>
                  <a:lnTo>
                    <a:pt x="1017" y="1844"/>
                  </a:lnTo>
                  <a:lnTo>
                    <a:pt x="1028" y="1859"/>
                  </a:lnTo>
                  <a:lnTo>
                    <a:pt x="1042" y="1878"/>
                  </a:lnTo>
                  <a:lnTo>
                    <a:pt x="1042" y="1880"/>
                  </a:lnTo>
                  <a:lnTo>
                    <a:pt x="1042" y="1882"/>
                  </a:lnTo>
                  <a:lnTo>
                    <a:pt x="1041" y="1883"/>
                  </a:lnTo>
                  <a:lnTo>
                    <a:pt x="1040" y="1886"/>
                  </a:lnTo>
                  <a:lnTo>
                    <a:pt x="1035" y="1888"/>
                  </a:lnTo>
                  <a:lnTo>
                    <a:pt x="1030" y="1891"/>
                  </a:lnTo>
                  <a:lnTo>
                    <a:pt x="1024" y="1893"/>
                  </a:lnTo>
                  <a:lnTo>
                    <a:pt x="1018" y="1895"/>
                  </a:lnTo>
                  <a:lnTo>
                    <a:pt x="1012" y="1899"/>
                  </a:lnTo>
                  <a:lnTo>
                    <a:pt x="1009" y="1905"/>
                  </a:lnTo>
                  <a:lnTo>
                    <a:pt x="1003" y="1919"/>
                  </a:lnTo>
                  <a:lnTo>
                    <a:pt x="998" y="1937"/>
                  </a:lnTo>
                  <a:lnTo>
                    <a:pt x="997" y="1945"/>
                  </a:lnTo>
                  <a:lnTo>
                    <a:pt x="996" y="1954"/>
                  </a:lnTo>
                  <a:lnTo>
                    <a:pt x="996" y="1962"/>
                  </a:lnTo>
                  <a:lnTo>
                    <a:pt x="997" y="1968"/>
                  </a:lnTo>
                  <a:lnTo>
                    <a:pt x="998" y="1974"/>
                  </a:lnTo>
                  <a:lnTo>
                    <a:pt x="998" y="1979"/>
                  </a:lnTo>
                  <a:lnTo>
                    <a:pt x="998" y="1983"/>
                  </a:lnTo>
                  <a:lnTo>
                    <a:pt x="997" y="1987"/>
                  </a:lnTo>
                  <a:lnTo>
                    <a:pt x="993" y="1994"/>
                  </a:lnTo>
                  <a:lnTo>
                    <a:pt x="989" y="2001"/>
                  </a:lnTo>
                  <a:lnTo>
                    <a:pt x="986" y="2012"/>
                  </a:lnTo>
                  <a:lnTo>
                    <a:pt x="985" y="2024"/>
                  </a:lnTo>
                  <a:lnTo>
                    <a:pt x="985" y="2036"/>
                  </a:lnTo>
                  <a:lnTo>
                    <a:pt x="982" y="2046"/>
                  </a:lnTo>
                  <a:lnTo>
                    <a:pt x="979" y="2057"/>
                  </a:lnTo>
                  <a:lnTo>
                    <a:pt x="979" y="2069"/>
                  </a:lnTo>
                  <a:lnTo>
                    <a:pt x="979" y="2075"/>
                  </a:lnTo>
                  <a:lnTo>
                    <a:pt x="978" y="2081"/>
                  </a:lnTo>
                  <a:lnTo>
                    <a:pt x="978" y="2087"/>
                  </a:lnTo>
                  <a:lnTo>
                    <a:pt x="976" y="2092"/>
                  </a:lnTo>
                  <a:lnTo>
                    <a:pt x="968" y="2101"/>
                  </a:lnTo>
                  <a:lnTo>
                    <a:pt x="959" y="2111"/>
                  </a:lnTo>
                  <a:lnTo>
                    <a:pt x="948" y="2120"/>
                  </a:lnTo>
                  <a:lnTo>
                    <a:pt x="936" y="2130"/>
                  </a:lnTo>
                  <a:lnTo>
                    <a:pt x="932" y="2135"/>
                  </a:lnTo>
                  <a:lnTo>
                    <a:pt x="929" y="2141"/>
                  </a:lnTo>
                  <a:lnTo>
                    <a:pt x="929" y="2149"/>
                  </a:lnTo>
                  <a:lnTo>
                    <a:pt x="929" y="2156"/>
                  </a:lnTo>
                  <a:lnTo>
                    <a:pt x="932" y="2163"/>
                  </a:lnTo>
                  <a:lnTo>
                    <a:pt x="935" y="2170"/>
                  </a:lnTo>
                  <a:lnTo>
                    <a:pt x="940" y="2176"/>
                  </a:lnTo>
                  <a:lnTo>
                    <a:pt x="946" y="2181"/>
                  </a:lnTo>
                  <a:lnTo>
                    <a:pt x="951" y="2185"/>
                  </a:lnTo>
                  <a:lnTo>
                    <a:pt x="954" y="2189"/>
                  </a:lnTo>
                  <a:lnTo>
                    <a:pt x="957" y="2194"/>
                  </a:lnTo>
                  <a:lnTo>
                    <a:pt x="957" y="2197"/>
                  </a:lnTo>
                  <a:lnTo>
                    <a:pt x="955" y="2201"/>
                  </a:lnTo>
                  <a:lnTo>
                    <a:pt x="952" y="2204"/>
                  </a:lnTo>
                  <a:lnTo>
                    <a:pt x="948" y="2209"/>
                  </a:lnTo>
                  <a:lnTo>
                    <a:pt x="943" y="2214"/>
                  </a:lnTo>
                  <a:lnTo>
                    <a:pt x="940" y="2217"/>
                  </a:lnTo>
                  <a:lnTo>
                    <a:pt x="939" y="2222"/>
                  </a:lnTo>
                  <a:lnTo>
                    <a:pt x="939" y="2227"/>
                  </a:lnTo>
                  <a:lnTo>
                    <a:pt x="939" y="2232"/>
                  </a:lnTo>
                  <a:lnTo>
                    <a:pt x="942" y="2242"/>
                  </a:lnTo>
                  <a:lnTo>
                    <a:pt x="945" y="2248"/>
                  </a:lnTo>
                  <a:lnTo>
                    <a:pt x="946" y="2254"/>
                  </a:lnTo>
                  <a:lnTo>
                    <a:pt x="947" y="2266"/>
                  </a:lnTo>
                  <a:lnTo>
                    <a:pt x="947" y="2271"/>
                  </a:lnTo>
                  <a:lnTo>
                    <a:pt x="946" y="2273"/>
                  </a:lnTo>
                  <a:lnTo>
                    <a:pt x="946" y="2276"/>
                  </a:lnTo>
                  <a:lnTo>
                    <a:pt x="943" y="2277"/>
                  </a:lnTo>
                  <a:lnTo>
                    <a:pt x="942" y="2277"/>
                  </a:lnTo>
                  <a:lnTo>
                    <a:pt x="940" y="2277"/>
                  </a:lnTo>
                  <a:lnTo>
                    <a:pt x="939" y="2276"/>
                  </a:lnTo>
                  <a:lnTo>
                    <a:pt x="936" y="2273"/>
                  </a:lnTo>
                  <a:lnTo>
                    <a:pt x="934" y="2271"/>
                  </a:lnTo>
                  <a:lnTo>
                    <a:pt x="932" y="2271"/>
                  </a:lnTo>
                  <a:lnTo>
                    <a:pt x="928" y="2271"/>
                  </a:lnTo>
                  <a:lnTo>
                    <a:pt x="924" y="2272"/>
                  </a:lnTo>
                  <a:lnTo>
                    <a:pt x="921" y="2275"/>
                  </a:lnTo>
                  <a:lnTo>
                    <a:pt x="917" y="2278"/>
                  </a:lnTo>
                  <a:lnTo>
                    <a:pt x="914" y="2283"/>
                  </a:lnTo>
                  <a:lnTo>
                    <a:pt x="910" y="2289"/>
                  </a:lnTo>
                  <a:lnTo>
                    <a:pt x="904" y="2304"/>
                  </a:lnTo>
                  <a:lnTo>
                    <a:pt x="899" y="2321"/>
                  </a:lnTo>
                  <a:lnTo>
                    <a:pt x="896" y="2335"/>
                  </a:lnTo>
                  <a:lnTo>
                    <a:pt x="894" y="2343"/>
                  </a:lnTo>
                  <a:lnTo>
                    <a:pt x="901" y="2354"/>
                  </a:lnTo>
                  <a:lnTo>
                    <a:pt x="904" y="2364"/>
                  </a:lnTo>
                  <a:lnTo>
                    <a:pt x="901" y="2370"/>
                  </a:lnTo>
                  <a:lnTo>
                    <a:pt x="899" y="2376"/>
                  </a:lnTo>
                  <a:lnTo>
                    <a:pt x="899" y="2378"/>
                  </a:lnTo>
                  <a:lnTo>
                    <a:pt x="901" y="2380"/>
                  </a:lnTo>
                  <a:lnTo>
                    <a:pt x="903" y="2383"/>
                  </a:lnTo>
                  <a:lnTo>
                    <a:pt x="908" y="2385"/>
                  </a:lnTo>
                  <a:lnTo>
                    <a:pt x="913" y="2387"/>
                  </a:lnTo>
                  <a:lnTo>
                    <a:pt x="917" y="2391"/>
                  </a:lnTo>
                  <a:lnTo>
                    <a:pt x="921" y="2393"/>
                  </a:lnTo>
                  <a:lnTo>
                    <a:pt x="923" y="2397"/>
                  </a:lnTo>
                  <a:lnTo>
                    <a:pt x="926" y="2401"/>
                  </a:lnTo>
                  <a:lnTo>
                    <a:pt x="927" y="2404"/>
                  </a:lnTo>
                  <a:lnTo>
                    <a:pt x="928" y="2408"/>
                  </a:lnTo>
                  <a:lnTo>
                    <a:pt x="928" y="2411"/>
                  </a:lnTo>
                  <a:lnTo>
                    <a:pt x="927" y="2414"/>
                  </a:lnTo>
                  <a:lnTo>
                    <a:pt x="926" y="2416"/>
                  </a:lnTo>
                  <a:lnTo>
                    <a:pt x="923" y="2418"/>
                  </a:lnTo>
                  <a:lnTo>
                    <a:pt x="921" y="2420"/>
                  </a:lnTo>
                  <a:lnTo>
                    <a:pt x="914" y="2422"/>
                  </a:lnTo>
                  <a:lnTo>
                    <a:pt x="905" y="2422"/>
                  </a:lnTo>
                  <a:lnTo>
                    <a:pt x="897" y="2422"/>
                  </a:lnTo>
                  <a:lnTo>
                    <a:pt x="890" y="2421"/>
                  </a:lnTo>
                  <a:lnTo>
                    <a:pt x="883" y="2417"/>
                  </a:lnTo>
                  <a:lnTo>
                    <a:pt x="877" y="2412"/>
                  </a:lnTo>
                  <a:lnTo>
                    <a:pt x="870" y="2406"/>
                  </a:lnTo>
                  <a:lnTo>
                    <a:pt x="860" y="2401"/>
                  </a:lnTo>
                  <a:lnTo>
                    <a:pt x="852" y="2396"/>
                  </a:lnTo>
                  <a:lnTo>
                    <a:pt x="845" y="2393"/>
                  </a:lnTo>
                  <a:lnTo>
                    <a:pt x="839" y="2391"/>
                  </a:lnTo>
                  <a:lnTo>
                    <a:pt x="832" y="2384"/>
                  </a:lnTo>
                  <a:lnTo>
                    <a:pt x="825" y="2376"/>
                  </a:lnTo>
                  <a:lnTo>
                    <a:pt x="817" y="2366"/>
                  </a:lnTo>
                  <a:lnTo>
                    <a:pt x="810" y="2357"/>
                  </a:lnTo>
                  <a:lnTo>
                    <a:pt x="802" y="2347"/>
                  </a:lnTo>
                  <a:lnTo>
                    <a:pt x="794" y="2339"/>
                  </a:lnTo>
                  <a:lnTo>
                    <a:pt x="785" y="2334"/>
                  </a:lnTo>
                  <a:lnTo>
                    <a:pt x="777" y="2332"/>
                  </a:lnTo>
                  <a:lnTo>
                    <a:pt x="766" y="2330"/>
                  </a:lnTo>
                  <a:lnTo>
                    <a:pt x="762" y="2332"/>
                  </a:lnTo>
                  <a:lnTo>
                    <a:pt x="757" y="2333"/>
                  </a:lnTo>
                  <a:lnTo>
                    <a:pt x="752" y="2334"/>
                  </a:lnTo>
                  <a:lnTo>
                    <a:pt x="749" y="2338"/>
                  </a:lnTo>
                  <a:lnTo>
                    <a:pt x="743" y="2343"/>
                  </a:lnTo>
                  <a:lnTo>
                    <a:pt x="738" y="2347"/>
                  </a:lnTo>
                  <a:lnTo>
                    <a:pt x="733" y="2349"/>
                  </a:lnTo>
                  <a:lnTo>
                    <a:pt x="726" y="2349"/>
                  </a:lnTo>
                  <a:lnTo>
                    <a:pt x="719" y="2349"/>
                  </a:lnTo>
                  <a:lnTo>
                    <a:pt x="712" y="2349"/>
                  </a:lnTo>
                  <a:lnTo>
                    <a:pt x="706" y="2352"/>
                  </a:lnTo>
                  <a:lnTo>
                    <a:pt x="700" y="2358"/>
                  </a:lnTo>
                  <a:lnTo>
                    <a:pt x="691" y="2366"/>
                  </a:lnTo>
                  <a:lnTo>
                    <a:pt x="683" y="2374"/>
                  </a:lnTo>
                  <a:lnTo>
                    <a:pt x="678" y="2378"/>
                  </a:lnTo>
                  <a:lnTo>
                    <a:pt x="674" y="2380"/>
                  </a:lnTo>
                  <a:lnTo>
                    <a:pt x="668" y="2382"/>
                  </a:lnTo>
                  <a:lnTo>
                    <a:pt x="661" y="2383"/>
                  </a:lnTo>
                  <a:lnTo>
                    <a:pt x="647" y="2383"/>
                  </a:lnTo>
                  <a:lnTo>
                    <a:pt x="633" y="2383"/>
                  </a:lnTo>
                  <a:lnTo>
                    <a:pt x="620" y="2383"/>
                  </a:lnTo>
                  <a:lnTo>
                    <a:pt x="608" y="2383"/>
                  </a:lnTo>
                  <a:lnTo>
                    <a:pt x="602" y="2384"/>
                  </a:lnTo>
                  <a:lnTo>
                    <a:pt x="596" y="2385"/>
                  </a:lnTo>
                  <a:lnTo>
                    <a:pt x="592" y="2387"/>
                  </a:lnTo>
                  <a:lnTo>
                    <a:pt x="587" y="2390"/>
                  </a:lnTo>
                  <a:lnTo>
                    <a:pt x="583" y="2393"/>
                  </a:lnTo>
                  <a:lnTo>
                    <a:pt x="580" y="2397"/>
                  </a:lnTo>
                  <a:lnTo>
                    <a:pt x="576" y="2402"/>
                  </a:lnTo>
                  <a:lnTo>
                    <a:pt x="574" y="2406"/>
                  </a:lnTo>
                  <a:lnTo>
                    <a:pt x="570" y="2415"/>
                  </a:lnTo>
                  <a:lnTo>
                    <a:pt x="568" y="2422"/>
                  </a:lnTo>
                  <a:lnTo>
                    <a:pt x="567" y="2427"/>
                  </a:lnTo>
                  <a:lnTo>
                    <a:pt x="563" y="2430"/>
                  </a:lnTo>
                  <a:lnTo>
                    <a:pt x="561" y="2431"/>
                  </a:lnTo>
                  <a:lnTo>
                    <a:pt x="557" y="2430"/>
                  </a:lnTo>
                  <a:lnTo>
                    <a:pt x="554" y="2429"/>
                  </a:lnTo>
                  <a:lnTo>
                    <a:pt x="550" y="2428"/>
                  </a:lnTo>
                  <a:lnTo>
                    <a:pt x="542" y="2423"/>
                  </a:lnTo>
                  <a:lnTo>
                    <a:pt x="533" y="2420"/>
                  </a:lnTo>
                  <a:lnTo>
                    <a:pt x="525" y="2417"/>
                  </a:lnTo>
                  <a:lnTo>
                    <a:pt x="518" y="2417"/>
                  </a:lnTo>
                  <a:lnTo>
                    <a:pt x="516" y="2418"/>
                  </a:lnTo>
                  <a:lnTo>
                    <a:pt x="512" y="2420"/>
                  </a:lnTo>
                  <a:lnTo>
                    <a:pt x="511" y="2422"/>
                  </a:lnTo>
                  <a:lnTo>
                    <a:pt x="508" y="2425"/>
                  </a:lnTo>
                  <a:lnTo>
                    <a:pt x="505" y="2437"/>
                  </a:lnTo>
                  <a:lnTo>
                    <a:pt x="501" y="2445"/>
                  </a:lnTo>
                  <a:lnTo>
                    <a:pt x="498" y="2447"/>
                  </a:lnTo>
                  <a:lnTo>
                    <a:pt x="493" y="2447"/>
                  </a:lnTo>
                  <a:lnTo>
                    <a:pt x="489" y="2446"/>
                  </a:lnTo>
                  <a:lnTo>
                    <a:pt x="485" y="2441"/>
                  </a:lnTo>
                  <a:lnTo>
                    <a:pt x="482" y="2439"/>
                  </a:lnTo>
                  <a:lnTo>
                    <a:pt x="480" y="2437"/>
                  </a:lnTo>
                  <a:lnTo>
                    <a:pt x="476" y="2437"/>
                  </a:lnTo>
                  <a:lnTo>
                    <a:pt x="473" y="2439"/>
                  </a:lnTo>
                  <a:lnTo>
                    <a:pt x="464" y="2441"/>
                  </a:lnTo>
                  <a:lnTo>
                    <a:pt x="456" y="2446"/>
                  </a:lnTo>
                  <a:lnTo>
                    <a:pt x="445" y="2450"/>
                  </a:lnTo>
                  <a:lnTo>
                    <a:pt x="432" y="2456"/>
                  </a:lnTo>
                  <a:lnTo>
                    <a:pt x="419" y="2462"/>
                  </a:lnTo>
                  <a:lnTo>
                    <a:pt x="407" y="2468"/>
                  </a:lnTo>
                  <a:lnTo>
                    <a:pt x="401" y="2471"/>
                  </a:lnTo>
                  <a:lnTo>
                    <a:pt x="397" y="2473"/>
                  </a:lnTo>
                  <a:lnTo>
                    <a:pt x="392" y="2473"/>
                  </a:lnTo>
                  <a:lnTo>
                    <a:pt x="387" y="2473"/>
                  </a:lnTo>
                  <a:lnTo>
                    <a:pt x="384" y="2472"/>
                  </a:lnTo>
                  <a:lnTo>
                    <a:pt x="380" y="2471"/>
                  </a:lnTo>
                  <a:lnTo>
                    <a:pt x="378" y="2468"/>
                  </a:lnTo>
                  <a:lnTo>
                    <a:pt x="376" y="2465"/>
                  </a:lnTo>
                  <a:lnTo>
                    <a:pt x="374" y="2458"/>
                  </a:lnTo>
                  <a:lnTo>
                    <a:pt x="369" y="2448"/>
                  </a:lnTo>
                  <a:lnTo>
                    <a:pt x="367" y="2443"/>
                  </a:lnTo>
                  <a:lnTo>
                    <a:pt x="363" y="2440"/>
                  </a:lnTo>
                  <a:lnTo>
                    <a:pt x="360" y="2437"/>
                  </a:lnTo>
                  <a:lnTo>
                    <a:pt x="356" y="2435"/>
                  </a:lnTo>
                  <a:lnTo>
                    <a:pt x="347" y="2434"/>
                  </a:lnTo>
                  <a:lnTo>
                    <a:pt x="340" y="2433"/>
                  </a:lnTo>
                  <a:lnTo>
                    <a:pt x="336" y="2433"/>
                  </a:lnTo>
                  <a:lnTo>
                    <a:pt x="332" y="2431"/>
                  </a:lnTo>
                  <a:lnTo>
                    <a:pt x="330" y="2429"/>
                  </a:lnTo>
                  <a:lnTo>
                    <a:pt x="328" y="2425"/>
                  </a:lnTo>
                  <a:lnTo>
                    <a:pt x="324" y="2420"/>
                  </a:lnTo>
                  <a:lnTo>
                    <a:pt x="319" y="2415"/>
                  </a:lnTo>
                  <a:lnTo>
                    <a:pt x="315" y="2412"/>
                  </a:lnTo>
                  <a:lnTo>
                    <a:pt x="308" y="2410"/>
                  </a:lnTo>
                  <a:lnTo>
                    <a:pt x="302" y="2409"/>
                  </a:lnTo>
                  <a:lnTo>
                    <a:pt x="297" y="2406"/>
                  </a:lnTo>
                  <a:lnTo>
                    <a:pt x="294" y="2404"/>
                  </a:lnTo>
                  <a:lnTo>
                    <a:pt x="294" y="2402"/>
                  </a:lnTo>
                  <a:lnTo>
                    <a:pt x="294" y="2399"/>
                  </a:lnTo>
                  <a:lnTo>
                    <a:pt x="296" y="2396"/>
                  </a:lnTo>
                  <a:lnTo>
                    <a:pt x="298" y="2392"/>
                  </a:lnTo>
                  <a:lnTo>
                    <a:pt x="303" y="2390"/>
                  </a:lnTo>
                  <a:lnTo>
                    <a:pt x="308" y="2387"/>
                  </a:lnTo>
                  <a:lnTo>
                    <a:pt x="313" y="2385"/>
                  </a:lnTo>
                  <a:lnTo>
                    <a:pt x="327" y="2380"/>
                  </a:lnTo>
                  <a:lnTo>
                    <a:pt x="337" y="2374"/>
                  </a:lnTo>
                  <a:lnTo>
                    <a:pt x="346" y="2365"/>
                  </a:lnTo>
                  <a:lnTo>
                    <a:pt x="355" y="2353"/>
                  </a:lnTo>
                  <a:lnTo>
                    <a:pt x="362" y="2341"/>
                  </a:lnTo>
                  <a:lnTo>
                    <a:pt x="367" y="2332"/>
                  </a:lnTo>
                  <a:lnTo>
                    <a:pt x="368" y="2322"/>
                  </a:lnTo>
                  <a:lnTo>
                    <a:pt x="369" y="2314"/>
                  </a:lnTo>
                  <a:lnTo>
                    <a:pt x="368" y="2304"/>
                  </a:lnTo>
                  <a:lnTo>
                    <a:pt x="368" y="2296"/>
                  </a:lnTo>
                  <a:lnTo>
                    <a:pt x="367" y="2289"/>
                  </a:lnTo>
                  <a:lnTo>
                    <a:pt x="368" y="2282"/>
                  </a:lnTo>
                  <a:lnTo>
                    <a:pt x="371" y="2277"/>
                  </a:lnTo>
                  <a:lnTo>
                    <a:pt x="373" y="2272"/>
                  </a:lnTo>
                  <a:lnTo>
                    <a:pt x="378" y="2267"/>
                  </a:lnTo>
                  <a:lnTo>
                    <a:pt x="385" y="2260"/>
                  </a:lnTo>
                  <a:lnTo>
                    <a:pt x="398" y="2247"/>
                  </a:lnTo>
                  <a:lnTo>
                    <a:pt x="411" y="2238"/>
                  </a:lnTo>
                  <a:lnTo>
                    <a:pt x="423" y="2229"/>
                  </a:lnTo>
                  <a:lnTo>
                    <a:pt x="436" y="2223"/>
                  </a:lnTo>
                  <a:lnTo>
                    <a:pt x="450" y="2217"/>
                  </a:lnTo>
                  <a:lnTo>
                    <a:pt x="462" y="2212"/>
                  </a:lnTo>
                  <a:lnTo>
                    <a:pt x="474" y="2204"/>
                  </a:lnTo>
                  <a:lnTo>
                    <a:pt x="485" y="2195"/>
                  </a:lnTo>
                  <a:lnTo>
                    <a:pt x="488" y="2190"/>
                  </a:lnTo>
                  <a:lnTo>
                    <a:pt x="491" y="2187"/>
                  </a:lnTo>
                  <a:lnTo>
                    <a:pt x="492" y="2183"/>
                  </a:lnTo>
                  <a:lnTo>
                    <a:pt x="492" y="2179"/>
                  </a:lnTo>
                  <a:lnTo>
                    <a:pt x="491" y="2177"/>
                  </a:lnTo>
                  <a:lnTo>
                    <a:pt x="488" y="2175"/>
                  </a:lnTo>
                  <a:lnTo>
                    <a:pt x="486" y="2174"/>
                  </a:lnTo>
                  <a:lnTo>
                    <a:pt x="483" y="2172"/>
                  </a:lnTo>
                  <a:lnTo>
                    <a:pt x="481" y="2171"/>
                  </a:lnTo>
                  <a:lnTo>
                    <a:pt x="480" y="2170"/>
                  </a:lnTo>
                  <a:lnTo>
                    <a:pt x="479" y="2168"/>
                  </a:lnTo>
                  <a:lnTo>
                    <a:pt x="480" y="2165"/>
                  </a:lnTo>
                  <a:lnTo>
                    <a:pt x="482" y="2159"/>
                  </a:lnTo>
                  <a:lnTo>
                    <a:pt x="487" y="2151"/>
                  </a:lnTo>
                  <a:lnTo>
                    <a:pt x="489" y="2146"/>
                  </a:lnTo>
                  <a:lnTo>
                    <a:pt x="492" y="2141"/>
                  </a:lnTo>
                  <a:lnTo>
                    <a:pt x="493" y="2137"/>
                  </a:lnTo>
                  <a:lnTo>
                    <a:pt x="493" y="2132"/>
                  </a:lnTo>
                  <a:lnTo>
                    <a:pt x="493" y="2127"/>
                  </a:lnTo>
                  <a:lnTo>
                    <a:pt x="492" y="2124"/>
                  </a:lnTo>
                  <a:lnTo>
                    <a:pt x="489" y="2120"/>
                  </a:lnTo>
                  <a:lnTo>
                    <a:pt x="486" y="2116"/>
                  </a:lnTo>
                  <a:lnTo>
                    <a:pt x="475" y="2111"/>
                  </a:lnTo>
                  <a:lnTo>
                    <a:pt x="464" y="2103"/>
                  </a:lnTo>
                  <a:lnTo>
                    <a:pt x="453" y="2096"/>
                  </a:lnTo>
                  <a:lnTo>
                    <a:pt x="443" y="2088"/>
                  </a:lnTo>
                  <a:lnTo>
                    <a:pt x="434" y="2081"/>
                  </a:lnTo>
                  <a:lnTo>
                    <a:pt x="425" y="2075"/>
                  </a:lnTo>
                  <a:lnTo>
                    <a:pt x="420" y="2072"/>
                  </a:lnTo>
                  <a:lnTo>
                    <a:pt x="416" y="2071"/>
                  </a:lnTo>
                  <a:lnTo>
                    <a:pt x="412" y="2070"/>
                  </a:lnTo>
                  <a:lnTo>
                    <a:pt x="407" y="2070"/>
                  </a:lnTo>
                  <a:lnTo>
                    <a:pt x="403" y="2070"/>
                  </a:lnTo>
                  <a:lnTo>
                    <a:pt x="398" y="2072"/>
                  </a:lnTo>
                  <a:lnTo>
                    <a:pt x="394" y="2075"/>
                  </a:lnTo>
                  <a:lnTo>
                    <a:pt x="390" y="2078"/>
                  </a:lnTo>
                  <a:lnTo>
                    <a:pt x="381" y="2087"/>
                  </a:lnTo>
                  <a:lnTo>
                    <a:pt x="375" y="2095"/>
                  </a:lnTo>
                  <a:lnTo>
                    <a:pt x="368" y="2103"/>
                  </a:lnTo>
                  <a:lnTo>
                    <a:pt x="361" y="2112"/>
                  </a:lnTo>
                  <a:lnTo>
                    <a:pt x="351" y="2118"/>
                  </a:lnTo>
                  <a:lnTo>
                    <a:pt x="342" y="2122"/>
                  </a:lnTo>
                  <a:lnTo>
                    <a:pt x="332" y="2125"/>
                  </a:lnTo>
                  <a:lnTo>
                    <a:pt x="322" y="2126"/>
                  </a:lnTo>
                  <a:lnTo>
                    <a:pt x="310" y="2126"/>
                  </a:lnTo>
                  <a:lnTo>
                    <a:pt x="299" y="2124"/>
                  </a:lnTo>
                  <a:lnTo>
                    <a:pt x="288" y="2122"/>
                  </a:lnTo>
                  <a:lnTo>
                    <a:pt x="279" y="2120"/>
                  </a:lnTo>
                  <a:lnTo>
                    <a:pt x="274" y="2120"/>
                  </a:lnTo>
                  <a:lnTo>
                    <a:pt x="268" y="2121"/>
                  </a:lnTo>
                  <a:lnTo>
                    <a:pt x="262" y="2122"/>
                  </a:lnTo>
                  <a:lnTo>
                    <a:pt x="256" y="2125"/>
                  </a:lnTo>
                  <a:lnTo>
                    <a:pt x="246" y="2132"/>
                  </a:lnTo>
                  <a:lnTo>
                    <a:pt x="237" y="2137"/>
                  </a:lnTo>
                  <a:lnTo>
                    <a:pt x="231" y="2140"/>
                  </a:lnTo>
                  <a:lnTo>
                    <a:pt x="225" y="2141"/>
                  </a:lnTo>
                  <a:lnTo>
                    <a:pt x="223" y="2140"/>
                  </a:lnTo>
                  <a:lnTo>
                    <a:pt x="222" y="2137"/>
                  </a:lnTo>
                  <a:lnTo>
                    <a:pt x="222" y="2132"/>
                  </a:lnTo>
                  <a:lnTo>
                    <a:pt x="222" y="2127"/>
                  </a:lnTo>
                  <a:lnTo>
                    <a:pt x="223" y="2114"/>
                  </a:lnTo>
                  <a:lnTo>
                    <a:pt x="222" y="2103"/>
                  </a:lnTo>
                  <a:lnTo>
                    <a:pt x="217" y="2094"/>
                  </a:lnTo>
                  <a:lnTo>
                    <a:pt x="210" y="2084"/>
                  </a:lnTo>
                  <a:lnTo>
                    <a:pt x="203" y="2076"/>
                  </a:lnTo>
                  <a:lnTo>
                    <a:pt x="197" y="2070"/>
                  </a:lnTo>
                  <a:lnTo>
                    <a:pt x="192" y="2067"/>
                  </a:lnTo>
                  <a:lnTo>
                    <a:pt x="186" y="2063"/>
                  </a:lnTo>
                  <a:lnTo>
                    <a:pt x="185" y="2061"/>
                  </a:lnTo>
                  <a:lnTo>
                    <a:pt x="184" y="2058"/>
                  </a:lnTo>
                  <a:lnTo>
                    <a:pt x="183" y="2055"/>
                  </a:lnTo>
                  <a:lnTo>
                    <a:pt x="184" y="2051"/>
                  </a:lnTo>
                  <a:lnTo>
                    <a:pt x="187" y="2042"/>
                  </a:lnTo>
                  <a:lnTo>
                    <a:pt x="190" y="2029"/>
                  </a:lnTo>
                  <a:lnTo>
                    <a:pt x="191" y="2021"/>
                  </a:lnTo>
                  <a:lnTo>
                    <a:pt x="191" y="2014"/>
                  </a:lnTo>
                  <a:lnTo>
                    <a:pt x="191" y="2007"/>
                  </a:lnTo>
                  <a:lnTo>
                    <a:pt x="190" y="1999"/>
                  </a:lnTo>
                  <a:lnTo>
                    <a:pt x="187" y="1993"/>
                  </a:lnTo>
                  <a:lnTo>
                    <a:pt x="184" y="1987"/>
                  </a:lnTo>
                  <a:lnTo>
                    <a:pt x="180" y="1982"/>
                  </a:lnTo>
                  <a:lnTo>
                    <a:pt x="177" y="1977"/>
                  </a:lnTo>
                  <a:lnTo>
                    <a:pt x="172" y="1971"/>
                  </a:lnTo>
                  <a:lnTo>
                    <a:pt x="170" y="1966"/>
                  </a:lnTo>
                  <a:lnTo>
                    <a:pt x="166" y="1957"/>
                  </a:lnTo>
                  <a:lnTo>
                    <a:pt x="165" y="1948"/>
                  </a:lnTo>
                  <a:lnTo>
                    <a:pt x="165" y="1942"/>
                  </a:lnTo>
                  <a:lnTo>
                    <a:pt x="165" y="1937"/>
                  </a:lnTo>
                  <a:lnTo>
                    <a:pt x="166" y="1932"/>
                  </a:lnTo>
                  <a:lnTo>
                    <a:pt x="168" y="1929"/>
                  </a:lnTo>
                  <a:lnTo>
                    <a:pt x="172" y="1920"/>
                  </a:lnTo>
                  <a:lnTo>
                    <a:pt x="178" y="1912"/>
                  </a:lnTo>
                  <a:lnTo>
                    <a:pt x="183" y="1904"/>
                  </a:lnTo>
                  <a:lnTo>
                    <a:pt x="189" y="1895"/>
                  </a:lnTo>
                  <a:lnTo>
                    <a:pt x="192" y="1886"/>
                  </a:lnTo>
                  <a:lnTo>
                    <a:pt x="195" y="1874"/>
                  </a:lnTo>
                  <a:lnTo>
                    <a:pt x="197" y="1851"/>
                  </a:lnTo>
                  <a:lnTo>
                    <a:pt x="201" y="1830"/>
                  </a:lnTo>
                  <a:lnTo>
                    <a:pt x="202" y="1822"/>
                  </a:lnTo>
                  <a:lnTo>
                    <a:pt x="205" y="1813"/>
                  </a:lnTo>
                  <a:lnTo>
                    <a:pt x="209" y="1806"/>
                  </a:lnTo>
                  <a:lnTo>
                    <a:pt x="212" y="1800"/>
                  </a:lnTo>
                  <a:lnTo>
                    <a:pt x="228" y="1790"/>
                  </a:lnTo>
                  <a:lnTo>
                    <a:pt x="247" y="1778"/>
                  </a:lnTo>
                  <a:lnTo>
                    <a:pt x="256" y="1772"/>
                  </a:lnTo>
                  <a:lnTo>
                    <a:pt x="265" y="1766"/>
                  </a:lnTo>
                  <a:lnTo>
                    <a:pt x="271" y="1761"/>
                  </a:lnTo>
                  <a:lnTo>
                    <a:pt x="274" y="1755"/>
                  </a:lnTo>
                  <a:lnTo>
                    <a:pt x="275" y="1749"/>
                  </a:lnTo>
                  <a:lnTo>
                    <a:pt x="275" y="1744"/>
                  </a:lnTo>
                  <a:lnTo>
                    <a:pt x="273" y="1741"/>
                  </a:lnTo>
                  <a:lnTo>
                    <a:pt x="271" y="1737"/>
                  </a:lnTo>
                  <a:lnTo>
                    <a:pt x="266" y="1736"/>
                  </a:lnTo>
                  <a:lnTo>
                    <a:pt x="261" y="1735"/>
                  </a:lnTo>
                  <a:lnTo>
                    <a:pt x="255" y="1735"/>
                  </a:lnTo>
                  <a:lnTo>
                    <a:pt x="248" y="1736"/>
                  </a:lnTo>
                  <a:lnTo>
                    <a:pt x="234" y="1741"/>
                  </a:lnTo>
                  <a:lnTo>
                    <a:pt x="222" y="1746"/>
                  </a:lnTo>
                  <a:lnTo>
                    <a:pt x="210" y="1750"/>
                  </a:lnTo>
                  <a:lnTo>
                    <a:pt x="197" y="1753"/>
                  </a:lnTo>
                  <a:lnTo>
                    <a:pt x="190" y="1753"/>
                  </a:lnTo>
                  <a:lnTo>
                    <a:pt x="185" y="1750"/>
                  </a:lnTo>
                  <a:lnTo>
                    <a:pt x="181" y="1747"/>
                  </a:lnTo>
                  <a:lnTo>
                    <a:pt x="179" y="1743"/>
                  </a:lnTo>
                  <a:lnTo>
                    <a:pt x="179" y="1738"/>
                  </a:lnTo>
                  <a:lnTo>
                    <a:pt x="180" y="1733"/>
                  </a:lnTo>
                  <a:lnTo>
                    <a:pt x="183" y="1728"/>
                  </a:lnTo>
                  <a:lnTo>
                    <a:pt x="187" y="1722"/>
                  </a:lnTo>
                  <a:lnTo>
                    <a:pt x="197" y="1712"/>
                  </a:lnTo>
                  <a:lnTo>
                    <a:pt x="203" y="1704"/>
                  </a:lnTo>
                  <a:lnTo>
                    <a:pt x="204" y="1699"/>
                  </a:lnTo>
                  <a:lnTo>
                    <a:pt x="205" y="1695"/>
                  </a:lnTo>
                  <a:lnTo>
                    <a:pt x="205" y="1690"/>
                  </a:lnTo>
                  <a:lnTo>
                    <a:pt x="204" y="1685"/>
                  </a:lnTo>
                  <a:lnTo>
                    <a:pt x="202" y="1675"/>
                  </a:lnTo>
                  <a:lnTo>
                    <a:pt x="203" y="1666"/>
                  </a:lnTo>
                  <a:lnTo>
                    <a:pt x="204" y="1661"/>
                  </a:lnTo>
                  <a:lnTo>
                    <a:pt x="205" y="1656"/>
                  </a:lnTo>
                  <a:lnTo>
                    <a:pt x="208" y="1653"/>
                  </a:lnTo>
                  <a:lnTo>
                    <a:pt x="212" y="1648"/>
                  </a:lnTo>
                  <a:lnTo>
                    <a:pt x="215" y="1642"/>
                  </a:lnTo>
                  <a:lnTo>
                    <a:pt x="218" y="1636"/>
                  </a:lnTo>
                  <a:lnTo>
                    <a:pt x="220" y="1629"/>
                  </a:lnTo>
                  <a:lnTo>
                    <a:pt x="221" y="1621"/>
                  </a:lnTo>
                  <a:lnTo>
                    <a:pt x="222" y="1605"/>
                  </a:lnTo>
                  <a:lnTo>
                    <a:pt x="221" y="1593"/>
                  </a:lnTo>
                  <a:lnTo>
                    <a:pt x="220" y="1589"/>
                  </a:lnTo>
                  <a:lnTo>
                    <a:pt x="216" y="1584"/>
                  </a:lnTo>
                  <a:lnTo>
                    <a:pt x="212" y="1580"/>
                  </a:lnTo>
                  <a:lnTo>
                    <a:pt x="208" y="1577"/>
                  </a:lnTo>
                  <a:lnTo>
                    <a:pt x="202" y="1573"/>
                  </a:lnTo>
                  <a:lnTo>
                    <a:pt x="195" y="1570"/>
                  </a:lnTo>
                  <a:lnTo>
                    <a:pt x="187" y="1567"/>
                  </a:lnTo>
                  <a:lnTo>
                    <a:pt x="178" y="1566"/>
                  </a:lnTo>
                  <a:lnTo>
                    <a:pt x="159" y="1564"/>
                  </a:lnTo>
                  <a:lnTo>
                    <a:pt x="142" y="1559"/>
                  </a:lnTo>
                  <a:lnTo>
                    <a:pt x="135" y="1555"/>
                  </a:lnTo>
                  <a:lnTo>
                    <a:pt x="129" y="1552"/>
                  </a:lnTo>
                  <a:lnTo>
                    <a:pt x="124" y="1547"/>
                  </a:lnTo>
                  <a:lnTo>
                    <a:pt x="121" y="1541"/>
                  </a:lnTo>
                  <a:lnTo>
                    <a:pt x="118" y="1534"/>
                  </a:lnTo>
                  <a:lnTo>
                    <a:pt x="117" y="1527"/>
                  </a:lnTo>
                  <a:lnTo>
                    <a:pt x="115" y="1517"/>
                  </a:lnTo>
                  <a:lnTo>
                    <a:pt x="115" y="1508"/>
                  </a:lnTo>
                  <a:lnTo>
                    <a:pt x="115" y="1498"/>
                  </a:lnTo>
                  <a:lnTo>
                    <a:pt x="116" y="1489"/>
                  </a:lnTo>
                  <a:lnTo>
                    <a:pt x="120" y="1478"/>
                  </a:lnTo>
                  <a:lnTo>
                    <a:pt x="123" y="1470"/>
                  </a:lnTo>
                  <a:lnTo>
                    <a:pt x="133" y="1453"/>
                  </a:lnTo>
                  <a:lnTo>
                    <a:pt x="140" y="1439"/>
                  </a:lnTo>
                  <a:lnTo>
                    <a:pt x="142" y="1432"/>
                  </a:lnTo>
                  <a:lnTo>
                    <a:pt x="143" y="1426"/>
                  </a:lnTo>
                  <a:lnTo>
                    <a:pt x="145" y="1421"/>
                  </a:lnTo>
                  <a:lnTo>
                    <a:pt x="143" y="1415"/>
                  </a:lnTo>
                  <a:lnTo>
                    <a:pt x="141" y="1410"/>
                  </a:lnTo>
                  <a:lnTo>
                    <a:pt x="139" y="1406"/>
                  </a:lnTo>
                  <a:lnTo>
                    <a:pt x="134" y="1401"/>
                  </a:lnTo>
                  <a:lnTo>
                    <a:pt x="130" y="1395"/>
                  </a:lnTo>
                  <a:lnTo>
                    <a:pt x="121" y="1385"/>
                  </a:lnTo>
                  <a:lnTo>
                    <a:pt x="111" y="1377"/>
                  </a:lnTo>
                  <a:lnTo>
                    <a:pt x="103" y="1368"/>
                  </a:lnTo>
                  <a:lnTo>
                    <a:pt x="94" y="1357"/>
                  </a:lnTo>
                  <a:lnTo>
                    <a:pt x="91" y="1351"/>
                  </a:lnTo>
                  <a:lnTo>
                    <a:pt x="89" y="1346"/>
                  </a:lnTo>
                  <a:lnTo>
                    <a:pt x="88" y="1340"/>
                  </a:lnTo>
                  <a:lnTo>
                    <a:pt x="89" y="1333"/>
                  </a:lnTo>
                  <a:lnTo>
                    <a:pt x="94" y="1321"/>
                  </a:lnTo>
                  <a:lnTo>
                    <a:pt x="102" y="1308"/>
                  </a:lnTo>
                  <a:lnTo>
                    <a:pt x="108" y="1296"/>
                  </a:lnTo>
                  <a:lnTo>
                    <a:pt x="111" y="1287"/>
                  </a:lnTo>
                  <a:lnTo>
                    <a:pt x="113" y="1277"/>
                  </a:lnTo>
                  <a:lnTo>
                    <a:pt x="113" y="1265"/>
                  </a:lnTo>
                  <a:lnTo>
                    <a:pt x="113" y="1254"/>
                  </a:lnTo>
                  <a:lnTo>
                    <a:pt x="114" y="1243"/>
                  </a:lnTo>
                  <a:lnTo>
                    <a:pt x="114" y="1238"/>
                  </a:lnTo>
                  <a:lnTo>
                    <a:pt x="114" y="1235"/>
                  </a:lnTo>
                  <a:lnTo>
                    <a:pt x="113" y="1232"/>
                  </a:lnTo>
                  <a:lnTo>
                    <a:pt x="111" y="1230"/>
                  </a:lnTo>
                  <a:lnTo>
                    <a:pt x="109" y="1229"/>
                  </a:lnTo>
                  <a:lnTo>
                    <a:pt x="107" y="1229"/>
                  </a:lnTo>
                  <a:lnTo>
                    <a:pt x="103" y="1230"/>
                  </a:lnTo>
                  <a:lnTo>
                    <a:pt x="99" y="1231"/>
                  </a:lnTo>
                  <a:lnTo>
                    <a:pt x="89" y="1236"/>
                  </a:lnTo>
                  <a:lnTo>
                    <a:pt x="78" y="1242"/>
                  </a:lnTo>
                  <a:lnTo>
                    <a:pt x="66" y="1246"/>
                  </a:lnTo>
                  <a:lnTo>
                    <a:pt x="57" y="1251"/>
                  </a:lnTo>
                  <a:lnTo>
                    <a:pt x="51" y="1252"/>
                  </a:lnTo>
                  <a:lnTo>
                    <a:pt x="46" y="1252"/>
                  </a:lnTo>
                  <a:lnTo>
                    <a:pt x="40" y="1251"/>
                  </a:lnTo>
                  <a:lnTo>
                    <a:pt x="35" y="1249"/>
                  </a:lnTo>
                  <a:lnTo>
                    <a:pt x="29" y="1246"/>
                  </a:lnTo>
                  <a:lnTo>
                    <a:pt x="26" y="1244"/>
                  </a:lnTo>
                  <a:lnTo>
                    <a:pt x="22" y="1242"/>
                  </a:lnTo>
                  <a:lnTo>
                    <a:pt x="20" y="1238"/>
                  </a:lnTo>
                  <a:lnTo>
                    <a:pt x="20" y="1235"/>
                  </a:lnTo>
                  <a:lnTo>
                    <a:pt x="21" y="1232"/>
                  </a:lnTo>
                  <a:lnTo>
                    <a:pt x="23" y="1230"/>
                  </a:lnTo>
                  <a:lnTo>
                    <a:pt x="27" y="1226"/>
                  </a:lnTo>
                  <a:lnTo>
                    <a:pt x="29" y="1224"/>
                  </a:lnTo>
                  <a:lnTo>
                    <a:pt x="29" y="1220"/>
                  </a:lnTo>
                  <a:lnTo>
                    <a:pt x="29" y="1217"/>
                  </a:lnTo>
                  <a:lnTo>
                    <a:pt x="28" y="1214"/>
                  </a:lnTo>
                  <a:lnTo>
                    <a:pt x="27" y="1211"/>
                  </a:lnTo>
                  <a:lnTo>
                    <a:pt x="25" y="1208"/>
                  </a:lnTo>
                  <a:lnTo>
                    <a:pt x="22" y="1207"/>
                  </a:lnTo>
                  <a:lnTo>
                    <a:pt x="19" y="1207"/>
                  </a:lnTo>
                  <a:lnTo>
                    <a:pt x="15" y="1208"/>
                  </a:lnTo>
                  <a:lnTo>
                    <a:pt x="13" y="1207"/>
                  </a:lnTo>
                  <a:lnTo>
                    <a:pt x="10" y="1207"/>
                  </a:lnTo>
                  <a:lnTo>
                    <a:pt x="9" y="1205"/>
                  </a:lnTo>
                  <a:lnTo>
                    <a:pt x="8" y="1201"/>
                  </a:lnTo>
                  <a:lnTo>
                    <a:pt x="8" y="1196"/>
                  </a:lnTo>
                  <a:lnTo>
                    <a:pt x="12" y="1187"/>
                  </a:lnTo>
                  <a:lnTo>
                    <a:pt x="16" y="1179"/>
                  </a:lnTo>
                  <a:lnTo>
                    <a:pt x="17" y="1176"/>
                  </a:lnTo>
                  <a:lnTo>
                    <a:pt x="19" y="1175"/>
                  </a:lnTo>
                  <a:lnTo>
                    <a:pt x="17" y="1173"/>
                  </a:lnTo>
                  <a:lnTo>
                    <a:pt x="16" y="1172"/>
                  </a:lnTo>
                  <a:lnTo>
                    <a:pt x="14" y="1170"/>
                  </a:lnTo>
                  <a:lnTo>
                    <a:pt x="9" y="1169"/>
                  </a:lnTo>
                  <a:lnTo>
                    <a:pt x="7" y="1169"/>
                  </a:lnTo>
                  <a:lnTo>
                    <a:pt x="4" y="1167"/>
                  </a:lnTo>
                  <a:lnTo>
                    <a:pt x="2" y="1164"/>
                  </a:lnTo>
                  <a:lnTo>
                    <a:pt x="1" y="1161"/>
                  </a:lnTo>
                  <a:lnTo>
                    <a:pt x="0" y="1156"/>
                  </a:lnTo>
                  <a:lnTo>
                    <a:pt x="1" y="1150"/>
                  </a:lnTo>
                  <a:lnTo>
                    <a:pt x="1" y="1144"/>
                  </a:lnTo>
                  <a:lnTo>
                    <a:pt x="3" y="1137"/>
                  </a:lnTo>
                  <a:lnTo>
                    <a:pt x="7" y="1129"/>
                  </a:lnTo>
                  <a:lnTo>
                    <a:pt x="12" y="1119"/>
                  </a:lnTo>
                  <a:lnTo>
                    <a:pt x="17" y="1111"/>
                  </a:lnTo>
                  <a:lnTo>
                    <a:pt x="23" y="1103"/>
                  </a:lnTo>
                  <a:lnTo>
                    <a:pt x="36" y="1088"/>
                  </a:lnTo>
                  <a:lnTo>
                    <a:pt x="48" y="1078"/>
                  </a:lnTo>
                  <a:lnTo>
                    <a:pt x="52" y="1074"/>
                  </a:lnTo>
                  <a:lnTo>
                    <a:pt x="54" y="1067"/>
                  </a:lnTo>
                  <a:lnTo>
                    <a:pt x="57" y="1060"/>
                  </a:lnTo>
                  <a:lnTo>
                    <a:pt x="57" y="1051"/>
                  </a:lnTo>
                  <a:lnTo>
                    <a:pt x="57" y="1032"/>
                  </a:lnTo>
                  <a:lnTo>
                    <a:pt x="57" y="1016"/>
                  </a:lnTo>
                  <a:lnTo>
                    <a:pt x="55" y="1009"/>
                  </a:lnTo>
                  <a:lnTo>
                    <a:pt x="57" y="1002"/>
                  </a:lnTo>
                  <a:lnTo>
                    <a:pt x="58" y="994"/>
                  </a:lnTo>
                  <a:lnTo>
                    <a:pt x="59" y="988"/>
                  </a:lnTo>
                  <a:lnTo>
                    <a:pt x="61" y="984"/>
                  </a:lnTo>
                  <a:lnTo>
                    <a:pt x="65" y="979"/>
                  </a:lnTo>
                  <a:lnTo>
                    <a:pt x="70" y="975"/>
                  </a:lnTo>
                  <a:lnTo>
                    <a:pt x="76" y="971"/>
                  </a:lnTo>
                  <a:lnTo>
                    <a:pt x="89" y="965"/>
                  </a:lnTo>
                  <a:lnTo>
                    <a:pt x="102" y="961"/>
                  </a:lnTo>
                  <a:lnTo>
                    <a:pt x="116" y="956"/>
                  </a:lnTo>
                  <a:lnTo>
                    <a:pt x="130" y="953"/>
                  </a:lnTo>
                  <a:lnTo>
                    <a:pt x="145" y="949"/>
                  </a:lnTo>
                  <a:lnTo>
                    <a:pt x="158" y="945"/>
                  </a:lnTo>
                  <a:lnTo>
                    <a:pt x="162" y="942"/>
                  </a:lnTo>
                  <a:lnTo>
                    <a:pt x="166" y="939"/>
                  </a:lnTo>
                  <a:lnTo>
                    <a:pt x="170" y="936"/>
                  </a:lnTo>
                  <a:lnTo>
                    <a:pt x="172" y="934"/>
                  </a:lnTo>
                  <a:lnTo>
                    <a:pt x="172" y="930"/>
                  </a:lnTo>
                  <a:lnTo>
                    <a:pt x="171" y="927"/>
                  </a:lnTo>
                  <a:lnTo>
                    <a:pt x="170" y="922"/>
                  </a:lnTo>
                  <a:lnTo>
                    <a:pt x="167" y="917"/>
                  </a:lnTo>
                  <a:lnTo>
                    <a:pt x="162" y="908"/>
                  </a:lnTo>
                  <a:lnTo>
                    <a:pt x="158" y="901"/>
                  </a:lnTo>
                  <a:lnTo>
                    <a:pt x="154" y="893"/>
                  </a:lnTo>
                  <a:lnTo>
                    <a:pt x="153" y="887"/>
                  </a:lnTo>
                  <a:lnTo>
                    <a:pt x="153" y="884"/>
                  </a:lnTo>
                  <a:lnTo>
                    <a:pt x="155" y="882"/>
                  </a:lnTo>
                  <a:lnTo>
                    <a:pt x="158" y="880"/>
                  </a:lnTo>
                  <a:lnTo>
                    <a:pt x="162" y="880"/>
                  </a:lnTo>
                  <a:lnTo>
                    <a:pt x="172" y="879"/>
                  </a:lnTo>
                  <a:lnTo>
                    <a:pt x="180" y="877"/>
                  </a:lnTo>
                  <a:lnTo>
                    <a:pt x="185" y="874"/>
                  </a:lnTo>
                  <a:lnTo>
                    <a:pt x="189" y="871"/>
                  </a:lnTo>
                  <a:lnTo>
                    <a:pt x="192" y="867"/>
                  </a:lnTo>
                  <a:lnTo>
                    <a:pt x="197" y="864"/>
                  </a:lnTo>
                  <a:lnTo>
                    <a:pt x="205" y="852"/>
                  </a:lnTo>
                  <a:lnTo>
                    <a:pt x="217" y="840"/>
                  </a:lnTo>
                  <a:lnTo>
                    <a:pt x="229" y="829"/>
                  </a:lnTo>
                  <a:lnTo>
                    <a:pt x="239" y="819"/>
                  </a:lnTo>
                  <a:lnTo>
                    <a:pt x="246" y="809"/>
                  </a:lnTo>
                  <a:lnTo>
                    <a:pt x="249" y="802"/>
                  </a:lnTo>
                  <a:lnTo>
                    <a:pt x="250" y="795"/>
                  </a:lnTo>
                  <a:lnTo>
                    <a:pt x="249" y="788"/>
                  </a:lnTo>
                  <a:lnTo>
                    <a:pt x="248" y="784"/>
                  </a:lnTo>
                  <a:lnTo>
                    <a:pt x="246" y="782"/>
                  </a:lnTo>
                  <a:lnTo>
                    <a:pt x="242" y="778"/>
                  </a:lnTo>
                  <a:lnTo>
                    <a:pt x="239" y="776"/>
                  </a:lnTo>
                  <a:lnTo>
                    <a:pt x="231" y="772"/>
                  </a:lnTo>
                  <a:lnTo>
                    <a:pt x="224" y="770"/>
                  </a:lnTo>
                  <a:lnTo>
                    <a:pt x="221" y="767"/>
                  </a:lnTo>
                  <a:lnTo>
                    <a:pt x="220" y="766"/>
                  </a:lnTo>
                  <a:lnTo>
                    <a:pt x="218" y="763"/>
                  </a:lnTo>
                  <a:lnTo>
                    <a:pt x="217" y="760"/>
                  </a:lnTo>
                  <a:lnTo>
                    <a:pt x="218" y="758"/>
                  </a:lnTo>
                  <a:lnTo>
                    <a:pt x="220" y="756"/>
                  </a:lnTo>
                  <a:lnTo>
                    <a:pt x="221" y="753"/>
                  </a:lnTo>
                  <a:lnTo>
                    <a:pt x="223" y="752"/>
                  </a:lnTo>
                  <a:lnTo>
                    <a:pt x="227" y="751"/>
                  </a:lnTo>
                  <a:lnTo>
                    <a:pt x="229" y="748"/>
                  </a:lnTo>
                  <a:lnTo>
                    <a:pt x="231" y="746"/>
                  </a:lnTo>
                  <a:lnTo>
                    <a:pt x="233" y="742"/>
                  </a:lnTo>
                  <a:lnTo>
                    <a:pt x="233" y="740"/>
                  </a:lnTo>
                  <a:lnTo>
                    <a:pt x="233" y="737"/>
                  </a:lnTo>
                  <a:lnTo>
                    <a:pt x="230" y="734"/>
                  </a:lnTo>
                  <a:lnTo>
                    <a:pt x="228" y="732"/>
                  </a:lnTo>
                  <a:lnTo>
                    <a:pt x="220" y="727"/>
                  </a:lnTo>
                  <a:lnTo>
                    <a:pt x="210" y="723"/>
                  </a:lnTo>
                  <a:lnTo>
                    <a:pt x="202" y="719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0" y="704"/>
                  </a:lnTo>
                  <a:lnTo>
                    <a:pt x="189" y="700"/>
                  </a:lnTo>
                  <a:lnTo>
                    <a:pt x="189" y="694"/>
                  </a:lnTo>
                  <a:lnTo>
                    <a:pt x="190" y="682"/>
                  </a:lnTo>
                  <a:lnTo>
                    <a:pt x="193" y="671"/>
                  </a:lnTo>
                  <a:lnTo>
                    <a:pt x="196" y="657"/>
                  </a:lnTo>
                  <a:lnTo>
                    <a:pt x="198" y="640"/>
                  </a:lnTo>
                  <a:lnTo>
                    <a:pt x="199" y="624"/>
                  </a:lnTo>
                  <a:lnTo>
                    <a:pt x="199" y="612"/>
                  </a:lnTo>
                  <a:lnTo>
                    <a:pt x="198" y="607"/>
                  </a:lnTo>
                  <a:lnTo>
                    <a:pt x="198" y="603"/>
                  </a:lnTo>
                  <a:lnTo>
                    <a:pt x="196" y="600"/>
                  </a:lnTo>
                  <a:lnTo>
                    <a:pt x="193" y="596"/>
                  </a:lnTo>
                  <a:lnTo>
                    <a:pt x="191" y="594"/>
                  </a:lnTo>
                  <a:lnTo>
                    <a:pt x="187" y="592"/>
                  </a:lnTo>
                  <a:lnTo>
                    <a:pt x="184" y="590"/>
                  </a:lnTo>
                  <a:lnTo>
                    <a:pt x="179" y="590"/>
                  </a:lnTo>
                  <a:lnTo>
                    <a:pt x="176" y="590"/>
                  </a:lnTo>
                  <a:lnTo>
                    <a:pt x="172" y="589"/>
                  </a:lnTo>
                  <a:lnTo>
                    <a:pt x="170" y="588"/>
                  </a:lnTo>
                  <a:lnTo>
                    <a:pt x="167" y="586"/>
                  </a:lnTo>
                  <a:lnTo>
                    <a:pt x="164" y="580"/>
                  </a:lnTo>
                  <a:lnTo>
                    <a:pt x="160" y="574"/>
                  </a:lnTo>
                  <a:lnTo>
                    <a:pt x="155" y="567"/>
                  </a:lnTo>
                  <a:lnTo>
                    <a:pt x="147" y="558"/>
                  </a:lnTo>
                  <a:lnTo>
                    <a:pt x="139" y="551"/>
                  </a:lnTo>
                  <a:lnTo>
                    <a:pt x="132" y="546"/>
                  </a:lnTo>
                  <a:lnTo>
                    <a:pt x="128" y="545"/>
                  </a:lnTo>
                  <a:lnTo>
                    <a:pt x="126" y="543"/>
                  </a:lnTo>
                  <a:lnTo>
                    <a:pt x="123" y="540"/>
                  </a:lnTo>
                  <a:lnTo>
                    <a:pt x="122" y="537"/>
                  </a:lnTo>
                  <a:lnTo>
                    <a:pt x="120" y="530"/>
                  </a:lnTo>
                  <a:lnTo>
                    <a:pt x="118" y="521"/>
                  </a:lnTo>
                  <a:lnTo>
                    <a:pt x="117" y="513"/>
                  </a:lnTo>
                  <a:lnTo>
                    <a:pt x="117" y="502"/>
                  </a:lnTo>
                  <a:lnTo>
                    <a:pt x="118" y="498"/>
                  </a:lnTo>
                  <a:lnTo>
                    <a:pt x="120" y="492"/>
                  </a:lnTo>
                  <a:lnTo>
                    <a:pt x="122" y="486"/>
                  </a:lnTo>
                  <a:lnTo>
                    <a:pt x="126" y="480"/>
                  </a:lnTo>
                  <a:lnTo>
                    <a:pt x="145" y="461"/>
                  </a:lnTo>
                  <a:lnTo>
                    <a:pt x="160" y="445"/>
                  </a:lnTo>
                  <a:lnTo>
                    <a:pt x="162" y="442"/>
                  </a:lnTo>
                  <a:lnTo>
                    <a:pt x="166" y="438"/>
                  </a:lnTo>
                  <a:lnTo>
                    <a:pt x="168" y="436"/>
                  </a:lnTo>
                  <a:lnTo>
                    <a:pt x="172" y="433"/>
                  </a:lnTo>
                  <a:lnTo>
                    <a:pt x="180" y="431"/>
                  </a:lnTo>
                  <a:lnTo>
                    <a:pt x="189" y="429"/>
                  </a:lnTo>
                  <a:lnTo>
                    <a:pt x="199" y="427"/>
                  </a:lnTo>
                  <a:lnTo>
                    <a:pt x="209" y="426"/>
                  </a:lnTo>
                  <a:lnTo>
                    <a:pt x="214" y="425"/>
                  </a:lnTo>
                  <a:lnTo>
                    <a:pt x="218" y="423"/>
                  </a:lnTo>
                  <a:lnTo>
                    <a:pt x="222" y="419"/>
                  </a:lnTo>
                  <a:lnTo>
                    <a:pt x="224" y="413"/>
                  </a:lnTo>
                  <a:lnTo>
                    <a:pt x="228" y="401"/>
                  </a:lnTo>
                  <a:lnTo>
                    <a:pt x="229" y="389"/>
                  </a:lnTo>
                  <a:lnTo>
                    <a:pt x="230" y="384"/>
                  </a:lnTo>
                  <a:lnTo>
                    <a:pt x="231" y="379"/>
                  </a:lnTo>
                  <a:lnTo>
                    <a:pt x="234" y="375"/>
                  </a:lnTo>
                  <a:lnTo>
                    <a:pt x="236" y="373"/>
                  </a:lnTo>
                  <a:lnTo>
                    <a:pt x="241" y="370"/>
                  </a:lnTo>
                  <a:lnTo>
                    <a:pt x="246" y="370"/>
                  </a:lnTo>
                  <a:lnTo>
                    <a:pt x="250" y="370"/>
                  </a:lnTo>
                  <a:lnTo>
                    <a:pt x="256" y="370"/>
                  </a:lnTo>
                  <a:lnTo>
                    <a:pt x="267" y="372"/>
                  </a:lnTo>
                  <a:lnTo>
                    <a:pt x="277" y="375"/>
                  </a:lnTo>
                  <a:lnTo>
                    <a:pt x="288" y="376"/>
                  </a:lnTo>
                  <a:lnTo>
                    <a:pt x="305" y="378"/>
                  </a:lnTo>
                  <a:lnTo>
                    <a:pt x="313" y="376"/>
                  </a:lnTo>
                  <a:lnTo>
                    <a:pt x="323" y="375"/>
                  </a:lnTo>
                  <a:lnTo>
                    <a:pt x="331" y="373"/>
                  </a:lnTo>
                  <a:lnTo>
                    <a:pt x="338" y="370"/>
                  </a:lnTo>
                  <a:lnTo>
                    <a:pt x="350" y="362"/>
                  </a:lnTo>
                  <a:lnTo>
                    <a:pt x="361" y="353"/>
                  </a:lnTo>
                  <a:lnTo>
                    <a:pt x="368" y="348"/>
                  </a:lnTo>
                  <a:lnTo>
                    <a:pt x="374" y="344"/>
                  </a:lnTo>
                  <a:lnTo>
                    <a:pt x="382" y="343"/>
                  </a:lnTo>
                  <a:lnTo>
                    <a:pt x="391" y="344"/>
                  </a:lnTo>
                  <a:lnTo>
                    <a:pt x="399" y="345"/>
                  </a:lnTo>
                  <a:lnTo>
                    <a:pt x="407" y="347"/>
                  </a:lnTo>
                  <a:lnTo>
                    <a:pt x="416" y="347"/>
                  </a:lnTo>
                  <a:lnTo>
                    <a:pt x="424" y="345"/>
                  </a:lnTo>
                  <a:lnTo>
                    <a:pt x="438" y="342"/>
                  </a:lnTo>
                  <a:lnTo>
                    <a:pt x="453" y="337"/>
                  </a:lnTo>
                  <a:lnTo>
                    <a:pt x="458" y="334"/>
                  </a:lnTo>
                  <a:lnTo>
                    <a:pt x="464" y="330"/>
                  </a:lnTo>
                  <a:lnTo>
                    <a:pt x="469" y="326"/>
                  </a:lnTo>
                  <a:lnTo>
                    <a:pt x="472" y="324"/>
                  </a:lnTo>
                  <a:lnTo>
                    <a:pt x="473" y="321"/>
                  </a:lnTo>
                  <a:lnTo>
                    <a:pt x="473" y="318"/>
                  </a:lnTo>
                  <a:lnTo>
                    <a:pt x="469" y="316"/>
                  </a:lnTo>
                  <a:lnTo>
                    <a:pt x="464" y="315"/>
                  </a:lnTo>
                  <a:lnTo>
                    <a:pt x="458" y="313"/>
                  </a:lnTo>
                  <a:lnTo>
                    <a:pt x="454" y="311"/>
                  </a:lnTo>
                  <a:lnTo>
                    <a:pt x="451" y="309"/>
                  </a:lnTo>
                  <a:lnTo>
                    <a:pt x="450" y="306"/>
                  </a:lnTo>
                  <a:lnTo>
                    <a:pt x="450" y="303"/>
                  </a:lnTo>
                  <a:lnTo>
                    <a:pt x="450" y="300"/>
                  </a:lnTo>
                  <a:lnTo>
                    <a:pt x="451" y="297"/>
                  </a:lnTo>
                  <a:lnTo>
                    <a:pt x="454" y="294"/>
                  </a:lnTo>
                  <a:lnTo>
                    <a:pt x="457" y="290"/>
                  </a:lnTo>
                  <a:lnTo>
                    <a:pt x="462" y="287"/>
                  </a:lnTo>
                  <a:lnTo>
                    <a:pt x="468" y="287"/>
                  </a:lnTo>
                  <a:lnTo>
                    <a:pt x="475" y="290"/>
                  </a:lnTo>
                  <a:lnTo>
                    <a:pt x="479" y="291"/>
                  </a:lnTo>
                  <a:lnTo>
                    <a:pt x="482" y="292"/>
                  </a:lnTo>
                  <a:lnTo>
                    <a:pt x="485" y="292"/>
                  </a:lnTo>
                  <a:lnTo>
                    <a:pt x="486" y="291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6" y="284"/>
                  </a:lnTo>
                  <a:lnTo>
                    <a:pt x="485" y="280"/>
                  </a:lnTo>
                  <a:lnTo>
                    <a:pt x="483" y="277"/>
                  </a:lnTo>
                  <a:lnTo>
                    <a:pt x="483" y="273"/>
                  </a:lnTo>
                  <a:lnTo>
                    <a:pt x="485" y="269"/>
                  </a:lnTo>
                  <a:lnTo>
                    <a:pt x="487" y="267"/>
                  </a:lnTo>
                  <a:lnTo>
                    <a:pt x="492" y="262"/>
                  </a:lnTo>
                  <a:lnTo>
                    <a:pt x="499" y="259"/>
                  </a:lnTo>
                  <a:lnTo>
                    <a:pt x="506" y="258"/>
                  </a:lnTo>
                  <a:lnTo>
                    <a:pt x="516" y="259"/>
                  </a:lnTo>
                  <a:lnTo>
                    <a:pt x="519" y="260"/>
                  </a:lnTo>
                  <a:lnTo>
                    <a:pt x="524" y="262"/>
                  </a:lnTo>
                  <a:lnTo>
                    <a:pt x="529" y="265"/>
                  </a:lnTo>
                  <a:lnTo>
                    <a:pt x="533" y="268"/>
                  </a:lnTo>
                  <a:lnTo>
                    <a:pt x="537" y="272"/>
                  </a:lnTo>
                  <a:lnTo>
                    <a:pt x="542" y="273"/>
                  </a:lnTo>
                  <a:lnTo>
                    <a:pt x="545" y="274"/>
                  </a:lnTo>
                  <a:lnTo>
                    <a:pt x="549" y="273"/>
                  </a:lnTo>
                  <a:lnTo>
                    <a:pt x="552" y="272"/>
                  </a:lnTo>
                  <a:lnTo>
                    <a:pt x="555" y="268"/>
                  </a:lnTo>
                  <a:lnTo>
                    <a:pt x="555" y="265"/>
                  </a:lnTo>
                  <a:lnTo>
                    <a:pt x="556" y="260"/>
                  </a:lnTo>
                  <a:lnTo>
                    <a:pt x="554" y="248"/>
                  </a:lnTo>
                  <a:lnTo>
                    <a:pt x="552" y="235"/>
                  </a:lnTo>
                  <a:lnTo>
                    <a:pt x="550" y="229"/>
                  </a:lnTo>
                  <a:lnTo>
                    <a:pt x="549" y="223"/>
                  </a:lnTo>
                  <a:lnTo>
                    <a:pt x="546" y="218"/>
                  </a:lnTo>
                  <a:lnTo>
                    <a:pt x="544" y="216"/>
                  </a:lnTo>
                  <a:lnTo>
                    <a:pt x="542" y="212"/>
                  </a:lnTo>
                  <a:lnTo>
                    <a:pt x="540" y="210"/>
                  </a:lnTo>
                  <a:lnTo>
                    <a:pt x="539" y="208"/>
                  </a:lnTo>
                  <a:lnTo>
                    <a:pt x="540" y="206"/>
                  </a:lnTo>
                  <a:lnTo>
                    <a:pt x="542" y="204"/>
                  </a:lnTo>
                  <a:lnTo>
                    <a:pt x="544" y="203"/>
                  </a:lnTo>
                  <a:lnTo>
                    <a:pt x="548" y="203"/>
                  </a:lnTo>
                  <a:lnTo>
                    <a:pt x="552" y="203"/>
                  </a:lnTo>
                  <a:lnTo>
                    <a:pt x="564" y="205"/>
                  </a:lnTo>
                  <a:lnTo>
                    <a:pt x="576" y="209"/>
                  </a:lnTo>
                  <a:lnTo>
                    <a:pt x="588" y="212"/>
                  </a:lnTo>
                  <a:lnTo>
                    <a:pt x="595" y="217"/>
                  </a:lnTo>
                  <a:lnTo>
                    <a:pt x="600" y="218"/>
                  </a:lnTo>
                  <a:lnTo>
                    <a:pt x="605" y="219"/>
                  </a:lnTo>
                  <a:lnTo>
                    <a:pt x="611" y="219"/>
                  </a:lnTo>
                  <a:lnTo>
                    <a:pt x="617" y="219"/>
                  </a:lnTo>
                  <a:lnTo>
                    <a:pt x="624" y="218"/>
                  </a:lnTo>
                  <a:lnTo>
                    <a:pt x="630" y="216"/>
                  </a:lnTo>
                  <a:lnTo>
                    <a:pt x="634" y="214"/>
                  </a:lnTo>
                  <a:lnTo>
                    <a:pt x="639" y="210"/>
                  </a:lnTo>
                  <a:lnTo>
                    <a:pt x="645" y="203"/>
                  </a:lnTo>
                  <a:lnTo>
                    <a:pt x="652" y="192"/>
                  </a:lnTo>
                  <a:lnTo>
                    <a:pt x="656" y="185"/>
                  </a:lnTo>
                  <a:lnTo>
                    <a:pt x="659" y="175"/>
                  </a:lnTo>
                  <a:lnTo>
                    <a:pt x="663" y="165"/>
                  </a:lnTo>
                  <a:lnTo>
                    <a:pt x="665" y="152"/>
                  </a:lnTo>
                  <a:lnTo>
                    <a:pt x="669" y="141"/>
                  </a:lnTo>
                  <a:lnTo>
                    <a:pt x="671" y="135"/>
                  </a:lnTo>
                  <a:lnTo>
                    <a:pt x="675" y="132"/>
                  </a:lnTo>
                  <a:lnTo>
                    <a:pt x="678" y="129"/>
                  </a:lnTo>
                  <a:lnTo>
                    <a:pt x="691" y="129"/>
                  </a:lnTo>
                  <a:lnTo>
                    <a:pt x="712" y="128"/>
                  </a:lnTo>
                  <a:lnTo>
                    <a:pt x="732" y="124"/>
                  </a:lnTo>
                  <a:lnTo>
                    <a:pt x="745" y="122"/>
                  </a:lnTo>
                  <a:lnTo>
                    <a:pt x="753" y="123"/>
                  </a:lnTo>
                  <a:lnTo>
                    <a:pt x="759" y="124"/>
                  </a:lnTo>
                  <a:lnTo>
                    <a:pt x="766" y="130"/>
                  </a:lnTo>
                  <a:lnTo>
                    <a:pt x="773" y="137"/>
                  </a:lnTo>
                  <a:lnTo>
                    <a:pt x="778" y="145"/>
                  </a:lnTo>
                  <a:lnTo>
                    <a:pt x="784" y="151"/>
                  </a:lnTo>
                  <a:lnTo>
                    <a:pt x="790" y="156"/>
                  </a:lnTo>
                  <a:lnTo>
                    <a:pt x="798" y="162"/>
                  </a:lnTo>
                  <a:lnTo>
                    <a:pt x="804" y="165"/>
                  </a:lnTo>
                  <a:lnTo>
                    <a:pt x="813" y="167"/>
                  </a:lnTo>
                  <a:lnTo>
                    <a:pt x="822" y="168"/>
                  </a:lnTo>
                  <a:lnTo>
                    <a:pt x="833" y="168"/>
                  </a:lnTo>
                  <a:lnTo>
                    <a:pt x="839" y="167"/>
                  </a:lnTo>
                  <a:lnTo>
                    <a:pt x="845" y="166"/>
                  </a:lnTo>
                  <a:lnTo>
                    <a:pt x="851" y="164"/>
                  </a:lnTo>
                  <a:lnTo>
                    <a:pt x="856" y="160"/>
                  </a:lnTo>
                  <a:lnTo>
                    <a:pt x="865" y="152"/>
                  </a:lnTo>
                  <a:lnTo>
                    <a:pt x="876" y="143"/>
                  </a:lnTo>
                  <a:lnTo>
                    <a:pt x="885" y="135"/>
                  </a:lnTo>
                  <a:lnTo>
                    <a:pt x="896" y="128"/>
                  </a:lnTo>
                  <a:lnTo>
                    <a:pt x="902" y="126"/>
                  </a:lnTo>
                  <a:lnTo>
                    <a:pt x="908" y="123"/>
                  </a:lnTo>
                  <a:lnTo>
                    <a:pt x="914" y="123"/>
                  </a:lnTo>
                  <a:lnTo>
                    <a:pt x="921" y="123"/>
                  </a:lnTo>
                  <a:lnTo>
                    <a:pt x="945" y="126"/>
                  </a:lnTo>
                  <a:lnTo>
                    <a:pt x="960" y="127"/>
                  </a:lnTo>
                  <a:lnTo>
                    <a:pt x="967" y="124"/>
                  </a:lnTo>
                  <a:lnTo>
                    <a:pt x="973" y="122"/>
                  </a:lnTo>
                  <a:lnTo>
                    <a:pt x="979" y="117"/>
                  </a:lnTo>
                  <a:lnTo>
                    <a:pt x="985" y="110"/>
                  </a:lnTo>
                  <a:lnTo>
                    <a:pt x="992" y="103"/>
                  </a:lnTo>
                  <a:lnTo>
                    <a:pt x="1001" y="97"/>
                  </a:lnTo>
                  <a:lnTo>
                    <a:pt x="1008" y="93"/>
                  </a:lnTo>
                  <a:lnTo>
                    <a:pt x="1016" y="90"/>
                  </a:lnTo>
                  <a:lnTo>
                    <a:pt x="1024" y="86"/>
                  </a:lnTo>
                  <a:lnTo>
                    <a:pt x="1033" y="83"/>
                  </a:lnTo>
                  <a:lnTo>
                    <a:pt x="1041" y="79"/>
                  </a:lnTo>
                  <a:lnTo>
                    <a:pt x="1049" y="73"/>
                  </a:lnTo>
                  <a:lnTo>
                    <a:pt x="1053" y="70"/>
                  </a:lnTo>
                  <a:lnTo>
                    <a:pt x="1055" y="66"/>
                  </a:lnTo>
                  <a:lnTo>
                    <a:pt x="1058" y="63"/>
                  </a:lnTo>
                  <a:lnTo>
                    <a:pt x="1060" y="58"/>
                  </a:lnTo>
                  <a:lnTo>
                    <a:pt x="1062" y="48"/>
                  </a:lnTo>
                  <a:lnTo>
                    <a:pt x="1065" y="39"/>
                  </a:lnTo>
                  <a:lnTo>
                    <a:pt x="1067" y="29"/>
                  </a:lnTo>
                  <a:lnTo>
                    <a:pt x="1072" y="20"/>
                  </a:lnTo>
                  <a:lnTo>
                    <a:pt x="1074" y="16"/>
                  </a:lnTo>
                  <a:lnTo>
                    <a:pt x="1078" y="13"/>
                  </a:lnTo>
                  <a:lnTo>
                    <a:pt x="1081" y="9"/>
                  </a:lnTo>
                  <a:lnTo>
                    <a:pt x="1086" y="6"/>
                  </a:lnTo>
                  <a:lnTo>
                    <a:pt x="1093" y="3"/>
                  </a:lnTo>
                  <a:lnTo>
                    <a:pt x="1102" y="1"/>
                  </a:lnTo>
                  <a:lnTo>
                    <a:pt x="1109" y="0"/>
                  </a:lnTo>
                  <a:lnTo>
                    <a:pt x="1117" y="0"/>
                  </a:lnTo>
                  <a:lnTo>
                    <a:pt x="1124" y="2"/>
                  </a:lnTo>
                  <a:lnTo>
                    <a:pt x="1131" y="6"/>
                  </a:lnTo>
                  <a:lnTo>
                    <a:pt x="1137" y="11"/>
                  </a:lnTo>
                  <a:lnTo>
                    <a:pt x="1143" y="19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0" name="PA_任意多边形 75">
              <a:extLst>
                <a:ext uri="{FF2B5EF4-FFF2-40B4-BE49-F238E27FC236}">
                  <a16:creationId xmlns="" xmlns:a16="http://schemas.microsoft.com/office/drawing/2014/main" id="{B54A73E5-6045-45AD-9CDE-A19BFF283653}"/>
                </a:ext>
              </a:extLst>
            </p:cNvPr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5910263" y="5186363"/>
              <a:ext cx="57150" cy="47625"/>
            </a:xfrm>
            <a:custGeom>
              <a:avLst/>
              <a:gdLst>
                <a:gd name="T0" fmla="*/ 154 w 213"/>
                <a:gd name="T1" fmla="*/ 3 h 153"/>
                <a:gd name="T2" fmla="*/ 166 w 213"/>
                <a:gd name="T3" fmla="*/ 5 h 153"/>
                <a:gd name="T4" fmla="*/ 175 w 213"/>
                <a:gd name="T5" fmla="*/ 13 h 153"/>
                <a:gd name="T6" fmla="*/ 182 w 213"/>
                <a:gd name="T7" fmla="*/ 17 h 153"/>
                <a:gd name="T8" fmla="*/ 162 w 213"/>
                <a:gd name="T9" fmla="*/ 26 h 153"/>
                <a:gd name="T10" fmla="*/ 132 w 213"/>
                <a:gd name="T11" fmla="*/ 33 h 153"/>
                <a:gd name="T12" fmla="*/ 135 w 213"/>
                <a:gd name="T13" fmla="*/ 43 h 153"/>
                <a:gd name="T14" fmla="*/ 141 w 213"/>
                <a:gd name="T15" fmla="*/ 55 h 153"/>
                <a:gd name="T16" fmla="*/ 151 w 213"/>
                <a:gd name="T17" fmla="*/ 46 h 153"/>
                <a:gd name="T18" fmla="*/ 169 w 213"/>
                <a:gd name="T19" fmla="*/ 40 h 153"/>
                <a:gd name="T20" fmla="*/ 180 w 213"/>
                <a:gd name="T21" fmla="*/ 29 h 153"/>
                <a:gd name="T22" fmla="*/ 189 w 213"/>
                <a:gd name="T23" fmla="*/ 28 h 153"/>
                <a:gd name="T24" fmla="*/ 195 w 213"/>
                <a:gd name="T25" fmla="*/ 38 h 153"/>
                <a:gd name="T26" fmla="*/ 200 w 213"/>
                <a:gd name="T27" fmla="*/ 41 h 153"/>
                <a:gd name="T28" fmla="*/ 209 w 213"/>
                <a:gd name="T29" fmla="*/ 34 h 153"/>
                <a:gd name="T30" fmla="*/ 212 w 213"/>
                <a:gd name="T31" fmla="*/ 46 h 153"/>
                <a:gd name="T32" fmla="*/ 204 w 213"/>
                <a:gd name="T33" fmla="*/ 63 h 153"/>
                <a:gd name="T34" fmla="*/ 188 w 213"/>
                <a:gd name="T35" fmla="*/ 60 h 153"/>
                <a:gd name="T36" fmla="*/ 168 w 213"/>
                <a:gd name="T37" fmla="*/ 60 h 153"/>
                <a:gd name="T38" fmla="*/ 167 w 213"/>
                <a:gd name="T39" fmla="*/ 78 h 153"/>
                <a:gd name="T40" fmla="*/ 177 w 213"/>
                <a:gd name="T41" fmla="*/ 89 h 153"/>
                <a:gd name="T42" fmla="*/ 183 w 213"/>
                <a:gd name="T43" fmla="*/ 117 h 153"/>
                <a:gd name="T44" fmla="*/ 179 w 213"/>
                <a:gd name="T45" fmla="*/ 118 h 153"/>
                <a:gd name="T46" fmla="*/ 170 w 213"/>
                <a:gd name="T47" fmla="*/ 102 h 153"/>
                <a:gd name="T48" fmla="*/ 158 w 213"/>
                <a:gd name="T49" fmla="*/ 105 h 153"/>
                <a:gd name="T50" fmla="*/ 162 w 213"/>
                <a:gd name="T51" fmla="*/ 133 h 153"/>
                <a:gd name="T52" fmla="*/ 149 w 213"/>
                <a:gd name="T53" fmla="*/ 146 h 153"/>
                <a:gd name="T54" fmla="*/ 126 w 213"/>
                <a:gd name="T55" fmla="*/ 141 h 153"/>
                <a:gd name="T56" fmla="*/ 120 w 213"/>
                <a:gd name="T57" fmla="*/ 146 h 153"/>
                <a:gd name="T58" fmla="*/ 113 w 213"/>
                <a:gd name="T59" fmla="*/ 152 h 153"/>
                <a:gd name="T60" fmla="*/ 108 w 213"/>
                <a:gd name="T61" fmla="*/ 146 h 153"/>
                <a:gd name="T62" fmla="*/ 112 w 213"/>
                <a:gd name="T63" fmla="*/ 121 h 153"/>
                <a:gd name="T64" fmla="*/ 111 w 213"/>
                <a:gd name="T65" fmla="*/ 108 h 153"/>
                <a:gd name="T66" fmla="*/ 123 w 213"/>
                <a:gd name="T67" fmla="*/ 108 h 153"/>
                <a:gd name="T68" fmla="*/ 133 w 213"/>
                <a:gd name="T69" fmla="*/ 105 h 153"/>
                <a:gd name="T70" fmla="*/ 131 w 213"/>
                <a:gd name="T71" fmla="*/ 99 h 153"/>
                <a:gd name="T72" fmla="*/ 122 w 213"/>
                <a:gd name="T73" fmla="*/ 95 h 153"/>
                <a:gd name="T74" fmla="*/ 112 w 213"/>
                <a:gd name="T75" fmla="*/ 73 h 153"/>
                <a:gd name="T76" fmla="*/ 91 w 213"/>
                <a:gd name="T77" fmla="*/ 70 h 153"/>
                <a:gd name="T78" fmla="*/ 48 w 213"/>
                <a:gd name="T79" fmla="*/ 76 h 153"/>
                <a:gd name="T80" fmla="*/ 19 w 213"/>
                <a:gd name="T81" fmla="*/ 73 h 153"/>
                <a:gd name="T82" fmla="*/ 20 w 213"/>
                <a:gd name="T83" fmla="*/ 60 h 153"/>
                <a:gd name="T84" fmla="*/ 56 w 213"/>
                <a:gd name="T85" fmla="*/ 34 h 153"/>
                <a:gd name="T86" fmla="*/ 75 w 213"/>
                <a:gd name="T87" fmla="*/ 27 h 153"/>
                <a:gd name="T88" fmla="*/ 81 w 213"/>
                <a:gd name="T89" fmla="*/ 14 h 153"/>
                <a:gd name="T90" fmla="*/ 116 w 213"/>
                <a:gd name="T91" fmla="*/ 3 h 153"/>
                <a:gd name="T92" fmla="*/ 3 w 213"/>
                <a:gd name="T93" fmla="*/ 128 h 153"/>
                <a:gd name="T94" fmla="*/ 26 w 213"/>
                <a:gd name="T95" fmla="*/ 112 h 153"/>
                <a:gd name="T96" fmla="*/ 54 w 213"/>
                <a:gd name="T97" fmla="*/ 99 h 153"/>
                <a:gd name="T98" fmla="*/ 74 w 213"/>
                <a:gd name="T99" fmla="*/ 83 h 153"/>
                <a:gd name="T100" fmla="*/ 79 w 213"/>
                <a:gd name="T101" fmla="*/ 86 h 153"/>
                <a:gd name="T102" fmla="*/ 72 w 213"/>
                <a:gd name="T103" fmla="*/ 102 h 153"/>
                <a:gd name="T104" fmla="*/ 70 w 213"/>
                <a:gd name="T105" fmla="*/ 117 h 153"/>
                <a:gd name="T106" fmla="*/ 63 w 213"/>
                <a:gd name="T107" fmla="*/ 123 h 153"/>
                <a:gd name="T108" fmla="*/ 66 w 213"/>
                <a:gd name="T109" fmla="*/ 137 h 153"/>
                <a:gd name="T110" fmla="*/ 57 w 213"/>
                <a:gd name="T111" fmla="*/ 142 h 153"/>
                <a:gd name="T112" fmla="*/ 45 w 213"/>
                <a:gd name="T113" fmla="*/ 134 h 153"/>
                <a:gd name="T114" fmla="*/ 35 w 213"/>
                <a:gd name="T115" fmla="*/ 139 h 153"/>
                <a:gd name="T116" fmla="*/ 10 w 213"/>
                <a:gd name="T117" fmla="*/ 149 h 153"/>
                <a:gd name="T118" fmla="*/ 0 w 213"/>
                <a:gd name="T119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53">
                  <a:moveTo>
                    <a:pt x="149" y="0"/>
                  </a:moveTo>
                  <a:lnTo>
                    <a:pt x="150" y="2"/>
                  </a:lnTo>
                  <a:lnTo>
                    <a:pt x="151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60" y="3"/>
                  </a:lnTo>
                  <a:lnTo>
                    <a:pt x="163" y="4"/>
                  </a:lnTo>
                  <a:lnTo>
                    <a:pt x="166" y="5"/>
                  </a:lnTo>
                  <a:lnTo>
                    <a:pt x="167" y="9"/>
                  </a:lnTo>
                  <a:lnTo>
                    <a:pt x="168" y="10"/>
                  </a:lnTo>
                  <a:lnTo>
                    <a:pt x="171" y="13"/>
                  </a:lnTo>
                  <a:lnTo>
                    <a:pt x="175" y="13"/>
                  </a:lnTo>
                  <a:lnTo>
                    <a:pt x="179" y="13"/>
                  </a:lnTo>
                  <a:lnTo>
                    <a:pt x="182" y="14"/>
                  </a:lnTo>
                  <a:lnTo>
                    <a:pt x="183" y="15"/>
                  </a:lnTo>
                  <a:lnTo>
                    <a:pt x="182" y="17"/>
                  </a:lnTo>
                  <a:lnTo>
                    <a:pt x="177" y="20"/>
                  </a:lnTo>
                  <a:lnTo>
                    <a:pt x="173" y="22"/>
                  </a:lnTo>
                  <a:lnTo>
                    <a:pt x="168" y="24"/>
                  </a:lnTo>
                  <a:lnTo>
                    <a:pt x="162" y="26"/>
                  </a:lnTo>
                  <a:lnTo>
                    <a:pt x="152" y="27"/>
                  </a:lnTo>
                  <a:lnTo>
                    <a:pt x="142" y="28"/>
                  </a:lnTo>
                  <a:lnTo>
                    <a:pt x="135" y="32"/>
                  </a:lnTo>
                  <a:lnTo>
                    <a:pt x="132" y="33"/>
                  </a:lnTo>
                  <a:lnTo>
                    <a:pt x="130" y="34"/>
                  </a:lnTo>
                  <a:lnTo>
                    <a:pt x="130" y="36"/>
                  </a:lnTo>
                  <a:lnTo>
                    <a:pt x="131" y="38"/>
                  </a:lnTo>
                  <a:lnTo>
                    <a:pt x="135" y="43"/>
                  </a:lnTo>
                  <a:lnTo>
                    <a:pt x="137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5" y="54"/>
                  </a:lnTo>
                  <a:lnTo>
                    <a:pt x="148" y="51"/>
                  </a:lnTo>
                  <a:lnTo>
                    <a:pt x="151" y="46"/>
                  </a:lnTo>
                  <a:lnTo>
                    <a:pt x="156" y="42"/>
                  </a:lnTo>
                  <a:lnTo>
                    <a:pt x="161" y="41"/>
                  </a:lnTo>
                  <a:lnTo>
                    <a:pt x="164" y="40"/>
                  </a:lnTo>
                  <a:lnTo>
                    <a:pt x="169" y="40"/>
                  </a:lnTo>
                  <a:lnTo>
                    <a:pt x="173" y="39"/>
                  </a:lnTo>
                  <a:lnTo>
                    <a:pt x="175" y="36"/>
                  </a:lnTo>
                  <a:lnTo>
                    <a:pt x="179" y="32"/>
                  </a:lnTo>
                  <a:lnTo>
                    <a:pt x="180" y="29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87" y="27"/>
                  </a:lnTo>
                  <a:lnTo>
                    <a:pt x="189" y="28"/>
                  </a:lnTo>
                  <a:lnTo>
                    <a:pt x="192" y="29"/>
                  </a:lnTo>
                  <a:lnTo>
                    <a:pt x="194" y="30"/>
                  </a:lnTo>
                  <a:lnTo>
                    <a:pt x="194" y="33"/>
                  </a:lnTo>
                  <a:lnTo>
                    <a:pt x="195" y="38"/>
                  </a:lnTo>
                  <a:lnTo>
                    <a:pt x="196" y="40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200" y="41"/>
                  </a:lnTo>
                  <a:lnTo>
                    <a:pt x="201" y="39"/>
                  </a:lnTo>
                  <a:lnTo>
                    <a:pt x="204" y="36"/>
                  </a:lnTo>
                  <a:lnTo>
                    <a:pt x="207" y="34"/>
                  </a:lnTo>
                  <a:lnTo>
                    <a:pt x="209" y="34"/>
                  </a:lnTo>
                  <a:lnTo>
                    <a:pt x="212" y="35"/>
                  </a:lnTo>
                  <a:lnTo>
                    <a:pt x="213" y="38"/>
                  </a:lnTo>
                  <a:lnTo>
                    <a:pt x="213" y="41"/>
                  </a:lnTo>
                  <a:lnTo>
                    <a:pt x="212" y="46"/>
                  </a:lnTo>
                  <a:lnTo>
                    <a:pt x="209" y="51"/>
                  </a:lnTo>
                  <a:lnTo>
                    <a:pt x="208" y="55"/>
                  </a:lnTo>
                  <a:lnTo>
                    <a:pt x="206" y="61"/>
                  </a:lnTo>
                  <a:lnTo>
                    <a:pt x="204" y="63"/>
                  </a:lnTo>
                  <a:lnTo>
                    <a:pt x="201" y="64"/>
                  </a:lnTo>
                  <a:lnTo>
                    <a:pt x="199" y="65"/>
                  </a:lnTo>
                  <a:lnTo>
                    <a:pt x="196" y="64"/>
                  </a:lnTo>
                  <a:lnTo>
                    <a:pt x="188" y="60"/>
                  </a:lnTo>
                  <a:lnTo>
                    <a:pt x="180" y="59"/>
                  </a:lnTo>
                  <a:lnTo>
                    <a:pt x="175" y="59"/>
                  </a:lnTo>
                  <a:lnTo>
                    <a:pt x="171" y="59"/>
                  </a:lnTo>
                  <a:lnTo>
                    <a:pt x="168" y="60"/>
                  </a:lnTo>
                  <a:lnTo>
                    <a:pt x="167" y="63"/>
                  </a:lnTo>
                  <a:lnTo>
                    <a:pt x="166" y="67"/>
                  </a:lnTo>
                  <a:lnTo>
                    <a:pt x="166" y="74"/>
                  </a:lnTo>
                  <a:lnTo>
                    <a:pt x="167" y="78"/>
                  </a:lnTo>
                  <a:lnTo>
                    <a:pt x="168" y="80"/>
                  </a:lnTo>
                  <a:lnTo>
                    <a:pt x="170" y="83"/>
                  </a:lnTo>
                  <a:lnTo>
                    <a:pt x="173" y="85"/>
                  </a:lnTo>
                  <a:lnTo>
                    <a:pt x="177" y="89"/>
                  </a:lnTo>
                  <a:lnTo>
                    <a:pt x="181" y="95"/>
                  </a:lnTo>
                  <a:lnTo>
                    <a:pt x="183" y="101"/>
                  </a:lnTo>
                  <a:lnTo>
                    <a:pt x="183" y="110"/>
                  </a:lnTo>
                  <a:lnTo>
                    <a:pt x="183" y="117"/>
                  </a:lnTo>
                  <a:lnTo>
                    <a:pt x="181" y="121"/>
                  </a:lnTo>
                  <a:lnTo>
                    <a:pt x="180" y="121"/>
                  </a:lnTo>
                  <a:lnTo>
                    <a:pt x="179" y="120"/>
                  </a:lnTo>
                  <a:lnTo>
                    <a:pt x="179" y="118"/>
                  </a:lnTo>
                  <a:lnTo>
                    <a:pt x="177" y="117"/>
                  </a:lnTo>
                  <a:lnTo>
                    <a:pt x="176" y="112"/>
                  </a:lnTo>
                  <a:lnTo>
                    <a:pt x="174" y="106"/>
                  </a:lnTo>
                  <a:lnTo>
                    <a:pt x="170" y="102"/>
                  </a:lnTo>
                  <a:lnTo>
                    <a:pt x="166" y="99"/>
                  </a:lnTo>
                  <a:lnTo>
                    <a:pt x="162" y="101"/>
                  </a:lnTo>
                  <a:lnTo>
                    <a:pt x="160" y="102"/>
                  </a:lnTo>
                  <a:lnTo>
                    <a:pt x="158" y="105"/>
                  </a:lnTo>
                  <a:lnTo>
                    <a:pt x="160" y="111"/>
                  </a:lnTo>
                  <a:lnTo>
                    <a:pt x="162" y="118"/>
                  </a:lnTo>
                  <a:lnTo>
                    <a:pt x="162" y="128"/>
                  </a:lnTo>
                  <a:lnTo>
                    <a:pt x="162" y="133"/>
                  </a:lnTo>
                  <a:lnTo>
                    <a:pt x="161" y="137"/>
                  </a:lnTo>
                  <a:lnTo>
                    <a:pt x="158" y="141"/>
                  </a:lnTo>
                  <a:lnTo>
                    <a:pt x="156" y="143"/>
                  </a:lnTo>
                  <a:lnTo>
                    <a:pt x="149" y="146"/>
                  </a:lnTo>
                  <a:lnTo>
                    <a:pt x="142" y="146"/>
                  </a:lnTo>
                  <a:lnTo>
                    <a:pt x="135" y="145"/>
                  </a:lnTo>
                  <a:lnTo>
                    <a:pt x="129" y="142"/>
                  </a:lnTo>
                  <a:lnTo>
                    <a:pt x="126" y="141"/>
                  </a:lnTo>
                  <a:lnTo>
                    <a:pt x="125" y="141"/>
                  </a:lnTo>
                  <a:lnTo>
                    <a:pt x="124" y="141"/>
                  </a:lnTo>
                  <a:lnTo>
                    <a:pt x="123" y="142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7" y="152"/>
                  </a:lnTo>
                  <a:lnTo>
                    <a:pt x="116" y="153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1" y="150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8" y="143"/>
                  </a:lnTo>
                  <a:lnTo>
                    <a:pt x="111" y="135"/>
                  </a:lnTo>
                  <a:lnTo>
                    <a:pt x="113" y="126"/>
                  </a:lnTo>
                  <a:lnTo>
                    <a:pt x="112" y="121"/>
                  </a:lnTo>
                  <a:lnTo>
                    <a:pt x="110" y="116"/>
                  </a:lnTo>
                  <a:lnTo>
                    <a:pt x="108" y="112"/>
                  </a:lnTo>
                  <a:lnTo>
                    <a:pt x="110" y="109"/>
                  </a:lnTo>
                  <a:lnTo>
                    <a:pt x="111" y="108"/>
                  </a:lnTo>
                  <a:lnTo>
                    <a:pt x="113" y="106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3" y="108"/>
                  </a:lnTo>
                  <a:lnTo>
                    <a:pt x="127" y="109"/>
                  </a:lnTo>
                  <a:lnTo>
                    <a:pt x="130" y="108"/>
                  </a:lnTo>
                  <a:lnTo>
                    <a:pt x="132" y="108"/>
                  </a:lnTo>
                  <a:lnTo>
                    <a:pt x="133" y="105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3" y="101"/>
                  </a:lnTo>
                  <a:lnTo>
                    <a:pt x="131" y="99"/>
                  </a:lnTo>
                  <a:lnTo>
                    <a:pt x="129" y="99"/>
                  </a:lnTo>
                  <a:lnTo>
                    <a:pt x="126" y="98"/>
                  </a:lnTo>
                  <a:lnTo>
                    <a:pt x="124" y="97"/>
                  </a:lnTo>
                  <a:lnTo>
                    <a:pt x="122" y="95"/>
                  </a:lnTo>
                  <a:lnTo>
                    <a:pt x="119" y="92"/>
                  </a:lnTo>
                  <a:lnTo>
                    <a:pt x="114" y="85"/>
                  </a:lnTo>
                  <a:lnTo>
                    <a:pt x="113" y="77"/>
                  </a:lnTo>
                  <a:lnTo>
                    <a:pt x="112" y="73"/>
                  </a:lnTo>
                  <a:lnTo>
                    <a:pt x="110" y="71"/>
                  </a:lnTo>
                  <a:lnTo>
                    <a:pt x="106" y="70"/>
                  </a:lnTo>
                  <a:lnTo>
                    <a:pt x="101" y="68"/>
                  </a:lnTo>
                  <a:lnTo>
                    <a:pt x="91" y="70"/>
                  </a:lnTo>
                  <a:lnTo>
                    <a:pt x="79" y="72"/>
                  </a:lnTo>
                  <a:lnTo>
                    <a:pt x="68" y="76"/>
                  </a:lnTo>
                  <a:lnTo>
                    <a:pt x="57" y="76"/>
                  </a:lnTo>
                  <a:lnTo>
                    <a:pt x="48" y="76"/>
                  </a:lnTo>
                  <a:lnTo>
                    <a:pt x="37" y="76"/>
                  </a:lnTo>
                  <a:lnTo>
                    <a:pt x="29" y="76"/>
                  </a:lnTo>
                  <a:lnTo>
                    <a:pt x="22" y="74"/>
                  </a:lnTo>
                  <a:lnTo>
                    <a:pt x="19" y="73"/>
                  </a:lnTo>
                  <a:lnTo>
                    <a:pt x="18" y="72"/>
                  </a:lnTo>
                  <a:lnTo>
                    <a:pt x="17" y="70"/>
                  </a:lnTo>
                  <a:lnTo>
                    <a:pt x="17" y="67"/>
                  </a:lnTo>
                  <a:lnTo>
                    <a:pt x="20" y="60"/>
                  </a:lnTo>
                  <a:lnTo>
                    <a:pt x="28" y="52"/>
                  </a:lnTo>
                  <a:lnTo>
                    <a:pt x="35" y="45"/>
                  </a:lnTo>
                  <a:lnTo>
                    <a:pt x="43" y="40"/>
                  </a:lnTo>
                  <a:lnTo>
                    <a:pt x="56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8" y="23"/>
                  </a:lnTo>
                  <a:lnTo>
                    <a:pt x="80" y="19"/>
                  </a:lnTo>
                  <a:lnTo>
                    <a:pt x="80" y="16"/>
                  </a:lnTo>
                  <a:lnTo>
                    <a:pt x="81" y="14"/>
                  </a:lnTo>
                  <a:lnTo>
                    <a:pt x="88" y="10"/>
                  </a:lnTo>
                  <a:lnTo>
                    <a:pt x="97" y="7"/>
                  </a:lnTo>
                  <a:lnTo>
                    <a:pt x="105" y="4"/>
                  </a:lnTo>
                  <a:lnTo>
                    <a:pt x="116" y="3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49" y="0"/>
                  </a:lnTo>
                  <a:close/>
                  <a:moveTo>
                    <a:pt x="3" y="128"/>
                  </a:moveTo>
                  <a:lnTo>
                    <a:pt x="6" y="123"/>
                  </a:lnTo>
                  <a:lnTo>
                    <a:pt x="11" y="118"/>
                  </a:lnTo>
                  <a:lnTo>
                    <a:pt x="18" y="115"/>
                  </a:lnTo>
                  <a:lnTo>
                    <a:pt x="26" y="112"/>
                  </a:lnTo>
                  <a:lnTo>
                    <a:pt x="35" y="110"/>
                  </a:lnTo>
                  <a:lnTo>
                    <a:pt x="42" y="108"/>
                  </a:lnTo>
                  <a:lnTo>
                    <a:pt x="49" y="103"/>
                  </a:lnTo>
                  <a:lnTo>
                    <a:pt x="54" y="99"/>
                  </a:lnTo>
                  <a:lnTo>
                    <a:pt x="59" y="93"/>
                  </a:lnTo>
                  <a:lnTo>
                    <a:pt x="64" y="89"/>
                  </a:lnTo>
                  <a:lnTo>
                    <a:pt x="69" y="85"/>
                  </a:lnTo>
                  <a:lnTo>
                    <a:pt x="74" y="83"/>
                  </a:lnTo>
                  <a:lnTo>
                    <a:pt x="76" y="83"/>
                  </a:lnTo>
                  <a:lnTo>
                    <a:pt x="78" y="84"/>
                  </a:lnTo>
                  <a:lnTo>
                    <a:pt x="79" y="85"/>
                  </a:lnTo>
                  <a:lnTo>
                    <a:pt x="79" y="86"/>
                  </a:lnTo>
                  <a:lnTo>
                    <a:pt x="78" y="91"/>
                  </a:lnTo>
                  <a:lnTo>
                    <a:pt x="75" y="95"/>
                  </a:lnTo>
                  <a:lnTo>
                    <a:pt x="73" y="98"/>
                  </a:lnTo>
                  <a:lnTo>
                    <a:pt x="72" y="102"/>
                  </a:lnTo>
                  <a:lnTo>
                    <a:pt x="72" y="105"/>
                  </a:lnTo>
                  <a:lnTo>
                    <a:pt x="72" y="110"/>
                  </a:lnTo>
                  <a:lnTo>
                    <a:pt x="72" y="115"/>
                  </a:lnTo>
                  <a:lnTo>
                    <a:pt x="70" y="117"/>
                  </a:lnTo>
                  <a:lnTo>
                    <a:pt x="69" y="120"/>
                  </a:lnTo>
                  <a:lnTo>
                    <a:pt x="66" y="120"/>
                  </a:lnTo>
                  <a:lnTo>
                    <a:pt x="64" y="121"/>
                  </a:lnTo>
                  <a:lnTo>
                    <a:pt x="63" y="123"/>
                  </a:lnTo>
                  <a:lnTo>
                    <a:pt x="63" y="127"/>
                  </a:lnTo>
                  <a:lnTo>
                    <a:pt x="63" y="131"/>
                  </a:lnTo>
                  <a:lnTo>
                    <a:pt x="64" y="135"/>
                  </a:lnTo>
                  <a:lnTo>
                    <a:pt x="66" y="137"/>
                  </a:lnTo>
                  <a:lnTo>
                    <a:pt x="64" y="140"/>
                  </a:lnTo>
                  <a:lnTo>
                    <a:pt x="63" y="142"/>
                  </a:lnTo>
                  <a:lnTo>
                    <a:pt x="60" y="143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3" y="139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39" y="135"/>
                  </a:lnTo>
                  <a:lnTo>
                    <a:pt x="37" y="136"/>
                  </a:lnTo>
                  <a:lnTo>
                    <a:pt x="35" y="139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19" y="149"/>
                  </a:lnTo>
                  <a:lnTo>
                    <a:pt x="10" y="149"/>
                  </a:lnTo>
                  <a:lnTo>
                    <a:pt x="5" y="148"/>
                  </a:lnTo>
                  <a:lnTo>
                    <a:pt x="1" y="146"/>
                  </a:lnTo>
                  <a:lnTo>
                    <a:pt x="0" y="143"/>
                  </a:lnTo>
                  <a:lnTo>
                    <a:pt x="0" y="141"/>
                  </a:lnTo>
                  <a:lnTo>
                    <a:pt x="1" y="134"/>
                  </a:lnTo>
                  <a:lnTo>
                    <a:pt x="3" y="128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1" name="PA_上海">
              <a:extLst>
                <a:ext uri="{FF2B5EF4-FFF2-40B4-BE49-F238E27FC236}">
                  <a16:creationId xmlns="" xmlns:a16="http://schemas.microsoft.com/office/drawing/2014/main" id="{0164D6C0-4F05-4777-9147-82FD64FB40FE}"/>
                </a:ext>
              </a:extLst>
            </p:cNvPr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6548438" y="4062413"/>
              <a:ext cx="95250" cy="133350"/>
            </a:xfrm>
            <a:custGeom>
              <a:avLst/>
              <a:gdLst>
                <a:gd name="T0" fmla="*/ 121 w 357"/>
                <a:gd name="T1" fmla="*/ 465 h 494"/>
                <a:gd name="T2" fmla="*/ 98 w 357"/>
                <a:gd name="T3" fmla="*/ 454 h 494"/>
                <a:gd name="T4" fmla="*/ 48 w 357"/>
                <a:gd name="T5" fmla="*/ 449 h 494"/>
                <a:gd name="T6" fmla="*/ 30 w 357"/>
                <a:gd name="T7" fmla="*/ 439 h 494"/>
                <a:gd name="T8" fmla="*/ 25 w 357"/>
                <a:gd name="T9" fmla="*/ 416 h 494"/>
                <a:gd name="T10" fmla="*/ 22 w 357"/>
                <a:gd name="T11" fmla="*/ 373 h 494"/>
                <a:gd name="T12" fmla="*/ 11 w 357"/>
                <a:gd name="T13" fmla="*/ 365 h 494"/>
                <a:gd name="T14" fmla="*/ 0 w 357"/>
                <a:gd name="T15" fmla="*/ 366 h 494"/>
                <a:gd name="T16" fmla="*/ 5 w 357"/>
                <a:gd name="T17" fmla="*/ 342 h 494"/>
                <a:gd name="T18" fmla="*/ 32 w 357"/>
                <a:gd name="T19" fmla="*/ 302 h 494"/>
                <a:gd name="T20" fmla="*/ 46 w 357"/>
                <a:gd name="T21" fmla="*/ 247 h 494"/>
                <a:gd name="T22" fmla="*/ 50 w 357"/>
                <a:gd name="T23" fmla="*/ 184 h 494"/>
                <a:gd name="T24" fmla="*/ 80 w 357"/>
                <a:gd name="T25" fmla="*/ 157 h 494"/>
                <a:gd name="T26" fmla="*/ 113 w 357"/>
                <a:gd name="T27" fmla="*/ 146 h 494"/>
                <a:gd name="T28" fmla="*/ 163 w 357"/>
                <a:gd name="T29" fmla="*/ 164 h 494"/>
                <a:gd name="T30" fmla="*/ 199 w 357"/>
                <a:gd name="T31" fmla="*/ 184 h 494"/>
                <a:gd name="T32" fmla="*/ 233 w 357"/>
                <a:gd name="T33" fmla="*/ 200 h 494"/>
                <a:gd name="T34" fmla="*/ 287 w 357"/>
                <a:gd name="T35" fmla="*/ 241 h 494"/>
                <a:gd name="T36" fmla="*/ 325 w 357"/>
                <a:gd name="T37" fmla="*/ 298 h 494"/>
                <a:gd name="T38" fmla="*/ 350 w 357"/>
                <a:gd name="T39" fmla="*/ 340 h 494"/>
                <a:gd name="T40" fmla="*/ 357 w 357"/>
                <a:gd name="T41" fmla="*/ 372 h 494"/>
                <a:gd name="T42" fmla="*/ 348 w 357"/>
                <a:gd name="T43" fmla="*/ 402 h 494"/>
                <a:gd name="T44" fmla="*/ 323 w 357"/>
                <a:gd name="T45" fmla="*/ 411 h 494"/>
                <a:gd name="T46" fmla="*/ 265 w 357"/>
                <a:gd name="T47" fmla="*/ 409 h 494"/>
                <a:gd name="T48" fmla="*/ 215 w 357"/>
                <a:gd name="T49" fmla="*/ 421 h 494"/>
                <a:gd name="T50" fmla="*/ 192 w 357"/>
                <a:gd name="T51" fmla="*/ 448 h 494"/>
                <a:gd name="T52" fmla="*/ 171 w 357"/>
                <a:gd name="T53" fmla="*/ 472 h 494"/>
                <a:gd name="T54" fmla="*/ 71 w 357"/>
                <a:gd name="T55" fmla="*/ 6 h 494"/>
                <a:gd name="T56" fmla="*/ 99 w 357"/>
                <a:gd name="T57" fmla="*/ 0 h 494"/>
                <a:gd name="T58" fmla="*/ 144 w 357"/>
                <a:gd name="T59" fmla="*/ 25 h 494"/>
                <a:gd name="T60" fmla="*/ 190 w 357"/>
                <a:gd name="T61" fmla="*/ 45 h 494"/>
                <a:gd name="T62" fmla="*/ 213 w 357"/>
                <a:gd name="T63" fmla="*/ 62 h 494"/>
                <a:gd name="T64" fmla="*/ 266 w 357"/>
                <a:gd name="T65" fmla="*/ 84 h 494"/>
                <a:gd name="T66" fmla="*/ 304 w 357"/>
                <a:gd name="T67" fmla="*/ 92 h 494"/>
                <a:gd name="T68" fmla="*/ 313 w 357"/>
                <a:gd name="T69" fmla="*/ 99 h 494"/>
                <a:gd name="T70" fmla="*/ 314 w 357"/>
                <a:gd name="T71" fmla="*/ 112 h 494"/>
                <a:gd name="T72" fmla="*/ 284 w 357"/>
                <a:gd name="T73" fmla="*/ 137 h 494"/>
                <a:gd name="T74" fmla="*/ 260 w 357"/>
                <a:gd name="T75" fmla="*/ 135 h 494"/>
                <a:gd name="T76" fmla="*/ 188 w 357"/>
                <a:gd name="T77" fmla="*/ 106 h 494"/>
                <a:gd name="T78" fmla="*/ 125 w 357"/>
                <a:gd name="T79" fmla="*/ 84 h 494"/>
                <a:gd name="T80" fmla="*/ 98 w 357"/>
                <a:gd name="T81" fmla="*/ 71 h 494"/>
                <a:gd name="T82" fmla="*/ 51 w 357"/>
                <a:gd name="T83" fmla="*/ 42 h 494"/>
                <a:gd name="T84" fmla="*/ 43 w 357"/>
                <a:gd name="T85" fmla="*/ 31 h 494"/>
                <a:gd name="T86" fmla="*/ 46 w 357"/>
                <a:gd name="T87" fmla="*/ 20 h 494"/>
                <a:gd name="T88" fmla="*/ 71 w 357"/>
                <a:gd name="T89" fmla="*/ 6 h 494"/>
                <a:gd name="T90" fmla="*/ 215 w 357"/>
                <a:gd name="T91" fmla="*/ 162 h 494"/>
                <a:gd name="T92" fmla="*/ 222 w 357"/>
                <a:gd name="T93" fmla="*/ 157 h 494"/>
                <a:gd name="T94" fmla="*/ 260 w 357"/>
                <a:gd name="T95" fmla="*/ 166 h 494"/>
                <a:gd name="T96" fmla="*/ 282 w 357"/>
                <a:gd name="T97" fmla="*/ 183 h 494"/>
                <a:gd name="T98" fmla="*/ 278 w 357"/>
                <a:gd name="T99" fmla="*/ 193 h 494"/>
                <a:gd name="T100" fmla="*/ 253 w 357"/>
                <a:gd name="T101" fmla="*/ 183 h 494"/>
                <a:gd name="T102" fmla="*/ 289 w 357"/>
                <a:gd name="T103" fmla="*/ 175 h 494"/>
                <a:gd name="T104" fmla="*/ 293 w 357"/>
                <a:gd name="T105" fmla="*/ 171 h 494"/>
                <a:gd name="T106" fmla="*/ 319 w 357"/>
                <a:gd name="T107" fmla="*/ 189 h 494"/>
                <a:gd name="T108" fmla="*/ 315 w 357"/>
                <a:gd name="T109" fmla="*/ 194 h 494"/>
                <a:gd name="T110" fmla="*/ 295 w 357"/>
                <a:gd name="T111" fmla="*/ 187 h 494"/>
                <a:gd name="T112" fmla="*/ 289 w 357"/>
                <a:gd name="T113" fmla="*/ 175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7" h="494">
                  <a:moveTo>
                    <a:pt x="132" y="494"/>
                  </a:moveTo>
                  <a:lnTo>
                    <a:pt x="129" y="485"/>
                  </a:lnTo>
                  <a:lnTo>
                    <a:pt x="125" y="473"/>
                  </a:lnTo>
                  <a:lnTo>
                    <a:pt x="121" y="465"/>
                  </a:lnTo>
                  <a:lnTo>
                    <a:pt x="117" y="460"/>
                  </a:lnTo>
                  <a:lnTo>
                    <a:pt x="112" y="456"/>
                  </a:lnTo>
                  <a:lnTo>
                    <a:pt x="107" y="455"/>
                  </a:lnTo>
                  <a:lnTo>
                    <a:pt x="98" y="454"/>
                  </a:lnTo>
                  <a:lnTo>
                    <a:pt x="80" y="454"/>
                  </a:lnTo>
                  <a:lnTo>
                    <a:pt x="68" y="453"/>
                  </a:lnTo>
                  <a:lnTo>
                    <a:pt x="55" y="450"/>
                  </a:lnTo>
                  <a:lnTo>
                    <a:pt x="48" y="449"/>
                  </a:lnTo>
                  <a:lnTo>
                    <a:pt x="42" y="447"/>
                  </a:lnTo>
                  <a:lnTo>
                    <a:pt x="37" y="445"/>
                  </a:lnTo>
                  <a:lnTo>
                    <a:pt x="32" y="442"/>
                  </a:lnTo>
                  <a:lnTo>
                    <a:pt x="30" y="439"/>
                  </a:lnTo>
                  <a:lnTo>
                    <a:pt x="27" y="435"/>
                  </a:lnTo>
                  <a:lnTo>
                    <a:pt x="26" y="431"/>
                  </a:lnTo>
                  <a:lnTo>
                    <a:pt x="26" y="427"/>
                  </a:lnTo>
                  <a:lnTo>
                    <a:pt x="25" y="416"/>
                  </a:lnTo>
                  <a:lnTo>
                    <a:pt x="25" y="403"/>
                  </a:lnTo>
                  <a:lnTo>
                    <a:pt x="24" y="390"/>
                  </a:lnTo>
                  <a:lnTo>
                    <a:pt x="23" y="380"/>
                  </a:lnTo>
                  <a:lnTo>
                    <a:pt x="22" y="373"/>
                  </a:lnTo>
                  <a:lnTo>
                    <a:pt x="18" y="367"/>
                  </a:lnTo>
                  <a:lnTo>
                    <a:pt x="17" y="365"/>
                  </a:lnTo>
                  <a:lnTo>
                    <a:pt x="13" y="365"/>
                  </a:lnTo>
                  <a:lnTo>
                    <a:pt x="11" y="365"/>
                  </a:lnTo>
                  <a:lnTo>
                    <a:pt x="7" y="366"/>
                  </a:lnTo>
                  <a:lnTo>
                    <a:pt x="5" y="367"/>
                  </a:lnTo>
                  <a:lnTo>
                    <a:pt x="3" y="367"/>
                  </a:lnTo>
                  <a:lnTo>
                    <a:pt x="0" y="366"/>
                  </a:lnTo>
                  <a:lnTo>
                    <a:pt x="0" y="361"/>
                  </a:lnTo>
                  <a:lnTo>
                    <a:pt x="0" y="355"/>
                  </a:lnTo>
                  <a:lnTo>
                    <a:pt x="3" y="349"/>
                  </a:lnTo>
                  <a:lnTo>
                    <a:pt x="5" y="342"/>
                  </a:lnTo>
                  <a:lnTo>
                    <a:pt x="8" y="335"/>
                  </a:lnTo>
                  <a:lnTo>
                    <a:pt x="18" y="321"/>
                  </a:lnTo>
                  <a:lnTo>
                    <a:pt x="29" y="309"/>
                  </a:lnTo>
                  <a:lnTo>
                    <a:pt x="32" y="302"/>
                  </a:lnTo>
                  <a:lnTo>
                    <a:pt x="37" y="292"/>
                  </a:lnTo>
                  <a:lnTo>
                    <a:pt x="39" y="283"/>
                  </a:lnTo>
                  <a:lnTo>
                    <a:pt x="42" y="271"/>
                  </a:lnTo>
                  <a:lnTo>
                    <a:pt x="46" y="247"/>
                  </a:lnTo>
                  <a:lnTo>
                    <a:pt x="50" y="223"/>
                  </a:lnTo>
                  <a:lnTo>
                    <a:pt x="50" y="204"/>
                  </a:lnTo>
                  <a:lnTo>
                    <a:pt x="50" y="190"/>
                  </a:lnTo>
                  <a:lnTo>
                    <a:pt x="50" y="184"/>
                  </a:lnTo>
                  <a:lnTo>
                    <a:pt x="52" y="178"/>
                  </a:lnTo>
                  <a:lnTo>
                    <a:pt x="56" y="172"/>
                  </a:lnTo>
                  <a:lnTo>
                    <a:pt x="62" y="168"/>
                  </a:lnTo>
                  <a:lnTo>
                    <a:pt x="80" y="157"/>
                  </a:lnTo>
                  <a:lnTo>
                    <a:pt x="96" y="146"/>
                  </a:lnTo>
                  <a:lnTo>
                    <a:pt x="100" y="144"/>
                  </a:lnTo>
                  <a:lnTo>
                    <a:pt x="104" y="141"/>
                  </a:lnTo>
                  <a:lnTo>
                    <a:pt x="113" y="146"/>
                  </a:lnTo>
                  <a:lnTo>
                    <a:pt x="125" y="150"/>
                  </a:lnTo>
                  <a:lnTo>
                    <a:pt x="136" y="155"/>
                  </a:lnTo>
                  <a:lnTo>
                    <a:pt x="150" y="159"/>
                  </a:lnTo>
                  <a:lnTo>
                    <a:pt x="163" y="164"/>
                  </a:lnTo>
                  <a:lnTo>
                    <a:pt x="174" y="171"/>
                  </a:lnTo>
                  <a:lnTo>
                    <a:pt x="182" y="177"/>
                  </a:lnTo>
                  <a:lnTo>
                    <a:pt x="190" y="181"/>
                  </a:lnTo>
                  <a:lnTo>
                    <a:pt x="199" y="184"/>
                  </a:lnTo>
                  <a:lnTo>
                    <a:pt x="209" y="188"/>
                  </a:lnTo>
                  <a:lnTo>
                    <a:pt x="216" y="190"/>
                  </a:lnTo>
                  <a:lnTo>
                    <a:pt x="225" y="194"/>
                  </a:lnTo>
                  <a:lnTo>
                    <a:pt x="233" y="200"/>
                  </a:lnTo>
                  <a:lnTo>
                    <a:pt x="243" y="206"/>
                  </a:lnTo>
                  <a:lnTo>
                    <a:pt x="262" y="220"/>
                  </a:lnTo>
                  <a:lnTo>
                    <a:pt x="278" y="234"/>
                  </a:lnTo>
                  <a:lnTo>
                    <a:pt x="287" y="241"/>
                  </a:lnTo>
                  <a:lnTo>
                    <a:pt x="294" y="251"/>
                  </a:lnTo>
                  <a:lnTo>
                    <a:pt x="302" y="261"/>
                  </a:lnTo>
                  <a:lnTo>
                    <a:pt x="310" y="275"/>
                  </a:lnTo>
                  <a:lnTo>
                    <a:pt x="325" y="298"/>
                  </a:lnTo>
                  <a:lnTo>
                    <a:pt x="338" y="317"/>
                  </a:lnTo>
                  <a:lnTo>
                    <a:pt x="342" y="326"/>
                  </a:lnTo>
                  <a:lnTo>
                    <a:pt x="346" y="333"/>
                  </a:lnTo>
                  <a:lnTo>
                    <a:pt x="350" y="340"/>
                  </a:lnTo>
                  <a:lnTo>
                    <a:pt x="352" y="348"/>
                  </a:lnTo>
                  <a:lnTo>
                    <a:pt x="354" y="355"/>
                  </a:lnTo>
                  <a:lnTo>
                    <a:pt x="356" y="364"/>
                  </a:lnTo>
                  <a:lnTo>
                    <a:pt x="357" y="372"/>
                  </a:lnTo>
                  <a:lnTo>
                    <a:pt x="357" y="382"/>
                  </a:lnTo>
                  <a:lnTo>
                    <a:pt x="356" y="390"/>
                  </a:lnTo>
                  <a:lnTo>
                    <a:pt x="352" y="397"/>
                  </a:lnTo>
                  <a:lnTo>
                    <a:pt x="348" y="402"/>
                  </a:lnTo>
                  <a:lnTo>
                    <a:pt x="342" y="405"/>
                  </a:lnTo>
                  <a:lnTo>
                    <a:pt x="337" y="408"/>
                  </a:lnTo>
                  <a:lnTo>
                    <a:pt x="331" y="410"/>
                  </a:lnTo>
                  <a:lnTo>
                    <a:pt x="323" y="411"/>
                  </a:lnTo>
                  <a:lnTo>
                    <a:pt x="316" y="411"/>
                  </a:lnTo>
                  <a:lnTo>
                    <a:pt x="302" y="411"/>
                  </a:lnTo>
                  <a:lnTo>
                    <a:pt x="284" y="410"/>
                  </a:lnTo>
                  <a:lnTo>
                    <a:pt x="265" y="409"/>
                  </a:lnTo>
                  <a:lnTo>
                    <a:pt x="244" y="410"/>
                  </a:lnTo>
                  <a:lnTo>
                    <a:pt x="233" y="411"/>
                  </a:lnTo>
                  <a:lnTo>
                    <a:pt x="224" y="415"/>
                  </a:lnTo>
                  <a:lnTo>
                    <a:pt x="215" y="421"/>
                  </a:lnTo>
                  <a:lnTo>
                    <a:pt x="208" y="427"/>
                  </a:lnTo>
                  <a:lnTo>
                    <a:pt x="201" y="434"/>
                  </a:lnTo>
                  <a:lnTo>
                    <a:pt x="196" y="441"/>
                  </a:lnTo>
                  <a:lnTo>
                    <a:pt x="192" y="448"/>
                  </a:lnTo>
                  <a:lnTo>
                    <a:pt x="188" y="454"/>
                  </a:lnTo>
                  <a:lnTo>
                    <a:pt x="184" y="460"/>
                  </a:lnTo>
                  <a:lnTo>
                    <a:pt x="178" y="466"/>
                  </a:lnTo>
                  <a:lnTo>
                    <a:pt x="171" y="472"/>
                  </a:lnTo>
                  <a:lnTo>
                    <a:pt x="163" y="478"/>
                  </a:lnTo>
                  <a:lnTo>
                    <a:pt x="146" y="487"/>
                  </a:lnTo>
                  <a:lnTo>
                    <a:pt x="132" y="494"/>
                  </a:lnTo>
                  <a:close/>
                  <a:moveTo>
                    <a:pt x="71" y="6"/>
                  </a:moveTo>
                  <a:lnTo>
                    <a:pt x="79" y="5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1" y="1"/>
                  </a:lnTo>
                  <a:lnTo>
                    <a:pt x="127" y="12"/>
                  </a:lnTo>
                  <a:lnTo>
                    <a:pt x="144" y="25"/>
                  </a:lnTo>
                  <a:lnTo>
                    <a:pt x="159" y="32"/>
                  </a:lnTo>
                  <a:lnTo>
                    <a:pt x="174" y="37"/>
                  </a:lnTo>
                  <a:lnTo>
                    <a:pt x="184" y="42"/>
                  </a:lnTo>
                  <a:lnTo>
                    <a:pt x="190" y="45"/>
                  </a:lnTo>
                  <a:lnTo>
                    <a:pt x="195" y="50"/>
                  </a:lnTo>
                  <a:lnTo>
                    <a:pt x="200" y="55"/>
                  </a:lnTo>
                  <a:lnTo>
                    <a:pt x="207" y="58"/>
                  </a:lnTo>
                  <a:lnTo>
                    <a:pt x="213" y="62"/>
                  </a:lnTo>
                  <a:lnTo>
                    <a:pt x="224" y="67"/>
                  </a:lnTo>
                  <a:lnTo>
                    <a:pt x="238" y="72"/>
                  </a:lnTo>
                  <a:lnTo>
                    <a:pt x="253" y="80"/>
                  </a:lnTo>
                  <a:lnTo>
                    <a:pt x="266" y="84"/>
                  </a:lnTo>
                  <a:lnTo>
                    <a:pt x="276" y="87"/>
                  </a:lnTo>
                  <a:lnTo>
                    <a:pt x="288" y="89"/>
                  </a:lnTo>
                  <a:lnTo>
                    <a:pt x="299" y="90"/>
                  </a:lnTo>
                  <a:lnTo>
                    <a:pt x="304" y="92"/>
                  </a:lnTo>
                  <a:lnTo>
                    <a:pt x="307" y="92"/>
                  </a:lnTo>
                  <a:lnTo>
                    <a:pt x="309" y="93"/>
                  </a:lnTo>
                  <a:lnTo>
                    <a:pt x="312" y="95"/>
                  </a:lnTo>
                  <a:lnTo>
                    <a:pt x="313" y="99"/>
                  </a:lnTo>
                  <a:lnTo>
                    <a:pt x="314" y="101"/>
                  </a:lnTo>
                  <a:lnTo>
                    <a:pt x="315" y="105"/>
                  </a:lnTo>
                  <a:lnTo>
                    <a:pt x="315" y="108"/>
                  </a:lnTo>
                  <a:lnTo>
                    <a:pt x="314" y="112"/>
                  </a:lnTo>
                  <a:lnTo>
                    <a:pt x="309" y="120"/>
                  </a:lnTo>
                  <a:lnTo>
                    <a:pt x="302" y="127"/>
                  </a:lnTo>
                  <a:lnTo>
                    <a:pt x="294" y="133"/>
                  </a:lnTo>
                  <a:lnTo>
                    <a:pt x="284" y="137"/>
                  </a:lnTo>
                  <a:lnTo>
                    <a:pt x="278" y="137"/>
                  </a:lnTo>
                  <a:lnTo>
                    <a:pt x="274" y="137"/>
                  </a:lnTo>
                  <a:lnTo>
                    <a:pt x="268" y="137"/>
                  </a:lnTo>
                  <a:lnTo>
                    <a:pt x="260" y="135"/>
                  </a:lnTo>
                  <a:lnTo>
                    <a:pt x="246" y="130"/>
                  </a:lnTo>
                  <a:lnTo>
                    <a:pt x="228" y="122"/>
                  </a:lnTo>
                  <a:lnTo>
                    <a:pt x="208" y="114"/>
                  </a:lnTo>
                  <a:lnTo>
                    <a:pt x="188" y="106"/>
                  </a:lnTo>
                  <a:lnTo>
                    <a:pt x="170" y="99"/>
                  </a:lnTo>
                  <a:lnTo>
                    <a:pt x="155" y="94"/>
                  </a:lnTo>
                  <a:lnTo>
                    <a:pt x="140" y="89"/>
                  </a:lnTo>
                  <a:lnTo>
                    <a:pt x="125" y="84"/>
                  </a:lnTo>
                  <a:lnTo>
                    <a:pt x="118" y="82"/>
                  </a:lnTo>
                  <a:lnTo>
                    <a:pt x="109" y="80"/>
                  </a:lnTo>
                  <a:lnTo>
                    <a:pt x="104" y="76"/>
                  </a:lnTo>
                  <a:lnTo>
                    <a:pt x="98" y="71"/>
                  </a:lnTo>
                  <a:lnTo>
                    <a:pt x="79" y="56"/>
                  </a:lnTo>
                  <a:lnTo>
                    <a:pt x="68" y="49"/>
                  </a:lnTo>
                  <a:lnTo>
                    <a:pt x="60" y="45"/>
                  </a:lnTo>
                  <a:lnTo>
                    <a:pt x="51" y="42"/>
                  </a:lnTo>
                  <a:lnTo>
                    <a:pt x="48" y="39"/>
                  </a:lnTo>
                  <a:lnTo>
                    <a:pt x="45" y="36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5" y="23"/>
                  </a:lnTo>
                  <a:lnTo>
                    <a:pt x="46" y="20"/>
                  </a:lnTo>
                  <a:lnTo>
                    <a:pt x="52" y="15"/>
                  </a:lnTo>
                  <a:lnTo>
                    <a:pt x="58" y="12"/>
                  </a:lnTo>
                  <a:lnTo>
                    <a:pt x="66" y="8"/>
                  </a:lnTo>
                  <a:lnTo>
                    <a:pt x="71" y="6"/>
                  </a:lnTo>
                  <a:close/>
                  <a:moveTo>
                    <a:pt x="220" y="166"/>
                  </a:moveTo>
                  <a:lnTo>
                    <a:pt x="216" y="165"/>
                  </a:lnTo>
                  <a:lnTo>
                    <a:pt x="215" y="163"/>
                  </a:lnTo>
                  <a:lnTo>
                    <a:pt x="215" y="162"/>
                  </a:lnTo>
                  <a:lnTo>
                    <a:pt x="215" y="159"/>
                  </a:lnTo>
                  <a:lnTo>
                    <a:pt x="216" y="158"/>
                  </a:lnTo>
                  <a:lnTo>
                    <a:pt x="219" y="157"/>
                  </a:lnTo>
                  <a:lnTo>
                    <a:pt x="222" y="157"/>
                  </a:lnTo>
                  <a:lnTo>
                    <a:pt x="227" y="158"/>
                  </a:lnTo>
                  <a:lnTo>
                    <a:pt x="238" y="160"/>
                  </a:lnTo>
                  <a:lnTo>
                    <a:pt x="250" y="163"/>
                  </a:lnTo>
                  <a:lnTo>
                    <a:pt x="260" y="166"/>
                  </a:lnTo>
                  <a:lnTo>
                    <a:pt x="270" y="171"/>
                  </a:lnTo>
                  <a:lnTo>
                    <a:pt x="276" y="175"/>
                  </a:lnTo>
                  <a:lnTo>
                    <a:pt x="279" y="179"/>
                  </a:lnTo>
                  <a:lnTo>
                    <a:pt x="282" y="183"/>
                  </a:lnTo>
                  <a:lnTo>
                    <a:pt x="283" y="188"/>
                  </a:lnTo>
                  <a:lnTo>
                    <a:pt x="282" y="190"/>
                  </a:lnTo>
                  <a:lnTo>
                    <a:pt x="281" y="191"/>
                  </a:lnTo>
                  <a:lnTo>
                    <a:pt x="278" y="193"/>
                  </a:lnTo>
                  <a:lnTo>
                    <a:pt x="275" y="194"/>
                  </a:lnTo>
                  <a:lnTo>
                    <a:pt x="269" y="193"/>
                  </a:lnTo>
                  <a:lnTo>
                    <a:pt x="263" y="190"/>
                  </a:lnTo>
                  <a:lnTo>
                    <a:pt x="253" y="183"/>
                  </a:lnTo>
                  <a:lnTo>
                    <a:pt x="241" y="178"/>
                  </a:lnTo>
                  <a:lnTo>
                    <a:pt x="231" y="172"/>
                  </a:lnTo>
                  <a:lnTo>
                    <a:pt x="220" y="166"/>
                  </a:lnTo>
                  <a:close/>
                  <a:moveTo>
                    <a:pt x="289" y="175"/>
                  </a:moveTo>
                  <a:lnTo>
                    <a:pt x="289" y="172"/>
                  </a:lnTo>
                  <a:lnTo>
                    <a:pt x="290" y="171"/>
                  </a:lnTo>
                  <a:lnTo>
                    <a:pt x="291" y="171"/>
                  </a:lnTo>
                  <a:lnTo>
                    <a:pt x="293" y="171"/>
                  </a:lnTo>
                  <a:lnTo>
                    <a:pt x="297" y="172"/>
                  </a:lnTo>
                  <a:lnTo>
                    <a:pt x="302" y="175"/>
                  </a:lnTo>
                  <a:lnTo>
                    <a:pt x="312" y="182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19" y="191"/>
                  </a:lnTo>
                  <a:lnTo>
                    <a:pt x="318" y="193"/>
                  </a:lnTo>
                  <a:lnTo>
                    <a:pt x="315" y="194"/>
                  </a:lnTo>
                  <a:lnTo>
                    <a:pt x="310" y="194"/>
                  </a:lnTo>
                  <a:lnTo>
                    <a:pt x="306" y="193"/>
                  </a:lnTo>
                  <a:lnTo>
                    <a:pt x="300" y="190"/>
                  </a:lnTo>
                  <a:lnTo>
                    <a:pt x="295" y="187"/>
                  </a:lnTo>
                  <a:lnTo>
                    <a:pt x="293" y="184"/>
                  </a:lnTo>
                  <a:lnTo>
                    <a:pt x="290" y="182"/>
                  </a:lnTo>
                  <a:lnTo>
                    <a:pt x="289" y="178"/>
                  </a:lnTo>
                  <a:lnTo>
                    <a:pt x="289" y="175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2" name="PA_黑龙江">
              <a:extLst>
                <a:ext uri="{FF2B5EF4-FFF2-40B4-BE49-F238E27FC236}">
                  <a16:creationId xmlns="" xmlns:a16="http://schemas.microsoft.com/office/drawing/2014/main" id="{701B5150-935A-42F9-88F2-8F3E5793EA7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6300788" y="1557338"/>
              <a:ext cx="1095375" cy="1057275"/>
            </a:xfrm>
            <a:custGeom>
              <a:avLst/>
              <a:gdLst>
                <a:gd name="T0" fmla="*/ 385 w 4137"/>
                <a:gd name="T1" fmla="*/ 68 h 3992"/>
                <a:gd name="T2" fmla="*/ 616 w 4137"/>
                <a:gd name="T3" fmla="*/ 2 h 3992"/>
                <a:gd name="T4" fmla="*/ 893 w 4137"/>
                <a:gd name="T5" fmla="*/ 105 h 3992"/>
                <a:gd name="T6" fmla="*/ 1227 w 4137"/>
                <a:gd name="T7" fmla="*/ 198 h 3992"/>
                <a:gd name="T8" fmla="*/ 1337 w 4137"/>
                <a:gd name="T9" fmla="*/ 327 h 3992"/>
                <a:gd name="T10" fmla="*/ 1458 w 4137"/>
                <a:gd name="T11" fmla="*/ 485 h 3992"/>
                <a:gd name="T12" fmla="*/ 1574 w 4137"/>
                <a:gd name="T13" fmla="*/ 700 h 3992"/>
                <a:gd name="T14" fmla="*/ 1623 w 4137"/>
                <a:gd name="T15" fmla="*/ 786 h 3992"/>
                <a:gd name="T16" fmla="*/ 1780 w 4137"/>
                <a:gd name="T17" fmla="*/ 1046 h 3992"/>
                <a:gd name="T18" fmla="*/ 1874 w 4137"/>
                <a:gd name="T19" fmla="*/ 1293 h 3992"/>
                <a:gd name="T20" fmla="*/ 2045 w 4137"/>
                <a:gd name="T21" fmla="*/ 1461 h 3992"/>
                <a:gd name="T22" fmla="*/ 2302 w 4137"/>
                <a:gd name="T23" fmla="*/ 1468 h 3992"/>
                <a:gd name="T24" fmla="*/ 2485 w 4137"/>
                <a:gd name="T25" fmla="*/ 1457 h 3992"/>
                <a:gd name="T26" fmla="*/ 2681 w 4137"/>
                <a:gd name="T27" fmla="*/ 1624 h 3992"/>
                <a:gd name="T28" fmla="*/ 2844 w 4137"/>
                <a:gd name="T29" fmla="*/ 1695 h 3992"/>
                <a:gd name="T30" fmla="*/ 2942 w 4137"/>
                <a:gd name="T31" fmla="*/ 1854 h 3992"/>
                <a:gd name="T32" fmla="*/ 3074 w 4137"/>
                <a:gd name="T33" fmla="*/ 2101 h 3992"/>
                <a:gd name="T34" fmla="*/ 3345 w 4137"/>
                <a:gd name="T35" fmla="*/ 2034 h 3992"/>
                <a:gd name="T36" fmla="*/ 3520 w 4137"/>
                <a:gd name="T37" fmla="*/ 1878 h 3992"/>
                <a:gd name="T38" fmla="*/ 3652 w 4137"/>
                <a:gd name="T39" fmla="*/ 1771 h 3992"/>
                <a:gd name="T40" fmla="*/ 3909 w 4137"/>
                <a:gd name="T41" fmla="*/ 1599 h 3992"/>
                <a:gd name="T42" fmla="*/ 4124 w 4137"/>
                <a:gd name="T43" fmla="*/ 1502 h 3992"/>
                <a:gd name="T44" fmla="*/ 4074 w 4137"/>
                <a:gd name="T45" fmla="*/ 1766 h 3992"/>
                <a:gd name="T46" fmla="*/ 4009 w 4137"/>
                <a:gd name="T47" fmla="*/ 2032 h 3992"/>
                <a:gd name="T48" fmla="*/ 3993 w 4137"/>
                <a:gd name="T49" fmla="*/ 2413 h 3992"/>
                <a:gd name="T50" fmla="*/ 3947 w 4137"/>
                <a:gd name="T51" fmla="*/ 2706 h 3992"/>
                <a:gd name="T52" fmla="*/ 3915 w 4137"/>
                <a:gd name="T53" fmla="*/ 3042 h 3992"/>
                <a:gd name="T54" fmla="*/ 3518 w 4137"/>
                <a:gd name="T55" fmla="*/ 3043 h 3992"/>
                <a:gd name="T56" fmla="*/ 3363 w 4137"/>
                <a:gd name="T57" fmla="*/ 3261 h 3992"/>
                <a:gd name="T58" fmla="*/ 3446 w 4137"/>
                <a:gd name="T59" fmla="*/ 3579 h 3992"/>
                <a:gd name="T60" fmla="*/ 3484 w 4137"/>
                <a:gd name="T61" fmla="*/ 3907 h 3992"/>
                <a:gd name="T62" fmla="*/ 3256 w 4137"/>
                <a:gd name="T63" fmla="*/ 3855 h 3992"/>
                <a:gd name="T64" fmla="*/ 3121 w 4137"/>
                <a:gd name="T65" fmla="*/ 3790 h 3992"/>
                <a:gd name="T66" fmla="*/ 2932 w 4137"/>
                <a:gd name="T67" fmla="*/ 3832 h 3992"/>
                <a:gd name="T68" fmla="*/ 2812 w 4137"/>
                <a:gd name="T69" fmla="*/ 3991 h 3992"/>
                <a:gd name="T70" fmla="*/ 2588 w 4137"/>
                <a:gd name="T71" fmla="*/ 3700 h 3992"/>
                <a:gd name="T72" fmla="*/ 2480 w 4137"/>
                <a:gd name="T73" fmla="*/ 3784 h 3992"/>
                <a:gd name="T74" fmla="*/ 2322 w 4137"/>
                <a:gd name="T75" fmla="*/ 3737 h 3992"/>
                <a:gd name="T76" fmla="*/ 2178 w 4137"/>
                <a:gd name="T77" fmla="*/ 3632 h 3992"/>
                <a:gd name="T78" fmla="*/ 2098 w 4137"/>
                <a:gd name="T79" fmla="*/ 3465 h 3992"/>
                <a:gd name="T80" fmla="*/ 1802 w 4137"/>
                <a:gd name="T81" fmla="*/ 3460 h 3992"/>
                <a:gd name="T82" fmla="*/ 1598 w 4137"/>
                <a:gd name="T83" fmla="*/ 3370 h 3992"/>
                <a:gd name="T84" fmla="*/ 1383 w 4137"/>
                <a:gd name="T85" fmla="*/ 3393 h 3992"/>
                <a:gd name="T86" fmla="*/ 1134 w 4137"/>
                <a:gd name="T87" fmla="*/ 3214 h 3992"/>
                <a:gd name="T88" fmla="*/ 974 w 4137"/>
                <a:gd name="T89" fmla="*/ 3093 h 3992"/>
                <a:gd name="T90" fmla="*/ 869 w 4137"/>
                <a:gd name="T91" fmla="*/ 2964 h 3992"/>
                <a:gd name="T92" fmla="*/ 961 w 4137"/>
                <a:gd name="T93" fmla="*/ 2837 h 3992"/>
                <a:gd name="T94" fmla="*/ 855 w 4137"/>
                <a:gd name="T95" fmla="*/ 2860 h 3992"/>
                <a:gd name="T96" fmla="*/ 705 w 4137"/>
                <a:gd name="T97" fmla="*/ 2767 h 3992"/>
                <a:gd name="T98" fmla="*/ 803 w 4137"/>
                <a:gd name="T99" fmla="*/ 2410 h 3992"/>
                <a:gd name="T100" fmla="*/ 1094 w 4137"/>
                <a:gd name="T101" fmla="*/ 2176 h 3992"/>
                <a:gd name="T102" fmla="*/ 1163 w 4137"/>
                <a:gd name="T103" fmla="*/ 1909 h 3992"/>
                <a:gd name="T104" fmla="*/ 1242 w 4137"/>
                <a:gd name="T105" fmla="*/ 1570 h 3992"/>
                <a:gd name="T106" fmla="*/ 1302 w 4137"/>
                <a:gd name="T107" fmla="*/ 1221 h 3992"/>
                <a:gd name="T108" fmla="*/ 1361 w 4137"/>
                <a:gd name="T109" fmla="*/ 926 h 3992"/>
                <a:gd name="T110" fmla="*/ 1089 w 4137"/>
                <a:gd name="T111" fmla="*/ 774 h 3992"/>
                <a:gd name="T112" fmla="*/ 912 w 4137"/>
                <a:gd name="T113" fmla="*/ 916 h 3992"/>
                <a:gd name="T114" fmla="*/ 669 w 4137"/>
                <a:gd name="T115" fmla="*/ 959 h 3992"/>
                <a:gd name="T116" fmla="*/ 505 w 4137"/>
                <a:gd name="T117" fmla="*/ 840 h 3992"/>
                <a:gd name="T118" fmla="*/ 429 w 4137"/>
                <a:gd name="T119" fmla="*/ 592 h 3992"/>
                <a:gd name="T120" fmla="*/ 262 w 4137"/>
                <a:gd name="T121" fmla="*/ 518 h 3992"/>
                <a:gd name="T122" fmla="*/ 0 w 4137"/>
                <a:gd name="T123" fmla="*/ 496 h 3992"/>
                <a:gd name="T124" fmla="*/ 87 w 4137"/>
                <a:gd name="T125" fmla="*/ 216 h 3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7" h="3992">
                  <a:moveTo>
                    <a:pt x="49" y="156"/>
                  </a:moveTo>
                  <a:lnTo>
                    <a:pt x="60" y="153"/>
                  </a:lnTo>
                  <a:lnTo>
                    <a:pt x="71" y="150"/>
                  </a:lnTo>
                  <a:lnTo>
                    <a:pt x="82" y="145"/>
                  </a:lnTo>
                  <a:lnTo>
                    <a:pt x="92" y="139"/>
                  </a:lnTo>
                  <a:lnTo>
                    <a:pt x="102" y="132"/>
                  </a:lnTo>
                  <a:lnTo>
                    <a:pt x="114" y="124"/>
                  </a:lnTo>
                  <a:lnTo>
                    <a:pt x="120" y="120"/>
                  </a:lnTo>
                  <a:lnTo>
                    <a:pt x="127" y="118"/>
                  </a:lnTo>
                  <a:lnTo>
                    <a:pt x="134" y="115"/>
                  </a:lnTo>
                  <a:lnTo>
                    <a:pt x="144" y="114"/>
                  </a:lnTo>
                  <a:lnTo>
                    <a:pt x="161" y="114"/>
                  </a:lnTo>
                  <a:lnTo>
                    <a:pt x="175" y="113"/>
                  </a:lnTo>
                  <a:lnTo>
                    <a:pt x="182" y="112"/>
                  </a:lnTo>
                  <a:lnTo>
                    <a:pt x="187" y="111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202" y="97"/>
                  </a:lnTo>
                  <a:lnTo>
                    <a:pt x="212" y="89"/>
                  </a:lnTo>
                  <a:lnTo>
                    <a:pt x="217" y="86"/>
                  </a:lnTo>
                  <a:lnTo>
                    <a:pt x="222" y="82"/>
                  </a:lnTo>
                  <a:lnTo>
                    <a:pt x="228" y="80"/>
                  </a:lnTo>
                  <a:lnTo>
                    <a:pt x="234" y="77"/>
                  </a:lnTo>
                  <a:lnTo>
                    <a:pt x="245" y="76"/>
                  </a:lnTo>
                  <a:lnTo>
                    <a:pt x="255" y="77"/>
                  </a:lnTo>
                  <a:lnTo>
                    <a:pt x="262" y="80"/>
                  </a:lnTo>
                  <a:lnTo>
                    <a:pt x="269" y="82"/>
                  </a:lnTo>
                  <a:lnTo>
                    <a:pt x="275" y="84"/>
                  </a:lnTo>
                  <a:lnTo>
                    <a:pt x="283" y="86"/>
                  </a:lnTo>
                  <a:lnTo>
                    <a:pt x="293" y="84"/>
                  </a:lnTo>
                  <a:lnTo>
                    <a:pt x="302" y="81"/>
                  </a:lnTo>
                  <a:lnTo>
                    <a:pt x="313" y="76"/>
                  </a:lnTo>
                  <a:lnTo>
                    <a:pt x="326" y="71"/>
                  </a:lnTo>
                  <a:lnTo>
                    <a:pt x="334" y="69"/>
                  </a:lnTo>
                  <a:lnTo>
                    <a:pt x="341" y="68"/>
                  </a:lnTo>
                  <a:lnTo>
                    <a:pt x="348" y="68"/>
                  </a:lnTo>
                  <a:lnTo>
                    <a:pt x="357" y="68"/>
                  </a:lnTo>
                  <a:lnTo>
                    <a:pt x="371" y="69"/>
                  </a:lnTo>
                  <a:lnTo>
                    <a:pt x="385" y="68"/>
                  </a:lnTo>
                  <a:lnTo>
                    <a:pt x="396" y="65"/>
                  </a:lnTo>
                  <a:lnTo>
                    <a:pt x="407" y="61"/>
                  </a:lnTo>
                  <a:lnTo>
                    <a:pt x="415" y="53"/>
                  </a:lnTo>
                  <a:lnTo>
                    <a:pt x="425" y="46"/>
                  </a:lnTo>
                  <a:lnTo>
                    <a:pt x="430" y="43"/>
                  </a:lnTo>
                  <a:lnTo>
                    <a:pt x="436" y="40"/>
                  </a:lnTo>
                  <a:lnTo>
                    <a:pt x="444" y="38"/>
                  </a:lnTo>
                  <a:lnTo>
                    <a:pt x="449" y="37"/>
                  </a:lnTo>
                  <a:lnTo>
                    <a:pt x="463" y="37"/>
                  </a:lnTo>
                  <a:lnTo>
                    <a:pt x="473" y="34"/>
                  </a:lnTo>
                  <a:lnTo>
                    <a:pt x="477" y="33"/>
                  </a:lnTo>
                  <a:lnTo>
                    <a:pt x="480" y="31"/>
                  </a:lnTo>
                  <a:lnTo>
                    <a:pt x="483" y="29"/>
                  </a:lnTo>
                  <a:lnTo>
                    <a:pt x="485" y="25"/>
                  </a:lnTo>
                  <a:lnTo>
                    <a:pt x="489" y="18"/>
                  </a:lnTo>
                  <a:lnTo>
                    <a:pt x="495" y="12"/>
                  </a:lnTo>
                  <a:lnTo>
                    <a:pt x="498" y="10"/>
                  </a:lnTo>
                  <a:lnTo>
                    <a:pt x="502" y="7"/>
                  </a:lnTo>
                  <a:lnTo>
                    <a:pt x="505" y="6"/>
                  </a:lnTo>
                  <a:lnTo>
                    <a:pt x="510" y="6"/>
                  </a:lnTo>
                  <a:lnTo>
                    <a:pt x="520" y="7"/>
                  </a:lnTo>
                  <a:lnTo>
                    <a:pt x="527" y="10"/>
                  </a:lnTo>
                  <a:lnTo>
                    <a:pt x="533" y="13"/>
                  </a:lnTo>
                  <a:lnTo>
                    <a:pt x="536" y="15"/>
                  </a:lnTo>
                  <a:lnTo>
                    <a:pt x="540" y="18"/>
                  </a:lnTo>
                  <a:lnTo>
                    <a:pt x="545" y="19"/>
                  </a:lnTo>
                  <a:lnTo>
                    <a:pt x="548" y="19"/>
                  </a:lnTo>
                  <a:lnTo>
                    <a:pt x="551" y="18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61" y="8"/>
                  </a:lnTo>
                  <a:lnTo>
                    <a:pt x="566" y="5"/>
                  </a:lnTo>
                  <a:lnTo>
                    <a:pt x="571" y="4"/>
                  </a:lnTo>
                  <a:lnTo>
                    <a:pt x="577" y="4"/>
                  </a:lnTo>
                  <a:lnTo>
                    <a:pt x="584" y="8"/>
                  </a:lnTo>
                  <a:lnTo>
                    <a:pt x="589" y="12"/>
                  </a:lnTo>
                  <a:lnTo>
                    <a:pt x="596" y="6"/>
                  </a:lnTo>
                  <a:lnTo>
                    <a:pt x="608" y="0"/>
                  </a:lnTo>
                  <a:lnTo>
                    <a:pt x="616" y="2"/>
                  </a:lnTo>
                  <a:lnTo>
                    <a:pt x="625" y="7"/>
                  </a:lnTo>
                  <a:lnTo>
                    <a:pt x="636" y="12"/>
                  </a:lnTo>
                  <a:lnTo>
                    <a:pt x="647" y="17"/>
                  </a:lnTo>
                  <a:lnTo>
                    <a:pt x="658" y="19"/>
                  </a:lnTo>
                  <a:lnTo>
                    <a:pt x="668" y="21"/>
                  </a:lnTo>
                  <a:lnTo>
                    <a:pt x="673" y="23"/>
                  </a:lnTo>
                  <a:lnTo>
                    <a:pt x="678" y="25"/>
                  </a:lnTo>
                  <a:lnTo>
                    <a:pt x="682" y="27"/>
                  </a:lnTo>
                  <a:lnTo>
                    <a:pt x="687" y="31"/>
                  </a:lnTo>
                  <a:lnTo>
                    <a:pt x="694" y="39"/>
                  </a:lnTo>
                  <a:lnTo>
                    <a:pt x="702" y="46"/>
                  </a:lnTo>
                  <a:lnTo>
                    <a:pt x="706" y="49"/>
                  </a:lnTo>
                  <a:lnTo>
                    <a:pt x="711" y="51"/>
                  </a:lnTo>
                  <a:lnTo>
                    <a:pt x="717" y="52"/>
                  </a:lnTo>
                  <a:lnTo>
                    <a:pt x="724" y="52"/>
                  </a:lnTo>
                  <a:lnTo>
                    <a:pt x="737" y="51"/>
                  </a:lnTo>
                  <a:lnTo>
                    <a:pt x="748" y="49"/>
                  </a:lnTo>
                  <a:lnTo>
                    <a:pt x="759" y="46"/>
                  </a:lnTo>
                  <a:lnTo>
                    <a:pt x="769" y="45"/>
                  </a:lnTo>
                  <a:lnTo>
                    <a:pt x="774" y="46"/>
                  </a:lnTo>
                  <a:lnTo>
                    <a:pt x="780" y="48"/>
                  </a:lnTo>
                  <a:lnTo>
                    <a:pt x="785" y="50"/>
                  </a:lnTo>
                  <a:lnTo>
                    <a:pt x="789" y="53"/>
                  </a:lnTo>
                  <a:lnTo>
                    <a:pt x="798" y="61"/>
                  </a:lnTo>
                  <a:lnTo>
                    <a:pt x="804" y="69"/>
                  </a:lnTo>
                  <a:lnTo>
                    <a:pt x="809" y="78"/>
                  </a:lnTo>
                  <a:lnTo>
                    <a:pt x="813" y="88"/>
                  </a:lnTo>
                  <a:lnTo>
                    <a:pt x="819" y="96"/>
                  </a:lnTo>
                  <a:lnTo>
                    <a:pt x="825" y="103"/>
                  </a:lnTo>
                  <a:lnTo>
                    <a:pt x="831" y="107"/>
                  </a:lnTo>
                  <a:lnTo>
                    <a:pt x="841" y="111"/>
                  </a:lnTo>
                  <a:lnTo>
                    <a:pt x="845" y="111"/>
                  </a:lnTo>
                  <a:lnTo>
                    <a:pt x="850" y="111"/>
                  </a:lnTo>
                  <a:lnTo>
                    <a:pt x="855" y="111"/>
                  </a:lnTo>
                  <a:lnTo>
                    <a:pt x="860" y="109"/>
                  </a:lnTo>
                  <a:lnTo>
                    <a:pt x="870" y="106"/>
                  </a:lnTo>
                  <a:lnTo>
                    <a:pt x="882" y="103"/>
                  </a:lnTo>
                  <a:lnTo>
                    <a:pt x="887" y="103"/>
                  </a:lnTo>
                  <a:lnTo>
                    <a:pt x="893" y="105"/>
                  </a:lnTo>
                  <a:lnTo>
                    <a:pt x="899" y="107"/>
                  </a:lnTo>
                  <a:lnTo>
                    <a:pt x="904" y="109"/>
                  </a:lnTo>
                  <a:lnTo>
                    <a:pt x="921" y="125"/>
                  </a:lnTo>
                  <a:lnTo>
                    <a:pt x="936" y="133"/>
                  </a:lnTo>
                  <a:lnTo>
                    <a:pt x="938" y="134"/>
                  </a:lnTo>
                  <a:lnTo>
                    <a:pt x="942" y="134"/>
                  </a:lnTo>
                  <a:lnTo>
                    <a:pt x="945" y="133"/>
                  </a:lnTo>
                  <a:lnTo>
                    <a:pt x="949" y="132"/>
                  </a:lnTo>
                  <a:lnTo>
                    <a:pt x="951" y="130"/>
                  </a:lnTo>
                  <a:lnTo>
                    <a:pt x="955" y="127"/>
                  </a:lnTo>
                  <a:lnTo>
                    <a:pt x="956" y="125"/>
                  </a:lnTo>
                  <a:lnTo>
                    <a:pt x="958" y="121"/>
                  </a:lnTo>
                  <a:lnTo>
                    <a:pt x="962" y="112"/>
                  </a:lnTo>
                  <a:lnTo>
                    <a:pt x="968" y="102"/>
                  </a:lnTo>
                  <a:lnTo>
                    <a:pt x="971" y="96"/>
                  </a:lnTo>
                  <a:lnTo>
                    <a:pt x="975" y="93"/>
                  </a:lnTo>
                  <a:lnTo>
                    <a:pt x="980" y="90"/>
                  </a:lnTo>
                  <a:lnTo>
                    <a:pt x="983" y="88"/>
                  </a:lnTo>
                  <a:lnTo>
                    <a:pt x="994" y="88"/>
                  </a:lnTo>
                  <a:lnTo>
                    <a:pt x="1008" y="87"/>
                  </a:lnTo>
                  <a:lnTo>
                    <a:pt x="1022" y="86"/>
                  </a:lnTo>
                  <a:lnTo>
                    <a:pt x="1036" y="87"/>
                  </a:lnTo>
                  <a:lnTo>
                    <a:pt x="1049" y="90"/>
                  </a:lnTo>
                  <a:lnTo>
                    <a:pt x="1061" y="95"/>
                  </a:lnTo>
                  <a:lnTo>
                    <a:pt x="1072" y="102"/>
                  </a:lnTo>
                  <a:lnTo>
                    <a:pt x="1083" y="108"/>
                  </a:lnTo>
                  <a:lnTo>
                    <a:pt x="1094" y="114"/>
                  </a:lnTo>
                  <a:lnTo>
                    <a:pt x="1108" y="120"/>
                  </a:lnTo>
                  <a:lnTo>
                    <a:pt x="1122" y="124"/>
                  </a:lnTo>
                  <a:lnTo>
                    <a:pt x="1134" y="126"/>
                  </a:lnTo>
                  <a:lnTo>
                    <a:pt x="1140" y="127"/>
                  </a:lnTo>
                  <a:lnTo>
                    <a:pt x="1147" y="130"/>
                  </a:lnTo>
                  <a:lnTo>
                    <a:pt x="1154" y="133"/>
                  </a:lnTo>
                  <a:lnTo>
                    <a:pt x="1160" y="137"/>
                  </a:lnTo>
                  <a:lnTo>
                    <a:pt x="1173" y="147"/>
                  </a:lnTo>
                  <a:lnTo>
                    <a:pt x="1187" y="160"/>
                  </a:lnTo>
                  <a:lnTo>
                    <a:pt x="1201" y="176"/>
                  </a:lnTo>
                  <a:lnTo>
                    <a:pt x="1217" y="190"/>
                  </a:lnTo>
                  <a:lnTo>
                    <a:pt x="1227" y="198"/>
                  </a:lnTo>
                  <a:lnTo>
                    <a:pt x="1236" y="206"/>
                  </a:lnTo>
                  <a:lnTo>
                    <a:pt x="1247" y="214"/>
                  </a:lnTo>
                  <a:lnTo>
                    <a:pt x="1259" y="221"/>
                  </a:lnTo>
                  <a:lnTo>
                    <a:pt x="1266" y="222"/>
                  </a:lnTo>
                  <a:lnTo>
                    <a:pt x="1273" y="222"/>
                  </a:lnTo>
                  <a:lnTo>
                    <a:pt x="1282" y="221"/>
                  </a:lnTo>
                  <a:lnTo>
                    <a:pt x="1289" y="221"/>
                  </a:lnTo>
                  <a:lnTo>
                    <a:pt x="1291" y="221"/>
                  </a:lnTo>
                  <a:lnTo>
                    <a:pt x="1294" y="221"/>
                  </a:lnTo>
                  <a:lnTo>
                    <a:pt x="1296" y="222"/>
                  </a:lnTo>
                  <a:lnTo>
                    <a:pt x="1297" y="225"/>
                  </a:lnTo>
                  <a:lnTo>
                    <a:pt x="1299" y="231"/>
                  </a:lnTo>
                  <a:lnTo>
                    <a:pt x="1299" y="239"/>
                  </a:lnTo>
                  <a:lnTo>
                    <a:pt x="1299" y="244"/>
                  </a:lnTo>
                  <a:lnTo>
                    <a:pt x="1298" y="248"/>
                  </a:lnTo>
                  <a:lnTo>
                    <a:pt x="1297" y="253"/>
                  </a:lnTo>
                  <a:lnTo>
                    <a:pt x="1295" y="257"/>
                  </a:lnTo>
                  <a:lnTo>
                    <a:pt x="1292" y="260"/>
                  </a:lnTo>
                  <a:lnTo>
                    <a:pt x="1290" y="263"/>
                  </a:lnTo>
                  <a:lnTo>
                    <a:pt x="1286" y="265"/>
                  </a:lnTo>
                  <a:lnTo>
                    <a:pt x="1283" y="266"/>
                  </a:lnTo>
                  <a:lnTo>
                    <a:pt x="1278" y="270"/>
                  </a:lnTo>
                  <a:lnTo>
                    <a:pt x="1273" y="275"/>
                  </a:lnTo>
                  <a:lnTo>
                    <a:pt x="1272" y="279"/>
                  </a:lnTo>
                  <a:lnTo>
                    <a:pt x="1272" y="284"/>
                  </a:lnTo>
                  <a:lnTo>
                    <a:pt x="1274" y="289"/>
                  </a:lnTo>
                  <a:lnTo>
                    <a:pt x="1280" y="294"/>
                  </a:lnTo>
                  <a:lnTo>
                    <a:pt x="1283" y="295"/>
                  </a:lnTo>
                  <a:lnTo>
                    <a:pt x="1288" y="297"/>
                  </a:lnTo>
                  <a:lnTo>
                    <a:pt x="1291" y="298"/>
                  </a:lnTo>
                  <a:lnTo>
                    <a:pt x="1296" y="298"/>
                  </a:lnTo>
                  <a:lnTo>
                    <a:pt x="1305" y="300"/>
                  </a:lnTo>
                  <a:lnTo>
                    <a:pt x="1316" y="302"/>
                  </a:lnTo>
                  <a:lnTo>
                    <a:pt x="1320" y="303"/>
                  </a:lnTo>
                  <a:lnTo>
                    <a:pt x="1324" y="305"/>
                  </a:lnTo>
                  <a:lnTo>
                    <a:pt x="1327" y="308"/>
                  </a:lnTo>
                  <a:lnTo>
                    <a:pt x="1329" y="311"/>
                  </a:lnTo>
                  <a:lnTo>
                    <a:pt x="1334" y="319"/>
                  </a:lnTo>
                  <a:lnTo>
                    <a:pt x="1337" y="327"/>
                  </a:lnTo>
                  <a:lnTo>
                    <a:pt x="1343" y="335"/>
                  </a:lnTo>
                  <a:lnTo>
                    <a:pt x="1351" y="341"/>
                  </a:lnTo>
                  <a:lnTo>
                    <a:pt x="1367" y="351"/>
                  </a:lnTo>
                  <a:lnTo>
                    <a:pt x="1381" y="360"/>
                  </a:lnTo>
                  <a:lnTo>
                    <a:pt x="1386" y="366"/>
                  </a:lnTo>
                  <a:lnTo>
                    <a:pt x="1389" y="373"/>
                  </a:lnTo>
                  <a:lnTo>
                    <a:pt x="1390" y="379"/>
                  </a:lnTo>
                  <a:lnTo>
                    <a:pt x="1387" y="386"/>
                  </a:lnTo>
                  <a:lnTo>
                    <a:pt x="1386" y="392"/>
                  </a:lnTo>
                  <a:lnTo>
                    <a:pt x="1386" y="397"/>
                  </a:lnTo>
                  <a:lnTo>
                    <a:pt x="1387" y="399"/>
                  </a:lnTo>
                  <a:lnTo>
                    <a:pt x="1390" y="401"/>
                  </a:lnTo>
                  <a:lnTo>
                    <a:pt x="1392" y="402"/>
                  </a:lnTo>
                  <a:lnTo>
                    <a:pt x="1395" y="402"/>
                  </a:lnTo>
                  <a:lnTo>
                    <a:pt x="1400" y="403"/>
                  </a:lnTo>
                  <a:lnTo>
                    <a:pt x="1405" y="405"/>
                  </a:lnTo>
                  <a:lnTo>
                    <a:pt x="1409" y="408"/>
                  </a:lnTo>
                  <a:lnTo>
                    <a:pt x="1411" y="411"/>
                  </a:lnTo>
                  <a:lnTo>
                    <a:pt x="1410" y="415"/>
                  </a:lnTo>
                  <a:lnTo>
                    <a:pt x="1406" y="420"/>
                  </a:lnTo>
                  <a:lnTo>
                    <a:pt x="1402" y="423"/>
                  </a:lnTo>
                  <a:lnTo>
                    <a:pt x="1397" y="426"/>
                  </a:lnTo>
                  <a:lnTo>
                    <a:pt x="1392" y="429"/>
                  </a:lnTo>
                  <a:lnTo>
                    <a:pt x="1389" y="433"/>
                  </a:lnTo>
                  <a:lnTo>
                    <a:pt x="1387" y="436"/>
                  </a:lnTo>
                  <a:lnTo>
                    <a:pt x="1387" y="441"/>
                  </a:lnTo>
                  <a:lnTo>
                    <a:pt x="1389" y="445"/>
                  </a:lnTo>
                  <a:lnTo>
                    <a:pt x="1391" y="447"/>
                  </a:lnTo>
                  <a:lnTo>
                    <a:pt x="1395" y="448"/>
                  </a:lnTo>
                  <a:lnTo>
                    <a:pt x="1399" y="449"/>
                  </a:lnTo>
                  <a:lnTo>
                    <a:pt x="1409" y="452"/>
                  </a:lnTo>
                  <a:lnTo>
                    <a:pt x="1418" y="454"/>
                  </a:lnTo>
                  <a:lnTo>
                    <a:pt x="1427" y="456"/>
                  </a:lnTo>
                  <a:lnTo>
                    <a:pt x="1436" y="459"/>
                  </a:lnTo>
                  <a:lnTo>
                    <a:pt x="1444" y="462"/>
                  </a:lnTo>
                  <a:lnTo>
                    <a:pt x="1452" y="467"/>
                  </a:lnTo>
                  <a:lnTo>
                    <a:pt x="1455" y="474"/>
                  </a:lnTo>
                  <a:lnTo>
                    <a:pt x="1458" y="481"/>
                  </a:lnTo>
                  <a:lnTo>
                    <a:pt x="1458" y="485"/>
                  </a:lnTo>
                  <a:lnTo>
                    <a:pt x="1458" y="490"/>
                  </a:lnTo>
                  <a:lnTo>
                    <a:pt x="1456" y="493"/>
                  </a:lnTo>
                  <a:lnTo>
                    <a:pt x="1455" y="498"/>
                  </a:lnTo>
                  <a:lnTo>
                    <a:pt x="1450" y="505"/>
                  </a:lnTo>
                  <a:lnTo>
                    <a:pt x="1446" y="510"/>
                  </a:lnTo>
                  <a:lnTo>
                    <a:pt x="1443" y="513"/>
                  </a:lnTo>
                  <a:lnTo>
                    <a:pt x="1441" y="517"/>
                  </a:lnTo>
                  <a:lnTo>
                    <a:pt x="1441" y="521"/>
                  </a:lnTo>
                  <a:lnTo>
                    <a:pt x="1441" y="524"/>
                  </a:lnTo>
                  <a:lnTo>
                    <a:pt x="1443" y="535"/>
                  </a:lnTo>
                  <a:lnTo>
                    <a:pt x="1449" y="546"/>
                  </a:lnTo>
                  <a:lnTo>
                    <a:pt x="1455" y="555"/>
                  </a:lnTo>
                  <a:lnTo>
                    <a:pt x="1461" y="563"/>
                  </a:lnTo>
                  <a:lnTo>
                    <a:pt x="1468" y="571"/>
                  </a:lnTo>
                  <a:lnTo>
                    <a:pt x="1478" y="579"/>
                  </a:lnTo>
                  <a:lnTo>
                    <a:pt x="1481" y="582"/>
                  </a:lnTo>
                  <a:lnTo>
                    <a:pt x="1486" y="587"/>
                  </a:lnTo>
                  <a:lnTo>
                    <a:pt x="1488" y="591"/>
                  </a:lnTo>
                  <a:lnTo>
                    <a:pt x="1492" y="595"/>
                  </a:lnTo>
                  <a:lnTo>
                    <a:pt x="1497" y="605"/>
                  </a:lnTo>
                  <a:lnTo>
                    <a:pt x="1503" y="612"/>
                  </a:lnTo>
                  <a:lnTo>
                    <a:pt x="1509" y="618"/>
                  </a:lnTo>
                  <a:lnTo>
                    <a:pt x="1516" y="622"/>
                  </a:lnTo>
                  <a:lnTo>
                    <a:pt x="1523" y="626"/>
                  </a:lnTo>
                  <a:lnTo>
                    <a:pt x="1531" y="632"/>
                  </a:lnTo>
                  <a:lnTo>
                    <a:pt x="1534" y="636"/>
                  </a:lnTo>
                  <a:lnTo>
                    <a:pt x="1536" y="639"/>
                  </a:lnTo>
                  <a:lnTo>
                    <a:pt x="1538" y="643"/>
                  </a:lnTo>
                  <a:lnTo>
                    <a:pt x="1540" y="648"/>
                  </a:lnTo>
                  <a:lnTo>
                    <a:pt x="1538" y="664"/>
                  </a:lnTo>
                  <a:lnTo>
                    <a:pt x="1536" y="676"/>
                  </a:lnTo>
                  <a:lnTo>
                    <a:pt x="1536" y="680"/>
                  </a:lnTo>
                  <a:lnTo>
                    <a:pt x="1538" y="683"/>
                  </a:lnTo>
                  <a:lnTo>
                    <a:pt x="1541" y="686"/>
                  </a:lnTo>
                  <a:lnTo>
                    <a:pt x="1546" y="687"/>
                  </a:lnTo>
                  <a:lnTo>
                    <a:pt x="1551" y="688"/>
                  </a:lnTo>
                  <a:lnTo>
                    <a:pt x="1560" y="691"/>
                  </a:lnTo>
                  <a:lnTo>
                    <a:pt x="1568" y="694"/>
                  </a:lnTo>
                  <a:lnTo>
                    <a:pt x="1574" y="700"/>
                  </a:lnTo>
                  <a:lnTo>
                    <a:pt x="1579" y="706"/>
                  </a:lnTo>
                  <a:lnTo>
                    <a:pt x="1581" y="712"/>
                  </a:lnTo>
                  <a:lnTo>
                    <a:pt x="1580" y="718"/>
                  </a:lnTo>
                  <a:lnTo>
                    <a:pt x="1578" y="725"/>
                  </a:lnTo>
                  <a:lnTo>
                    <a:pt x="1575" y="733"/>
                  </a:lnTo>
                  <a:lnTo>
                    <a:pt x="1575" y="740"/>
                  </a:lnTo>
                  <a:lnTo>
                    <a:pt x="1576" y="743"/>
                  </a:lnTo>
                  <a:lnTo>
                    <a:pt x="1579" y="745"/>
                  </a:lnTo>
                  <a:lnTo>
                    <a:pt x="1581" y="748"/>
                  </a:lnTo>
                  <a:lnTo>
                    <a:pt x="1586" y="749"/>
                  </a:lnTo>
                  <a:lnTo>
                    <a:pt x="1594" y="750"/>
                  </a:lnTo>
                  <a:lnTo>
                    <a:pt x="1603" y="751"/>
                  </a:lnTo>
                  <a:lnTo>
                    <a:pt x="1605" y="752"/>
                  </a:lnTo>
                  <a:lnTo>
                    <a:pt x="1607" y="754"/>
                  </a:lnTo>
                  <a:lnTo>
                    <a:pt x="1610" y="756"/>
                  </a:lnTo>
                  <a:lnTo>
                    <a:pt x="1611" y="758"/>
                  </a:lnTo>
                  <a:lnTo>
                    <a:pt x="1611" y="762"/>
                  </a:lnTo>
                  <a:lnTo>
                    <a:pt x="1611" y="764"/>
                  </a:lnTo>
                  <a:lnTo>
                    <a:pt x="1609" y="768"/>
                  </a:lnTo>
                  <a:lnTo>
                    <a:pt x="1607" y="770"/>
                  </a:lnTo>
                  <a:lnTo>
                    <a:pt x="1601" y="776"/>
                  </a:lnTo>
                  <a:lnTo>
                    <a:pt x="1597" y="781"/>
                  </a:lnTo>
                  <a:lnTo>
                    <a:pt x="1592" y="787"/>
                  </a:lnTo>
                  <a:lnTo>
                    <a:pt x="1590" y="793"/>
                  </a:lnTo>
                  <a:lnTo>
                    <a:pt x="1587" y="800"/>
                  </a:lnTo>
                  <a:lnTo>
                    <a:pt x="1588" y="807"/>
                  </a:lnTo>
                  <a:lnTo>
                    <a:pt x="1590" y="811"/>
                  </a:lnTo>
                  <a:lnTo>
                    <a:pt x="1593" y="813"/>
                  </a:lnTo>
                  <a:lnTo>
                    <a:pt x="1595" y="815"/>
                  </a:lnTo>
                  <a:lnTo>
                    <a:pt x="1599" y="817"/>
                  </a:lnTo>
                  <a:lnTo>
                    <a:pt x="1603" y="818"/>
                  </a:lnTo>
                  <a:lnTo>
                    <a:pt x="1606" y="817"/>
                  </a:lnTo>
                  <a:lnTo>
                    <a:pt x="1610" y="815"/>
                  </a:lnTo>
                  <a:lnTo>
                    <a:pt x="1612" y="813"/>
                  </a:lnTo>
                  <a:lnTo>
                    <a:pt x="1616" y="806"/>
                  </a:lnTo>
                  <a:lnTo>
                    <a:pt x="1618" y="796"/>
                  </a:lnTo>
                  <a:lnTo>
                    <a:pt x="1619" y="793"/>
                  </a:lnTo>
                  <a:lnTo>
                    <a:pt x="1620" y="788"/>
                  </a:lnTo>
                  <a:lnTo>
                    <a:pt x="1623" y="786"/>
                  </a:lnTo>
                  <a:lnTo>
                    <a:pt x="1625" y="784"/>
                  </a:lnTo>
                  <a:lnTo>
                    <a:pt x="1629" y="784"/>
                  </a:lnTo>
                  <a:lnTo>
                    <a:pt x="1632" y="786"/>
                  </a:lnTo>
                  <a:lnTo>
                    <a:pt x="1635" y="787"/>
                  </a:lnTo>
                  <a:lnTo>
                    <a:pt x="1638" y="789"/>
                  </a:lnTo>
                  <a:lnTo>
                    <a:pt x="1639" y="792"/>
                  </a:lnTo>
                  <a:lnTo>
                    <a:pt x="1642" y="795"/>
                  </a:lnTo>
                  <a:lnTo>
                    <a:pt x="1643" y="799"/>
                  </a:lnTo>
                  <a:lnTo>
                    <a:pt x="1643" y="802"/>
                  </a:lnTo>
                  <a:lnTo>
                    <a:pt x="1641" y="812"/>
                  </a:lnTo>
                  <a:lnTo>
                    <a:pt x="1637" y="823"/>
                  </a:lnTo>
                  <a:lnTo>
                    <a:pt x="1633" y="834"/>
                  </a:lnTo>
                  <a:lnTo>
                    <a:pt x="1631" y="843"/>
                  </a:lnTo>
                  <a:lnTo>
                    <a:pt x="1630" y="852"/>
                  </a:lnTo>
                  <a:lnTo>
                    <a:pt x="1630" y="862"/>
                  </a:lnTo>
                  <a:lnTo>
                    <a:pt x="1632" y="871"/>
                  </a:lnTo>
                  <a:lnTo>
                    <a:pt x="1636" y="882"/>
                  </a:lnTo>
                  <a:lnTo>
                    <a:pt x="1643" y="893"/>
                  </a:lnTo>
                  <a:lnTo>
                    <a:pt x="1653" y="903"/>
                  </a:lnTo>
                  <a:lnTo>
                    <a:pt x="1662" y="913"/>
                  </a:lnTo>
                  <a:lnTo>
                    <a:pt x="1670" y="921"/>
                  </a:lnTo>
                  <a:lnTo>
                    <a:pt x="1686" y="933"/>
                  </a:lnTo>
                  <a:lnTo>
                    <a:pt x="1701" y="941"/>
                  </a:lnTo>
                  <a:lnTo>
                    <a:pt x="1706" y="945"/>
                  </a:lnTo>
                  <a:lnTo>
                    <a:pt x="1711" y="948"/>
                  </a:lnTo>
                  <a:lnTo>
                    <a:pt x="1716" y="954"/>
                  </a:lnTo>
                  <a:lnTo>
                    <a:pt x="1720" y="960"/>
                  </a:lnTo>
                  <a:lnTo>
                    <a:pt x="1725" y="968"/>
                  </a:lnTo>
                  <a:lnTo>
                    <a:pt x="1731" y="976"/>
                  </a:lnTo>
                  <a:lnTo>
                    <a:pt x="1738" y="984"/>
                  </a:lnTo>
                  <a:lnTo>
                    <a:pt x="1745" y="991"/>
                  </a:lnTo>
                  <a:lnTo>
                    <a:pt x="1752" y="996"/>
                  </a:lnTo>
                  <a:lnTo>
                    <a:pt x="1758" y="1002"/>
                  </a:lnTo>
                  <a:lnTo>
                    <a:pt x="1763" y="1009"/>
                  </a:lnTo>
                  <a:lnTo>
                    <a:pt x="1765" y="1017"/>
                  </a:lnTo>
                  <a:lnTo>
                    <a:pt x="1768" y="1027"/>
                  </a:lnTo>
                  <a:lnTo>
                    <a:pt x="1771" y="1034"/>
                  </a:lnTo>
                  <a:lnTo>
                    <a:pt x="1775" y="1041"/>
                  </a:lnTo>
                  <a:lnTo>
                    <a:pt x="1780" y="1046"/>
                  </a:lnTo>
                  <a:lnTo>
                    <a:pt x="1784" y="1052"/>
                  </a:lnTo>
                  <a:lnTo>
                    <a:pt x="1790" y="1059"/>
                  </a:lnTo>
                  <a:lnTo>
                    <a:pt x="1793" y="1063"/>
                  </a:lnTo>
                  <a:lnTo>
                    <a:pt x="1794" y="1066"/>
                  </a:lnTo>
                  <a:lnTo>
                    <a:pt x="1796" y="1071"/>
                  </a:lnTo>
                  <a:lnTo>
                    <a:pt x="1796" y="1076"/>
                  </a:lnTo>
                  <a:lnTo>
                    <a:pt x="1796" y="1086"/>
                  </a:lnTo>
                  <a:lnTo>
                    <a:pt x="1794" y="1095"/>
                  </a:lnTo>
                  <a:lnTo>
                    <a:pt x="1792" y="1103"/>
                  </a:lnTo>
                  <a:lnTo>
                    <a:pt x="1789" y="1109"/>
                  </a:lnTo>
                  <a:lnTo>
                    <a:pt x="1788" y="1116"/>
                  </a:lnTo>
                  <a:lnTo>
                    <a:pt x="1788" y="1123"/>
                  </a:lnTo>
                  <a:lnTo>
                    <a:pt x="1790" y="1129"/>
                  </a:lnTo>
                  <a:lnTo>
                    <a:pt x="1795" y="1136"/>
                  </a:lnTo>
                  <a:lnTo>
                    <a:pt x="1801" y="1141"/>
                  </a:lnTo>
                  <a:lnTo>
                    <a:pt x="1806" y="1147"/>
                  </a:lnTo>
                  <a:lnTo>
                    <a:pt x="1808" y="1149"/>
                  </a:lnTo>
                  <a:lnTo>
                    <a:pt x="1811" y="1153"/>
                  </a:lnTo>
                  <a:lnTo>
                    <a:pt x="1813" y="1156"/>
                  </a:lnTo>
                  <a:lnTo>
                    <a:pt x="1813" y="1161"/>
                  </a:lnTo>
                  <a:lnTo>
                    <a:pt x="1815" y="1173"/>
                  </a:lnTo>
                  <a:lnTo>
                    <a:pt x="1819" y="1184"/>
                  </a:lnTo>
                  <a:lnTo>
                    <a:pt x="1823" y="1192"/>
                  </a:lnTo>
                  <a:lnTo>
                    <a:pt x="1827" y="1199"/>
                  </a:lnTo>
                  <a:lnTo>
                    <a:pt x="1834" y="1204"/>
                  </a:lnTo>
                  <a:lnTo>
                    <a:pt x="1843" y="1208"/>
                  </a:lnTo>
                  <a:lnTo>
                    <a:pt x="1852" y="1211"/>
                  </a:lnTo>
                  <a:lnTo>
                    <a:pt x="1864" y="1214"/>
                  </a:lnTo>
                  <a:lnTo>
                    <a:pt x="1874" y="1216"/>
                  </a:lnTo>
                  <a:lnTo>
                    <a:pt x="1880" y="1218"/>
                  </a:lnTo>
                  <a:lnTo>
                    <a:pt x="1882" y="1219"/>
                  </a:lnTo>
                  <a:lnTo>
                    <a:pt x="1883" y="1222"/>
                  </a:lnTo>
                  <a:lnTo>
                    <a:pt x="1884" y="1227"/>
                  </a:lnTo>
                  <a:lnTo>
                    <a:pt x="1884" y="1231"/>
                  </a:lnTo>
                  <a:lnTo>
                    <a:pt x="1883" y="1244"/>
                  </a:lnTo>
                  <a:lnTo>
                    <a:pt x="1881" y="1259"/>
                  </a:lnTo>
                  <a:lnTo>
                    <a:pt x="1878" y="1273"/>
                  </a:lnTo>
                  <a:lnTo>
                    <a:pt x="1876" y="1284"/>
                  </a:lnTo>
                  <a:lnTo>
                    <a:pt x="1874" y="1293"/>
                  </a:lnTo>
                  <a:lnTo>
                    <a:pt x="1874" y="1302"/>
                  </a:lnTo>
                  <a:lnTo>
                    <a:pt x="1875" y="1310"/>
                  </a:lnTo>
                  <a:lnTo>
                    <a:pt x="1877" y="1317"/>
                  </a:lnTo>
                  <a:lnTo>
                    <a:pt x="1881" y="1323"/>
                  </a:lnTo>
                  <a:lnTo>
                    <a:pt x="1884" y="1331"/>
                  </a:lnTo>
                  <a:lnTo>
                    <a:pt x="1888" y="1340"/>
                  </a:lnTo>
                  <a:lnTo>
                    <a:pt x="1889" y="1349"/>
                  </a:lnTo>
                  <a:lnTo>
                    <a:pt x="1890" y="1361"/>
                  </a:lnTo>
                  <a:lnTo>
                    <a:pt x="1891" y="1373"/>
                  </a:lnTo>
                  <a:lnTo>
                    <a:pt x="1894" y="1384"/>
                  </a:lnTo>
                  <a:lnTo>
                    <a:pt x="1896" y="1391"/>
                  </a:lnTo>
                  <a:lnTo>
                    <a:pt x="1902" y="1395"/>
                  </a:lnTo>
                  <a:lnTo>
                    <a:pt x="1912" y="1400"/>
                  </a:lnTo>
                  <a:lnTo>
                    <a:pt x="1921" y="1404"/>
                  </a:lnTo>
                  <a:lnTo>
                    <a:pt x="1928" y="1406"/>
                  </a:lnTo>
                  <a:lnTo>
                    <a:pt x="1933" y="1408"/>
                  </a:lnTo>
                  <a:lnTo>
                    <a:pt x="1938" y="1411"/>
                  </a:lnTo>
                  <a:lnTo>
                    <a:pt x="1940" y="1416"/>
                  </a:lnTo>
                  <a:lnTo>
                    <a:pt x="1943" y="1422"/>
                  </a:lnTo>
                  <a:lnTo>
                    <a:pt x="1944" y="1430"/>
                  </a:lnTo>
                  <a:lnTo>
                    <a:pt x="1945" y="1437"/>
                  </a:lnTo>
                  <a:lnTo>
                    <a:pt x="1947" y="1443"/>
                  </a:lnTo>
                  <a:lnTo>
                    <a:pt x="1951" y="1447"/>
                  </a:lnTo>
                  <a:lnTo>
                    <a:pt x="1956" y="1447"/>
                  </a:lnTo>
                  <a:lnTo>
                    <a:pt x="1960" y="1448"/>
                  </a:lnTo>
                  <a:lnTo>
                    <a:pt x="1965" y="1450"/>
                  </a:lnTo>
                  <a:lnTo>
                    <a:pt x="1971" y="1455"/>
                  </a:lnTo>
                  <a:lnTo>
                    <a:pt x="1977" y="1462"/>
                  </a:lnTo>
                  <a:lnTo>
                    <a:pt x="1985" y="1468"/>
                  </a:lnTo>
                  <a:lnTo>
                    <a:pt x="1989" y="1469"/>
                  </a:lnTo>
                  <a:lnTo>
                    <a:pt x="1994" y="1471"/>
                  </a:lnTo>
                  <a:lnTo>
                    <a:pt x="1998" y="1471"/>
                  </a:lnTo>
                  <a:lnTo>
                    <a:pt x="2004" y="1470"/>
                  </a:lnTo>
                  <a:lnTo>
                    <a:pt x="2015" y="1467"/>
                  </a:lnTo>
                  <a:lnTo>
                    <a:pt x="2026" y="1462"/>
                  </a:lnTo>
                  <a:lnTo>
                    <a:pt x="2031" y="1460"/>
                  </a:lnTo>
                  <a:lnTo>
                    <a:pt x="2035" y="1458"/>
                  </a:lnTo>
                  <a:lnTo>
                    <a:pt x="2040" y="1460"/>
                  </a:lnTo>
                  <a:lnTo>
                    <a:pt x="2045" y="1461"/>
                  </a:lnTo>
                  <a:lnTo>
                    <a:pt x="2054" y="1468"/>
                  </a:lnTo>
                  <a:lnTo>
                    <a:pt x="2065" y="1473"/>
                  </a:lnTo>
                  <a:lnTo>
                    <a:pt x="2070" y="1474"/>
                  </a:lnTo>
                  <a:lnTo>
                    <a:pt x="2076" y="1474"/>
                  </a:lnTo>
                  <a:lnTo>
                    <a:pt x="2083" y="1474"/>
                  </a:lnTo>
                  <a:lnTo>
                    <a:pt x="2090" y="1473"/>
                  </a:lnTo>
                  <a:lnTo>
                    <a:pt x="2109" y="1467"/>
                  </a:lnTo>
                  <a:lnTo>
                    <a:pt x="2124" y="1464"/>
                  </a:lnTo>
                  <a:lnTo>
                    <a:pt x="2135" y="1462"/>
                  </a:lnTo>
                  <a:lnTo>
                    <a:pt x="2146" y="1458"/>
                  </a:lnTo>
                  <a:lnTo>
                    <a:pt x="2154" y="1454"/>
                  </a:lnTo>
                  <a:lnTo>
                    <a:pt x="2160" y="1448"/>
                  </a:lnTo>
                  <a:lnTo>
                    <a:pt x="2165" y="1442"/>
                  </a:lnTo>
                  <a:lnTo>
                    <a:pt x="2172" y="1436"/>
                  </a:lnTo>
                  <a:lnTo>
                    <a:pt x="2176" y="1433"/>
                  </a:lnTo>
                  <a:lnTo>
                    <a:pt x="2180" y="1432"/>
                  </a:lnTo>
                  <a:lnTo>
                    <a:pt x="2185" y="1430"/>
                  </a:lnTo>
                  <a:lnTo>
                    <a:pt x="2190" y="1430"/>
                  </a:lnTo>
                  <a:lnTo>
                    <a:pt x="2202" y="1430"/>
                  </a:lnTo>
                  <a:lnTo>
                    <a:pt x="2216" y="1430"/>
                  </a:lnTo>
                  <a:lnTo>
                    <a:pt x="2230" y="1430"/>
                  </a:lnTo>
                  <a:lnTo>
                    <a:pt x="2243" y="1430"/>
                  </a:lnTo>
                  <a:lnTo>
                    <a:pt x="2248" y="1431"/>
                  </a:lnTo>
                  <a:lnTo>
                    <a:pt x="2253" y="1432"/>
                  </a:lnTo>
                  <a:lnTo>
                    <a:pt x="2255" y="1433"/>
                  </a:lnTo>
                  <a:lnTo>
                    <a:pt x="2258" y="1436"/>
                  </a:lnTo>
                  <a:lnTo>
                    <a:pt x="2260" y="1441"/>
                  </a:lnTo>
                  <a:lnTo>
                    <a:pt x="2259" y="1447"/>
                  </a:lnTo>
                  <a:lnTo>
                    <a:pt x="2259" y="1452"/>
                  </a:lnTo>
                  <a:lnTo>
                    <a:pt x="2258" y="1460"/>
                  </a:lnTo>
                  <a:lnTo>
                    <a:pt x="2258" y="1462"/>
                  </a:lnTo>
                  <a:lnTo>
                    <a:pt x="2259" y="1466"/>
                  </a:lnTo>
                  <a:lnTo>
                    <a:pt x="2260" y="1468"/>
                  </a:lnTo>
                  <a:lnTo>
                    <a:pt x="2261" y="1469"/>
                  </a:lnTo>
                  <a:lnTo>
                    <a:pt x="2267" y="1470"/>
                  </a:lnTo>
                  <a:lnTo>
                    <a:pt x="2275" y="1470"/>
                  </a:lnTo>
                  <a:lnTo>
                    <a:pt x="2284" y="1468"/>
                  </a:lnTo>
                  <a:lnTo>
                    <a:pt x="2293" y="1467"/>
                  </a:lnTo>
                  <a:lnTo>
                    <a:pt x="2302" y="1468"/>
                  </a:lnTo>
                  <a:lnTo>
                    <a:pt x="2309" y="1470"/>
                  </a:lnTo>
                  <a:lnTo>
                    <a:pt x="2317" y="1474"/>
                  </a:lnTo>
                  <a:lnTo>
                    <a:pt x="2323" y="1476"/>
                  </a:lnTo>
                  <a:lnTo>
                    <a:pt x="2329" y="1479"/>
                  </a:lnTo>
                  <a:lnTo>
                    <a:pt x="2336" y="1482"/>
                  </a:lnTo>
                  <a:lnTo>
                    <a:pt x="2341" y="1486"/>
                  </a:lnTo>
                  <a:lnTo>
                    <a:pt x="2346" y="1492"/>
                  </a:lnTo>
                  <a:lnTo>
                    <a:pt x="2347" y="1495"/>
                  </a:lnTo>
                  <a:lnTo>
                    <a:pt x="2348" y="1498"/>
                  </a:lnTo>
                  <a:lnTo>
                    <a:pt x="2350" y="1499"/>
                  </a:lnTo>
                  <a:lnTo>
                    <a:pt x="2353" y="1500"/>
                  </a:lnTo>
                  <a:lnTo>
                    <a:pt x="2360" y="1501"/>
                  </a:lnTo>
                  <a:lnTo>
                    <a:pt x="2368" y="1502"/>
                  </a:lnTo>
                  <a:lnTo>
                    <a:pt x="2375" y="1501"/>
                  </a:lnTo>
                  <a:lnTo>
                    <a:pt x="2382" y="1500"/>
                  </a:lnTo>
                  <a:lnTo>
                    <a:pt x="2387" y="1498"/>
                  </a:lnTo>
                  <a:lnTo>
                    <a:pt x="2391" y="1493"/>
                  </a:lnTo>
                  <a:lnTo>
                    <a:pt x="2394" y="1489"/>
                  </a:lnTo>
                  <a:lnTo>
                    <a:pt x="2400" y="1486"/>
                  </a:lnTo>
                  <a:lnTo>
                    <a:pt x="2406" y="1485"/>
                  </a:lnTo>
                  <a:lnTo>
                    <a:pt x="2415" y="1486"/>
                  </a:lnTo>
                  <a:lnTo>
                    <a:pt x="2424" y="1488"/>
                  </a:lnTo>
                  <a:lnTo>
                    <a:pt x="2434" y="1490"/>
                  </a:lnTo>
                  <a:lnTo>
                    <a:pt x="2437" y="1490"/>
                  </a:lnTo>
                  <a:lnTo>
                    <a:pt x="2442" y="1489"/>
                  </a:lnTo>
                  <a:lnTo>
                    <a:pt x="2444" y="1487"/>
                  </a:lnTo>
                  <a:lnTo>
                    <a:pt x="2447" y="1482"/>
                  </a:lnTo>
                  <a:lnTo>
                    <a:pt x="2450" y="1471"/>
                  </a:lnTo>
                  <a:lnTo>
                    <a:pt x="2451" y="1462"/>
                  </a:lnTo>
                  <a:lnTo>
                    <a:pt x="2453" y="1458"/>
                  </a:lnTo>
                  <a:lnTo>
                    <a:pt x="2454" y="1455"/>
                  </a:lnTo>
                  <a:lnTo>
                    <a:pt x="2457" y="1454"/>
                  </a:lnTo>
                  <a:lnTo>
                    <a:pt x="2461" y="1451"/>
                  </a:lnTo>
                  <a:lnTo>
                    <a:pt x="2466" y="1451"/>
                  </a:lnTo>
                  <a:lnTo>
                    <a:pt x="2470" y="1451"/>
                  </a:lnTo>
                  <a:lnTo>
                    <a:pt x="2474" y="1451"/>
                  </a:lnTo>
                  <a:lnTo>
                    <a:pt x="2478" y="1452"/>
                  </a:lnTo>
                  <a:lnTo>
                    <a:pt x="2481" y="1455"/>
                  </a:lnTo>
                  <a:lnTo>
                    <a:pt x="2485" y="1457"/>
                  </a:lnTo>
                  <a:lnTo>
                    <a:pt x="2487" y="1461"/>
                  </a:lnTo>
                  <a:lnTo>
                    <a:pt x="2489" y="1466"/>
                  </a:lnTo>
                  <a:lnTo>
                    <a:pt x="2492" y="1476"/>
                  </a:lnTo>
                  <a:lnTo>
                    <a:pt x="2494" y="1487"/>
                  </a:lnTo>
                  <a:lnTo>
                    <a:pt x="2498" y="1496"/>
                  </a:lnTo>
                  <a:lnTo>
                    <a:pt x="2501" y="1504"/>
                  </a:lnTo>
                  <a:lnTo>
                    <a:pt x="2502" y="1507"/>
                  </a:lnTo>
                  <a:lnTo>
                    <a:pt x="2505" y="1510"/>
                  </a:lnTo>
                  <a:lnTo>
                    <a:pt x="2508" y="1511"/>
                  </a:lnTo>
                  <a:lnTo>
                    <a:pt x="2512" y="1512"/>
                  </a:lnTo>
                  <a:lnTo>
                    <a:pt x="2519" y="1513"/>
                  </a:lnTo>
                  <a:lnTo>
                    <a:pt x="2529" y="1511"/>
                  </a:lnTo>
                  <a:lnTo>
                    <a:pt x="2537" y="1510"/>
                  </a:lnTo>
                  <a:lnTo>
                    <a:pt x="2544" y="1510"/>
                  </a:lnTo>
                  <a:lnTo>
                    <a:pt x="2548" y="1511"/>
                  </a:lnTo>
                  <a:lnTo>
                    <a:pt x="2550" y="1512"/>
                  </a:lnTo>
                  <a:lnTo>
                    <a:pt x="2552" y="1514"/>
                  </a:lnTo>
                  <a:lnTo>
                    <a:pt x="2555" y="1518"/>
                  </a:lnTo>
                  <a:lnTo>
                    <a:pt x="2557" y="1525"/>
                  </a:lnTo>
                  <a:lnTo>
                    <a:pt x="2561" y="1530"/>
                  </a:lnTo>
                  <a:lnTo>
                    <a:pt x="2562" y="1533"/>
                  </a:lnTo>
                  <a:lnTo>
                    <a:pt x="2564" y="1534"/>
                  </a:lnTo>
                  <a:lnTo>
                    <a:pt x="2568" y="1536"/>
                  </a:lnTo>
                  <a:lnTo>
                    <a:pt x="2571" y="1537"/>
                  </a:lnTo>
                  <a:lnTo>
                    <a:pt x="2581" y="1540"/>
                  </a:lnTo>
                  <a:lnTo>
                    <a:pt x="2592" y="1546"/>
                  </a:lnTo>
                  <a:lnTo>
                    <a:pt x="2602" y="1553"/>
                  </a:lnTo>
                  <a:lnTo>
                    <a:pt x="2612" y="1561"/>
                  </a:lnTo>
                  <a:lnTo>
                    <a:pt x="2618" y="1568"/>
                  </a:lnTo>
                  <a:lnTo>
                    <a:pt x="2624" y="1576"/>
                  </a:lnTo>
                  <a:lnTo>
                    <a:pt x="2627" y="1583"/>
                  </a:lnTo>
                  <a:lnTo>
                    <a:pt x="2631" y="1589"/>
                  </a:lnTo>
                  <a:lnTo>
                    <a:pt x="2636" y="1596"/>
                  </a:lnTo>
                  <a:lnTo>
                    <a:pt x="2644" y="1606"/>
                  </a:lnTo>
                  <a:lnTo>
                    <a:pt x="2650" y="1609"/>
                  </a:lnTo>
                  <a:lnTo>
                    <a:pt x="2655" y="1614"/>
                  </a:lnTo>
                  <a:lnTo>
                    <a:pt x="2662" y="1618"/>
                  </a:lnTo>
                  <a:lnTo>
                    <a:pt x="2668" y="1620"/>
                  </a:lnTo>
                  <a:lnTo>
                    <a:pt x="2681" y="1624"/>
                  </a:lnTo>
                  <a:lnTo>
                    <a:pt x="2693" y="1627"/>
                  </a:lnTo>
                  <a:lnTo>
                    <a:pt x="2703" y="1631"/>
                  </a:lnTo>
                  <a:lnTo>
                    <a:pt x="2712" y="1634"/>
                  </a:lnTo>
                  <a:lnTo>
                    <a:pt x="2721" y="1638"/>
                  </a:lnTo>
                  <a:lnTo>
                    <a:pt x="2733" y="1639"/>
                  </a:lnTo>
                  <a:lnTo>
                    <a:pt x="2739" y="1640"/>
                  </a:lnTo>
                  <a:lnTo>
                    <a:pt x="2745" y="1639"/>
                  </a:lnTo>
                  <a:lnTo>
                    <a:pt x="2751" y="1638"/>
                  </a:lnTo>
                  <a:lnTo>
                    <a:pt x="2756" y="1637"/>
                  </a:lnTo>
                  <a:lnTo>
                    <a:pt x="2764" y="1631"/>
                  </a:lnTo>
                  <a:lnTo>
                    <a:pt x="2775" y="1627"/>
                  </a:lnTo>
                  <a:lnTo>
                    <a:pt x="2779" y="1626"/>
                  </a:lnTo>
                  <a:lnTo>
                    <a:pt x="2785" y="1625"/>
                  </a:lnTo>
                  <a:lnTo>
                    <a:pt x="2790" y="1625"/>
                  </a:lnTo>
                  <a:lnTo>
                    <a:pt x="2796" y="1626"/>
                  </a:lnTo>
                  <a:lnTo>
                    <a:pt x="2807" y="1628"/>
                  </a:lnTo>
                  <a:lnTo>
                    <a:pt x="2817" y="1628"/>
                  </a:lnTo>
                  <a:lnTo>
                    <a:pt x="2822" y="1628"/>
                  </a:lnTo>
                  <a:lnTo>
                    <a:pt x="2827" y="1627"/>
                  </a:lnTo>
                  <a:lnTo>
                    <a:pt x="2832" y="1625"/>
                  </a:lnTo>
                  <a:lnTo>
                    <a:pt x="2835" y="1622"/>
                  </a:lnTo>
                  <a:lnTo>
                    <a:pt x="2842" y="1619"/>
                  </a:lnTo>
                  <a:lnTo>
                    <a:pt x="2848" y="1618"/>
                  </a:lnTo>
                  <a:lnTo>
                    <a:pt x="2852" y="1618"/>
                  </a:lnTo>
                  <a:lnTo>
                    <a:pt x="2854" y="1619"/>
                  </a:lnTo>
                  <a:lnTo>
                    <a:pt x="2857" y="1620"/>
                  </a:lnTo>
                  <a:lnTo>
                    <a:pt x="2859" y="1622"/>
                  </a:lnTo>
                  <a:lnTo>
                    <a:pt x="2860" y="1625"/>
                  </a:lnTo>
                  <a:lnTo>
                    <a:pt x="2861" y="1628"/>
                  </a:lnTo>
                  <a:lnTo>
                    <a:pt x="2861" y="1633"/>
                  </a:lnTo>
                  <a:lnTo>
                    <a:pt x="2861" y="1638"/>
                  </a:lnTo>
                  <a:lnTo>
                    <a:pt x="2859" y="1647"/>
                  </a:lnTo>
                  <a:lnTo>
                    <a:pt x="2856" y="1655"/>
                  </a:lnTo>
                  <a:lnTo>
                    <a:pt x="2852" y="1660"/>
                  </a:lnTo>
                  <a:lnTo>
                    <a:pt x="2848" y="1666"/>
                  </a:lnTo>
                  <a:lnTo>
                    <a:pt x="2845" y="1672"/>
                  </a:lnTo>
                  <a:lnTo>
                    <a:pt x="2845" y="1679"/>
                  </a:lnTo>
                  <a:lnTo>
                    <a:pt x="2845" y="1688"/>
                  </a:lnTo>
                  <a:lnTo>
                    <a:pt x="2844" y="1695"/>
                  </a:lnTo>
                  <a:lnTo>
                    <a:pt x="2842" y="1702"/>
                  </a:lnTo>
                  <a:lnTo>
                    <a:pt x="2840" y="1708"/>
                  </a:lnTo>
                  <a:lnTo>
                    <a:pt x="2838" y="1713"/>
                  </a:lnTo>
                  <a:lnTo>
                    <a:pt x="2837" y="1720"/>
                  </a:lnTo>
                  <a:lnTo>
                    <a:pt x="2838" y="1723"/>
                  </a:lnTo>
                  <a:lnTo>
                    <a:pt x="2838" y="1727"/>
                  </a:lnTo>
                  <a:lnTo>
                    <a:pt x="2840" y="1731"/>
                  </a:lnTo>
                  <a:lnTo>
                    <a:pt x="2842" y="1733"/>
                  </a:lnTo>
                  <a:lnTo>
                    <a:pt x="2848" y="1738"/>
                  </a:lnTo>
                  <a:lnTo>
                    <a:pt x="2854" y="1741"/>
                  </a:lnTo>
                  <a:lnTo>
                    <a:pt x="2858" y="1744"/>
                  </a:lnTo>
                  <a:lnTo>
                    <a:pt x="2860" y="1747"/>
                  </a:lnTo>
                  <a:lnTo>
                    <a:pt x="2863" y="1751"/>
                  </a:lnTo>
                  <a:lnTo>
                    <a:pt x="2864" y="1757"/>
                  </a:lnTo>
                  <a:lnTo>
                    <a:pt x="2866" y="1767"/>
                  </a:lnTo>
                  <a:lnTo>
                    <a:pt x="2870" y="1776"/>
                  </a:lnTo>
                  <a:lnTo>
                    <a:pt x="2871" y="1778"/>
                  </a:lnTo>
                  <a:lnTo>
                    <a:pt x="2875" y="1779"/>
                  </a:lnTo>
                  <a:lnTo>
                    <a:pt x="2877" y="1781"/>
                  </a:lnTo>
                  <a:lnTo>
                    <a:pt x="2880" y="1779"/>
                  </a:lnTo>
                  <a:lnTo>
                    <a:pt x="2889" y="1776"/>
                  </a:lnTo>
                  <a:lnTo>
                    <a:pt x="2896" y="1773"/>
                  </a:lnTo>
                  <a:lnTo>
                    <a:pt x="2903" y="1771"/>
                  </a:lnTo>
                  <a:lnTo>
                    <a:pt x="2910" y="1771"/>
                  </a:lnTo>
                  <a:lnTo>
                    <a:pt x="2914" y="1772"/>
                  </a:lnTo>
                  <a:lnTo>
                    <a:pt x="2916" y="1773"/>
                  </a:lnTo>
                  <a:lnTo>
                    <a:pt x="2919" y="1776"/>
                  </a:lnTo>
                  <a:lnTo>
                    <a:pt x="2921" y="1777"/>
                  </a:lnTo>
                  <a:lnTo>
                    <a:pt x="2922" y="1783"/>
                  </a:lnTo>
                  <a:lnTo>
                    <a:pt x="2923" y="1789"/>
                  </a:lnTo>
                  <a:lnTo>
                    <a:pt x="2923" y="1796"/>
                  </a:lnTo>
                  <a:lnTo>
                    <a:pt x="2924" y="1803"/>
                  </a:lnTo>
                  <a:lnTo>
                    <a:pt x="2926" y="1811"/>
                  </a:lnTo>
                  <a:lnTo>
                    <a:pt x="2929" y="1817"/>
                  </a:lnTo>
                  <a:lnTo>
                    <a:pt x="2934" y="1823"/>
                  </a:lnTo>
                  <a:lnTo>
                    <a:pt x="2938" y="1829"/>
                  </a:lnTo>
                  <a:lnTo>
                    <a:pt x="2940" y="1836"/>
                  </a:lnTo>
                  <a:lnTo>
                    <a:pt x="2941" y="1844"/>
                  </a:lnTo>
                  <a:lnTo>
                    <a:pt x="2942" y="1854"/>
                  </a:lnTo>
                  <a:lnTo>
                    <a:pt x="2942" y="1865"/>
                  </a:lnTo>
                  <a:lnTo>
                    <a:pt x="2942" y="1876"/>
                  </a:lnTo>
                  <a:lnTo>
                    <a:pt x="2942" y="1885"/>
                  </a:lnTo>
                  <a:lnTo>
                    <a:pt x="2941" y="1893"/>
                  </a:lnTo>
                  <a:lnTo>
                    <a:pt x="2939" y="1903"/>
                  </a:lnTo>
                  <a:lnTo>
                    <a:pt x="2935" y="1912"/>
                  </a:lnTo>
                  <a:lnTo>
                    <a:pt x="2929" y="1922"/>
                  </a:lnTo>
                  <a:lnTo>
                    <a:pt x="2924" y="1930"/>
                  </a:lnTo>
                  <a:lnTo>
                    <a:pt x="2922" y="1939"/>
                  </a:lnTo>
                  <a:lnTo>
                    <a:pt x="2921" y="1946"/>
                  </a:lnTo>
                  <a:lnTo>
                    <a:pt x="2922" y="1953"/>
                  </a:lnTo>
                  <a:lnTo>
                    <a:pt x="2923" y="1956"/>
                  </a:lnTo>
                  <a:lnTo>
                    <a:pt x="2924" y="1960"/>
                  </a:lnTo>
                  <a:lnTo>
                    <a:pt x="2928" y="1964"/>
                  </a:lnTo>
                  <a:lnTo>
                    <a:pt x="2932" y="1967"/>
                  </a:lnTo>
                  <a:lnTo>
                    <a:pt x="2940" y="1974"/>
                  </a:lnTo>
                  <a:lnTo>
                    <a:pt x="2948" y="1981"/>
                  </a:lnTo>
                  <a:lnTo>
                    <a:pt x="2960" y="1990"/>
                  </a:lnTo>
                  <a:lnTo>
                    <a:pt x="2974" y="2000"/>
                  </a:lnTo>
                  <a:lnTo>
                    <a:pt x="2983" y="2005"/>
                  </a:lnTo>
                  <a:lnTo>
                    <a:pt x="2991" y="2012"/>
                  </a:lnTo>
                  <a:lnTo>
                    <a:pt x="2997" y="2018"/>
                  </a:lnTo>
                  <a:lnTo>
                    <a:pt x="3004" y="2025"/>
                  </a:lnTo>
                  <a:lnTo>
                    <a:pt x="3012" y="2037"/>
                  </a:lnTo>
                  <a:lnTo>
                    <a:pt x="3018" y="2047"/>
                  </a:lnTo>
                  <a:lnTo>
                    <a:pt x="3021" y="2056"/>
                  </a:lnTo>
                  <a:lnTo>
                    <a:pt x="3023" y="2065"/>
                  </a:lnTo>
                  <a:lnTo>
                    <a:pt x="3024" y="2068"/>
                  </a:lnTo>
                  <a:lnTo>
                    <a:pt x="3027" y="2073"/>
                  </a:lnTo>
                  <a:lnTo>
                    <a:pt x="3029" y="2078"/>
                  </a:lnTo>
                  <a:lnTo>
                    <a:pt x="3033" y="2082"/>
                  </a:lnTo>
                  <a:lnTo>
                    <a:pt x="3037" y="2087"/>
                  </a:lnTo>
                  <a:lnTo>
                    <a:pt x="3042" y="2092"/>
                  </a:lnTo>
                  <a:lnTo>
                    <a:pt x="3047" y="2094"/>
                  </a:lnTo>
                  <a:lnTo>
                    <a:pt x="3050" y="2097"/>
                  </a:lnTo>
                  <a:lnTo>
                    <a:pt x="3056" y="2099"/>
                  </a:lnTo>
                  <a:lnTo>
                    <a:pt x="3062" y="2100"/>
                  </a:lnTo>
                  <a:lnTo>
                    <a:pt x="3068" y="2101"/>
                  </a:lnTo>
                  <a:lnTo>
                    <a:pt x="3074" y="2101"/>
                  </a:lnTo>
                  <a:lnTo>
                    <a:pt x="3081" y="2100"/>
                  </a:lnTo>
                  <a:lnTo>
                    <a:pt x="3087" y="2099"/>
                  </a:lnTo>
                  <a:lnTo>
                    <a:pt x="3093" y="2095"/>
                  </a:lnTo>
                  <a:lnTo>
                    <a:pt x="3098" y="2092"/>
                  </a:lnTo>
                  <a:lnTo>
                    <a:pt x="3105" y="2082"/>
                  </a:lnTo>
                  <a:lnTo>
                    <a:pt x="3111" y="2075"/>
                  </a:lnTo>
                  <a:lnTo>
                    <a:pt x="3115" y="2073"/>
                  </a:lnTo>
                  <a:lnTo>
                    <a:pt x="3118" y="2071"/>
                  </a:lnTo>
                  <a:lnTo>
                    <a:pt x="3123" y="2068"/>
                  </a:lnTo>
                  <a:lnTo>
                    <a:pt x="3129" y="2067"/>
                  </a:lnTo>
                  <a:lnTo>
                    <a:pt x="3142" y="2063"/>
                  </a:lnTo>
                  <a:lnTo>
                    <a:pt x="3154" y="2060"/>
                  </a:lnTo>
                  <a:lnTo>
                    <a:pt x="3165" y="2056"/>
                  </a:lnTo>
                  <a:lnTo>
                    <a:pt x="3174" y="2054"/>
                  </a:lnTo>
                  <a:lnTo>
                    <a:pt x="3182" y="2053"/>
                  </a:lnTo>
                  <a:lnTo>
                    <a:pt x="3191" y="2053"/>
                  </a:lnTo>
                  <a:lnTo>
                    <a:pt x="3196" y="2053"/>
                  </a:lnTo>
                  <a:lnTo>
                    <a:pt x="3200" y="2054"/>
                  </a:lnTo>
                  <a:lnTo>
                    <a:pt x="3205" y="2056"/>
                  </a:lnTo>
                  <a:lnTo>
                    <a:pt x="3209" y="2059"/>
                  </a:lnTo>
                  <a:lnTo>
                    <a:pt x="3218" y="2063"/>
                  </a:lnTo>
                  <a:lnTo>
                    <a:pt x="3228" y="2068"/>
                  </a:lnTo>
                  <a:lnTo>
                    <a:pt x="3231" y="2068"/>
                  </a:lnTo>
                  <a:lnTo>
                    <a:pt x="3236" y="2068"/>
                  </a:lnTo>
                  <a:lnTo>
                    <a:pt x="3239" y="2067"/>
                  </a:lnTo>
                  <a:lnTo>
                    <a:pt x="3242" y="2065"/>
                  </a:lnTo>
                  <a:lnTo>
                    <a:pt x="3247" y="2060"/>
                  </a:lnTo>
                  <a:lnTo>
                    <a:pt x="3253" y="2056"/>
                  </a:lnTo>
                  <a:lnTo>
                    <a:pt x="3260" y="2054"/>
                  </a:lnTo>
                  <a:lnTo>
                    <a:pt x="3268" y="2053"/>
                  </a:lnTo>
                  <a:lnTo>
                    <a:pt x="3282" y="2053"/>
                  </a:lnTo>
                  <a:lnTo>
                    <a:pt x="3300" y="2053"/>
                  </a:lnTo>
                  <a:lnTo>
                    <a:pt x="3310" y="2052"/>
                  </a:lnTo>
                  <a:lnTo>
                    <a:pt x="3318" y="2050"/>
                  </a:lnTo>
                  <a:lnTo>
                    <a:pt x="3325" y="2049"/>
                  </a:lnTo>
                  <a:lnTo>
                    <a:pt x="3330" y="2047"/>
                  </a:lnTo>
                  <a:lnTo>
                    <a:pt x="3337" y="2042"/>
                  </a:lnTo>
                  <a:lnTo>
                    <a:pt x="3343" y="2036"/>
                  </a:lnTo>
                  <a:lnTo>
                    <a:pt x="3345" y="2034"/>
                  </a:lnTo>
                  <a:lnTo>
                    <a:pt x="3349" y="2031"/>
                  </a:lnTo>
                  <a:lnTo>
                    <a:pt x="3354" y="2030"/>
                  </a:lnTo>
                  <a:lnTo>
                    <a:pt x="3358" y="2029"/>
                  </a:lnTo>
                  <a:lnTo>
                    <a:pt x="3368" y="2029"/>
                  </a:lnTo>
                  <a:lnTo>
                    <a:pt x="3377" y="2029"/>
                  </a:lnTo>
                  <a:lnTo>
                    <a:pt x="3382" y="2028"/>
                  </a:lnTo>
                  <a:lnTo>
                    <a:pt x="3387" y="2025"/>
                  </a:lnTo>
                  <a:lnTo>
                    <a:pt x="3392" y="2022"/>
                  </a:lnTo>
                  <a:lnTo>
                    <a:pt x="3395" y="2018"/>
                  </a:lnTo>
                  <a:lnTo>
                    <a:pt x="3405" y="2008"/>
                  </a:lnTo>
                  <a:lnTo>
                    <a:pt x="3414" y="1998"/>
                  </a:lnTo>
                  <a:lnTo>
                    <a:pt x="3419" y="1993"/>
                  </a:lnTo>
                  <a:lnTo>
                    <a:pt x="3425" y="1990"/>
                  </a:lnTo>
                  <a:lnTo>
                    <a:pt x="3430" y="1987"/>
                  </a:lnTo>
                  <a:lnTo>
                    <a:pt x="3433" y="1986"/>
                  </a:lnTo>
                  <a:lnTo>
                    <a:pt x="3448" y="1989"/>
                  </a:lnTo>
                  <a:lnTo>
                    <a:pt x="3464" y="1993"/>
                  </a:lnTo>
                  <a:lnTo>
                    <a:pt x="3470" y="1993"/>
                  </a:lnTo>
                  <a:lnTo>
                    <a:pt x="3476" y="1992"/>
                  </a:lnTo>
                  <a:lnTo>
                    <a:pt x="3482" y="1991"/>
                  </a:lnTo>
                  <a:lnTo>
                    <a:pt x="3488" y="1989"/>
                  </a:lnTo>
                  <a:lnTo>
                    <a:pt x="3494" y="1986"/>
                  </a:lnTo>
                  <a:lnTo>
                    <a:pt x="3499" y="1981"/>
                  </a:lnTo>
                  <a:lnTo>
                    <a:pt x="3503" y="1977"/>
                  </a:lnTo>
                  <a:lnTo>
                    <a:pt x="3506" y="1971"/>
                  </a:lnTo>
                  <a:lnTo>
                    <a:pt x="3508" y="1965"/>
                  </a:lnTo>
                  <a:lnTo>
                    <a:pt x="3509" y="1958"/>
                  </a:lnTo>
                  <a:lnTo>
                    <a:pt x="3509" y="1952"/>
                  </a:lnTo>
                  <a:lnTo>
                    <a:pt x="3509" y="1945"/>
                  </a:lnTo>
                  <a:lnTo>
                    <a:pt x="3508" y="1933"/>
                  </a:lnTo>
                  <a:lnTo>
                    <a:pt x="3506" y="1923"/>
                  </a:lnTo>
                  <a:lnTo>
                    <a:pt x="3503" y="1914"/>
                  </a:lnTo>
                  <a:lnTo>
                    <a:pt x="3503" y="1902"/>
                  </a:lnTo>
                  <a:lnTo>
                    <a:pt x="3506" y="1891"/>
                  </a:lnTo>
                  <a:lnTo>
                    <a:pt x="3509" y="1883"/>
                  </a:lnTo>
                  <a:lnTo>
                    <a:pt x="3512" y="1880"/>
                  </a:lnTo>
                  <a:lnTo>
                    <a:pt x="3514" y="1879"/>
                  </a:lnTo>
                  <a:lnTo>
                    <a:pt x="3518" y="1878"/>
                  </a:lnTo>
                  <a:lnTo>
                    <a:pt x="3520" y="1878"/>
                  </a:lnTo>
                  <a:lnTo>
                    <a:pt x="3527" y="1880"/>
                  </a:lnTo>
                  <a:lnTo>
                    <a:pt x="3533" y="1883"/>
                  </a:lnTo>
                  <a:lnTo>
                    <a:pt x="3535" y="1884"/>
                  </a:lnTo>
                  <a:lnTo>
                    <a:pt x="3538" y="1885"/>
                  </a:lnTo>
                  <a:lnTo>
                    <a:pt x="3541" y="1885"/>
                  </a:lnTo>
                  <a:lnTo>
                    <a:pt x="3544" y="1885"/>
                  </a:lnTo>
                  <a:lnTo>
                    <a:pt x="3547" y="1884"/>
                  </a:lnTo>
                  <a:lnTo>
                    <a:pt x="3550" y="1882"/>
                  </a:lnTo>
                  <a:lnTo>
                    <a:pt x="3551" y="1878"/>
                  </a:lnTo>
                  <a:lnTo>
                    <a:pt x="3552" y="1873"/>
                  </a:lnTo>
                  <a:lnTo>
                    <a:pt x="3553" y="1868"/>
                  </a:lnTo>
                  <a:lnTo>
                    <a:pt x="3556" y="1864"/>
                  </a:lnTo>
                  <a:lnTo>
                    <a:pt x="3557" y="1859"/>
                  </a:lnTo>
                  <a:lnTo>
                    <a:pt x="3560" y="1855"/>
                  </a:lnTo>
                  <a:lnTo>
                    <a:pt x="3566" y="1848"/>
                  </a:lnTo>
                  <a:lnTo>
                    <a:pt x="3575" y="1844"/>
                  </a:lnTo>
                  <a:lnTo>
                    <a:pt x="3583" y="1841"/>
                  </a:lnTo>
                  <a:lnTo>
                    <a:pt x="3590" y="1838"/>
                  </a:lnTo>
                  <a:lnTo>
                    <a:pt x="3593" y="1835"/>
                  </a:lnTo>
                  <a:lnTo>
                    <a:pt x="3594" y="1832"/>
                  </a:lnTo>
                  <a:lnTo>
                    <a:pt x="3595" y="1828"/>
                  </a:lnTo>
                  <a:lnTo>
                    <a:pt x="3596" y="1822"/>
                  </a:lnTo>
                  <a:lnTo>
                    <a:pt x="3597" y="1810"/>
                  </a:lnTo>
                  <a:lnTo>
                    <a:pt x="3600" y="1800"/>
                  </a:lnTo>
                  <a:lnTo>
                    <a:pt x="3602" y="1796"/>
                  </a:lnTo>
                  <a:lnTo>
                    <a:pt x="3604" y="1794"/>
                  </a:lnTo>
                  <a:lnTo>
                    <a:pt x="3608" y="1791"/>
                  </a:lnTo>
                  <a:lnTo>
                    <a:pt x="3612" y="1790"/>
                  </a:lnTo>
                  <a:lnTo>
                    <a:pt x="3620" y="1790"/>
                  </a:lnTo>
                  <a:lnTo>
                    <a:pt x="3627" y="1789"/>
                  </a:lnTo>
                  <a:lnTo>
                    <a:pt x="3629" y="1788"/>
                  </a:lnTo>
                  <a:lnTo>
                    <a:pt x="3632" y="1786"/>
                  </a:lnTo>
                  <a:lnTo>
                    <a:pt x="3634" y="1784"/>
                  </a:lnTo>
                  <a:lnTo>
                    <a:pt x="3635" y="1782"/>
                  </a:lnTo>
                  <a:lnTo>
                    <a:pt x="3637" y="1778"/>
                  </a:lnTo>
                  <a:lnTo>
                    <a:pt x="3639" y="1776"/>
                  </a:lnTo>
                  <a:lnTo>
                    <a:pt x="3642" y="1773"/>
                  </a:lnTo>
                  <a:lnTo>
                    <a:pt x="3645" y="1772"/>
                  </a:lnTo>
                  <a:lnTo>
                    <a:pt x="3652" y="1771"/>
                  </a:lnTo>
                  <a:lnTo>
                    <a:pt x="3658" y="1771"/>
                  </a:lnTo>
                  <a:lnTo>
                    <a:pt x="3664" y="1771"/>
                  </a:lnTo>
                  <a:lnTo>
                    <a:pt x="3672" y="1770"/>
                  </a:lnTo>
                  <a:lnTo>
                    <a:pt x="3681" y="1767"/>
                  </a:lnTo>
                  <a:lnTo>
                    <a:pt x="3689" y="1765"/>
                  </a:lnTo>
                  <a:lnTo>
                    <a:pt x="3698" y="1763"/>
                  </a:lnTo>
                  <a:lnTo>
                    <a:pt x="3713" y="1759"/>
                  </a:lnTo>
                  <a:lnTo>
                    <a:pt x="3727" y="1756"/>
                  </a:lnTo>
                  <a:lnTo>
                    <a:pt x="3739" y="1751"/>
                  </a:lnTo>
                  <a:lnTo>
                    <a:pt x="3747" y="1746"/>
                  </a:lnTo>
                  <a:lnTo>
                    <a:pt x="3755" y="1739"/>
                  </a:lnTo>
                  <a:lnTo>
                    <a:pt x="3763" y="1732"/>
                  </a:lnTo>
                  <a:lnTo>
                    <a:pt x="3767" y="1723"/>
                  </a:lnTo>
                  <a:lnTo>
                    <a:pt x="3773" y="1713"/>
                  </a:lnTo>
                  <a:lnTo>
                    <a:pt x="3780" y="1701"/>
                  </a:lnTo>
                  <a:lnTo>
                    <a:pt x="3789" y="1689"/>
                  </a:lnTo>
                  <a:lnTo>
                    <a:pt x="3796" y="1681"/>
                  </a:lnTo>
                  <a:lnTo>
                    <a:pt x="3804" y="1675"/>
                  </a:lnTo>
                  <a:lnTo>
                    <a:pt x="3811" y="1671"/>
                  </a:lnTo>
                  <a:lnTo>
                    <a:pt x="3818" y="1669"/>
                  </a:lnTo>
                  <a:lnTo>
                    <a:pt x="3824" y="1668"/>
                  </a:lnTo>
                  <a:lnTo>
                    <a:pt x="3831" y="1668"/>
                  </a:lnTo>
                  <a:lnTo>
                    <a:pt x="3837" y="1666"/>
                  </a:lnTo>
                  <a:lnTo>
                    <a:pt x="3841" y="1664"/>
                  </a:lnTo>
                  <a:lnTo>
                    <a:pt x="3843" y="1662"/>
                  </a:lnTo>
                  <a:lnTo>
                    <a:pt x="3846" y="1659"/>
                  </a:lnTo>
                  <a:lnTo>
                    <a:pt x="3847" y="1656"/>
                  </a:lnTo>
                  <a:lnTo>
                    <a:pt x="3849" y="1649"/>
                  </a:lnTo>
                  <a:lnTo>
                    <a:pt x="3853" y="1641"/>
                  </a:lnTo>
                  <a:lnTo>
                    <a:pt x="3855" y="1638"/>
                  </a:lnTo>
                  <a:lnTo>
                    <a:pt x="3858" y="1635"/>
                  </a:lnTo>
                  <a:lnTo>
                    <a:pt x="3860" y="1633"/>
                  </a:lnTo>
                  <a:lnTo>
                    <a:pt x="3865" y="1631"/>
                  </a:lnTo>
                  <a:lnTo>
                    <a:pt x="3873" y="1627"/>
                  </a:lnTo>
                  <a:lnTo>
                    <a:pt x="3881" y="1624"/>
                  </a:lnTo>
                  <a:lnTo>
                    <a:pt x="3890" y="1618"/>
                  </a:lnTo>
                  <a:lnTo>
                    <a:pt x="3897" y="1611"/>
                  </a:lnTo>
                  <a:lnTo>
                    <a:pt x="3903" y="1603"/>
                  </a:lnTo>
                  <a:lnTo>
                    <a:pt x="3909" y="1599"/>
                  </a:lnTo>
                  <a:lnTo>
                    <a:pt x="3914" y="1596"/>
                  </a:lnTo>
                  <a:lnTo>
                    <a:pt x="3921" y="1595"/>
                  </a:lnTo>
                  <a:lnTo>
                    <a:pt x="3929" y="1595"/>
                  </a:lnTo>
                  <a:lnTo>
                    <a:pt x="3938" y="1594"/>
                  </a:lnTo>
                  <a:lnTo>
                    <a:pt x="3943" y="1593"/>
                  </a:lnTo>
                  <a:lnTo>
                    <a:pt x="3948" y="1590"/>
                  </a:lnTo>
                  <a:lnTo>
                    <a:pt x="3953" y="1588"/>
                  </a:lnTo>
                  <a:lnTo>
                    <a:pt x="3957" y="1586"/>
                  </a:lnTo>
                  <a:lnTo>
                    <a:pt x="3967" y="1578"/>
                  </a:lnTo>
                  <a:lnTo>
                    <a:pt x="3980" y="1570"/>
                  </a:lnTo>
                  <a:lnTo>
                    <a:pt x="3987" y="1568"/>
                  </a:lnTo>
                  <a:lnTo>
                    <a:pt x="3994" y="1564"/>
                  </a:lnTo>
                  <a:lnTo>
                    <a:pt x="4001" y="1562"/>
                  </a:lnTo>
                  <a:lnTo>
                    <a:pt x="4009" y="1561"/>
                  </a:lnTo>
                  <a:lnTo>
                    <a:pt x="4021" y="1559"/>
                  </a:lnTo>
                  <a:lnTo>
                    <a:pt x="4030" y="1561"/>
                  </a:lnTo>
                  <a:lnTo>
                    <a:pt x="4037" y="1562"/>
                  </a:lnTo>
                  <a:lnTo>
                    <a:pt x="4045" y="1563"/>
                  </a:lnTo>
                  <a:lnTo>
                    <a:pt x="4053" y="1564"/>
                  </a:lnTo>
                  <a:lnTo>
                    <a:pt x="4061" y="1564"/>
                  </a:lnTo>
                  <a:lnTo>
                    <a:pt x="4066" y="1563"/>
                  </a:lnTo>
                  <a:lnTo>
                    <a:pt x="4069" y="1561"/>
                  </a:lnTo>
                  <a:lnTo>
                    <a:pt x="4072" y="1559"/>
                  </a:lnTo>
                  <a:lnTo>
                    <a:pt x="4074" y="1556"/>
                  </a:lnTo>
                  <a:lnTo>
                    <a:pt x="4078" y="1550"/>
                  </a:lnTo>
                  <a:lnTo>
                    <a:pt x="4082" y="1544"/>
                  </a:lnTo>
                  <a:lnTo>
                    <a:pt x="4087" y="1539"/>
                  </a:lnTo>
                  <a:lnTo>
                    <a:pt x="4095" y="1534"/>
                  </a:lnTo>
                  <a:lnTo>
                    <a:pt x="4105" y="1532"/>
                  </a:lnTo>
                  <a:lnTo>
                    <a:pt x="4112" y="1527"/>
                  </a:lnTo>
                  <a:lnTo>
                    <a:pt x="4114" y="1524"/>
                  </a:lnTo>
                  <a:lnTo>
                    <a:pt x="4117" y="1521"/>
                  </a:lnTo>
                  <a:lnTo>
                    <a:pt x="4119" y="1518"/>
                  </a:lnTo>
                  <a:lnTo>
                    <a:pt x="4120" y="1514"/>
                  </a:lnTo>
                  <a:lnTo>
                    <a:pt x="4120" y="1508"/>
                  </a:lnTo>
                  <a:lnTo>
                    <a:pt x="4120" y="1504"/>
                  </a:lnTo>
                  <a:lnTo>
                    <a:pt x="4120" y="1502"/>
                  </a:lnTo>
                  <a:lnTo>
                    <a:pt x="4122" y="1501"/>
                  </a:lnTo>
                  <a:lnTo>
                    <a:pt x="4124" y="1502"/>
                  </a:lnTo>
                  <a:lnTo>
                    <a:pt x="4126" y="1505"/>
                  </a:lnTo>
                  <a:lnTo>
                    <a:pt x="4130" y="1507"/>
                  </a:lnTo>
                  <a:lnTo>
                    <a:pt x="4133" y="1511"/>
                  </a:lnTo>
                  <a:lnTo>
                    <a:pt x="4136" y="1515"/>
                  </a:lnTo>
                  <a:lnTo>
                    <a:pt x="4137" y="1521"/>
                  </a:lnTo>
                  <a:lnTo>
                    <a:pt x="4137" y="1526"/>
                  </a:lnTo>
                  <a:lnTo>
                    <a:pt x="4135" y="1531"/>
                  </a:lnTo>
                  <a:lnTo>
                    <a:pt x="4132" y="1536"/>
                  </a:lnTo>
                  <a:lnTo>
                    <a:pt x="4129" y="1540"/>
                  </a:lnTo>
                  <a:lnTo>
                    <a:pt x="4118" y="1549"/>
                  </a:lnTo>
                  <a:lnTo>
                    <a:pt x="4105" y="1558"/>
                  </a:lnTo>
                  <a:lnTo>
                    <a:pt x="4091" y="1568"/>
                  </a:lnTo>
                  <a:lnTo>
                    <a:pt x="4080" y="1578"/>
                  </a:lnTo>
                  <a:lnTo>
                    <a:pt x="4069" y="1588"/>
                  </a:lnTo>
                  <a:lnTo>
                    <a:pt x="4061" y="1597"/>
                  </a:lnTo>
                  <a:lnTo>
                    <a:pt x="4057" y="1602"/>
                  </a:lnTo>
                  <a:lnTo>
                    <a:pt x="4055" y="1608"/>
                  </a:lnTo>
                  <a:lnTo>
                    <a:pt x="4053" y="1614"/>
                  </a:lnTo>
                  <a:lnTo>
                    <a:pt x="4051" y="1620"/>
                  </a:lnTo>
                  <a:lnTo>
                    <a:pt x="4049" y="1634"/>
                  </a:lnTo>
                  <a:lnTo>
                    <a:pt x="4049" y="1647"/>
                  </a:lnTo>
                  <a:lnTo>
                    <a:pt x="4049" y="1660"/>
                  </a:lnTo>
                  <a:lnTo>
                    <a:pt x="4049" y="1671"/>
                  </a:lnTo>
                  <a:lnTo>
                    <a:pt x="4048" y="1682"/>
                  </a:lnTo>
                  <a:lnTo>
                    <a:pt x="4045" y="1693"/>
                  </a:lnTo>
                  <a:lnTo>
                    <a:pt x="4043" y="1704"/>
                  </a:lnTo>
                  <a:lnTo>
                    <a:pt x="4040" y="1719"/>
                  </a:lnTo>
                  <a:lnTo>
                    <a:pt x="4038" y="1732"/>
                  </a:lnTo>
                  <a:lnTo>
                    <a:pt x="4037" y="1744"/>
                  </a:lnTo>
                  <a:lnTo>
                    <a:pt x="4038" y="1748"/>
                  </a:lnTo>
                  <a:lnTo>
                    <a:pt x="4041" y="1752"/>
                  </a:lnTo>
                  <a:lnTo>
                    <a:pt x="4043" y="1756"/>
                  </a:lnTo>
                  <a:lnTo>
                    <a:pt x="4047" y="1759"/>
                  </a:lnTo>
                  <a:lnTo>
                    <a:pt x="4051" y="1763"/>
                  </a:lnTo>
                  <a:lnTo>
                    <a:pt x="4056" y="1764"/>
                  </a:lnTo>
                  <a:lnTo>
                    <a:pt x="4061" y="1765"/>
                  </a:lnTo>
                  <a:lnTo>
                    <a:pt x="4066" y="1765"/>
                  </a:lnTo>
                  <a:lnTo>
                    <a:pt x="4070" y="1765"/>
                  </a:lnTo>
                  <a:lnTo>
                    <a:pt x="4074" y="1766"/>
                  </a:lnTo>
                  <a:lnTo>
                    <a:pt x="4078" y="1766"/>
                  </a:lnTo>
                  <a:lnTo>
                    <a:pt x="4080" y="1769"/>
                  </a:lnTo>
                  <a:lnTo>
                    <a:pt x="4082" y="1770"/>
                  </a:lnTo>
                  <a:lnTo>
                    <a:pt x="4084" y="1772"/>
                  </a:lnTo>
                  <a:lnTo>
                    <a:pt x="4085" y="1775"/>
                  </a:lnTo>
                  <a:lnTo>
                    <a:pt x="4085" y="1778"/>
                  </a:lnTo>
                  <a:lnTo>
                    <a:pt x="4085" y="1782"/>
                  </a:lnTo>
                  <a:lnTo>
                    <a:pt x="4087" y="1784"/>
                  </a:lnTo>
                  <a:lnTo>
                    <a:pt x="4088" y="1788"/>
                  </a:lnTo>
                  <a:lnTo>
                    <a:pt x="4091" y="1791"/>
                  </a:lnTo>
                  <a:lnTo>
                    <a:pt x="4098" y="1797"/>
                  </a:lnTo>
                  <a:lnTo>
                    <a:pt x="4105" y="1804"/>
                  </a:lnTo>
                  <a:lnTo>
                    <a:pt x="4113" y="1814"/>
                  </a:lnTo>
                  <a:lnTo>
                    <a:pt x="4118" y="1822"/>
                  </a:lnTo>
                  <a:lnTo>
                    <a:pt x="4122" y="1832"/>
                  </a:lnTo>
                  <a:lnTo>
                    <a:pt x="4123" y="1841"/>
                  </a:lnTo>
                  <a:lnTo>
                    <a:pt x="4122" y="1853"/>
                  </a:lnTo>
                  <a:lnTo>
                    <a:pt x="4119" y="1868"/>
                  </a:lnTo>
                  <a:lnTo>
                    <a:pt x="4117" y="1886"/>
                  </a:lnTo>
                  <a:lnTo>
                    <a:pt x="4112" y="1901"/>
                  </a:lnTo>
                  <a:lnTo>
                    <a:pt x="4106" y="1914"/>
                  </a:lnTo>
                  <a:lnTo>
                    <a:pt x="4101" y="1927"/>
                  </a:lnTo>
                  <a:lnTo>
                    <a:pt x="4097" y="1941"/>
                  </a:lnTo>
                  <a:lnTo>
                    <a:pt x="4093" y="1954"/>
                  </a:lnTo>
                  <a:lnTo>
                    <a:pt x="4092" y="1959"/>
                  </a:lnTo>
                  <a:lnTo>
                    <a:pt x="4088" y="1964"/>
                  </a:lnTo>
                  <a:lnTo>
                    <a:pt x="4085" y="1967"/>
                  </a:lnTo>
                  <a:lnTo>
                    <a:pt x="4080" y="1971"/>
                  </a:lnTo>
                  <a:lnTo>
                    <a:pt x="4070" y="1974"/>
                  </a:lnTo>
                  <a:lnTo>
                    <a:pt x="4059" y="1979"/>
                  </a:lnTo>
                  <a:lnTo>
                    <a:pt x="4053" y="1981"/>
                  </a:lnTo>
                  <a:lnTo>
                    <a:pt x="4047" y="1984"/>
                  </a:lnTo>
                  <a:lnTo>
                    <a:pt x="4041" y="1989"/>
                  </a:lnTo>
                  <a:lnTo>
                    <a:pt x="4035" y="1993"/>
                  </a:lnTo>
                  <a:lnTo>
                    <a:pt x="4024" y="2004"/>
                  </a:lnTo>
                  <a:lnTo>
                    <a:pt x="4016" y="2013"/>
                  </a:lnTo>
                  <a:lnTo>
                    <a:pt x="4012" y="2019"/>
                  </a:lnTo>
                  <a:lnTo>
                    <a:pt x="4010" y="2025"/>
                  </a:lnTo>
                  <a:lnTo>
                    <a:pt x="4009" y="2032"/>
                  </a:lnTo>
                  <a:lnTo>
                    <a:pt x="4006" y="2040"/>
                  </a:lnTo>
                  <a:lnTo>
                    <a:pt x="4006" y="2047"/>
                  </a:lnTo>
                  <a:lnTo>
                    <a:pt x="4006" y="2054"/>
                  </a:lnTo>
                  <a:lnTo>
                    <a:pt x="4006" y="2060"/>
                  </a:lnTo>
                  <a:lnTo>
                    <a:pt x="4007" y="2066"/>
                  </a:lnTo>
                  <a:lnTo>
                    <a:pt x="4012" y="2076"/>
                  </a:lnTo>
                  <a:lnTo>
                    <a:pt x="4019" y="2090"/>
                  </a:lnTo>
                  <a:lnTo>
                    <a:pt x="4022" y="2098"/>
                  </a:lnTo>
                  <a:lnTo>
                    <a:pt x="4024" y="2105"/>
                  </a:lnTo>
                  <a:lnTo>
                    <a:pt x="4025" y="2113"/>
                  </a:lnTo>
                  <a:lnTo>
                    <a:pt x="4026" y="2120"/>
                  </a:lnTo>
                  <a:lnTo>
                    <a:pt x="4025" y="2129"/>
                  </a:lnTo>
                  <a:lnTo>
                    <a:pt x="4023" y="2135"/>
                  </a:lnTo>
                  <a:lnTo>
                    <a:pt x="4019" y="2141"/>
                  </a:lnTo>
                  <a:lnTo>
                    <a:pt x="4017" y="2145"/>
                  </a:lnTo>
                  <a:lnTo>
                    <a:pt x="4013" y="2151"/>
                  </a:lnTo>
                  <a:lnTo>
                    <a:pt x="4010" y="2156"/>
                  </a:lnTo>
                  <a:lnTo>
                    <a:pt x="4007" y="2162"/>
                  </a:lnTo>
                  <a:lnTo>
                    <a:pt x="4005" y="2168"/>
                  </a:lnTo>
                  <a:lnTo>
                    <a:pt x="4004" y="2185"/>
                  </a:lnTo>
                  <a:lnTo>
                    <a:pt x="4005" y="2204"/>
                  </a:lnTo>
                  <a:lnTo>
                    <a:pt x="4007" y="2224"/>
                  </a:lnTo>
                  <a:lnTo>
                    <a:pt x="4011" y="2242"/>
                  </a:lnTo>
                  <a:lnTo>
                    <a:pt x="4013" y="2264"/>
                  </a:lnTo>
                  <a:lnTo>
                    <a:pt x="4016" y="2294"/>
                  </a:lnTo>
                  <a:lnTo>
                    <a:pt x="4017" y="2321"/>
                  </a:lnTo>
                  <a:lnTo>
                    <a:pt x="4016" y="2342"/>
                  </a:lnTo>
                  <a:lnTo>
                    <a:pt x="4015" y="2347"/>
                  </a:lnTo>
                  <a:lnTo>
                    <a:pt x="4012" y="2353"/>
                  </a:lnTo>
                  <a:lnTo>
                    <a:pt x="4010" y="2358"/>
                  </a:lnTo>
                  <a:lnTo>
                    <a:pt x="4006" y="2363"/>
                  </a:lnTo>
                  <a:lnTo>
                    <a:pt x="4001" y="2369"/>
                  </a:lnTo>
                  <a:lnTo>
                    <a:pt x="3998" y="2374"/>
                  </a:lnTo>
                  <a:lnTo>
                    <a:pt x="3996" y="2380"/>
                  </a:lnTo>
                  <a:lnTo>
                    <a:pt x="3993" y="2387"/>
                  </a:lnTo>
                  <a:lnTo>
                    <a:pt x="3992" y="2394"/>
                  </a:lnTo>
                  <a:lnTo>
                    <a:pt x="3991" y="2401"/>
                  </a:lnTo>
                  <a:lnTo>
                    <a:pt x="3992" y="2407"/>
                  </a:lnTo>
                  <a:lnTo>
                    <a:pt x="3993" y="2413"/>
                  </a:lnTo>
                  <a:lnTo>
                    <a:pt x="3996" y="2419"/>
                  </a:lnTo>
                  <a:lnTo>
                    <a:pt x="3998" y="2424"/>
                  </a:lnTo>
                  <a:lnTo>
                    <a:pt x="4000" y="2429"/>
                  </a:lnTo>
                  <a:lnTo>
                    <a:pt x="4005" y="2433"/>
                  </a:lnTo>
                  <a:lnTo>
                    <a:pt x="4013" y="2446"/>
                  </a:lnTo>
                  <a:lnTo>
                    <a:pt x="4022" y="2462"/>
                  </a:lnTo>
                  <a:lnTo>
                    <a:pt x="4025" y="2471"/>
                  </a:lnTo>
                  <a:lnTo>
                    <a:pt x="4028" y="2479"/>
                  </a:lnTo>
                  <a:lnTo>
                    <a:pt x="4029" y="2488"/>
                  </a:lnTo>
                  <a:lnTo>
                    <a:pt x="4029" y="2496"/>
                  </a:lnTo>
                  <a:lnTo>
                    <a:pt x="4028" y="2503"/>
                  </a:lnTo>
                  <a:lnTo>
                    <a:pt x="4025" y="2510"/>
                  </a:lnTo>
                  <a:lnTo>
                    <a:pt x="4022" y="2517"/>
                  </a:lnTo>
                  <a:lnTo>
                    <a:pt x="4018" y="2523"/>
                  </a:lnTo>
                  <a:lnTo>
                    <a:pt x="4009" y="2535"/>
                  </a:lnTo>
                  <a:lnTo>
                    <a:pt x="4000" y="2547"/>
                  </a:lnTo>
                  <a:lnTo>
                    <a:pt x="3997" y="2553"/>
                  </a:lnTo>
                  <a:lnTo>
                    <a:pt x="3994" y="2560"/>
                  </a:lnTo>
                  <a:lnTo>
                    <a:pt x="3992" y="2567"/>
                  </a:lnTo>
                  <a:lnTo>
                    <a:pt x="3992" y="2574"/>
                  </a:lnTo>
                  <a:lnTo>
                    <a:pt x="3992" y="2580"/>
                  </a:lnTo>
                  <a:lnTo>
                    <a:pt x="3992" y="2586"/>
                  </a:lnTo>
                  <a:lnTo>
                    <a:pt x="3993" y="2591"/>
                  </a:lnTo>
                  <a:lnTo>
                    <a:pt x="3996" y="2595"/>
                  </a:lnTo>
                  <a:lnTo>
                    <a:pt x="3999" y="2601"/>
                  </a:lnTo>
                  <a:lnTo>
                    <a:pt x="4001" y="2608"/>
                  </a:lnTo>
                  <a:lnTo>
                    <a:pt x="4001" y="2616"/>
                  </a:lnTo>
                  <a:lnTo>
                    <a:pt x="4000" y="2626"/>
                  </a:lnTo>
                  <a:lnTo>
                    <a:pt x="3998" y="2639"/>
                  </a:lnTo>
                  <a:lnTo>
                    <a:pt x="3992" y="2654"/>
                  </a:lnTo>
                  <a:lnTo>
                    <a:pt x="3984" y="2668"/>
                  </a:lnTo>
                  <a:lnTo>
                    <a:pt x="3977" y="2681"/>
                  </a:lnTo>
                  <a:lnTo>
                    <a:pt x="3973" y="2687"/>
                  </a:lnTo>
                  <a:lnTo>
                    <a:pt x="3968" y="2692"/>
                  </a:lnTo>
                  <a:lnTo>
                    <a:pt x="3962" y="2696"/>
                  </a:lnTo>
                  <a:lnTo>
                    <a:pt x="3956" y="2698"/>
                  </a:lnTo>
                  <a:lnTo>
                    <a:pt x="3952" y="2700"/>
                  </a:lnTo>
                  <a:lnTo>
                    <a:pt x="3948" y="2703"/>
                  </a:lnTo>
                  <a:lnTo>
                    <a:pt x="3947" y="2706"/>
                  </a:lnTo>
                  <a:lnTo>
                    <a:pt x="3947" y="2714"/>
                  </a:lnTo>
                  <a:lnTo>
                    <a:pt x="3949" y="2734"/>
                  </a:lnTo>
                  <a:lnTo>
                    <a:pt x="3950" y="2748"/>
                  </a:lnTo>
                  <a:lnTo>
                    <a:pt x="3949" y="2754"/>
                  </a:lnTo>
                  <a:lnTo>
                    <a:pt x="3949" y="2762"/>
                  </a:lnTo>
                  <a:lnTo>
                    <a:pt x="3950" y="2769"/>
                  </a:lnTo>
                  <a:lnTo>
                    <a:pt x="3953" y="2777"/>
                  </a:lnTo>
                  <a:lnTo>
                    <a:pt x="3955" y="2784"/>
                  </a:lnTo>
                  <a:lnTo>
                    <a:pt x="3956" y="2793"/>
                  </a:lnTo>
                  <a:lnTo>
                    <a:pt x="3956" y="2803"/>
                  </a:lnTo>
                  <a:lnTo>
                    <a:pt x="3954" y="2811"/>
                  </a:lnTo>
                  <a:lnTo>
                    <a:pt x="3949" y="2817"/>
                  </a:lnTo>
                  <a:lnTo>
                    <a:pt x="3940" y="2826"/>
                  </a:lnTo>
                  <a:lnTo>
                    <a:pt x="3929" y="2837"/>
                  </a:lnTo>
                  <a:lnTo>
                    <a:pt x="3917" y="2851"/>
                  </a:lnTo>
                  <a:lnTo>
                    <a:pt x="3911" y="2859"/>
                  </a:lnTo>
                  <a:lnTo>
                    <a:pt x="3906" y="2868"/>
                  </a:lnTo>
                  <a:lnTo>
                    <a:pt x="3902" y="2876"/>
                  </a:lnTo>
                  <a:lnTo>
                    <a:pt x="3898" y="2885"/>
                  </a:lnTo>
                  <a:lnTo>
                    <a:pt x="3892" y="2901"/>
                  </a:lnTo>
                  <a:lnTo>
                    <a:pt x="3889" y="2913"/>
                  </a:lnTo>
                  <a:lnTo>
                    <a:pt x="3887" y="2925"/>
                  </a:lnTo>
                  <a:lnTo>
                    <a:pt x="3887" y="2939"/>
                  </a:lnTo>
                  <a:lnTo>
                    <a:pt x="3886" y="2955"/>
                  </a:lnTo>
                  <a:lnTo>
                    <a:pt x="3886" y="2968"/>
                  </a:lnTo>
                  <a:lnTo>
                    <a:pt x="3886" y="2974"/>
                  </a:lnTo>
                  <a:lnTo>
                    <a:pt x="3887" y="2980"/>
                  </a:lnTo>
                  <a:lnTo>
                    <a:pt x="3889" y="2985"/>
                  </a:lnTo>
                  <a:lnTo>
                    <a:pt x="3891" y="2990"/>
                  </a:lnTo>
                  <a:lnTo>
                    <a:pt x="3893" y="2995"/>
                  </a:lnTo>
                  <a:lnTo>
                    <a:pt x="3896" y="2999"/>
                  </a:lnTo>
                  <a:lnTo>
                    <a:pt x="3899" y="3002"/>
                  </a:lnTo>
                  <a:lnTo>
                    <a:pt x="3903" y="3005"/>
                  </a:lnTo>
                  <a:lnTo>
                    <a:pt x="3905" y="3007"/>
                  </a:lnTo>
                  <a:lnTo>
                    <a:pt x="3908" y="3011"/>
                  </a:lnTo>
                  <a:lnTo>
                    <a:pt x="3910" y="3015"/>
                  </a:lnTo>
                  <a:lnTo>
                    <a:pt x="3912" y="3020"/>
                  </a:lnTo>
                  <a:lnTo>
                    <a:pt x="3915" y="3030"/>
                  </a:lnTo>
                  <a:lnTo>
                    <a:pt x="3915" y="3042"/>
                  </a:lnTo>
                  <a:lnTo>
                    <a:pt x="3915" y="3046"/>
                  </a:lnTo>
                  <a:lnTo>
                    <a:pt x="3914" y="3052"/>
                  </a:lnTo>
                  <a:lnTo>
                    <a:pt x="3911" y="3058"/>
                  </a:lnTo>
                  <a:lnTo>
                    <a:pt x="3909" y="3064"/>
                  </a:lnTo>
                  <a:lnTo>
                    <a:pt x="3905" y="3070"/>
                  </a:lnTo>
                  <a:lnTo>
                    <a:pt x="3900" y="3076"/>
                  </a:lnTo>
                  <a:lnTo>
                    <a:pt x="3896" y="3082"/>
                  </a:lnTo>
                  <a:lnTo>
                    <a:pt x="3889" y="3088"/>
                  </a:lnTo>
                  <a:lnTo>
                    <a:pt x="3884" y="3090"/>
                  </a:lnTo>
                  <a:lnTo>
                    <a:pt x="3878" y="3093"/>
                  </a:lnTo>
                  <a:lnTo>
                    <a:pt x="3873" y="3095"/>
                  </a:lnTo>
                  <a:lnTo>
                    <a:pt x="3867" y="3096"/>
                  </a:lnTo>
                  <a:lnTo>
                    <a:pt x="3854" y="3097"/>
                  </a:lnTo>
                  <a:lnTo>
                    <a:pt x="3843" y="3097"/>
                  </a:lnTo>
                  <a:lnTo>
                    <a:pt x="3829" y="3096"/>
                  </a:lnTo>
                  <a:lnTo>
                    <a:pt x="3816" y="3095"/>
                  </a:lnTo>
                  <a:lnTo>
                    <a:pt x="3803" y="3093"/>
                  </a:lnTo>
                  <a:lnTo>
                    <a:pt x="3789" y="3092"/>
                  </a:lnTo>
                  <a:lnTo>
                    <a:pt x="3753" y="3088"/>
                  </a:lnTo>
                  <a:lnTo>
                    <a:pt x="3713" y="3084"/>
                  </a:lnTo>
                  <a:lnTo>
                    <a:pt x="3672" y="3082"/>
                  </a:lnTo>
                  <a:lnTo>
                    <a:pt x="3635" y="3080"/>
                  </a:lnTo>
                  <a:lnTo>
                    <a:pt x="3614" y="3078"/>
                  </a:lnTo>
                  <a:lnTo>
                    <a:pt x="3596" y="3077"/>
                  </a:lnTo>
                  <a:lnTo>
                    <a:pt x="3582" y="3076"/>
                  </a:lnTo>
                  <a:lnTo>
                    <a:pt x="3571" y="3074"/>
                  </a:lnTo>
                  <a:lnTo>
                    <a:pt x="3563" y="3071"/>
                  </a:lnTo>
                  <a:lnTo>
                    <a:pt x="3557" y="3069"/>
                  </a:lnTo>
                  <a:lnTo>
                    <a:pt x="3552" y="3065"/>
                  </a:lnTo>
                  <a:lnTo>
                    <a:pt x="3547" y="3063"/>
                  </a:lnTo>
                  <a:lnTo>
                    <a:pt x="3541" y="3055"/>
                  </a:lnTo>
                  <a:lnTo>
                    <a:pt x="3538" y="3049"/>
                  </a:lnTo>
                  <a:lnTo>
                    <a:pt x="3535" y="3046"/>
                  </a:lnTo>
                  <a:lnTo>
                    <a:pt x="3533" y="3044"/>
                  </a:lnTo>
                  <a:lnTo>
                    <a:pt x="3531" y="3042"/>
                  </a:lnTo>
                  <a:lnTo>
                    <a:pt x="3527" y="3042"/>
                  </a:lnTo>
                  <a:lnTo>
                    <a:pt x="3524" y="3040"/>
                  </a:lnTo>
                  <a:lnTo>
                    <a:pt x="3520" y="3042"/>
                  </a:lnTo>
                  <a:lnTo>
                    <a:pt x="3518" y="3043"/>
                  </a:lnTo>
                  <a:lnTo>
                    <a:pt x="3515" y="3045"/>
                  </a:lnTo>
                  <a:lnTo>
                    <a:pt x="3509" y="3053"/>
                  </a:lnTo>
                  <a:lnTo>
                    <a:pt x="3505" y="3068"/>
                  </a:lnTo>
                  <a:lnTo>
                    <a:pt x="3500" y="3083"/>
                  </a:lnTo>
                  <a:lnTo>
                    <a:pt x="3496" y="3095"/>
                  </a:lnTo>
                  <a:lnTo>
                    <a:pt x="3492" y="3103"/>
                  </a:lnTo>
                  <a:lnTo>
                    <a:pt x="3484" y="3112"/>
                  </a:lnTo>
                  <a:lnTo>
                    <a:pt x="3477" y="3118"/>
                  </a:lnTo>
                  <a:lnTo>
                    <a:pt x="3472" y="3121"/>
                  </a:lnTo>
                  <a:lnTo>
                    <a:pt x="3471" y="3124"/>
                  </a:lnTo>
                  <a:lnTo>
                    <a:pt x="3471" y="3126"/>
                  </a:lnTo>
                  <a:lnTo>
                    <a:pt x="3471" y="3128"/>
                  </a:lnTo>
                  <a:lnTo>
                    <a:pt x="3472" y="3132"/>
                  </a:lnTo>
                  <a:lnTo>
                    <a:pt x="3474" y="3138"/>
                  </a:lnTo>
                  <a:lnTo>
                    <a:pt x="3474" y="3145"/>
                  </a:lnTo>
                  <a:lnTo>
                    <a:pt x="3471" y="3153"/>
                  </a:lnTo>
                  <a:lnTo>
                    <a:pt x="3465" y="3164"/>
                  </a:lnTo>
                  <a:lnTo>
                    <a:pt x="3458" y="3175"/>
                  </a:lnTo>
                  <a:lnTo>
                    <a:pt x="3451" y="3184"/>
                  </a:lnTo>
                  <a:lnTo>
                    <a:pt x="3445" y="3193"/>
                  </a:lnTo>
                  <a:lnTo>
                    <a:pt x="3439" y="3200"/>
                  </a:lnTo>
                  <a:lnTo>
                    <a:pt x="3434" y="3206"/>
                  </a:lnTo>
                  <a:lnTo>
                    <a:pt x="3431" y="3213"/>
                  </a:lnTo>
                  <a:lnTo>
                    <a:pt x="3430" y="3220"/>
                  </a:lnTo>
                  <a:lnTo>
                    <a:pt x="3431" y="3226"/>
                  </a:lnTo>
                  <a:lnTo>
                    <a:pt x="3431" y="3228"/>
                  </a:lnTo>
                  <a:lnTo>
                    <a:pt x="3431" y="3231"/>
                  </a:lnTo>
                  <a:lnTo>
                    <a:pt x="3429" y="3232"/>
                  </a:lnTo>
                  <a:lnTo>
                    <a:pt x="3426" y="3232"/>
                  </a:lnTo>
                  <a:lnTo>
                    <a:pt x="3418" y="3233"/>
                  </a:lnTo>
                  <a:lnTo>
                    <a:pt x="3405" y="3233"/>
                  </a:lnTo>
                  <a:lnTo>
                    <a:pt x="3399" y="3233"/>
                  </a:lnTo>
                  <a:lnTo>
                    <a:pt x="3393" y="3235"/>
                  </a:lnTo>
                  <a:lnTo>
                    <a:pt x="3387" y="3237"/>
                  </a:lnTo>
                  <a:lnTo>
                    <a:pt x="3382" y="3240"/>
                  </a:lnTo>
                  <a:lnTo>
                    <a:pt x="3375" y="3247"/>
                  </a:lnTo>
                  <a:lnTo>
                    <a:pt x="3369" y="3256"/>
                  </a:lnTo>
                  <a:lnTo>
                    <a:pt x="3367" y="3259"/>
                  </a:lnTo>
                  <a:lnTo>
                    <a:pt x="3363" y="3261"/>
                  </a:lnTo>
                  <a:lnTo>
                    <a:pt x="3360" y="3264"/>
                  </a:lnTo>
                  <a:lnTo>
                    <a:pt x="3356" y="3265"/>
                  </a:lnTo>
                  <a:lnTo>
                    <a:pt x="3348" y="3265"/>
                  </a:lnTo>
                  <a:lnTo>
                    <a:pt x="3341" y="3264"/>
                  </a:lnTo>
                  <a:lnTo>
                    <a:pt x="3333" y="3264"/>
                  </a:lnTo>
                  <a:lnTo>
                    <a:pt x="3326" y="3265"/>
                  </a:lnTo>
                  <a:lnTo>
                    <a:pt x="3324" y="3267"/>
                  </a:lnTo>
                  <a:lnTo>
                    <a:pt x="3322" y="3270"/>
                  </a:lnTo>
                  <a:lnTo>
                    <a:pt x="3320" y="3273"/>
                  </a:lnTo>
                  <a:lnTo>
                    <a:pt x="3320" y="3278"/>
                  </a:lnTo>
                  <a:lnTo>
                    <a:pt x="3318" y="3285"/>
                  </a:lnTo>
                  <a:lnTo>
                    <a:pt x="3316" y="3291"/>
                  </a:lnTo>
                  <a:lnTo>
                    <a:pt x="3311" y="3295"/>
                  </a:lnTo>
                  <a:lnTo>
                    <a:pt x="3305" y="3297"/>
                  </a:lnTo>
                  <a:lnTo>
                    <a:pt x="3301" y="3298"/>
                  </a:lnTo>
                  <a:lnTo>
                    <a:pt x="3299" y="3301"/>
                  </a:lnTo>
                  <a:lnTo>
                    <a:pt x="3298" y="3304"/>
                  </a:lnTo>
                  <a:lnTo>
                    <a:pt x="3298" y="3309"/>
                  </a:lnTo>
                  <a:lnTo>
                    <a:pt x="3298" y="3314"/>
                  </a:lnTo>
                  <a:lnTo>
                    <a:pt x="3300" y="3317"/>
                  </a:lnTo>
                  <a:lnTo>
                    <a:pt x="3302" y="3322"/>
                  </a:lnTo>
                  <a:lnTo>
                    <a:pt x="3307" y="3326"/>
                  </a:lnTo>
                  <a:lnTo>
                    <a:pt x="3317" y="3330"/>
                  </a:lnTo>
                  <a:lnTo>
                    <a:pt x="3324" y="3334"/>
                  </a:lnTo>
                  <a:lnTo>
                    <a:pt x="3327" y="3336"/>
                  </a:lnTo>
                  <a:lnTo>
                    <a:pt x="3331" y="3341"/>
                  </a:lnTo>
                  <a:lnTo>
                    <a:pt x="3335" y="3346"/>
                  </a:lnTo>
                  <a:lnTo>
                    <a:pt x="3338" y="3354"/>
                  </a:lnTo>
                  <a:lnTo>
                    <a:pt x="3348" y="3373"/>
                  </a:lnTo>
                  <a:lnTo>
                    <a:pt x="3357" y="3392"/>
                  </a:lnTo>
                  <a:lnTo>
                    <a:pt x="3367" y="3411"/>
                  </a:lnTo>
                  <a:lnTo>
                    <a:pt x="3374" y="3427"/>
                  </a:lnTo>
                  <a:lnTo>
                    <a:pt x="3383" y="3446"/>
                  </a:lnTo>
                  <a:lnTo>
                    <a:pt x="3396" y="3473"/>
                  </a:lnTo>
                  <a:lnTo>
                    <a:pt x="3409" y="3502"/>
                  </a:lnTo>
                  <a:lnTo>
                    <a:pt x="3420" y="3524"/>
                  </a:lnTo>
                  <a:lnTo>
                    <a:pt x="3429" y="3543"/>
                  </a:lnTo>
                  <a:lnTo>
                    <a:pt x="3437" y="3561"/>
                  </a:lnTo>
                  <a:lnTo>
                    <a:pt x="3446" y="3579"/>
                  </a:lnTo>
                  <a:lnTo>
                    <a:pt x="3452" y="3594"/>
                  </a:lnTo>
                  <a:lnTo>
                    <a:pt x="3456" y="3601"/>
                  </a:lnTo>
                  <a:lnTo>
                    <a:pt x="3458" y="3610"/>
                  </a:lnTo>
                  <a:lnTo>
                    <a:pt x="3462" y="3619"/>
                  </a:lnTo>
                  <a:lnTo>
                    <a:pt x="3462" y="3626"/>
                  </a:lnTo>
                  <a:lnTo>
                    <a:pt x="3457" y="3638"/>
                  </a:lnTo>
                  <a:lnTo>
                    <a:pt x="3452" y="3651"/>
                  </a:lnTo>
                  <a:lnTo>
                    <a:pt x="3453" y="3667"/>
                  </a:lnTo>
                  <a:lnTo>
                    <a:pt x="3455" y="3683"/>
                  </a:lnTo>
                  <a:lnTo>
                    <a:pt x="3457" y="3701"/>
                  </a:lnTo>
                  <a:lnTo>
                    <a:pt x="3456" y="3717"/>
                  </a:lnTo>
                  <a:lnTo>
                    <a:pt x="3455" y="3731"/>
                  </a:lnTo>
                  <a:lnTo>
                    <a:pt x="3455" y="3742"/>
                  </a:lnTo>
                  <a:lnTo>
                    <a:pt x="3456" y="3746"/>
                  </a:lnTo>
                  <a:lnTo>
                    <a:pt x="3457" y="3751"/>
                  </a:lnTo>
                  <a:lnTo>
                    <a:pt x="3459" y="3755"/>
                  </a:lnTo>
                  <a:lnTo>
                    <a:pt x="3462" y="3760"/>
                  </a:lnTo>
                  <a:lnTo>
                    <a:pt x="3468" y="3768"/>
                  </a:lnTo>
                  <a:lnTo>
                    <a:pt x="3472" y="3780"/>
                  </a:lnTo>
                  <a:lnTo>
                    <a:pt x="3475" y="3786"/>
                  </a:lnTo>
                  <a:lnTo>
                    <a:pt x="3476" y="3793"/>
                  </a:lnTo>
                  <a:lnTo>
                    <a:pt x="3476" y="3800"/>
                  </a:lnTo>
                  <a:lnTo>
                    <a:pt x="3476" y="3808"/>
                  </a:lnTo>
                  <a:lnTo>
                    <a:pt x="3475" y="3824"/>
                  </a:lnTo>
                  <a:lnTo>
                    <a:pt x="3476" y="3838"/>
                  </a:lnTo>
                  <a:lnTo>
                    <a:pt x="3477" y="3845"/>
                  </a:lnTo>
                  <a:lnTo>
                    <a:pt x="3478" y="3851"/>
                  </a:lnTo>
                  <a:lnTo>
                    <a:pt x="3482" y="3856"/>
                  </a:lnTo>
                  <a:lnTo>
                    <a:pt x="3487" y="3861"/>
                  </a:lnTo>
                  <a:lnTo>
                    <a:pt x="3501" y="3866"/>
                  </a:lnTo>
                  <a:lnTo>
                    <a:pt x="3509" y="3871"/>
                  </a:lnTo>
                  <a:lnTo>
                    <a:pt x="3512" y="3875"/>
                  </a:lnTo>
                  <a:lnTo>
                    <a:pt x="3512" y="3878"/>
                  </a:lnTo>
                  <a:lnTo>
                    <a:pt x="3512" y="3881"/>
                  </a:lnTo>
                  <a:lnTo>
                    <a:pt x="3509" y="3883"/>
                  </a:lnTo>
                  <a:lnTo>
                    <a:pt x="3505" y="3889"/>
                  </a:lnTo>
                  <a:lnTo>
                    <a:pt x="3497" y="3894"/>
                  </a:lnTo>
                  <a:lnTo>
                    <a:pt x="3490" y="3901"/>
                  </a:lnTo>
                  <a:lnTo>
                    <a:pt x="3484" y="3907"/>
                  </a:lnTo>
                  <a:lnTo>
                    <a:pt x="3480" y="3912"/>
                  </a:lnTo>
                  <a:lnTo>
                    <a:pt x="3476" y="3915"/>
                  </a:lnTo>
                  <a:lnTo>
                    <a:pt x="3474" y="3915"/>
                  </a:lnTo>
                  <a:lnTo>
                    <a:pt x="3471" y="3915"/>
                  </a:lnTo>
                  <a:lnTo>
                    <a:pt x="3468" y="3914"/>
                  </a:lnTo>
                  <a:lnTo>
                    <a:pt x="3464" y="3910"/>
                  </a:lnTo>
                  <a:lnTo>
                    <a:pt x="3450" y="3899"/>
                  </a:lnTo>
                  <a:lnTo>
                    <a:pt x="3436" y="3887"/>
                  </a:lnTo>
                  <a:lnTo>
                    <a:pt x="3431" y="3883"/>
                  </a:lnTo>
                  <a:lnTo>
                    <a:pt x="3426" y="3881"/>
                  </a:lnTo>
                  <a:lnTo>
                    <a:pt x="3424" y="3881"/>
                  </a:lnTo>
                  <a:lnTo>
                    <a:pt x="3423" y="3881"/>
                  </a:lnTo>
                  <a:lnTo>
                    <a:pt x="3420" y="3882"/>
                  </a:lnTo>
                  <a:lnTo>
                    <a:pt x="3419" y="3884"/>
                  </a:lnTo>
                  <a:lnTo>
                    <a:pt x="3412" y="3896"/>
                  </a:lnTo>
                  <a:lnTo>
                    <a:pt x="3407" y="3908"/>
                  </a:lnTo>
                  <a:lnTo>
                    <a:pt x="3405" y="3912"/>
                  </a:lnTo>
                  <a:lnTo>
                    <a:pt x="3402" y="3915"/>
                  </a:lnTo>
                  <a:lnTo>
                    <a:pt x="3399" y="3918"/>
                  </a:lnTo>
                  <a:lnTo>
                    <a:pt x="3395" y="3919"/>
                  </a:lnTo>
                  <a:lnTo>
                    <a:pt x="3392" y="3919"/>
                  </a:lnTo>
                  <a:lnTo>
                    <a:pt x="3387" y="3919"/>
                  </a:lnTo>
                  <a:lnTo>
                    <a:pt x="3382" y="3916"/>
                  </a:lnTo>
                  <a:lnTo>
                    <a:pt x="3379" y="3914"/>
                  </a:lnTo>
                  <a:lnTo>
                    <a:pt x="3369" y="3906"/>
                  </a:lnTo>
                  <a:lnTo>
                    <a:pt x="3360" y="3899"/>
                  </a:lnTo>
                  <a:lnTo>
                    <a:pt x="3349" y="3891"/>
                  </a:lnTo>
                  <a:lnTo>
                    <a:pt x="3338" y="3887"/>
                  </a:lnTo>
                  <a:lnTo>
                    <a:pt x="3327" y="3883"/>
                  </a:lnTo>
                  <a:lnTo>
                    <a:pt x="3318" y="3878"/>
                  </a:lnTo>
                  <a:lnTo>
                    <a:pt x="3310" y="3874"/>
                  </a:lnTo>
                  <a:lnTo>
                    <a:pt x="3302" y="3866"/>
                  </a:lnTo>
                  <a:lnTo>
                    <a:pt x="3297" y="3862"/>
                  </a:lnTo>
                  <a:lnTo>
                    <a:pt x="3289" y="3859"/>
                  </a:lnTo>
                  <a:lnTo>
                    <a:pt x="3282" y="3858"/>
                  </a:lnTo>
                  <a:lnTo>
                    <a:pt x="3275" y="3858"/>
                  </a:lnTo>
                  <a:lnTo>
                    <a:pt x="3268" y="3858"/>
                  </a:lnTo>
                  <a:lnTo>
                    <a:pt x="3260" y="3857"/>
                  </a:lnTo>
                  <a:lnTo>
                    <a:pt x="3256" y="3855"/>
                  </a:lnTo>
                  <a:lnTo>
                    <a:pt x="3251" y="3853"/>
                  </a:lnTo>
                  <a:lnTo>
                    <a:pt x="3248" y="3850"/>
                  </a:lnTo>
                  <a:lnTo>
                    <a:pt x="3245" y="3846"/>
                  </a:lnTo>
                  <a:lnTo>
                    <a:pt x="3238" y="3833"/>
                  </a:lnTo>
                  <a:lnTo>
                    <a:pt x="3231" y="3821"/>
                  </a:lnTo>
                  <a:lnTo>
                    <a:pt x="3226" y="3819"/>
                  </a:lnTo>
                  <a:lnTo>
                    <a:pt x="3222" y="3819"/>
                  </a:lnTo>
                  <a:lnTo>
                    <a:pt x="3218" y="3819"/>
                  </a:lnTo>
                  <a:lnTo>
                    <a:pt x="3213" y="3821"/>
                  </a:lnTo>
                  <a:lnTo>
                    <a:pt x="3211" y="3823"/>
                  </a:lnTo>
                  <a:lnTo>
                    <a:pt x="3209" y="3820"/>
                  </a:lnTo>
                  <a:lnTo>
                    <a:pt x="3207" y="3817"/>
                  </a:lnTo>
                  <a:lnTo>
                    <a:pt x="3206" y="3812"/>
                  </a:lnTo>
                  <a:lnTo>
                    <a:pt x="3205" y="3800"/>
                  </a:lnTo>
                  <a:lnTo>
                    <a:pt x="3204" y="3788"/>
                  </a:lnTo>
                  <a:lnTo>
                    <a:pt x="3203" y="3779"/>
                  </a:lnTo>
                  <a:lnTo>
                    <a:pt x="3200" y="3769"/>
                  </a:lnTo>
                  <a:lnTo>
                    <a:pt x="3199" y="3761"/>
                  </a:lnTo>
                  <a:lnTo>
                    <a:pt x="3196" y="3752"/>
                  </a:lnTo>
                  <a:lnTo>
                    <a:pt x="3192" y="3743"/>
                  </a:lnTo>
                  <a:lnTo>
                    <a:pt x="3186" y="3733"/>
                  </a:lnTo>
                  <a:lnTo>
                    <a:pt x="3182" y="3723"/>
                  </a:lnTo>
                  <a:lnTo>
                    <a:pt x="3180" y="3713"/>
                  </a:lnTo>
                  <a:lnTo>
                    <a:pt x="3179" y="3704"/>
                  </a:lnTo>
                  <a:lnTo>
                    <a:pt x="3178" y="3697"/>
                  </a:lnTo>
                  <a:lnTo>
                    <a:pt x="3176" y="3694"/>
                  </a:lnTo>
                  <a:lnTo>
                    <a:pt x="3176" y="3692"/>
                  </a:lnTo>
                  <a:lnTo>
                    <a:pt x="3175" y="3692"/>
                  </a:lnTo>
                  <a:lnTo>
                    <a:pt x="3173" y="3693"/>
                  </a:lnTo>
                  <a:lnTo>
                    <a:pt x="3169" y="3698"/>
                  </a:lnTo>
                  <a:lnTo>
                    <a:pt x="3165" y="3707"/>
                  </a:lnTo>
                  <a:lnTo>
                    <a:pt x="3157" y="3718"/>
                  </a:lnTo>
                  <a:lnTo>
                    <a:pt x="3152" y="3730"/>
                  </a:lnTo>
                  <a:lnTo>
                    <a:pt x="3146" y="3743"/>
                  </a:lnTo>
                  <a:lnTo>
                    <a:pt x="3136" y="3758"/>
                  </a:lnTo>
                  <a:lnTo>
                    <a:pt x="3129" y="3774"/>
                  </a:lnTo>
                  <a:lnTo>
                    <a:pt x="3123" y="3787"/>
                  </a:lnTo>
                  <a:lnTo>
                    <a:pt x="3122" y="3788"/>
                  </a:lnTo>
                  <a:lnTo>
                    <a:pt x="3121" y="3790"/>
                  </a:lnTo>
                  <a:lnTo>
                    <a:pt x="3119" y="3792"/>
                  </a:lnTo>
                  <a:lnTo>
                    <a:pt x="3117" y="3792"/>
                  </a:lnTo>
                  <a:lnTo>
                    <a:pt x="3112" y="3792"/>
                  </a:lnTo>
                  <a:lnTo>
                    <a:pt x="3108" y="3789"/>
                  </a:lnTo>
                  <a:lnTo>
                    <a:pt x="3103" y="3787"/>
                  </a:lnTo>
                  <a:lnTo>
                    <a:pt x="3098" y="3782"/>
                  </a:lnTo>
                  <a:lnTo>
                    <a:pt x="3094" y="3777"/>
                  </a:lnTo>
                  <a:lnTo>
                    <a:pt x="3092" y="3773"/>
                  </a:lnTo>
                  <a:lnTo>
                    <a:pt x="3089" y="3762"/>
                  </a:lnTo>
                  <a:lnTo>
                    <a:pt x="3086" y="3752"/>
                  </a:lnTo>
                  <a:lnTo>
                    <a:pt x="3084" y="3743"/>
                  </a:lnTo>
                  <a:lnTo>
                    <a:pt x="3079" y="3733"/>
                  </a:lnTo>
                  <a:lnTo>
                    <a:pt x="3075" y="3731"/>
                  </a:lnTo>
                  <a:lnTo>
                    <a:pt x="3070" y="3729"/>
                  </a:lnTo>
                  <a:lnTo>
                    <a:pt x="3065" y="3727"/>
                  </a:lnTo>
                  <a:lnTo>
                    <a:pt x="3058" y="3729"/>
                  </a:lnTo>
                  <a:lnTo>
                    <a:pt x="3050" y="3730"/>
                  </a:lnTo>
                  <a:lnTo>
                    <a:pt x="3045" y="3733"/>
                  </a:lnTo>
                  <a:lnTo>
                    <a:pt x="3037" y="3738"/>
                  </a:lnTo>
                  <a:lnTo>
                    <a:pt x="3031" y="3743"/>
                  </a:lnTo>
                  <a:lnTo>
                    <a:pt x="3027" y="3749"/>
                  </a:lnTo>
                  <a:lnTo>
                    <a:pt x="3024" y="3755"/>
                  </a:lnTo>
                  <a:lnTo>
                    <a:pt x="3022" y="3761"/>
                  </a:lnTo>
                  <a:lnTo>
                    <a:pt x="3022" y="3767"/>
                  </a:lnTo>
                  <a:lnTo>
                    <a:pt x="3022" y="3777"/>
                  </a:lnTo>
                  <a:lnTo>
                    <a:pt x="3022" y="3788"/>
                  </a:lnTo>
                  <a:lnTo>
                    <a:pt x="3020" y="3793"/>
                  </a:lnTo>
                  <a:lnTo>
                    <a:pt x="3017" y="3796"/>
                  </a:lnTo>
                  <a:lnTo>
                    <a:pt x="3015" y="3800"/>
                  </a:lnTo>
                  <a:lnTo>
                    <a:pt x="3011" y="3802"/>
                  </a:lnTo>
                  <a:lnTo>
                    <a:pt x="3002" y="3805"/>
                  </a:lnTo>
                  <a:lnTo>
                    <a:pt x="2991" y="3807"/>
                  </a:lnTo>
                  <a:lnTo>
                    <a:pt x="2979" y="3808"/>
                  </a:lnTo>
                  <a:lnTo>
                    <a:pt x="2966" y="3811"/>
                  </a:lnTo>
                  <a:lnTo>
                    <a:pt x="2960" y="3812"/>
                  </a:lnTo>
                  <a:lnTo>
                    <a:pt x="2954" y="3814"/>
                  </a:lnTo>
                  <a:lnTo>
                    <a:pt x="2948" y="3818"/>
                  </a:lnTo>
                  <a:lnTo>
                    <a:pt x="2942" y="3821"/>
                  </a:lnTo>
                  <a:lnTo>
                    <a:pt x="2932" y="3832"/>
                  </a:lnTo>
                  <a:lnTo>
                    <a:pt x="2921" y="3843"/>
                  </a:lnTo>
                  <a:lnTo>
                    <a:pt x="2914" y="3849"/>
                  </a:lnTo>
                  <a:lnTo>
                    <a:pt x="2908" y="3853"/>
                  </a:lnTo>
                  <a:lnTo>
                    <a:pt x="2901" y="3857"/>
                  </a:lnTo>
                  <a:lnTo>
                    <a:pt x="2894" y="3859"/>
                  </a:lnTo>
                  <a:lnTo>
                    <a:pt x="2888" y="3861"/>
                  </a:lnTo>
                  <a:lnTo>
                    <a:pt x="2880" y="3864"/>
                  </a:lnTo>
                  <a:lnTo>
                    <a:pt x="2876" y="3868"/>
                  </a:lnTo>
                  <a:lnTo>
                    <a:pt x="2871" y="3872"/>
                  </a:lnTo>
                  <a:lnTo>
                    <a:pt x="2869" y="3877"/>
                  </a:lnTo>
                  <a:lnTo>
                    <a:pt x="2866" y="3882"/>
                  </a:lnTo>
                  <a:lnTo>
                    <a:pt x="2865" y="3888"/>
                  </a:lnTo>
                  <a:lnTo>
                    <a:pt x="2865" y="3894"/>
                  </a:lnTo>
                  <a:lnTo>
                    <a:pt x="2867" y="3905"/>
                  </a:lnTo>
                  <a:lnTo>
                    <a:pt x="2871" y="3918"/>
                  </a:lnTo>
                  <a:lnTo>
                    <a:pt x="2877" y="3929"/>
                  </a:lnTo>
                  <a:lnTo>
                    <a:pt x="2883" y="3944"/>
                  </a:lnTo>
                  <a:lnTo>
                    <a:pt x="2885" y="3951"/>
                  </a:lnTo>
                  <a:lnTo>
                    <a:pt x="2886" y="3956"/>
                  </a:lnTo>
                  <a:lnTo>
                    <a:pt x="2885" y="3959"/>
                  </a:lnTo>
                  <a:lnTo>
                    <a:pt x="2883" y="3962"/>
                  </a:lnTo>
                  <a:lnTo>
                    <a:pt x="2878" y="3964"/>
                  </a:lnTo>
                  <a:lnTo>
                    <a:pt x="2873" y="3964"/>
                  </a:lnTo>
                  <a:lnTo>
                    <a:pt x="2867" y="3963"/>
                  </a:lnTo>
                  <a:lnTo>
                    <a:pt x="2860" y="3962"/>
                  </a:lnTo>
                  <a:lnTo>
                    <a:pt x="2857" y="3960"/>
                  </a:lnTo>
                  <a:lnTo>
                    <a:pt x="2854" y="3962"/>
                  </a:lnTo>
                  <a:lnTo>
                    <a:pt x="2851" y="3962"/>
                  </a:lnTo>
                  <a:lnTo>
                    <a:pt x="2850" y="3963"/>
                  </a:lnTo>
                  <a:lnTo>
                    <a:pt x="2845" y="3968"/>
                  </a:lnTo>
                  <a:lnTo>
                    <a:pt x="2841" y="3973"/>
                  </a:lnTo>
                  <a:lnTo>
                    <a:pt x="2838" y="3979"/>
                  </a:lnTo>
                  <a:lnTo>
                    <a:pt x="2834" y="3985"/>
                  </a:lnTo>
                  <a:lnTo>
                    <a:pt x="2832" y="3988"/>
                  </a:lnTo>
                  <a:lnTo>
                    <a:pt x="2828" y="3989"/>
                  </a:lnTo>
                  <a:lnTo>
                    <a:pt x="2826" y="3991"/>
                  </a:lnTo>
                  <a:lnTo>
                    <a:pt x="2822" y="3991"/>
                  </a:lnTo>
                  <a:lnTo>
                    <a:pt x="2816" y="3992"/>
                  </a:lnTo>
                  <a:lnTo>
                    <a:pt x="2812" y="3991"/>
                  </a:lnTo>
                  <a:lnTo>
                    <a:pt x="2806" y="3987"/>
                  </a:lnTo>
                  <a:lnTo>
                    <a:pt x="2796" y="3978"/>
                  </a:lnTo>
                  <a:lnTo>
                    <a:pt x="2793" y="3976"/>
                  </a:lnTo>
                  <a:lnTo>
                    <a:pt x="2789" y="3975"/>
                  </a:lnTo>
                  <a:lnTo>
                    <a:pt x="2784" y="3976"/>
                  </a:lnTo>
                  <a:lnTo>
                    <a:pt x="2781" y="3976"/>
                  </a:lnTo>
                  <a:lnTo>
                    <a:pt x="2774" y="3978"/>
                  </a:lnTo>
                  <a:lnTo>
                    <a:pt x="2768" y="3979"/>
                  </a:lnTo>
                  <a:lnTo>
                    <a:pt x="2762" y="3976"/>
                  </a:lnTo>
                  <a:lnTo>
                    <a:pt x="2757" y="3971"/>
                  </a:lnTo>
                  <a:lnTo>
                    <a:pt x="2752" y="3964"/>
                  </a:lnTo>
                  <a:lnTo>
                    <a:pt x="2746" y="3951"/>
                  </a:lnTo>
                  <a:lnTo>
                    <a:pt x="2740" y="3934"/>
                  </a:lnTo>
                  <a:lnTo>
                    <a:pt x="2733" y="3918"/>
                  </a:lnTo>
                  <a:lnTo>
                    <a:pt x="2727" y="3902"/>
                  </a:lnTo>
                  <a:lnTo>
                    <a:pt x="2721" y="3888"/>
                  </a:lnTo>
                  <a:lnTo>
                    <a:pt x="2719" y="3883"/>
                  </a:lnTo>
                  <a:lnTo>
                    <a:pt x="2715" y="3878"/>
                  </a:lnTo>
                  <a:lnTo>
                    <a:pt x="2712" y="3874"/>
                  </a:lnTo>
                  <a:lnTo>
                    <a:pt x="2707" y="3870"/>
                  </a:lnTo>
                  <a:lnTo>
                    <a:pt x="2702" y="3868"/>
                  </a:lnTo>
                  <a:lnTo>
                    <a:pt x="2697" y="3865"/>
                  </a:lnTo>
                  <a:lnTo>
                    <a:pt x="2693" y="3864"/>
                  </a:lnTo>
                  <a:lnTo>
                    <a:pt x="2687" y="3863"/>
                  </a:lnTo>
                  <a:lnTo>
                    <a:pt x="2676" y="3859"/>
                  </a:lnTo>
                  <a:lnTo>
                    <a:pt x="2667" y="3856"/>
                  </a:lnTo>
                  <a:lnTo>
                    <a:pt x="2659" y="3850"/>
                  </a:lnTo>
                  <a:lnTo>
                    <a:pt x="2651" y="3842"/>
                  </a:lnTo>
                  <a:lnTo>
                    <a:pt x="2645" y="3830"/>
                  </a:lnTo>
                  <a:lnTo>
                    <a:pt x="2640" y="3815"/>
                  </a:lnTo>
                  <a:lnTo>
                    <a:pt x="2636" y="3801"/>
                  </a:lnTo>
                  <a:lnTo>
                    <a:pt x="2631" y="3790"/>
                  </a:lnTo>
                  <a:lnTo>
                    <a:pt x="2618" y="3774"/>
                  </a:lnTo>
                  <a:lnTo>
                    <a:pt x="2601" y="3756"/>
                  </a:lnTo>
                  <a:lnTo>
                    <a:pt x="2598" y="3750"/>
                  </a:lnTo>
                  <a:lnTo>
                    <a:pt x="2594" y="3742"/>
                  </a:lnTo>
                  <a:lnTo>
                    <a:pt x="2593" y="3732"/>
                  </a:lnTo>
                  <a:lnTo>
                    <a:pt x="2590" y="3721"/>
                  </a:lnTo>
                  <a:lnTo>
                    <a:pt x="2588" y="3700"/>
                  </a:lnTo>
                  <a:lnTo>
                    <a:pt x="2587" y="3682"/>
                  </a:lnTo>
                  <a:lnTo>
                    <a:pt x="2584" y="3669"/>
                  </a:lnTo>
                  <a:lnTo>
                    <a:pt x="2580" y="3657"/>
                  </a:lnTo>
                  <a:lnTo>
                    <a:pt x="2575" y="3648"/>
                  </a:lnTo>
                  <a:lnTo>
                    <a:pt x="2569" y="3639"/>
                  </a:lnTo>
                  <a:lnTo>
                    <a:pt x="2562" y="3632"/>
                  </a:lnTo>
                  <a:lnTo>
                    <a:pt x="2554" y="3625"/>
                  </a:lnTo>
                  <a:lnTo>
                    <a:pt x="2551" y="3623"/>
                  </a:lnTo>
                  <a:lnTo>
                    <a:pt x="2548" y="3620"/>
                  </a:lnTo>
                  <a:lnTo>
                    <a:pt x="2545" y="3619"/>
                  </a:lnTo>
                  <a:lnTo>
                    <a:pt x="2542" y="3619"/>
                  </a:lnTo>
                  <a:lnTo>
                    <a:pt x="2536" y="3623"/>
                  </a:lnTo>
                  <a:lnTo>
                    <a:pt x="2529" y="3630"/>
                  </a:lnTo>
                  <a:lnTo>
                    <a:pt x="2520" y="3638"/>
                  </a:lnTo>
                  <a:lnTo>
                    <a:pt x="2514" y="3645"/>
                  </a:lnTo>
                  <a:lnTo>
                    <a:pt x="2510" y="3654"/>
                  </a:lnTo>
                  <a:lnTo>
                    <a:pt x="2505" y="3666"/>
                  </a:lnTo>
                  <a:lnTo>
                    <a:pt x="2500" y="3677"/>
                  </a:lnTo>
                  <a:lnTo>
                    <a:pt x="2497" y="3687"/>
                  </a:lnTo>
                  <a:lnTo>
                    <a:pt x="2494" y="3691"/>
                  </a:lnTo>
                  <a:lnTo>
                    <a:pt x="2491" y="3693"/>
                  </a:lnTo>
                  <a:lnTo>
                    <a:pt x="2486" y="3694"/>
                  </a:lnTo>
                  <a:lnTo>
                    <a:pt x="2482" y="3694"/>
                  </a:lnTo>
                  <a:lnTo>
                    <a:pt x="2473" y="3693"/>
                  </a:lnTo>
                  <a:lnTo>
                    <a:pt x="2464" y="3691"/>
                  </a:lnTo>
                  <a:lnTo>
                    <a:pt x="2461" y="3691"/>
                  </a:lnTo>
                  <a:lnTo>
                    <a:pt x="2460" y="3692"/>
                  </a:lnTo>
                  <a:lnTo>
                    <a:pt x="2458" y="3693"/>
                  </a:lnTo>
                  <a:lnTo>
                    <a:pt x="2457" y="3695"/>
                  </a:lnTo>
                  <a:lnTo>
                    <a:pt x="2460" y="3700"/>
                  </a:lnTo>
                  <a:lnTo>
                    <a:pt x="2463" y="3705"/>
                  </a:lnTo>
                  <a:lnTo>
                    <a:pt x="2468" y="3710"/>
                  </a:lnTo>
                  <a:lnTo>
                    <a:pt x="2472" y="3716"/>
                  </a:lnTo>
                  <a:lnTo>
                    <a:pt x="2474" y="3723"/>
                  </a:lnTo>
                  <a:lnTo>
                    <a:pt x="2474" y="3730"/>
                  </a:lnTo>
                  <a:lnTo>
                    <a:pt x="2474" y="3740"/>
                  </a:lnTo>
                  <a:lnTo>
                    <a:pt x="2474" y="3756"/>
                  </a:lnTo>
                  <a:lnTo>
                    <a:pt x="2476" y="3773"/>
                  </a:lnTo>
                  <a:lnTo>
                    <a:pt x="2480" y="3784"/>
                  </a:lnTo>
                  <a:lnTo>
                    <a:pt x="2483" y="3792"/>
                  </a:lnTo>
                  <a:lnTo>
                    <a:pt x="2486" y="3796"/>
                  </a:lnTo>
                  <a:lnTo>
                    <a:pt x="2486" y="3800"/>
                  </a:lnTo>
                  <a:lnTo>
                    <a:pt x="2485" y="3802"/>
                  </a:lnTo>
                  <a:lnTo>
                    <a:pt x="2483" y="3805"/>
                  </a:lnTo>
                  <a:lnTo>
                    <a:pt x="2480" y="3808"/>
                  </a:lnTo>
                  <a:lnTo>
                    <a:pt x="2470" y="3814"/>
                  </a:lnTo>
                  <a:lnTo>
                    <a:pt x="2457" y="3823"/>
                  </a:lnTo>
                  <a:lnTo>
                    <a:pt x="2450" y="3826"/>
                  </a:lnTo>
                  <a:lnTo>
                    <a:pt x="2443" y="3830"/>
                  </a:lnTo>
                  <a:lnTo>
                    <a:pt x="2435" y="3832"/>
                  </a:lnTo>
                  <a:lnTo>
                    <a:pt x="2426" y="3833"/>
                  </a:lnTo>
                  <a:lnTo>
                    <a:pt x="2419" y="3833"/>
                  </a:lnTo>
                  <a:lnTo>
                    <a:pt x="2412" y="3832"/>
                  </a:lnTo>
                  <a:lnTo>
                    <a:pt x="2407" y="3830"/>
                  </a:lnTo>
                  <a:lnTo>
                    <a:pt x="2403" y="3826"/>
                  </a:lnTo>
                  <a:lnTo>
                    <a:pt x="2395" y="3818"/>
                  </a:lnTo>
                  <a:lnTo>
                    <a:pt x="2392" y="3811"/>
                  </a:lnTo>
                  <a:lnTo>
                    <a:pt x="2390" y="3805"/>
                  </a:lnTo>
                  <a:lnTo>
                    <a:pt x="2387" y="3799"/>
                  </a:lnTo>
                  <a:lnTo>
                    <a:pt x="2385" y="3796"/>
                  </a:lnTo>
                  <a:lnTo>
                    <a:pt x="2384" y="3795"/>
                  </a:lnTo>
                  <a:lnTo>
                    <a:pt x="2381" y="3794"/>
                  </a:lnTo>
                  <a:lnTo>
                    <a:pt x="2378" y="3794"/>
                  </a:lnTo>
                  <a:lnTo>
                    <a:pt x="2372" y="3796"/>
                  </a:lnTo>
                  <a:lnTo>
                    <a:pt x="2366" y="3798"/>
                  </a:lnTo>
                  <a:lnTo>
                    <a:pt x="2360" y="3799"/>
                  </a:lnTo>
                  <a:lnTo>
                    <a:pt x="2355" y="3798"/>
                  </a:lnTo>
                  <a:lnTo>
                    <a:pt x="2351" y="3795"/>
                  </a:lnTo>
                  <a:lnTo>
                    <a:pt x="2350" y="3793"/>
                  </a:lnTo>
                  <a:lnTo>
                    <a:pt x="2348" y="3790"/>
                  </a:lnTo>
                  <a:lnTo>
                    <a:pt x="2347" y="3787"/>
                  </a:lnTo>
                  <a:lnTo>
                    <a:pt x="2344" y="3780"/>
                  </a:lnTo>
                  <a:lnTo>
                    <a:pt x="2343" y="3773"/>
                  </a:lnTo>
                  <a:lnTo>
                    <a:pt x="2342" y="3767"/>
                  </a:lnTo>
                  <a:lnTo>
                    <a:pt x="2340" y="3761"/>
                  </a:lnTo>
                  <a:lnTo>
                    <a:pt x="2336" y="3754"/>
                  </a:lnTo>
                  <a:lnTo>
                    <a:pt x="2331" y="3748"/>
                  </a:lnTo>
                  <a:lnTo>
                    <a:pt x="2322" y="3737"/>
                  </a:lnTo>
                  <a:lnTo>
                    <a:pt x="2310" y="3724"/>
                  </a:lnTo>
                  <a:lnTo>
                    <a:pt x="2298" y="3710"/>
                  </a:lnTo>
                  <a:lnTo>
                    <a:pt x="2287" y="3699"/>
                  </a:lnTo>
                  <a:lnTo>
                    <a:pt x="2284" y="3694"/>
                  </a:lnTo>
                  <a:lnTo>
                    <a:pt x="2281" y="3689"/>
                  </a:lnTo>
                  <a:lnTo>
                    <a:pt x="2279" y="3685"/>
                  </a:lnTo>
                  <a:lnTo>
                    <a:pt x="2278" y="3680"/>
                  </a:lnTo>
                  <a:lnTo>
                    <a:pt x="2278" y="3675"/>
                  </a:lnTo>
                  <a:lnTo>
                    <a:pt x="2278" y="3672"/>
                  </a:lnTo>
                  <a:lnTo>
                    <a:pt x="2279" y="3667"/>
                  </a:lnTo>
                  <a:lnTo>
                    <a:pt x="2280" y="3663"/>
                  </a:lnTo>
                  <a:lnTo>
                    <a:pt x="2288" y="3655"/>
                  </a:lnTo>
                  <a:lnTo>
                    <a:pt x="2298" y="3647"/>
                  </a:lnTo>
                  <a:lnTo>
                    <a:pt x="2299" y="3645"/>
                  </a:lnTo>
                  <a:lnTo>
                    <a:pt x="2299" y="3644"/>
                  </a:lnTo>
                  <a:lnTo>
                    <a:pt x="2298" y="3643"/>
                  </a:lnTo>
                  <a:lnTo>
                    <a:pt x="2297" y="3642"/>
                  </a:lnTo>
                  <a:lnTo>
                    <a:pt x="2293" y="3639"/>
                  </a:lnTo>
                  <a:lnTo>
                    <a:pt x="2290" y="3638"/>
                  </a:lnTo>
                  <a:lnTo>
                    <a:pt x="2279" y="3632"/>
                  </a:lnTo>
                  <a:lnTo>
                    <a:pt x="2267" y="3625"/>
                  </a:lnTo>
                  <a:lnTo>
                    <a:pt x="2261" y="3623"/>
                  </a:lnTo>
                  <a:lnTo>
                    <a:pt x="2255" y="3623"/>
                  </a:lnTo>
                  <a:lnTo>
                    <a:pt x="2249" y="3623"/>
                  </a:lnTo>
                  <a:lnTo>
                    <a:pt x="2242" y="3622"/>
                  </a:lnTo>
                  <a:lnTo>
                    <a:pt x="2234" y="3620"/>
                  </a:lnTo>
                  <a:lnTo>
                    <a:pt x="2228" y="3620"/>
                  </a:lnTo>
                  <a:lnTo>
                    <a:pt x="2222" y="3623"/>
                  </a:lnTo>
                  <a:lnTo>
                    <a:pt x="2217" y="3626"/>
                  </a:lnTo>
                  <a:lnTo>
                    <a:pt x="2214" y="3628"/>
                  </a:lnTo>
                  <a:lnTo>
                    <a:pt x="2210" y="3629"/>
                  </a:lnTo>
                  <a:lnTo>
                    <a:pt x="2205" y="3628"/>
                  </a:lnTo>
                  <a:lnTo>
                    <a:pt x="2201" y="3626"/>
                  </a:lnTo>
                  <a:lnTo>
                    <a:pt x="2191" y="3623"/>
                  </a:lnTo>
                  <a:lnTo>
                    <a:pt x="2182" y="3620"/>
                  </a:lnTo>
                  <a:lnTo>
                    <a:pt x="2178" y="3622"/>
                  </a:lnTo>
                  <a:lnTo>
                    <a:pt x="2177" y="3624"/>
                  </a:lnTo>
                  <a:lnTo>
                    <a:pt x="2177" y="3628"/>
                  </a:lnTo>
                  <a:lnTo>
                    <a:pt x="2178" y="3632"/>
                  </a:lnTo>
                  <a:lnTo>
                    <a:pt x="2179" y="3636"/>
                  </a:lnTo>
                  <a:lnTo>
                    <a:pt x="2179" y="3639"/>
                  </a:lnTo>
                  <a:lnTo>
                    <a:pt x="2173" y="3650"/>
                  </a:lnTo>
                  <a:lnTo>
                    <a:pt x="2167" y="3660"/>
                  </a:lnTo>
                  <a:lnTo>
                    <a:pt x="2165" y="3661"/>
                  </a:lnTo>
                  <a:lnTo>
                    <a:pt x="2161" y="3661"/>
                  </a:lnTo>
                  <a:lnTo>
                    <a:pt x="2157" y="3658"/>
                  </a:lnTo>
                  <a:lnTo>
                    <a:pt x="2151" y="3655"/>
                  </a:lnTo>
                  <a:lnTo>
                    <a:pt x="2146" y="3650"/>
                  </a:lnTo>
                  <a:lnTo>
                    <a:pt x="2141" y="3645"/>
                  </a:lnTo>
                  <a:lnTo>
                    <a:pt x="2138" y="3639"/>
                  </a:lnTo>
                  <a:lnTo>
                    <a:pt x="2135" y="3634"/>
                  </a:lnTo>
                  <a:lnTo>
                    <a:pt x="2133" y="3622"/>
                  </a:lnTo>
                  <a:lnTo>
                    <a:pt x="2130" y="3609"/>
                  </a:lnTo>
                  <a:lnTo>
                    <a:pt x="2126" y="3597"/>
                  </a:lnTo>
                  <a:lnTo>
                    <a:pt x="2121" y="3585"/>
                  </a:lnTo>
                  <a:lnTo>
                    <a:pt x="2117" y="3579"/>
                  </a:lnTo>
                  <a:lnTo>
                    <a:pt x="2115" y="3571"/>
                  </a:lnTo>
                  <a:lnTo>
                    <a:pt x="2114" y="3561"/>
                  </a:lnTo>
                  <a:lnTo>
                    <a:pt x="2113" y="3552"/>
                  </a:lnTo>
                  <a:lnTo>
                    <a:pt x="2111" y="3542"/>
                  </a:lnTo>
                  <a:lnTo>
                    <a:pt x="2111" y="3534"/>
                  </a:lnTo>
                  <a:lnTo>
                    <a:pt x="2113" y="3527"/>
                  </a:lnTo>
                  <a:lnTo>
                    <a:pt x="2114" y="3523"/>
                  </a:lnTo>
                  <a:lnTo>
                    <a:pt x="2115" y="3519"/>
                  </a:lnTo>
                  <a:lnTo>
                    <a:pt x="2120" y="3518"/>
                  </a:lnTo>
                  <a:lnTo>
                    <a:pt x="2123" y="3516"/>
                  </a:lnTo>
                  <a:lnTo>
                    <a:pt x="2128" y="3515"/>
                  </a:lnTo>
                  <a:lnTo>
                    <a:pt x="2132" y="3515"/>
                  </a:lnTo>
                  <a:lnTo>
                    <a:pt x="2136" y="3513"/>
                  </a:lnTo>
                  <a:lnTo>
                    <a:pt x="2138" y="3513"/>
                  </a:lnTo>
                  <a:lnTo>
                    <a:pt x="2139" y="3512"/>
                  </a:lnTo>
                  <a:lnTo>
                    <a:pt x="2139" y="3511"/>
                  </a:lnTo>
                  <a:lnTo>
                    <a:pt x="2139" y="3509"/>
                  </a:lnTo>
                  <a:lnTo>
                    <a:pt x="2132" y="3499"/>
                  </a:lnTo>
                  <a:lnTo>
                    <a:pt x="2123" y="3491"/>
                  </a:lnTo>
                  <a:lnTo>
                    <a:pt x="2114" y="3481"/>
                  </a:lnTo>
                  <a:lnTo>
                    <a:pt x="2104" y="3472"/>
                  </a:lnTo>
                  <a:lnTo>
                    <a:pt x="2098" y="3465"/>
                  </a:lnTo>
                  <a:lnTo>
                    <a:pt x="2094" y="3459"/>
                  </a:lnTo>
                  <a:lnTo>
                    <a:pt x="2090" y="3453"/>
                  </a:lnTo>
                  <a:lnTo>
                    <a:pt x="2086" y="3447"/>
                  </a:lnTo>
                  <a:lnTo>
                    <a:pt x="2082" y="3436"/>
                  </a:lnTo>
                  <a:lnTo>
                    <a:pt x="2079" y="3427"/>
                  </a:lnTo>
                  <a:lnTo>
                    <a:pt x="2078" y="3424"/>
                  </a:lnTo>
                  <a:lnTo>
                    <a:pt x="2076" y="3422"/>
                  </a:lnTo>
                  <a:lnTo>
                    <a:pt x="2072" y="3421"/>
                  </a:lnTo>
                  <a:lnTo>
                    <a:pt x="2069" y="3420"/>
                  </a:lnTo>
                  <a:lnTo>
                    <a:pt x="2058" y="3420"/>
                  </a:lnTo>
                  <a:lnTo>
                    <a:pt x="2046" y="3422"/>
                  </a:lnTo>
                  <a:lnTo>
                    <a:pt x="2034" y="3424"/>
                  </a:lnTo>
                  <a:lnTo>
                    <a:pt x="2025" y="3426"/>
                  </a:lnTo>
                  <a:lnTo>
                    <a:pt x="2017" y="3424"/>
                  </a:lnTo>
                  <a:lnTo>
                    <a:pt x="2008" y="3421"/>
                  </a:lnTo>
                  <a:lnTo>
                    <a:pt x="1998" y="3414"/>
                  </a:lnTo>
                  <a:lnTo>
                    <a:pt x="1989" y="3406"/>
                  </a:lnTo>
                  <a:lnTo>
                    <a:pt x="1983" y="3403"/>
                  </a:lnTo>
                  <a:lnTo>
                    <a:pt x="1977" y="3401"/>
                  </a:lnTo>
                  <a:lnTo>
                    <a:pt x="1971" y="3398"/>
                  </a:lnTo>
                  <a:lnTo>
                    <a:pt x="1964" y="3397"/>
                  </a:lnTo>
                  <a:lnTo>
                    <a:pt x="1951" y="3396"/>
                  </a:lnTo>
                  <a:lnTo>
                    <a:pt x="1939" y="3397"/>
                  </a:lnTo>
                  <a:lnTo>
                    <a:pt x="1933" y="3399"/>
                  </a:lnTo>
                  <a:lnTo>
                    <a:pt x="1927" y="3402"/>
                  </a:lnTo>
                  <a:lnTo>
                    <a:pt x="1922" y="3405"/>
                  </a:lnTo>
                  <a:lnTo>
                    <a:pt x="1918" y="3409"/>
                  </a:lnTo>
                  <a:lnTo>
                    <a:pt x="1906" y="3420"/>
                  </a:lnTo>
                  <a:lnTo>
                    <a:pt x="1893" y="3431"/>
                  </a:lnTo>
                  <a:lnTo>
                    <a:pt x="1878" y="3443"/>
                  </a:lnTo>
                  <a:lnTo>
                    <a:pt x="1863" y="3453"/>
                  </a:lnTo>
                  <a:lnTo>
                    <a:pt x="1855" y="3458"/>
                  </a:lnTo>
                  <a:lnTo>
                    <a:pt x="1846" y="3460"/>
                  </a:lnTo>
                  <a:lnTo>
                    <a:pt x="1838" y="3462"/>
                  </a:lnTo>
                  <a:lnTo>
                    <a:pt x="1830" y="3464"/>
                  </a:lnTo>
                  <a:lnTo>
                    <a:pt x="1821" y="3464"/>
                  </a:lnTo>
                  <a:lnTo>
                    <a:pt x="1814" y="3462"/>
                  </a:lnTo>
                  <a:lnTo>
                    <a:pt x="1808" y="3461"/>
                  </a:lnTo>
                  <a:lnTo>
                    <a:pt x="1802" y="3460"/>
                  </a:lnTo>
                  <a:lnTo>
                    <a:pt x="1793" y="3456"/>
                  </a:lnTo>
                  <a:lnTo>
                    <a:pt x="1783" y="3454"/>
                  </a:lnTo>
                  <a:lnTo>
                    <a:pt x="1773" y="3453"/>
                  </a:lnTo>
                  <a:lnTo>
                    <a:pt x="1763" y="3453"/>
                  </a:lnTo>
                  <a:lnTo>
                    <a:pt x="1755" y="3452"/>
                  </a:lnTo>
                  <a:lnTo>
                    <a:pt x="1748" y="3448"/>
                  </a:lnTo>
                  <a:lnTo>
                    <a:pt x="1742" y="3443"/>
                  </a:lnTo>
                  <a:lnTo>
                    <a:pt x="1736" y="3436"/>
                  </a:lnTo>
                  <a:lnTo>
                    <a:pt x="1727" y="3428"/>
                  </a:lnTo>
                  <a:lnTo>
                    <a:pt x="1716" y="3420"/>
                  </a:lnTo>
                  <a:lnTo>
                    <a:pt x="1705" y="3411"/>
                  </a:lnTo>
                  <a:lnTo>
                    <a:pt x="1695" y="3404"/>
                  </a:lnTo>
                  <a:lnTo>
                    <a:pt x="1689" y="3398"/>
                  </a:lnTo>
                  <a:lnTo>
                    <a:pt x="1686" y="3393"/>
                  </a:lnTo>
                  <a:lnTo>
                    <a:pt x="1685" y="3387"/>
                  </a:lnTo>
                  <a:lnTo>
                    <a:pt x="1683" y="3382"/>
                  </a:lnTo>
                  <a:lnTo>
                    <a:pt x="1683" y="3374"/>
                  </a:lnTo>
                  <a:lnTo>
                    <a:pt x="1683" y="3368"/>
                  </a:lnTo>
                  <a:lnTo>
                    <a:pt x="1681" y="3361"/>
                  </a:lnTo>
                  <a:lnTo>
                    <a:pt x="1677" y="3354"/>
                  </a:lnTo>
                  <a:lnTo>
                    <a:pt x="1675" y="3348"/>
                  </a:lnTo>
                  <a:lnTo>
                    <a:pt x="1675" y="3341"/>
                  </a:lnTo>
                  <a:lnTo>
                    <a:pt x="1676" y="3334"/>
                  </a:lnTo>
                  <a:lnTo>
                    <a:pt x="1679" y="3328"/>
                  </a:lnTo>
                  <a:lnTo>
                    <a:pt x="1680" y="3322"/>
                  </a:lnTo>
                  <a:lnTo>
                    <a:pt x="1680" y="3321"/>
                  </a:lnTo>
                  <a:lnTo>
                    <a:pt x="1676" y="3321"/>
                  </a:lnTo>
                  <a:lnTo>
                    <a:pt x="1669" y="3322"/>
                  </a:lnTo>
                  <a:lnTo>
                    <a:pt x="1658" y="3324"/>
                  </a:lnTo>
                  <a:lnTo>
                    <a:pt x="1647" y="3327"/>
                  </a:lnTo>
                  <a:lnTo>
                    <a:pt x="1636" y="3329"/>
                  </a:lnTo>
                  <a:lnTo>
                    <a:pt x="1626" y="3333"/>
                  </a:lnTo>
                  <a:lnTo>
                    <a:pt x="1620" y="3336"/>
                  </a:lnTo>
                  <a:lnTo>
                    <a:pt x="1614" y="3340"/>
                  </a:lnTo>
                  <a:lnTo>
                    <a:pt x="1611" y="3344"/>
                  </a:lnTo>
                  <a:lnTo>
                    <a:pt x="1607" y="3348"/>
                  </a:lnTo>
                  <a:lnTo>
                    <a:pt x="1603" y="3358"/>
                  </a:lnTo>
                  <a:lnTo>
                    <a:pt x="1600" y="3366"/>
                  </a:lnTo>
                  <a:lnTo>
                    <a:pt x="1598" y="3370"/>
                  </a:lnTo>
                  <a:lnTo>
                    <a:pt x="1594" y="3372"/>
                  </a:lnTo>
                  <a:lnTo>
                    <a:pt x="1591" y="3374"/>
                  </a:lnTo>
                  <a:lnTo>
                    <a:pt x="1585" y="3377"/>
                  </a:lnTo>
                  <a:lnTo>
                    <a:pt x="1572" y="3379"/>
                  </a:lnTo>
                  <a:lnTo>
                    <a:pt x="1557" y="3380"/>
                  </a:lnTo>
                  <a:lnTo>
                    <a:pt x="1551" y="3380"/>
                  </a:lnTo>
                  <a:lnTo>
                    <a:pt x="1546" y="3383"/>
                  </a:lnTo>
                  <a:lnTo>
                    <a:pt x="1540" y="3385"/>
                  </a:lnTo>
                  <a:lnTo>
                    <a:pt x="1535" y="3387"/>
                  </a:lnTo>
                  <a:lnTo>
                    <a:pt x="1524" y="3392"/>
                  </a:lnTo>
                  <a:lnTo>
                    <a:pt x="1512" y="3396"/>
                  </a:lnTo>
                  <a:lnTo>
                    <a:pt x="1506" y="3397"/>
                  </a:lnTo>
                  <a:lnTo>
                    <a:pt x="1500" y="3396"/>
                  </a:lnTo>
                  <a:lnTo>
                    <a:pt x="1496" y="3395"/>
                  </a:lnTo>
                  <a:lnTo>
                    <a:pt x="1491" y="3391"/>
                  </a:lnTo>
                  <a:lnTo>
                    <a:pt x="1486" y="3387"/>
                  </a:lnTo>
                  <a:lnTo>
                    <a:pt x="1483" y="3383"/>
                  </a:lnTo>
                  <a:lnTo>
                    <a:pt x="1479" y="3378"/>
                  </a:lnTo>
                  <a:lnTo>
                    <a:pt x="1475" y="3372"/>
                  </a:lnTo>
                  <a:lnTo>
                    <a:pt x="1472" y="3366"/>
                  </a:lnTo>
                  <a:lnTo>
                    <a:pt x="1468" y="3361"/>
                  </a:lnTo>
                  <a:lnTo>
                    <a:pt x="1464" y="3358"/>
                  </a:lnTo>
                  <a:lnTo>
                    <a:pt x="1459" y="3354"/>
                  </a:lnTo>
                  <a:lnTo>
                    <a:pt x="1448" y="3349"/>
                  </a:lnTo>
                  <a:lnTo>
                    <a:pt x="1439" y="3346"/>
                  </a:lnTo>
                  <a:lnTo>
                    <a:pt x="1435" y="3346"/>
                  </a:lnTo>
                  <a:lnTo>
                    <a:pt x="1433" y="3347"/>
                  </a:lnTo>
                  <a:lnTo>
                    <a:pt x="1430" y="3349"/>
                  </a:lnTo>
                  <a:lnTo>
                    <a:pt x="1429" y="3353"/>
                  </a:lnTo>
                  <a:lnTo>
                    <a:pt x="1425" y="3364"/>
                  </a:lnTo>
                  <a:lnTo>
                    <a:pt x="1424" y="3374"/>
                  </a:lnTo>
                  <a:lnTo>
                    <a:pt x="1423" y="3379"/>
                  </a:lnTo>
                  <a:lnTo>
                    <a:pt x="1421" y="3384"/>
                  </a:lnTo>
                  <a:lnTo>
                    <a:pt x="1417" y="3386"/>
                  </a:lnTo>
                  <a:lnTo>
                    <a:pt x="1414" y="3389"/>
                  </a:lnTo>
                  <a:lnTo>
                    <a:pt x="1405" y="3390"/>
                  </a:lnTo>
                  <a:lnTo>
                    <a:pt x="1396" y="3391"/>
                  </a:lnTo>
                  <a:lnTo>
                    <a:pt x="1387" y="3391"/>
                  </a:lnTo>
                  <a:lnTo>
                    <a:pt x="1383" y="3393"/>
                  </a:lnTo>
                  <a:lnTo>
                    <a:pt x="1379" y="3396"/>
                  </a:lnTo>
                  <a:lnTo>
                    <a:pt x="1376" y="3398"/>
                  </a:lnTo>
                  <a:lnTo>
                    <a:pt x="1364" y="3403"/>
                  </a:lnTo>
                  <a:lnTo>
                    <a:pt x="1345" y="3409"/>
                  </a:lnTo>
                  <a:lnTo>
                    <a:pt x="1332" y="3412"/>
                  </a:lnTo>
                  <a:lnTo>
                    <a:pt x="1318" y="3414"/>
                  </a:lnTo>
                  <a:lnTo>
                    <a:pt x="1313" y="3414"/>
                  </a:lnTo>
                  <a:lnTo>
                    <a:pt x="1307" y="3412"/>
                  </a:lnTo>
                  <a:lnTo>
                    <a:pt x="1302" y="3411"/>
                  </a:lnTo>
                  <a:lnTo>
                    <a:pt x="1297" y="3410"/>
                  </a:lnTo>
                  <a:lnTo>
                    <a:pt x="1282" y="3396"/>
                  </a:lnTo>
                  <a:lnTo>
                    <a:pt x="1265" y="3378"/>
                  </a:lnTo>
                  <a:lnTo>
                    <a:pt x="1254" y="3368"/>
                  </a:lnTo>
                  <a:lnTo>
                    <a:pt x="1241" y="3359"/>
                  </a:lnTo>
                  <a:lnTo>
                    <a:pt x="1228" y="3349"/>
                  </a:lnTo>
                  <a:lnTo>
                    <a:pt x="1217" y="3345"/>
                  </a:lnTo>
                  <a:lnTo>
                    <a:pt x="1210" y="3341"/>
                  </a:lnTo>
                  <a:lnTo>
                    <a:pt x="1203" y="3338"/>
                  </a:lnTo>
                  <a:lnTo>
                    <a:pt x="1197" y="3333"/>
                  </a:lnTo>
                  <a:lnTo>
                    <a:pt x="1192" y="3327"/>
                  </a:lnTo>
                  <a:lnTo>
                    <a:pt x="1188" y="3320"/>
                  </a:lnTo>
                  <a:lnTo>
                    <a:pt x="1181" y="3314"/>
                  </a:lnTo>
                  <a:lnTo>
                    <a:pt x="1173" y="3310"/>
                  </a:lnTo>
                  <a:lnTo>
                    <a:pt x="1168" y="3305"/>
                  </a:lnTo>
                  <a:lnTo>
                    <a:pt x="1165" y="3302"/>
                  </a:lnTo>
                  <a:lnTo>
                    <a:pt x="1164" y="3298"/>
                  </a:lnTo>
                  <a:lnTo>
                    <a:pt x="1163" y="3295"/>
                  </a:lnTo>
                  <a:lnTo>
                    <a:pt x="1162" y="3290"/>
                  </a:lnTo>
                  <a:lnTo>
                    <a:pt x="1162" y="3278"/>
                  </a:lnTo>
                  <a:lnTo>
                    <a:pt x="1162" y="3263"/>
                  </a:lnTo>
                  <a:lnTo>
                    <a:pt x="1162" y="3256"/>
                  </a:lnTo>
                  <a:lnTo>
                    <a:pt x="1160" y="3248"/>
                  </a:lnTo>
                  <a:lnTo>
                    <a:pt x="1158" y="3242"/>
                  </a:lnTo>
                  <a:lnTo>
                    <a:pt x="1156" y="3238"/>
                  </a:lnTo>
                  <a:lnTo>
                    <a:pt x="1150" y="3229"/>
                  </a:lnTo>
                  <a:lnTo>
                    <a:pt x="1143" y="3222"/>
                  </a:lnTo>
                  <a:lnTo>
                    <a:pt x="1139" y="3220"/>
                  </a:lnTo>
                  <a:lnTo>
                    <a:pt x="1137" y="3216"/>
                  </a:lnTo>
                  <a:lnTo>
                    <a:pt x="1134" y="3214"/>
                  </a:lnTo>
                  <a:lnTo>
                    <a:pt x="1134" y="3212"/>
                  </a:lnTo>
                  <a:lnTo>
                    <a:pt x="1134" y="3206"/>
                  </a:lnTo>
                  <a:lnTo>
                    <a:pt x="1137" y="3200"/>
                  </a:lnTo>
                  <a:lnTo>
                    <a:pt x="1139" y="3193"/>
                  </a:lnTo>
                  <a:lnTo>
                    <a:pt x="1140" y="3185"/>
                  </a:lnTo>
                  <a:lnTo>
                    <a:pt x="1143" y="3179"/>
                  </a:lnTo>
                  <a:lnTo>
                    <a:pt x="1143" y="3172"/>
                  </a:lnTo>
                  <a:lnTo>
                    <a:pt x="1138" y="3158"/>
                  </a:lnTo>
                  <a:lnTo>
                    <a:pt x="1128" y="3138"/>
                  </a:lnTo>
                  <a:lnTo>
                    <a:pt x="1125" y="3126"/>
                  </a:lnTo>
                  <a:lnTo>
                    <a:pt x="1124" y="3113"/>
                  </a:lnTo>
                  <a:lnTo>
                    <a:pt x="1122" y="3100"/>
                  </a:lnTo>
                  <a:lnTo>
                    <a:pt x="1122" y="3087"/>
                  </a:lnTo>
                  <a:lnTo>
                    <a:pt x="1121" y="3082"/>
                  </a:lnTo>
                  <a:lnTo>
                    <a:pt x="1120" y="3077"/>
                  </a:lnTo>
                  <a:lnTo>
                    <a:pt x="1116" y="3074"/>
                  </a:lnTo>
                  <a:lnTo>
                    <a:pt x="1113" y="3071"/>
                  </a:lnTo>
                  <a:lnTo>
                    <a:pt x="1104" y="3069"/>
                  </a:lnTo>
                  <a:lnTo>
                    <a:pt x="1096" y="3068"/>
                  </a:lnTo>
                  <a:lnTo>
                    <a:pt x="1093" y="3068"/>
                  </a:lnTo>
                  <a:lnTo>
                    <a:pt x="1088" y="3068"/>
                  </a:lnTo>
                  <a:lnTo>
                    <a:pt x="1084" y="3065"/>
                  </a:lnTo>
                  <a:lnTo>
                    <a:pt x="1082" y="3064"/>
                  </a:lnTo>
                  <a:lnTo>
                    <a:pt x="1078" y="3062"/>
                  </a:lnTo>
                  <a:lnTo>
                    <a:pt x="1077" y="3061"/>
                  </a:lnTo>
                  <a:lnTo>
                    <a:pt x="1075" y="3061"/>
                  </a:lnTo>
                  <a:lnTo>
                    <a:pt x="1074" y="3061"/>
                  </a:lnTo>
                  <a:lnTo>
                    <a:pt x="1070" y="3064"/>
                  </a:lnTo>
                  <a:lnTo>
                    <a:pt x="1064" y="3068"/>
                  </a:lnTo>
                  <a:lnTo>
                    <a:pt x="1052" y="3074"/>
                  </a:lnTo>
                  <a:lnTo>
                    <a:pt x="1040" y="3080"/>
                  </a:lnTo>
                  <a:lnTo>
                    <a:pt x="1024" y="3088"/>
                  </a:lnTo>
                  <a:lnTo>
                    <a:pt x="1009" y="3094"/>
                  </a:lnTo>
                  <a:lnTo>
                    <a:pt x="1003" y="3096"/>
                  </a:lnTo>
                  <a:lnTo>
                    <a:pt x="998" y="3097"/>
                  </a:lnTo>
                  <a:lnTo>
                    <a:pt x="993" y="3099"/>
                  </a:lnTo>
                  <a:lnTo>
                    <a:pt x="989" y="3099"/>
                  </a:lnTo>
                  <a:lnTo>
                    <a:pt x="981" y="3095"/>
                  </a:lnTo>
                  <a:lnTo>
                    <a:pt x="974" y="3093"/>
                  </a:lnTo>
                  <a:lnTo>
                    <a:pt x="970" y="3092"/>
                  </a:lnTo>
                  <a:lnTo>
                    <a:pt x="967" y="3092"/>
                  </a:lnTo>
                  <a:lnTo>
                    <a:pt x="962" y="3094"/>
                  </a:lnTo>
                  <a:lnTo>
                    <a:pt x="958" y="3096"/>
                  </a:lnTo>
                  <a:lnTo>
                    <a:pt x="951" y="3102"/>
                  </a:lnTo>
                  <a:lnTo>
                    <a:pt x="944" y="3107"/>
                  </a:lnTo>
                  <a:lnTo>
                    <a:pt x="940" y="3108"/>
                  </a:lnTo>
                  <a:lnTo>
                    <a:pt x="936" y="3109"/>
                  </a:lnTo>
                  <a:lnTo>
                    <a:pt x="930" y="3109"/>
                  </a:lnTo>
                  <a:lnTo>
                    <a:pt x="923" y="3108"/>
                  </a:lnTo>
                  <a:lnTo>
                    <a:pt x="899" y="3107"/>
                  </a:lnTo>
                  <a:lnTo>
                    <a:pt x="880" y="3103"/>
                  </a:lnTo>
                  <a:lnTo>
                    <a:pt x="872" y="3101"/>
                  </a:lnTo>
                  <a:lnTo>
                    <a:pt x="863" y="3097"/>
                  </a:lnTo>
                  <a:lnTo>
                    <a:pt x="855" y="3092"/>
                  </a:lnTo>
                  <a:lnTo>
                    <a:pt x="847" y="3082"/>
                  </a:lnTo>
                  <a:lnTo>
                    <a:pt x="836" y="3069"/>
                  </a:lnTo>
                  <a:lnTo>
                    <a:pt x="826" y="3057"/>
                  </a:lnTo>
                  <a:lnTo>
                    <a:pt x="822" y="3051"/>
                  </a:lnTo>
                  <a:lnTo>
                    <a:pt x="817" y="3045"/>
                  </a:lnTo>
                  <a:lnTo>
                    <a:pt x="814" y="3038"/>
                  </a:lnTo>
                  <a:lnTo>
                    <a:pt x="811" y="3030"/>
                  </a:lnTo>
                  <a:lnTo>
                    <a:pt x="807" y="3013"/>
                  </a:lnTo>
                  <a:lnTo>
                    <a:pt x="805" y="2999"/>
                  </a:lnTo>
                  <a:lnTo>
                    <a:pt x="805" y="2992"/>
                  </a:lnTo>
                  <a:lnTo>
                    <a:pt x="805" y="2986"/>
                  </a:lnTo>
                  <a:lnTo>
                    <a:pt x="806" y="2981"/>
                  </a:lnTo>
                  <a:lnTo>
                    <a:pt x="807" y="2977"/>
                  </a:lnTo>
                  <a:lnTo>
                    <a:pt x="810" y="2974"/>
                  </a:lnTo>
                  <a:lnTo>
                    <a:pt x="812" y="2971"/>
                  </a:lnTo>
                  <a:lnTo>
                    <a:pt x="816" y="2969"/>
                  </a:lnTo>
                  <a:lnTo>
                    <a:pt x="819" y="2968"/>
                  </a:lnTo>
                  <a:lnTo>
                    <a:pt x="828" y="2967"/>
                  </a:lnTo>
                  <a:lnTo>
                    <a:pt x="837" y="2967"/>
                  </a:lnTo>
                  <a:lnTo>
                    <a:pt x="847" y="2968"/>
                  </a:lnTo>
                  <a:lnTo>
                    <a:pt x="857" y="2968"/>
                  </a:lnTo>
                  <a:lnTo>
                    <a:pt x="862" y="2967"/>
                  </a:lnTo>
                  <a:lnTo>
                    <a:pt x="866" y="2967"/>
                  </a:lnTo>
                  <a:lnTo>
                    <a:pt x="869" y="2964"/>
                  </a:lnTo>
                  <a:lnTo>
                    <a:pt x="872" y="2963"/>
                  </a:lnTo>
                  <a:lnTo>
                    <a:pt x="876" y="2956"/>
                  </a:lnTo>
                  <a:lnTo>
                    <a:pt x="879" y="2947"/>
                  </a:lnTo>
                  <a:lnTo>
                    <a:pt x="880" y="2941"/>
                  </a:lnTo>
                  <a:lnTo>
                    <a:pt x="883" y="2936"/>
                  </a:lnTo>
                  <a:lnTo>
                    <a:pt x="887" y="2932"/>
                  </a:lnTo>
                  <a:lnTo>
                    <a:pt x="891" y="2929"/>
                  </a:lnTo>
                  <a:lnTo>
                    <a:pt x="896" y="2925"/>
                  </a:lnTo>
                  <a:lnTo>
                    <a:pt x="902" y="2923"/>
                  </a:lnTo>
                  <a:lnTo>
                    <a:pt x="908" y="2922"/>
                  </a:lnTo>
                  <a:lnTo>
                    <a:pt x="917" y="2922"/>
                  </a:lnTo>
                  <a:lnTo>
                    <a:pt x="932" y="2920"/>
                  </a:lnTo>
                  <a:lnTo>
                    <a:pt x="949" y="2919"/>
                  </a:lnTo>
                  <a:lnTo>
                    <a:pt x="956" y="2918"/>
                  </a:lnTo>
                  <a:lnTo>
                    <a:pt x="962" y="2916"/>
                  </a:lnTo>
                  <a:lnTo>
                    <a:pt x="963" y="2914"/>
                  </a:lnTo>
                  <a:lnTo>
                    <a:pt x="965" y="2912"/>
                  </a:lnTo>
                  <a:lnTo>
                    <a:pt x="965" y="2910"/>
                  </a:lnTo>
                  <a:lnTo>
                    <a:pt x="967" y="2908"/>
                  </a:lnTo>
                  <a:lnTo>
                    <a:pt x="965" y="2893"/>
                  </a:lnTo>
                  <a:lnTo>
                    <a:pt x="964" y="2879"/>
                  </a:lnTo>
                  <a:lnTo>
                    <a:pt x="964" y="2872"/>
                  </a:lnTo>
                  <a:lnTo>
                    <a:pt x="965" y="2867"/>
                  </a:lnTo>
                  <a:lnTo>
                    <a:pt x="969" y="2864"/>
                  </a:lnTo>
                  <a:lnTo>
                    <a:pt x="976" y="2862"/>
                  </a:lnTo>
                  <a:lnTo>
                    <a:pt x="978" y="2861"/>
                  </a:lnTo>
                  <a:lnTo>
                    <a:pt x="981" y="2860"/>
                  </a:lnTo>
                  <a:lnTo>
                    <a:pt x="982" y="2859"/>
                  </a:lnTo>
                  <a:lnTo>
                    <a:pt x="981" y="2857"/>
                  </a:lnTo>
                  <a:lnTo>
                    <a:pt x="977" y="2851"/>
                  </a:lnTo>
                  <a:lnTo>
                    <a:pt x="975" y="2845"/>
                  </a:lnTo>
                  <a:lnTo>
                    <a:pt x="975" y="2842"/>
                  </a:lnTo>
                  <a:lnTo>
                    <a:pt x="974" y="2838"/>
                  </a:lnTo>
                  <a:lnTo>
                    <a:pt x="973" y="2836"/>
                  </a:lnTo>
                  <a:lnTo>
                    <a:pt x="970" y="2834"/>
                  </a:lnTo>
                  <a:lnTo>
                    <a:pt x="968" y="2834"/>
                  </a:lnTo>
                  <a:lnTo>
                    <a:pt x="965" y="2834"/>
                  </a:lnTo>
                  <a:lnTo>
                    <a:pt x="963" y="2835"/>
                  </a:lnTo>
                  <a:lnTo>
                    <a:pt x="961" y="2837"/>
                  </a:lnTo>
                  <a:lnTo>
                    <a:pt x="957" y="2840"/>
                  </a:lnTo>
                  <a:lnTo>
                    <a:pt x="955" y="2842"/>
                  </a:lnTo>
                  <a:lnTo>
                    <a:pt x="951" y="2843"/>
                  </a:lnTo>
                  <a:lnTo>
                    <a:pt x="949" y="2844"/>
                  </a:lnTo>
                  <a:lnTo>
                    <a:pt x="946" y="2843"/>
                  </a:lnTo>
                  <a:lnTo>
                    <a:pt x="944" y="2841"/>
                  </a:lnTo>
                  <a:lnTo>
                    <a:pt x="942" y="2837"/>
                  </a:lnTo>
                  <a:lnTo>
                    <a:pt x="940" y="2834"/>
                  </a:lnTo>
                  <a:lnTo>
                    <a:pt x="940" y="2823"/>
                  </a:lnTo>
                  <a:lnTo>
                    <a:pt x="942" y="2815"/>
                  </a:lnTo>
                  <a:lnTo>
                    <a:pt x="942" y="2811"/>
                  </a:lnTo>
                  <a:lnTo>
                    <a:pt x="940" y="2809"/>
                  </a:lnTo>
                  <a:lnTo>
                    <a:pt x="938" y="2806"/>
                  </a:lnTo>
                  <a:lnTo>
                    <a:pt x="936" y="2804"/>
                  </a:lnTo>
                  <a:lnTo>
                    <a:pt x="927" y="2800"/>
                  </a:lnTo>
                  <a:lnTo>
                    <a:pt x="918" y="2794"/>
                  </a:lnTo>
                  <a:lnTo>
                    <a:pt x="900" y="2788"/>
                  </a:lnTo>
                  <a:lnTo>
                    <a:pt x="885" y="2782"/>
                  </a:lnTo>
                  <a:lnTo>
                    <a:pt x="881" y="2780"/>
                  </a:lnTo>
                  <a:lnTo>
                    <a:pt x="879" y="2779"/>
                  </a:lnTo>
                  <a:lnTo>
                    <a:pt x="877" y="2779"/>
                  </a:lnTo>
                  <a:lnTo>
                    <a:pt x="876" y="2780"/>
                  </a:lnTo>
                  <a:lnTo>
                    <a:pt x="876" y="2780"/>
                  </a:lnTo>
                  <a:lnTo>
                    <a:pt x="876" y="2782"/>
                  </a:lnTo>
                  <a:lnTo>
                    <a:pt x="880" y="2792"/>
                  </a:lnTo>
                  <a:lnTo>
                    <a:pt x="885" y="2804"/>
                  </a:lnTo>
                  <a:lnTo>
                    <a:pt x="888" y="2812"/>
                  </a:lnTo>
                  <a:lnTo>
                    <a:pt x="889" y="2821"/>
                  </a:lnTo>
                  <a:lnTo>
                    <a:pt x="889" y="2830"/>
                  </a:lnTo>
                  <a:lnTo>
                    <a:pt x="888" y="2840"/>
                  </a:lnTo>
                  <a:lnTo>
                    <a:pt x="887" y="2844"/>
                  </a:lnTo>
                  <a:lnTo>
                    <a:pt x="886" y="2847"/>
                  </a:lnTo>
                  <a:lnTo>
                    <a:pt x="883" y="2849"/>
                  </a:lnTo>
                  <a:lnTo>
                    <a:pt x="882" y="2849"/>
                  </a:lnTo>
                  <a:lnTo>
                    <a:pt x="876" y="2848"/>
                  </a:lnTo>
                  <a:lnTo>
                    <a:pt x="867" y="2849"/>
                  </a:lnTo>
                  <a:lnTo>
                    <a:pt x="862" y="2851"/>
                  </a:lnTo>
                  <a:lnTo>
                    <a:pt x="858" y="2855"/>
                  </a:lnTo>
                  <a:lnTo>
                    <a:pt x="855" y="2860"/>
                  </a:lnTo>
                  <a:lnTo>
                    <a:pt x="854" y="2866"/>
                  </a:lnTo>
                  <a:lnTo>
                    <a:pt x="851" y="2872"/>
                  </a:lnTo>
                  <a:lnTo>
                    <a:pt x="849" y="2879"/>
                  </a:lnTo>
                  <a:lnTo>
                    <a:pt x="844" y="2885"/>
                  </a:lnTo>
                  <a:lnTo>
                    <a:pt x="837" y="2889"/>
                  </a:lnTo>
                  <a:lnTo>
                    <a:pt x="828" y="2894"/>
                  </a:lnTo>
                  <a:lnTo>
                    <a:pt x="816" y="2899"/>
                  </a:lnTo>
                  <a:lnTo>
                    <a:pt x="803" y="2901"/>
                  </a:lnTo>
                  <a:lnTo>
                    <a:pt x="794" y="2903"/>
                  </a:lnTo>
                  <a:lnTo>
                    <a:pt x="787" y="2903"/>
                  </a:lnTo>
                  <a:lnTo>
                    <a:pt x="776" y="2903"/>
                  </a:lnTo>
                  <a:lnTo>
                    <a:pt x="773" y="2901"/>
                  </a:lnTo>
                  <a:lnTo>
                    <a:pt x="768" y="2900"/>
                  </a:lnTo>
                  <a:lnTo>
                    <a:pt x="765" y="2899"/>
                  </a:lnTo>
                  <a:lnTo>
                    <a:pt x="763" y="2898"/>
                  </a:lnTo>
                  <a:lnTo>
                    <a:pt x="761" y="2893"/>
                  </a:lnTo>
                  <a:lnTo>
                    <a:pt x="757" y="2887"/>
                  </a:lnTo>
                  <a:lnTo>
                    <a:pt x="755" y="2879"/>
                  </a:lnTo>
                  <a:lnTo>
                    <a:pt x="753" y="2870"/>
                  </a:lnTo>
                  <a:lnTo>
                    <a:pt x="751" y="2856"/>
                  </a:lnTo>
                  <a:lnTo>
                    <a:pt x="750" y="2845"/>
                  </a:lnTo>
                  <a:lnTo>
                    <a:pt x="749" y="2841"/>
                  </a:lnTo>
                  <a:lnTo>
                    <a:pt x="747" y="2838"/>
                  </a:lnTo>
                  <a:lnTo>
                    <a:pt x="743" y="2836"/>
                  </a:lnTo>
                  <a:lnTo>
                    <a:pt x="738" y="2835"/>
                  </a:lnTo>
                  <a:lnTo>
                    <a:pt x="732" y="2835"/>
                  </a:lnTo>
                  <a:lnTo>
                    <a:pt x="728" y="2835"/>
                  </a:lnTo>
                  <a:lnTo>
                    <a:pt x="724" y="2835"/>
                  </a:lnTo>
                  <a:lnTo>
                    <a:pt x="721" y="2832"/>
                  </a:lnTo>
                  <a:lnTo>
                    <a:pt x="718" y="2830"/>
                  </a:lnTo>
                  <a:lnTo>
                    <a:pt x="717" y="2825"/>
                  </a:lnTo>
                  <a:lnTo>
                    <a:pt x="716" y="2819"/>
                  </a:lnTo>
                  <a:lnTo>
                    <a:pt x="716" y="2811"/>
                  </a:lnTo>
                  <a:lnTo>
                    <a:pt x="717" y="2796"/>
                  </a:lnTo>
                  <a:lnTo>
                    <a:pt x="716" y="2782"/>
                  </a:lnTo>
                  <a:lnTo>
                    <a:pt x="715" y="2778"/>
                  </a:lnTo>
                  <a:lnTo>
                    <a:pt x="713" y="2774"/>
                  </a:lnTo>
                  <a:lnTo>
                    <a:pt x="710" y="2771"/>
                  </a:lnTo>
                  <a:lnTo>
                    <a:pt x="705" y="2767"/>
                  </a:lnTo>
                  <a:lnTo>
                    <a:pt x="691" y="2761"/>
                  </a:lnTo>
                  <a:lnTo>
                    <a:pt x="675" y="2753"/>
                  </a:lnTo>
                  <a:lnTo>
                    <a:pt x="659" y="2746"/>
                  </a:lnTo>
                  <a:lnTo>
                    <a:pt x="646" y="2737"/>
                  </a:lnTo>
                  <a:lnTo>
                    <a:pt x="635" y="2730"/>
                  </a:lnTo>
                  <a:lnTo>
                    <a:pt x="627" y="2723"/>
                  </a:lnTo>
                  <a:lnTo>
                    <a:pt x="621" y="2714"/>
                  </a:lnTo>
                  <a:lnTo>
                    <a:pt x="616" y="2704"/>
                  </a:lnTo>
                  <a:lnTo>
                    <a:pt x="614" y="2695"/>
                  </a:lnTo>
                  <a:lnTo>
                    <a:pt x="611" y="2686"/>
                  </a:lnTo>
                  <a:lnTo>
                    <a:pt x="610" y="2683"/>
                  </a:lnTo>
                  <a:lnTo>
                    <a:pt x="608" y="2679"/>
                  </a:lnTo>
                  <a:lnTo>
                    <a:pt x="605" y="2676"/>
                  </a:lnTo>
                  <a:lnTo>
                    <a:pt x="600" y="2673"/>
                  </a:lnTo>
                  <a:lnTo>
                    <a:pt x="598" y="2670"/>
                  </a:lnTo>
                  <a:lnTo>
                    <a:pt x="597" y="2665"/>
                  </a:lnTo>
                  <a:lnTo>
                    <a:pt x="597" y="2660"/>
                  </a:lnTo>
                  <a:lnTo>
                    <a:pt x="599" y="2654"/>
                  </a:lnTo>
                  <a:lnTo>
                    <a:pt x="605" y="2642"/>
                  </a:lnTo>
                  <a:lnTo>
                    <a:pt x="610" y="2629"/>
                  </a:lnTo>
                  <a:lnTo>
                    <a:pt x="614" y="2615"/>
                  </a:lnTo>
                  <a:lnTo>
                    <a:pt x="618" y="2599"/>
                  </a:lnTo>
                  <a:lnTo>
                    <a:pt x="621" y="2590"/>
                  </a:lnTo>
                  <a:lnTo>
                    <a:pt x="624" y="2582"/>
                  </a:lnTo>
                  <a:lnTo>
                    <a:pt x="630" y="2574"/>
                  </a:lnTo>
                  <a:lnTo>
                    <a:pt x="636" y="2567"/>
                  </a:lnTo>
                  <a:lnTo>
                    <a:pt x="654" y="2551"/>
                  </a:lnTo>
                  <a:lnTo>
                    <a:pt x="677" y="2532"/>
                  </a:lnTo>
                  <a:lnTo>
                    <a:pt x="700" y="2513"/>
                  </a:lnTo>
                  <a:lnTo>
                    <a:pt x="721" y="2495"/>
                  </a:lnTo>
                  <a:lnTo>
                    <a:pt x="738" y="2482"/>
                  </a:lnTo>
                  <a:lnTo>
                    <a:pt x="757" y="2470"/>
                  </a:lnTo>
                  <a:lnTo>
                    <a:pt x="773" y="2460"/>
                  </a:lnTo>
                  <a:lnTo>
                    <a:pt x="785" y="2451"/>
                  </a:lnTo>
                  <a:lnTo>
                    <a:pt x="789" y="2446"/>
                  </a:lnTo>
                  <a:lnTo>
                    <a:pt x="793" y="2440"/>
                  </a:lnTo>
                  <a:lnTo>
                    <a:pt x="797" y="2433"/>
                  </a:lnTo>
                  <a:lnTo>
                    <a:pt x="799" y="2426"/>
                  </a:lnTo>
                  <a:lnTo>
                    <a:pt x="803" y="2410"/>
                  </a:lnTo>
                  <a:lnTo>
                    <a:pt x="806" y="2396"/>
                  </a:lnTo>
                  <a:lnTo>
                    <a:pt x="809" y="2390"/>
                  </a:lnTo>
                  <a:lnTo>
                    <a:pt x="811" y="2384"/>
                  </a:lnTo>
                  <a:lnTo>
                    <a:pt x="814" y="2380"/>
                  </a:lnTo>
                  <a:lnTo>
                    <a:pt x="818" y="2375"/>
                  </a:lnTo>
                  <a:lnTo>
                    <a:pt x="823" y="2371"/>
                  </a:lnTo>
                  <a:lnTo>
                    <a:pt x="828" y="2369"/>
                  </a:lnTo>
                  <a:lnTo>
                    <a:pt x="833" y="2366"/>
                  </a:lnTo>
                  <a:lnTo>
                    <a:pt x="839" y="2364"/>
                  </a:lnTo>
                  <a:lnTo>
                    <a:pt x="845" y="2362"/>
                  </a:lnTo>
                  <a:lnTo>
                    <a:pt x="852" y="2358"/>
                  </a:lnTo>
                  <a:lnTo>
                    <a:pt x="861" y="2353"/>
                  </a:lnTo>
                  <a:lnTo>
                    <a:pt x="869" y="2347"/>
                  </a:lnTo>
                  <a:lnTo>
                    <a:pt x="883" y="2336"/>
                  </a:lnTo>
                  <a:lnTo>
                    <a:pt x="894" y="2324"/>
                  </a:lnTo>
                  <a:lnTo>
                    <a:pt x="901" y="2312"/>
                  </a:lnTo>
                  <a:lnTo>
                    <a:pt x="907" y="2295"/>
                  </a:lnTo>
                  <a:lnTo>
                    <a:pt x="914" y="2276"/>
                  </a:lnTo>
                  <a:lnTo>
                    <a:pt x="925" y="2257"/>
                  </a:lnTo>
                  <a:lnTo>
                    <a:pt x="938" y="2236"/>
                  </a:lnTo>
                  <a:lnTo>
                    <a:pt x="955" y="2214"/>
                  </a:lnTo>
                  <a:lnTo>
                    <a:pt x="971" y="2192"/>
                  </a:lnTo>
                  <a:lnTo>
                    <a:pt x="987" y="2170"/>
                  </a:lnTo>
                  <a:lnTo>
                    <a:pt x="1000" y="2154"/>
                  </a:lnTo>
                  <a:lnTo>
                    <a:pt x="1015" y="2135"/>
                  </a:lnTo>
                  <a:lnTo>
                    <a:pt x="1031" y="2117"/>
                  </a:lnTo>
                  <a:lnTo>
                    <a:pt x="1046" y="2101"/>
                  </a:lnTo>
                  <a:lnTo>
                    <a:pt x="1052" y="2095"/>
                  </a:lnTo>
                  <a:lnTo>
                    <a:pt x="1057" y="2093"/>
                  </a:lnTo>
                  <a:lnTo>
                    <a:pt x="1059" y="2093"/>
                  </a:lnTo>
                  <a:lnTo>
                    <a:pt x="1061" y="2093"/>
                  </a:lnTo>
                  <a:lnTo>
                    <a:pt x="1063" y="2095"/>
                  </a:lnTo>
                  <a:lnTo>
                    <a:pt x="1065" y="2100"/>
                  </a:lnTo>
                  <a:lnTo>
                    <a:pt x="1070" y="2111"/>
                  </a:lnTo>
                  <a:lnTo>
                    <a:pt x="1075" y="2124"/>
                  </a:lnTo>
                  <a:lnTo>
                    <a:pt x="1080" y="2137"/>
                  </a:lnTo>
                  <a:lnTo>
                    <a:pt x="1083" y="2148"/>
                  </a:lnTo>
                  <a:lnTo>
                    <a:pt x="1088" y="2161"/>
                  </a:lnTo>
                  <a:lnTo>
                    <a:pt x="1094" y="2176"/>
                  </a:lnTo>
                  <a:lnTo>
                    <a:pt x="1100" y="2192"/>
                  </a:lnTo>
                  <a:lnTo>
                    <a:pt x="1104" y="2204"/>
                  </a:lnTo>
                  <a:lnTo>
                    <a:pt x="1109" y="2213"/>
                  </a:lnTo>
                  <a:lnTo>
                    <a:pt x="1114" y="2221"/>
                  </a:lnTo>
                  <a:lnTo>
                    <a:pt x="1120" y="2229"/>
                  </a:lnTo>
                  <a:lnTo>
                    <a:pt x="1126" y="2235"/>
                  </a:lnTo>
                  <a:lnTo>
                    <a:pt x="1129" y="2239"/>
                  </a:lnTo>
                  <a:lnTo>
                    <a:pt x="1132" y="2244"/>
                  </a:lnTo>
                  <a:lnTo>
                    <a:pt x="1134" y="2251"/>
                  </a:lnTo>
                  <a:lnTo>
                    <a:pt x="1135" y="2260"/>
                  </a:lnTo>
                  <a:lnTo>
                    <a:pt x="1135" y="2268"/>
                  </a:lnTo>
                  <a:lnTo>
                    <a:pt x="1135" y="2271"/>
                  </a:lnTo>
                  <a:lnTo>
                    <a:pt x="1138" y="2269"/>
                  </a:lnTo>
                  <a:lnTo>
                    <a:pt x="1144" y="2262"/>
                  </a:lnTo>
                  <a:lnTo>
                    <a:pt x="1148" y="2254"/>
                  </a:lnTo>
                  <a:lnTo>
                    <a:pt x="1152" y="2246"/>
                  </a:lnTo>
                  <a:lnTo>
                    <a:pt x="1153" y="2237"/>
                  </a:lnTo>
                  <a:lnTo>
                    <a:pt x="1154" y="2227"/>
                  </a:lnTo>
                  <a:lnTo>
                    <a:pt x="1157" y="2218"/>
                  </a:lnTo>
                  <a:lnTo>
                    <a:pt x="1159" y="2211"/>
                  </a:lnTo>
                  <a:lnTo>
                    <a:pt x="1162" y="2202"/>
                  </a:lnTo>
                  <a:lnTo>
                    <a:pt x="1165" y="2192"/>
                  </a:lnTo>
                  <a:lnTo>
                    <a:pt x="1165" y="2185"/>
                  </a:lnTo>
                  <a:lnTo>
                    <a:pt x="1165" y="2180"/>
                  </a:lnTo>
                  <a:lnTo>
                    <a:pt x="1164" y="2175"/>
                  </a:lnTo>
                  <a:lnTo>
                    <a:pt x="1163" y="2170"/>
                  </a:lnTo>
                  <a:lnTo>
                    <a:pt x="1158" y="2162"/>
                  </a:lnTo>
                  <a:lnTo>
                    <a:pt x="1153" y="2151"/>
                  </a:lnTo>
                  <a:lnTo>
                    <a:pt x="1150" y="2138"/>
                  </a:lnTo>
                  <a:lnTo>
                    <a:pt x="1145" y="2122"/>
                  </a:lnTo>
                  <a:lnTo>
                    <a:pt x="1141" y="2105"/>
                  </a:lnTo>
                  <a:lnTo>
                    <a:pt x="1140" y="2087"/>
                  </a:lnTo>
                  <a:lnTo>
                    <a:pt x="1140" y="2065"/>
                  </a:lnTo>
                  <a:lnTo>
                    <a:pt x="1143" y="2035"/>
                  </a:lnTo>
                  <a:lnTo>
                    <a:pt x="1145" y="2004"/>
                  </a:lnTo>
                  <a:lnTo>
                    <a:pt x="1147" y="1979"/>
                  </a:lnTo>
                  <a:lnTo>
                    <a:pt x="1151" y="1958"/>
                  </a:lnTo>
                  <a:lnTo>
                    <a:pt x="1157" y="1934"/>
                  </a:lnTo>
                  <a:lnTo>
                    <a:pt x="1163" y="1909"/>
                  </a:lnTo>
                  <a:lnTo>
                    <a:pt x="1170" y="1885"/>
                  </a:lnTo>
                  <a:lnTo>
                    <a:pt x="1175" y="1864"/>
                  </a:lnTo>
                  <a:lnTo>
                    <a:pt x="1178" y="1844"/>
                  </a:lnTo>
                  <a:lnTo>
                    <a:pt x="1181" y="1824"/>
                  </a:lnTo>
                  <a:lnTo>
                    <a:pt x="1185" y="1809"/>
                  </a:lnTo>
                  <a:lnTo>
                    <a:pt x="1189" y="1803"/>
                  </a:lnTo>
                  <a:lnTo>
                    <a:pt x="1192" y="1798"/>
                  </a:lnTo>
                  <a:lnTo>
                    <a:pt x="1198" y="1795"/>
                  </a:lnTo>
                  <a:lnTo>
                    <a:pt x="1206" y="1792"/>
                  </a:lnTo>
                  <a:lnTo>
                    <a:pt x="1219" y="1791"/>
                  </a:lnTo>
                  <a:lnTo>
                    <a:pt x="1233" y="1792"/>
                  </a:lnTo>
                  <a:lnTo>
                    <a:pt x="1245" y="1792"/>
                  </a:lnTo>
                  <a:lnTo>
                    <a:pt x="1255" y="1792"/>
                  </a:lnTo>
                  <a:lnTo>
                    <a:pt x="1259" y="1791"/>
                  </a:lnTo>
                  <a:lnTo>
                    <a:pt x="1264" y="1789"/>
                  </a:lnTo>
                  <a:lnTo>
                    <a:pt x="1267" y="1786"/>
                  </a:lnTo>
                  <a:lnTo>
                    <a:pt x="1271" y="1783"/>
                  </a:lnTo>
                  <a:lnTo>
                    <a:pt x="1274" y="1778"/>
                  </a:lnTo>
                  <a:lnTo>
                    <a:pt x="1277" y="1771"/>
                  </a:lnTo>
                  <a:lnTo>
                    <a:pt x="1280" y="1761"/>
                  </a:lnTo>
                  <a:lnTo>
                    <a:pt x="1283" y="1752"/>
                  </a:lnTo>
                  <a:lnTo>
                    <a:pt x="1288" y="1732"/>
                  </a:lnTo>
                  <a:lnTo>
                    <a:pt x="1290" y="1713"/>
                  </a:lnTo>
                  <a:lnTo>
                    <a:pt x="1290" y="1696"/>
                  </a:lnTo>
                  <a:lnTo>
                    <a:pt x="1290" y="1679"/>
                  </a:lnTo>
                  <a:lnTo>
                    <a:pt x="1289" y="1671"/>
                  </a:lnTo>
                  <a:lnTo>
                    <a:pt x="1288" y="1663"/>
                  </a:lnTo>
                  <a:lnTo>
                    <a:pt x="1285" y="1655"/>
                  </a:lnTo>
                  <a:lnTo>
                    <a:pt x="1282" y="1647"/>
                  </a:lnTo>
                  <a:lnTo>
                    <a:pt x="1273" y="1632"/>
                  </a:lnTo>
                  <a:lnTo>
                    <a:pt x="1263" y="1615"/>
                  </a:lnTo>
                  <a:lnTo>
                    <a:pt x="1252" y="1601"/>
                  </a:lnTo>
                  <a:lnTo>
                    <a:pt x="1244" y="1590"/>
                  </a:lnTo>
                  <a:lnTo>
                    <a:pt x="1238" y="1582"/>
                  </a:lnTo>
                  <a:lnTo>
                    <a:pt x="1236" y="1576"/>
                  </a:lnTo>
                  <a:lnTo>
                    <a:pt x="1238" y="1574"/>
                  </a:lnTo>
                  <a:lnTo>
                    <a:pt x="1238" y="1573"/>
                  </a:lnTo>
                  <a:lnTo>
                    <a:pt x="1240" y="1571"/>
                  </a:lnTo>
                  <a:lnTo>
                    <a:pt x="1242" y="1570"/>
                  </a:lnTo>
                  <a:lnTo>
                    <a:pt x="1247" y="1569"/>
                  </a:lnTo>
                  <a:lnTo>
                    <a:pt x="1251" y="1568"/>
                  </a:lnTo>
                  <a:lnTo>
                    <a:pt x="1252" y="1567"/>
                  </a:lnTo>
                  <a:lnTo>
                    <a:pt x="1253" y="1564"/>
                  </a:lnTo>
                  <a:lnTo>
                    <a:pt x="1254" y="1561"/>
                  </a:lnTo>
                  <a:lnTo>
                    <a:pt x="1254" y="1557"/>
                  </a:lnTo>
                  <a:lnTo>
                    <a:pt x="1254" y="1546"/>
                  </a:lnTo>
                  <a:lnTo>
                    <a:pt x="1253" y="1538"/>
                  </a:lnTo>
                  <a:lnTo>
                    <a:pt x="1252" y="1531"/>
                  </a:lnTo>
                  <a:lnTo>
                    <a:pt x="1250" y="1524"/>
                  </a:lnTo>
                  <a:lnTo>
                    <a:pt x="1247" y="1517"/>
                  </a:lnTo>
                  <a:lnTo>
                    <a:pt x="1246" y="1511"/>
                  </a:lnTo>
                  <a:lnTo>
                    <a:pt x="1245" y="1504"/>
                  </a:lnTo>
                  <a:lnTo>
                    <a:pt x="1244" y="1496"/>
                  </a:lnTo>
                  <a:lnTo>
                    <a:pt x="1244" y="1488"/>
                  </a:lnTo>
                  <a:lnTo>
                    <a:pt x="1244" y="1479"/>
                  </a:lnTo>
                  <a:lnTo>
                    <a:pt x="1242" y="1467"/>
                  </a:lnTo>
                  <a:lnTo>
                    <a:pt x="1241" y="1451"/>
                  </a:lnTo>
                  <a:lnTo>
                    <a:pt x="1241" y="1435"/>
                  </a:lnTo>
                  <a:lnTo>
                    <a:pt x="1242" y="1419"/>
                  </a:lnTo>
                  <a:lnTo>
                    <a:pt x="1246" y="1405"/>
                  </a:lnTo>
                  <a:lnTo>
                    <a:pt x="1248" y="1392"/>
                  </a:lnTo>
                  <a:lnTo>
                    <a:pt x="1253" y="1381"/>
                  </a:lnTo>
                  <a:lnTo>
                    <a:pt x="1258" y="1369"/>
                  </a:lnTo>
                  <a:lnTo>
                    <a:pt x="1264" y="1356"/>
                  </a:lnTo>
                  <a:lnTo>
                    <a:pt x="1267" y="1343"/>
                  </a:lnTo>
                  <a:lnTo>
                    <a:pt x="1272" y="1331"/>
                  </a:lnTo>
                  <a:lnTo>
                    <a:pt x="1278" y="1321"/>
                  </a:lnTo>
                  <a:lnTo>
                    <a:pt x="1284" y="1311"/>
                  </a:lnTo>
                  <a:lnTo>
                    <a:pt x="1289" y="1299"/>
                  </a:lnTo>
                  <a:lnTo>
                    <a:pt x="1292" y="1286"/>
                  </a:lnTo>
                  <a:lnTo>
                    <a:pt x="1295" y="1271"/>
                  </a:lnTo>
                  <a:lnTo>
                    <a:pt x="1296" y="1255"/>
                  </a:lnTo>
                  <a:lnTo>
                    <a:pt x="1295" y="1242"/>
                  </a:lnTo>
                  <a:lnTo>
                    <a:pt x="1295" y="1237"/>
                  </a:lnTo>
                  <a:lnTo>
                    <a:pt x="1295" y="1233"/>
                  </a:lnTo>
                  <a:lnTo>
                    <a:pt x="1296" y="1229"/>
                  </a:lnTo>
                  <a:lnTo>
                    <a:pt x="1297" y="1225"/>
                  </a:lnTo>
                  <a:lnTo>
                    <a:pt x="1302" y="1221"/>
                  </a:lnTo>
                  <a:lnTo>
                    <a:pt x="1308" y="1216"/>
                  </a:lnTo>
                  <a:lnTo>
                    <a:pt x="1314" y="1212"/>
                  </a:lnTo>
                  <a:lnTo>
                    <a:pt x="1322" y="1209"/>
                  </a:lnTo>
                  <a:lnTo>
                    <a:pt x="1330" y="1202"/>
                  </a:lnTo>
                  <a:lnTo>
                    <a:pt x="1340" y="1193"/>
                  </a:lnTo>
                  <a:lnTo>
                    <a:pt x="1348" y="1183"/>
                  </a:lnTo>
                  <a:lnTo>
                    <a:pt x="1354" y="1172"/>
                  </a:lnTo>
                  <a:lnTo>
                    <a:pt x="1358" y="1162"/>
                  </a:lnTo>
                  <a:lnTo>
                    <a:pt x="1359" y="1152"/>
                  </a:lnTo>
                  <a:lnTo>
                    <a:pt x="1358" y="1140"/>
                  </a:lnTo>
                  <a:lnTo>
                    <a:pt x="1355" y="1126"/>
                  </a:lnTo>
                  <a:lnTo>
                    <a:pt x="1352" y="1111"/>
                  </a:lnTo>
                  <a:lnTo>
                    <a:pt x="1348" y="1099"/>
                  </a:lnTo>
                  <a:lnTo>
                    <a:pt x="1347" y="1094"/>
                  </a:lnTo>
                  <a:lnTo>
                    <a:pt x="1347" y="1089"/>
                  </a:lnTo>
                  <a:lnTo>
                    <a:pt x="1347" y="1083"/>
                  </a:lnTo>
                  <a:lnTo>
                    <a:pt x="1348" y="1079"/>
                  </a:lnTo>
                  <a:lnTo>
                    <a:pt x="1351" y="1071"/>
                  </a:lnTo>
                  <a:lnTo>
                    <a:pt x="1354" y="1065"/>
                  </a:lnTo>
                  <a:lnTo>
                    <a:pt x="1360" y="1060"/>
                  </a:lnTo>
                  <a:lnTo>
                    <a:pt x="1366" y="1053"/>
                  </a:lnTo>
                  <a:lnTo>
                    <a:pt x="1372" y="1045"/>
                  </a:lnTo>
                  <a:lnTo>
                    <a:pt x="1377" y="1035"/>
                  </a:lnTo>
                  <a:lnTo>
                    <a:pt x="1381" y="1026"/>
                  </a:lnTo>
                  <a:lnTo>
                    <a:pt x="1390" y="1014"/>
                  </a:lnTo>
                  <a:lnTo>
                    <a:pt x="1397" y="1002"/>
                  </a:lnTo>
                  <a:lnTo>
                    <a:pt x="1402" y="994"/>
                  </a:lnTo>
                  <a:lnTo>
                    <a:pt x="1403" y="989"/>
                  </a:lnTo>
                  <a:lnTo>
                    <a:pt x="1403" y="983"/>
                  </a:lnTo>
                  <a:lnTo>
                    <a:pt x="1402" y="977"/>
                  </a:lnTo>
                  <a:lnTo>
                    <a:pt x="1400" y="971"/>
                  </a:lnTo>
                  <a:lnTo>
                    <a:pt x="1399" y="964"/>
                  </a:lnTo>
                  <a:lnTo>
                    <a:pt x="1397" y="957"/>
                  </a:lnTo>
                  <a:lnTo>
                    <a:pt x="1393" y="951"/>
                  </a:lnTo>
                  <a:lnTo>
                    <a:pt x="1390" y="946"/>
                  </a:lnTo>
                  <a:lnTo>
                    <a:pt x="1383" y="938"/>
                  </a:lnTo>
                  <a:lnTo>
                    <a:pt x="1377" y="932"/>
                  </a:lnTo>
                  <a:lnTo>
                    <a:pt x="1370" y="928"/>
                  </a:lnTo>
                  <a:lnTo>
                    <a:pt x="1361" y="926"/>
                  </a:lnTo>
                  <a:lnTo>
                    <a:pt x="1354" y="922"/>
                  </a:lnTo>
                  <a:lnTo>
                    <a:pt x="1348" y="916"/>
                  </a:lnTo>
                  <a:lnTo>
                    <a:pt x="1342" y="910"/>
                  </a:lnTo>
                  <a:lnTo>
                    <a:pt x="1335" y="903"/>
                  </a:lnTo>
                  <a:lnTo>
                    <a:pt x="1324" y="893"/>
                  </a:lnTo>
                  <a:lnTo>
                    <a:pt x="1315" y="881"/>
                  </a:lnTo>
                  <a:lnTo>
                    <a:pt x="1302" y="866"/>
                  </a:lnTo>
                  <a:lnTo>
                    <a:pt x="1285" y="852"/>
                  </a:lnTo>
                  <a:lnTo>
                    <a:pt x="1277" y="845"/>
                  </a:lnTo>
                  <a:lnTo>
                    <a:pt x="1269" y="836"/>
                  </a:lnTo>
                  <a:lnTo>
                    <a:pt x="1260" y="827"/>
                  </a:lnTo>
                  <a:lnTo>
                    <a:pt x="1252" y="818"/>
                  </a:lnTo>
                  <a:lnTo>
                    <a:pt x="1238" y="799"/>
                  </a:lnTo>
                  <a:lnTo>
                    <a:pt x="1227" y="784"/>
                  </a:lnTo>
                  <a:lnTo>
                    <a:pt x="1216" y="771"/>
                  </a:lnTo>
                  <a:lnTo>
                    <a:pt x="1204" y="760"/>
                  </a:lnTo>
                  <a:lnTo>
                    <a:pt x="1197" y="754"/>
                  </a:lnTo>
                  <a:lnTo>
                    <a:pt x="1190" y="748"/>
                  </a:lnTo>
                  <a:lnTo>
                    <a:pt x="1182" y="742"/>
                  </a:lnTo>
                  <a:lnTo>
                    <a:pt x="1172" y="737"/>
                  </a:lnTo>
                  <a:lnTo>
                    <a:pt x="1159" y="726"/>
                  </a:lnTo>
                  <a:lnTo>
                    <a:pt x="1148" y="717"/>
                  </a:lnTo>
                  <a:lnTo>
                    <a:pt x="1145" y="716"/>
                  </a:lnTo>
                  <a:lnTo>
                    <a:pt x="1141" y="716"/>
                  </a:lnTo>
                  <a:lnTo>
                    <a:pt x="1137" y="717"/>
                  </a:lnTo>
                  <a:lnTo>
                    <a:pt x="1132" y="719"/>
                  </a:lnTo>
                  <a:lnTo>
                    <a:pt x="1121" y="725"/>
                  </a:lnTo>
                  <a:lnTo>
                    <a:pt x="1110" y="727"/>
                  </a:lnTo>
                  <a:lnTo>
                    <a:pt x="1103" y="729"/>
                  </a:lnTo>
                  <a:lnTo>
                    <a:pt x="1097" y="729"/>
                  </a:lnTo>
                  <a:lnTo>
                    <a:pt x="1095" y="730"/>
                  </a:lnTo>
                  <a:lnTo>
                    <a:pt x="1093" y="731"/>
                  </a:lnTo>
                  <a:lnTo>
                    <a:pt x="1093" y="733"/>
                  </a:lnTo>
                  <a:lnTo>
                    <a:pt x="1093" y="736"/>
                  </a:lnTo>
                  <a:lnTo>
                    <a:pt x="1094" y="745"/>
                  </a:lnTo>
                  <a:lnTo>
                    <a:pt x="1094" y="757"/>
                  </a:lnTo>
                  <a:lnTo>
                    <a:pt x="1093" y="763"/>
                  </a:lnTo>
                  <a:lnTo>
                    <a:pt x="1091" y="769"/>
                  </a:lnTo>
                  <a:lnTo>
                    <a:pt x="1089" y="774"/>
                  </a:lnTo>
                  <a:lnTo>
                    <a:pt x="1085" y="777"/>
                  </a:lnTo>
                  <a:lnTo>
                    <a:pt x="1076" y="782"/>
                  </a:lnTo>
                  <a:lnTo>
                    <a:pt x="1068" y="788"/>
                  </a:lnTo>
                  <a:lnTo>
                    <a:pt x="1064" y="792"/>
                  </a:lnTo>
                  <a:lnTo>
                    <a:pt x="1062" y="795"/>
                  </a:lnTo>
                  <a:lnTo>
                    <a:pt x="1061" y="799"/>
                  </a:lnTo>
                  <a:lnTo>
                    <a:pt x="1062" y="803"/>
                  </a:lnTo>
                  <a:lnTo>
                    <a:pt x="1064" y="813"/>
                  </a:lnTo>
                  <a:lnTo>
                    <a:pt x="1064" y="823"/>
                  </a:lnTo>
                  <a:lnTo>
                    <a:pt x="1064" y="827"/>
                  </a:lnTo>
                  <a:lnTo>
                    <a:pt x="1062" y="831"/>
                  </a:lnTo>
                  <a:lnTo>
                    <a:pt x="1059" y="836"/>
                  </a:lnTo>
                  <a:lnTo>
                    <a:pt x="1056" y="838"/>
                  </a:lnTo>
                  <a:lnTo>
                    <a:pt x="1045" y="847"/>
                  </a:lnTo>
                  <a:lnTo>
                    <a:pt x="1028" y="858"/>
                  </a:lnTo>
                  <a:lnTo>
                    <a:pt x="1012" y="869"/>
                  </a:lnTo>
                  <a:lnTo>
                    <a:pt x="999" y="876"/>
                  </a:lnTo>
                  <a:lnTo>
                    <a:pt x="994" y="877"/>
                  </a:lnTo>
                  <a:lnTo>
                    <a:pt x="989" y="878"/>
                  </a:lnTo>
                  <a:lnTo>
                    <a:pt x="984" y="878"/>
                  </a:lnTo>
                  <a:lnTo>
                    <a:pt x="978" y="877"/>
                  </a:lnTo>
                  <a:lnTo>
                    <a:pt x="970" y="874"/>
                  </a:lnTo>
                  <a:lnTo>
                    <a:pt x="962" y="870"/>
                  </a:lnTo>
                  <a:lnTo>
                    <a:pt x="956" y="868"/>
                  </a:lnTo>
                  <a:lnTo>
                    <a:pt x="949" y="866"/>
                  </a:lnTo>
                  <a:lnTo>
                    <a:pt x="946" y="868"/>
                  </a:lnTo>
                  <a:lnTo>
                    <a:pt x="943" y="869"/>
                  </a:lnTo>
                  <a:lnTo>
                    <a:pt x="940" y="872"/>
                  </a:lnTo>
                  <a:lnTo>
                    <a:pt x="939" y="876"/>
                  </a:lnTo>
                  <a:lnTo>
                    <a:pt x="938" y="885"/>
                  </a:lnTo>
                  <a:lnTo>
                    <a:pt x="937" y="896"/>
                  </a:lnTo>
                  <a:lnTo>
                    <a:pt x="936" y="901"/>
                  </a:lnTo>
                  <a:lnTo>
                    <a:pt x="935" y="906"/>
                  </a:lnTo>
                  <a:lnTo>
                    <a:pt x="932" y="909"/>
                  </a:lnTo>
                  <a:lnTo>
                    <a:pt x="929" y="912"/>
                  </a:lnTo>
                  <a:lnTo>
                    <a:pt x="925" y="914"/>
                  </a:lnTo>
                  <a:lnTo>
                    <a:pt x="920" y="915"/>
                  </a:lnTo>
                  <a:lnTo>
                    <a:pt x="917" y="916"/>
                  </a:lnTo>
                  <a:lnTo>
                    <a:pt x="912" y="916"/>
                  </a:lnTo>
                  <a:lnTo>
                    <a:pt x="906" y="915"/>
                  </a:lnTo>
                  <a:lnTo>
                    <a:pt x="901" y="914"/>
                  </a:lnTo>
                  <a:lnTo>
                    <a:pt x="895" y="912"/>
                  </a:lnTo>
                  <a:lnTo>
                    <a:pt x="889" y="908"/>
                  </a:lnTo>
                  <a:lnTo>
                    <a:pt x="883" y="905"/>
                  </a:lnTo>
                  <a:lnTo>
                    <a:pt x="876" y="902"/>
                  </a:lnTo>
                  <a:lnTo>
                    <a:pt x="869" y="902"/>
                  </a:lnTo>
                  <a:lnTo>
                    <a:pt x="862" y="903"/>
                  </a:lnTo>
                  <a:lnTo>
                    <a:pt x="848" y="907"/>
                  </a:lnTo>
                  <a:lnTo>
                    <a:pt x="837" y="913"/>
                  </a:lnTo>
                  <a:lnTo>
                    <a:pt x="832" y="915"/>
                  </a:lnTo>
                  <a:lnTo>
                    <a:pt x="828" y="916"/>
                  </a:lnTo>
                  <a:lnTo>
                    <a:pt x="820" y="918"/>
                  </a:lnTo>
                  <a:lnTo>
                    <a:pt x="814" y="918"/>
                  </a:lnTo>
                  <a:lnTo>
                    <a:pt x="807" y="918"/>
                  </a:lnTo>
                  <a:lnTo>
                    <a:pt x="800" y="916"/>
                  </a:lnTo>
                  <a:lnTo>
                    <a:pt x="793" y="915"/>
                  </a:lnTo>
                  <a:lnTo>
                    <a:pt x="786" y="913"/>
                  </a:lnTo>
                  <a:lnTo>
                    <a:pt x="772" y="907"/>
                  </a:lnTo>
                  <a:lnTo>
                    <a:pt x="760" y="901"/>
                  </a:lnTo>
                  <a:lnTo>
                    <a:pt x="750" y="896"/>
                  </a:lnTo>
                  <a:lnTo>
                    <a:pt x="743" y="891"/>
                  </a:lnTo>
                  <a:lnTo>
                    <a:pt x="740" y="889"/>
                  </a:lnTo>
                  <a:lnTo>
                    <a:pt x="737" y="888"/>
                  </a:lnTo>
                  <a:lnTo>
                    <a:pt x="734" y="888"/>
                  </a:lnTo>
                  <a:lnTo>
                    <a:pt x="730" y="889"/>
                  </a:lnTo>
                  <a:lnTo>
                    <a:pt x="728" y="891"/>
                  </a:lnTo>
                  <a:lnTo>
                    <a:pt x="724" y="895"/>
                  </a:lnTo>
                  <a:lnTo>
                    <a:pt x="723" y="899"/>
                  </a:lnTo>
                  <a:lnTo>
                    <a:pt x="722" y="903"/>
                  </a:lnTo>
                  <a:lnTo>
                    <a:pt x="719" y="913"/>
                  </a:lnTo>
                  <a:lnTo>
                    <a:pt x="717" y="921"/>
                  </a:lnTo>
                  <a:lnTo>
                    <a:pt x="716" y="925"/>
                  </a:lnTo>
                  <a:lnTo>
                    <a:pt x="712" y="927"/>
                  </a:lnTo>
                  <a:lnTo>
                    <a:pt x="710" y="931"/>
                  </a:lnTo>
                  <a:lnTo>
                    <a:pt x="705" y="933"/>
                  </a:lnTo>
                  <a:lnTo>
                    <a:pt x="693" y="941"/>
                  </a:lnTo>
                  <a:lnTo>
                    <a:pt x="681" y="950"/>
                  </a:lnTo>
                  <a:lnTo>
                    <a:pt x="669" y="959"/>
                  </a:lnTo>
                  <a:lnTo>
                    <a:pt x="661" y="966"/>
                  </a:lnTo>
                  <a:lnTo>
                    <a:pt x="654" y="972"/>
                  </a:lnTo>
                  <a:lnTo>
                    <a:pt x="646" y="976"/>
                  </a:lnTo>
                  <a:lnTo>
                    <a:pt x="641" y="976"/>
                  </a:lnTo>
                  <a:lnTo>
                    <a:pt x="636" y="976"/>
                  </a:lnTo>
                  <a:lnTo>
                    <a:pt x="631" y="975"/>
                  </a:lnTo>
                  <a:lnTo>
                    <a:pt x="627" y="971"/>
                  </a:lnTo>
                  <a:lnTo>
                    <a:pt x="616" y="965"/>
                  </a:lnTo>
                  <a:lnTo>
                    <a:pt x="606" y="960"/>
                  </a:lnTo>
                  <a:lnTo>
                    <a:pt x="600" y="959"/>
                  </a:lnTo>
                  <a:lnTo>
                    <a:pt x="596" y="958"/>
                  </a:lnTo>
                  <a:lnTo>
                    <a:pt x="590" y="958"/>
                  </a:lnTo>
                  <a:lnTo>
                    <a:pt x="584" y="959"/>
                  </a:lnTo>
                  <a:lnTo>
                    <a:pt x="577" y="959"/>
                  </a:lnTo>
                  <a:lnTo>
                    <a:pt x="572" y="959"/>
                  </a:lnTo>
                  <a:lnTo>
                    <a:pt x="568" y="957"/>
                  </a:lnTo>
                  <a:lnTo>
                    <a:pt x="566" y="956"/>
                  </a:lnTo>
                  <a:lnTo>
                    <a:pt x="561" y="950"/>
                  </a:lnTo>
                  <a:lnTo>
                    <a:pt x="558" y="943"/>
                  </a:lnTo>
                  <a:lnTo>
                    <a:pt x="554" y="937"/>
                  </a:lnTo>
                  <a:lnTo>
                    <a:pt x="549" y="931"/>
                  </a:lnTo>
                  <a:lnTo>
                    <a:pt x="543" y="926"/>
                  </a:lnTo>
                  <a:lnTo>
                    <a:pt x="536" y="922"/>
                  </a:lnTo>
                  <a:lnTo>
                    <a:pt x="529" y="919"/>
                  </a:lnTo>
                  <a:lnTo>
                    <a:pt x="523" y="914"/>
                  </a:lnTo>
                  <a:lnTo>
                    <a:pt x="522" y="910"/>
                  </a:lnTo>
                  <a:lnTo>
                    <a:pt x="521" y="907"/>
                  </a:lnTo>
                  <a:lnTo>
                    <a:pt x="520" y="902"/>
                  </a:lnTo>
                  <a:lnTo>
                    <a:pt x="520" y="896"/>
                  </a:lnTo>
                  <a:lnTo>
                    <a:pt x="523" y="882"/>
                  </a:lnTo>
                  <a:lnTo>
                    <a:pt x="526" y="869"/>
                  </a:lnTo>
                  <a:lnTo>
                    <a:pt x="527" y="863"/>
                  </a:lnTo>
                  <a:lnTo>
                    <a:pt x="527" y="858"/>
                  </a:lnTo>
                  <a:lnTo>
                    <a:pt x="526" y="855"/>
                  </a:lnTo>
                  <a:lnTo>
                    <a:pt x="523" y="852"/>
                  </a:lnTo>
                  <a:lnTo>
                    <a:pt x="517" y="850"/>
                  </a:lnTo>
                  <a:lnTo>
                    <a:pt x="510" y="846"/>
                  </a:lnTo>
                  <a:lnTo>
                    <a:pt x="508" y="843"/>
                  </a:lnTo>
                  <a:lnTo>
                    <a:pt x="505" y="840"/>
                  </a:lnTo>
                  <a:lnTo>
                    <a:pt x="503" y="836"/>
                  </a:lnTo>
                  <a:lnTo>
                    <a:pt x="501" y="831"/>
                  </a:lnTo>
                  <a:lnTo>
                    <a:pt x="495" y="818"/>
                  </a:lnTo>
                  <a:lnTo>
                    <a:pt x="488" y="805"/>
                  </a:lnTo>
                  <a:lnTo>
                    <a:pt x="479" y="792"/>
                  </a:lnTo>
                  <a:lnTo>
                    <a:pt x="474" y="781"/>
                  </a:lnTo>
                  <a:lnTo>
                    <a:pt x="470" y="770"/>
                  </a:lnTo>
                  <a:lnTo>
                    <a:pt x="467" y="758"/>
                  </a:lnTo>
                  <a:lnTo>
                    <a:pt x="466" y="751"/>
                  </a:lnTo>
                  <a:lnTo>
                    <a:pt x="464" y="745"/>
                  </a:lnTo>
                  <a:lnTo>
                    <a:pt x="461" y="740"/>
                  </a:lnTo>
                  <a:lnTo>
                    <a:pt x="458" y="736"/>
                  </a:lnTo>
                  <a:lnTo>
                    <a:pt x="451" y="730"/>
                  </a:lnTo>
                  <a:lnTo>
                    <a:pt x="446" y="723"/>
                  </a:lnTo>
                  <a:lnTo>
                    <a:pt x="444" y="719"/>
                  </a:lnTo>
                  <a:lnTo>
                    <a:pt x="442" y="716"/>
                  </a:lnTo>
                  <a:lnTo>
                    <a:pt x="442" y="711"/>
                  </a:lnTo>
                  <a:lnTo>
                    <a:pt x="442" y="705"/>
                  </a:lnTo>
                  <a:lnTo>
                    <a:pt x="442" y="692"/>
                  </a:lnTo>
                  <a:lnTo>
                    <a:pt x="440" y="680"/>
                  </a:lnTo>
                  <a:lnTo>
                    <a:pt x="438" y="674"/>
                  </a:lnTo>
                  <a:lnTo>
                    <a:pt x="435" y="668"/>
                  </a:lnTo>
                  <a:lnTo>
                    <a:pt x="432" y="663"/>
                  </a:lnTo>
                  <a:lnTo>
                    <a:pt x="427" y="658"/>
                  </a:lnTo>
                  <a:lnTo>
                    <a:pt x="422" y="654"/>
                  </a:lnTo>
                  <a:lnTo>
                    <a:pt x="419" y="649"/>
                  </a:lnTo>
                  <a:lnTo>
                    <a:pt x="415" y="645"/>
                  </a:lnTo>
                  <a:lnTo>
                    <a:pt x="414" y="641"/>
                  </a:lnTo>
                  <a:lnTo>
                    <a:pt x="411" y="636"/>
                  </a:lnTo>
                  <a:lnTo>
                    <a:pt x="411" y="631"/>
                  </a:lnTo>
                  <a:lnTo>
                    <a:pt x="411" y="628"/>
                  </a:lnTo>
                  <a:lnTo>
                    <a:pt x="411" y="622"/>
                  </a:lnTo>
                  <a:lnTo>
                    <a:pt x="413" y="617"/>
                  </a:lnTo>
                  <a:lnTo>
                    <a:pt x="415" y="613"/>
                  </a:lnTo>
                  <a:lnTo>
                    <a:pt x="417" y="609"/>
                  </a:lnTo>
                  <a:lnTo>
                    <a:pt x="421" y="605"/>
                  </a:lnTo>
                  <a:lnTo>
                    <a:pt x="423" y="601"/>
                  </a:lnTo>
                  <a:lnTo>
                    <a:pt x="427" y="597"/>
                  </a:lnTo>
                  <a:lnTo>
                    <a:pt x="429" y="592"/>
                  </a:lnTo>
                  <a:lnTo>
                    <a:pt x="430" y="586"/>
                  </a:lnTo>
                  <a:lnTo>
                    <a:pt x="434" y="574"/>
                  </a:lnTo>
                  <a:lnTo>
                    <a:pt x="438" y="565"/>
                  </a:lnTo>
                  <a:lnTo>
                    <a:pt x="438" y="561"/>
                  </a:lnTo>
                  <a:lnTo>
                    <a:pt x="438" y="559"/>
                  </a:lnTo>
                  <a:lnTo>
                    <a:pt x="436" y="557"/>
                  </a:lnTo>
                  <a:lnTo>
                    <a:pt x="433" y="557"/>
                  </a:lnTo>
                  <a:lnTo>
                    <a:pt x="420" y="560"/>
                  </a:lnTo>
                  <a:lnTo>
                    <a:pt x="404" y="562"/>
                  </a:lnTo>
                  <a:lnTo>
                    <a:pt x="388" y="566"/>
                  </a:lnTo>
                  <a:lnTo>
                    <a:pt x="375" y="567"/>
                  </a:lnTo>
                  <a:lnTo>
                    <a:pt x="364" y="567"/>
                  </a:lnTo>
                  <a:lnTo>
                    <a:pt x="354" y="565"/>
                  </a:lnTo>
                  <a:lnTo>
                    <a:pt x="351" y="563"/>
                  </a:lnTo>
                  <a:lnTo>
                    <a:pt x="347" y="561"/>
                  </a:lnTo>
                  <a:lnTo>
                    <a:pt x="345" y="557"/>
                  </a:lnTo>
                  <a:lnTo>
                    <a:pt x="344" y="554"/>
                  </a:lnTo>
                  <a:lnTo>
                    <a:pt x="343" y="546"/>
                  </a:lnTo>
                  <a:lnTo>
                    <a:pt x="340" y="538"/>
                  </a:lnTo>
                  <a:lnTo>
                    <a:pt x="338" y="536"/>
                  </a:lnTo>
                  <a:lnTo>
                    <a:pt x="335" y="534"/>
                  </a:lnTo>
                  <a:lnTo>
                    <a:pt x="333" y="531"/>
                  </a:lnTo>
                  <a:lnTo>
                    <a:pt x="329" y="530"/>
                  </a:lnTo>
                  <a:lnTo>
                    <a:pt x="322" y="528"/>
                  </a:lnTo>
                  <a:lnTo>
                    <a:pt x="318" y="524"/>
                  </a:lnTo>
                  <a:lnTo>
                    <a:pt x="315" y="518"/>
                  </a:lnTo>
                  <a:lnTo>
                    <a:pt x="313" y="510"/>
                  </a:lnTo>
                  <a:lnTo>
                    <a:pt x="308" y="498"/>
                  </a:lnTo>
                  <a:lnTo>
                    <a:pt x="300" y="484"/>
                  </a:lnTo>
                  <a:lnTo>
                    <a:pt x="296" y="478"/>
                  </a:lnTo>
                  <a:lnTo>
                    <a:pt x="291" y="472"/>
                  </a:lnTo>
                  <a:lnTo>
                    <a:pt x="288" y="468"/>
                  </a:lnTo>
                  <a:lnTo>
                    <a:pt x="285" y="467"/>
                  </a:lnTo>
                  <a:lnTo>
                    <a:pt x="283" y="468"/>
                  </a:lnTo>
                  <a:lnTo>
                    <a:pt x="280" y="473"/>
                  </a:lnTo>
                  <a:lnTo>
                    <a:pt x="277" y="479"/>
                  </a:lnTo>
                  <a:lnTo>
                    <a:pt x="274" y="487"/>
                  </a:lnTo>
                  <a:lnTo>
                    <a:pt x="266" y="504"/>
                  </a:lnTo>
                  <a:lnTo>
                    <a:pt x="262" y="518"/>
                  </a:lnTo>
                  <a:lnTo>
                    <a:pt x="255" y="532"/>
                  </a:lnTo>
                  <a:lnTo>
                    <a:pt x="245" y="552"/>
                  </a:lnTo>
                  <a:lnTo>
                    <a:pt x="237" y="569"/>
                  </a:lnTo>
                  <a:lnTo>
                    <a:pt x="230" y="582"/>
                  </a:lnTo>
                  <a:lnTo>
                    <a:pt x="226" y="587"/>
                  </a:lnTo>
                  <a:lnTo>
                    <a:pt x="222" y="591"/>
                  </a:lnTo>
                  <a:lnTo>
                    <a:pt x="218" y="593"/>
                  </a:lnTo>
                  <a:lnTo>
                    <a:pt x="213" y="595"/>
                  </a:lnTo>
                  <a:lnTo>
                    <a:pt x="203" y="597"/>
                  </a:lnTo>
                  <a:lnTo>
                    <a:pt x="194" y="598"/>
                  </a:lnTo>
                  <a:lnTo>
                    <a:pt x="190" y="597"/>
                  </a:lnTo>
                  <a:lnTo>
                    <a:pt x="186" y="595"/>
                  </a:lnTo>
                  <a:lnTo>
                    <a:pt x="182" y="593"/>
                  </a:lnTo>
                  <a:lnTo>
                    <a:pt x="177" y="591"/>
                  </a:lnTo>
                  <a:lnTo>
                    <a:pt x="168" y="582"/>
                  </a:lnTo>
                  <a:lnTo>
                    <a:pt x="159" y="573"/>
                  </a:lnTo>
                  <a:lnTo>
                    <a:pt x="153" y="562"/>
                  </a:lnTo>
                  <a:lnTo>
                    <a:pt x="149" y="552"/>
                  </a:lnTo>
                  <a:lnTo>
                    <a:pt x="144" y="548"/>
                  </a:lnTo>
                  <a:lnTo>
                    <a:pt x="139" y="544"/>
                  </a:lnTo>
                  <a:lnTo>
                    <a:pt x="133" y="541"/>
                  </a:lnTo>
                  <a:lnTo>
                    <a:pt x="124" y="538"/>
                  </a:lnTo>
                  <a:lnTo>
                    <a:pt x="105" y="535"/>
                  </a:lnTo>
                  <a:lnTo>
                    <a:pt x="90" y="531"/>
                  </a:lnTo>
                  <a:lnTo>
                    <a:pt x="79" y="528"/>
                  </a:lnTo>
                  <a:lnTo>
                    <a:pt x="69" y="522"/>
                  </a:lnTo>
                  <a:lnTo>
                    <a:pt x="61" y="515"/>
                  </a:lnTo>
                  <a:lnTo>
                    <a:pt x="52" y="509"/>
                  </a:lnTo>
                  <a:lnTo>
                    <a:pt x="49" y="506"/>
                  </a:lnTo>
                  <a:lnTo>
                    <a:pt x="43" y="505"/>
                  </a:lnTo>
                  <a:lnTo>
                    <a:pt x="37" y="504"/>
                  </a:lnTo>
                  <a:lnTo>
                    <a:pt x="29" y="505"/>
                  </a:lnTo>
                  <a:lnTo>
                    <a:pt x="14" y="506"/>
                  </a:lnTo>
                  <a:lnTo>
                    <a:pt x="6" y="506"/>
                  </a:lnTo>
                  <a:lnTo>
                    <a:pt x="4" y="506"/>
                  </a:lnTo>
                  <a:lnTo>
                    <a:pt x="3" y="505"/>
                  </a:lnTo>
                  <a:lnTo>
                    <a:pt x="1" y="503"/>
                  </a:lnTo>
                  <a:lnTo>
                    <a:pt x="0" y="499"/>
                  </a:lnTo>
                  <a:lnTo>
                    <a:pt x="0" y="496"/>
                  </a:lnTo>
                  <a:lnTo>
                    <a:pt x="3" y="492"/>
                  </a:lnTo>
                  <a:lnTo>
                    <a:pt x="5" y="487"/>
                  </a:lnTo>
                  <a:lnTo>
                    <a:pt x="8" y="484"/>
                  </a:lnTo>
                  <a:lnTo>
                    <a:pt x="18" y="473"/>
                  </a:lnTo>
                  <a:lnTo>
                    <a:pt x="31" y="460"/>
                  </a:lnTo>
                  <a:lnTo>
                    <a:pt x="45" y="443"/>
                  </a:lnTo>
                  <a:lnTo>
                    <a:pt x="61" y="426"/>
                  </a:lnTo>
                  <a:lnTo>
                    <a:pt x="69" y="416"/>
                  </a:lnTo>
                  <a:lnTo>
                    <a:pt x="76" y="406"/>
                  </a:lnTo>
                  <a:lnTo>
                    <a:pt x="82" y="397"/>
                  </a:lnTo>
                  <a:lnTo>
                    <a:pt x="88" y="386"/>
                  </a:lnTo>
                  <a:lnTo>
                    <a:pt x="98" y="367"/>
                  </a:lnTo>
                  <a:lnTo>
                    <a:pt x="102" y="353"/>
                  </a:lnTo>
                  <a:lnTo>
                    <a:pt x="105" y="340"/>
                  </a:lnTo>
                  <a:lnTo>
                    <a:pt x="106" y="328"/>
                  </a:lnTo>
                  <a:lnTo>
                    <a:pt x="106" y="316"/>
                  </a:lnTo>
                  <a:lnTo>
                    <a:pt x="108" y="303"/>
                  </a:lnTo>
                  <a:lnTo>
                    <a:pt x="111" y="297"/>
                  </a:lnTo>
                  <a:lnTo>
                    <a:pt x="114" y="292"/>
                  </a:lnTo>
                  <a:lnTo>
                    <a:pt x="118" y="289"/>
                  </a:lnTo>
                  <a:lnTo>
                    <a:pt x="121" y="285"/>
                  </a:lnTo>
                  <a:lnTo>
                    <a:pt x="126" y="284"/>
                  </a:lnTo>
                  <a:lnTo>
                    <a:pt x="129" y="282"/>
                  </a:lnTo>
                  <a:lnTo>
                    <a:pt x="131" y="279"/>
                  </a:lnTo>
                  <a:lnTo>
                    <a:pt x="132" y="276"/>
                  </a:lnTo>
                  <a:lnTo>
                    <a:pt x="133" y="269"/>
                  </a:lnTo>
                  <a:lnTo>
                    <a:pt x="132" y="258"/>
                  </a:lnTo>
                  <a:lnTo>
                    <a:pt x="130" y="252"/>
                  </a:lnTo>
                  <a:lnTo>
                    <a:pt x="127" y="247"/>
                  </a:lnTo>
                  <a:lnTo>
                    <a:pt x="124" y="244"/>
                  </a:lnTo>
                  <a:lnTo>
                    <a:pt x="120" y="241"/>
                  </a:lnTo>
                  <a:lnTo>
                    <a:pt x="112" y="238"/>
                  </a:lnTo>
                  <a:lnTo>
                    <a:pt x="105" y="237"/>
                  </a:lnTo>
                  <a:lnTo>
                    <a:pt x="98" y="235"/>
                  </a:lnTo>
                  <a:lnTo>
                    <a:pt x="93" y="232"/>
                  </a:lnTo>
                  <a:lnTo>
                    <a:pt x="90" y="229"/>
                  </a:lnTo>
                  <a:lnTo>
                    <a:pt x="88" y="226"/>
                  </a:lnTo>
                  <a:lnTo>
                    <a:pt x="87" y="222"/>
                  </a:lnTo>
                  <a:lnTo>
                    <a:pt x="87" y="216"/>
                  </a:lnTo>
                  <a:lnTo>
                    <a:pt x="86" y="210"/>
                  </a:lnTo>
                  <a:lnTo>
                    <a:pt x="83" y="206"/>
                  </a:lnTo>
                  <a:lnTo>
                    <a:pt x="80" y="201"/>
                  </a:lnTo>
                  <a:lnTo>
                    <a:pt x="76" y="196"/>
                  </a:lnTo>
                  <a:lnTo>
                    <a:pt x="68" y="189"/>
                  </a:lnTo>
                  <a:lnTo>
                    <a:pt x="60" y="184"/>
                  </a:lnTo>
                  <a:lnTo>
                    <a:pt x="50" y="179"/>
                  </a:lnTo>
                  <a:lnTo>
                    <a:pt x="41" y="174"/>
                  </a:lnTo>
                  <a:lnTo>
                    <a:pt x="37" y="169"/>
                  </a:lnTo>
                  <a:lnTo>
                    <a:pt x="35" y="165"/>
                  </a:lnTo>
                  <a:lnTo>
                    <a:pt x="33" y="163"/>
                  </a:lnTo>
                  <a:lnTo>
                    <a:pt x="35" y="160"/>
                  </a:lnTo>
                  <a:lnTo>
                    <a:pt x="39" y="158"/>
                  </a:lnTo>
                  <a:lnTo>
                    <a:pt x="49" y="156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3" name="PA_湖北">
              <a:extLst>
                <a:ext uri="{FF2B5EF4-FFF2-40B4-BE49-F238E27FC236}">
                  <a16:creationId xmlns="" xmlns:a16="http://schemas.microsoft.com/office/drawing/2014/main" id="{4FA11D68-1AC2-426C-9C7B-C2F431012FF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5329238" y="3967163"/>
              <a:ext cx="762000" cy="476250"/>
            </a:xfrm>
            <a:custGeom>
              <a:avLst/>
              <a:gdLst>
                <a:gd name="T0" fmla="*/ 2776 w 2869"/>
                <a:gd name="T1" fmla="*/ 1214 h 1815"/>
                <a:gd name="T2" fmla="*/ 2734 w 2869"/>
                <a:gd name="T3" fmla="*/ 1076 h 1815"/>
                <a:gd name="T4" fmla="*/ 2776 w 2869"/>
                <a:gd name="T5" fmla="*/ 956 h 1815"/>
                <a:gd name="T6" fmla="*/ 2706 w 2869"/>
                <a:gd name="T7" fmla="*/ 850 h 1815"/>
                <a:gd name="T8" fmla="*/ 2570 w 2869"/>
                <a:gd name="T9" fmla="*/ 763 h 1815"/>
                <a:gd name="T10" fmla="*/ 2494 w 2869"/>
                <a:gd name="T11" fmla="*/ 724 h 1815"/>
                <a:gd name="T12" fmla="*/ 2402 w 2869"/>
                <a:gd name="T13" fmla="*/ 735 h 1815"/>
                <a:gd name="T14" fmla="*/ 2267 w 2869"/>
                <a:gd name="T15" fmla="*/ 659 h 1815"/>
                <a:gd name="T16" fmla="*/ 2102 w 2869"/>
                <a:gd name="T17" fmla="*/ 596 h 1815"/>
                <a:gd name="T18" fmla="*/ 2015 w 2869"/>
                <a:gd name="T19" fmla="*/ 592 h 1815"/>
                <a:gd name="T20" fmla="*/ 1971 w 2869"/>
                <a:gd name="T21" fmla="*/ 457 h 1815"/>
                <a:gd name="T22" fmla="*/ 1939 w 2869"/>
                <a:gd name="T23" fmla="*/ 341 h 1815"/>
                <a:gd name="T24" fmla="*/ 1794 w 2869"/>
                <a:gd name="T25" fmla="*/ 377 h 1815"/>
                <a:gd name="T26" fmla="*/ 1662 w 2869"/>
                <a:gd name="T27" fmla="*/ 364 h 1815"/>
                <a:gd name="T28" fmla="*/ 1370 w 2869"/>
                <a:gd name="T29" fmla="*/ 356 h 1815"/>
                <a:gd name="T30" fmla="*/ 1187 w 2869"/>
                <a:gd name="T31" fmla="*/ 289 h 1815"/>
                <a:gd name="T32" fmla="*/ 1052 w 2869"/>
                <a:gd name="T33" fmla="*/ 146 h 1815"/>
                <a:gd name="T34" fmla="*/ 945 w 2869"/>
                <a:gd name="T35" fmla="*/ 4 h 1815"/>
                <a:gd name="T36" fmla="*/ 824 w 2869"/>
                <a:gd name="T37" fmla="*/ 43 h 1815"/>
                <a:gd name="T38" fmla="*/ 675 w 2869"/>
                <a:gd name="T39" fmla="*/ 30 h 1815"/>
                <a:gd name="T40" fmla="*/ 435 w 2869"/>
                <a:gd name="T41" fmla="*/ 7 h 1815"/>
                <a:gd name="T42" fmla="*/ 519 w 2869"/>
                <a:gd name="T43" fmla="*/ 101 h 1815"/>
                <a:gd name="T44" fmla="*/ 656 w 2869"/>
                <a:gd name="T45" fmla="*/ 195 h 1815"/>
                <a:gd name="T46" fmla="*/ 583 w 2869"/>
                <a:gd name="T47" fmla="*/ 305 h 1815"/>
                <a:gd name="T48" fmla="*/ 444 w 2869"/>
                <a:gd name="T49" fmla="*/ 341 h 1815"/>
                <a:gd name="T50" fmla="*/ 451 w 2869"/>
                <a:gd name="T51" fmla="*/ 530 h 1815"/>
                <a:gd name="T52" fmla="*/ 498 w 2869"/>
                <a:gd name="T53" fmla="*/ 705 h 1815"/>
                <a:gd name="T54" fmla="*/ 649 w 2869"/>
                <a:gd name="T55" fmla="*/ 804 h 1815"/>
                <a:gd name="T56" fmla="*/ 631 w 2869"/>
                <a:gd name="T57" fmla="*/ 1055 h 1815"/>
                <a:gd name="T58" fmla="*/ 453 w 2869"/>
                <a:gd name="T59" fmla="*/ 1121 h 1815"/>
                <a:gd name="T60" fmla="*/ 351 w 2869"/>
                <a:gd name="T61" fmla="*/ 1154 h 1815"/>
                <a:gd name="T62" fmla="*/ 233 w 2869"/>
                <a:gd name="T63" fmla="*/ 1135 h 1815"/>
                <a:gd name="T64" fmla="*/ 104 w 2869"/>
                <a:gd name="T65" fmla="*/ 1164 h 1815"/>
                <a:gd name="T66" fmla="*/ 44 w 2869"/>
                <a:gd name="T67" fmla="*/ 1284 h 1815"/>
                <a:gd name="T68" fmla="*/ 54 w 2869"/>
                <a:gd name="T69" fmla="*/ 1462 h 1815"/>
                <a:gd name="T70" fmla="*/ 54 w 2869"/>
                <a:gd name="T71" fmla="*/ 1545 h 1815"/>
                <a:gd name="T72" fmla="*/ 169 w 2869"/>
                <a:gd name="T73" fmla="*/ 1580 h 1815"/>
                <a:gd name="T74" fmla="*/ 213 w 2869"/>
                <a:gd name="T75" fmla="*/ 1718 h 1815"/>
                <a:gd name="T76" fmla="*/ 314 w 2869"/>
                <a:gd name="T77" fmla="*/ 1807 h 1815"/>
                <a:gd name="T78" fmla="*/ 359 w 2869"/>
                <a:gd name="T79" fmla="*/ 1706 h 1815"/>
                <a:gd name="T80" fmla="*/ 485 w 2869"/>
                <a:gd name="T81" fmla="*/ 1586 h 1815"/>
                <a:gd name="T82" fmla="*/ 672 w 2869"/>
                <a:gd name="T83" fmla="*/ 1524 h 1815"/>
                <a:gd name="T84" fmla="*/ 835 w 2869"/>
                <a:gd name="T85" fmla="*/ 1528 h 1815"/>
                <a:gd name="T86" fmla="*/ 776 w 2869"/>
                <a:gd name="T87" fmla="*/ 1402 h 1815"/>
                <a:gd name="T88" fmla="*/ 891 w 2869"/>
                <a:gd name="T89" fmla="*/ 1362 h 1815"/>
                <a:gd name="T90" fmla="*/ 1093 w 2869"/>
                <a:gd name="T91" fmla="*/ 1429 h 1815"/>
                <a:gd name="T92" fmla="*/ 1278 w 2869"/>
                <a:gd name="T93" fmla="*/ 1471 h 1815"/>
                <a:gd name="T94" fmla="*/ 1405 w 2869"/>
                <a:gd name="T95" fmla="*/ 1574 h 1815"/>
                <a:gd name="T96" fmla="*/ 1504 w 2869"/>
                <a:gd name="T97" fmla="*/ 1589 h 1815"/>
                <a:gd name="T98" fmla="*/ 1654 w 2869"/>
                <a:gd name="T99" fmla="*/ 1511 h 1815"/>
                <a:gd name="T100" fmla="*/ 1732 w 2869"/>
                <a:gd name="T101" fmla="*/ 1543 h 1815"/>
                <a:gd name="T102" fmla="*/ 1751 w 2869"/>
                <a:gd name="T103" fmla="*/ 1646 h 1815"/>
                <a:gd name="T104" fmla="*/ 1919 w 2869"/>
                <a:gd name="T105" fmla="*/ 1478 h 1815"/>
                <a:gd name="T106" fmla="*/ 1970 w 2869"/>
                <a:gd name="T107" fmla="*/ 1598 h 1815"/>
                <a:gd name="T108" fmla="*/ 1982 w 2869"/>
                <a:gd name="T109" fmla="*/ 1733 h 1815"/>
                <a:gd name="T110" fmla="*/ 2044 w 2869"/>
                <a:gd name="T111" fmla="*/ 1796 h 1815"/>
                <a:gd name="T112" fmla="*/ 2182 w 2869"/>
                <a:gd name="T113" fmla="*/ 1726 h 1815"/>
                <a:gd name="T114" fmla="*/ 2350 w 2869"/>
                <a:gd name="T115" fmla="*/ 1644 h 1815"/>
                <a:gd name="T116" fmla="*/ 2436 w 2869"/>
                <a:gd name="T117" fmla="*/ 1588 h 1815"/>
                <a:gd name="T118" fmla="*/ 2520 w 2869"/>
                <a:gd name="T119" fmla="*/ 1573 h 1815"/>
                <a:gd name="T120" fmla="*/ 2592 w 2869"/>
                <a:gd name="T121" fmla="*/ 1519 h 1815"/>
                <a:gd name="T122" fmla="*/ 2772 w 2869"/>
                <a:gd name="T123" fmla="*/ 1466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1815">
                  <a:moveTo>
                    <a:pt x="2867" y="1427"/>
                  </a:moveTo>
                  <a:lnTo>
                    <a:pt x="2869" y="1424"/>
                  </a:lnTo>
                  <a:lnTo>
                    <a:pt x="2869" y="1422"/>
                  </a:lnTo>
                  <a:lnTo>
                    <a:pt x="2864" y="1405"/>
                  </a:lnTo>
                  <a:lnTo>
                    <a:pt x="2862" y="1396"/>
                  </a:lnTo>
                  <a:lnTo>
                    <a:pt x="2859" y="1386"/>
                  </a:lnTo>
                  <a:lnTo>
                    <a:pt x="2858" y="1377"/>
                  </a:lnTo>
                  <a:lnTo>
                    <a:pt x="2856" y="1367"/>
                  </a:lnTo>
                  <a:lnTo>
                    <a:pt x="2853" y="1359"/>
                  </a:lnTo>
                  <a:lnTo>
                    <a:pt x="2851" y="1351"/>
                  </a:lnTo>
                  <a:lnTo>
                    <a:pt x="2851" y="1343"/>
                  </a:lnTo>
                  <a:lnTo>
                    <a:pt x="2851" y="1335"/>
                  </a:lnTo>
                  <a:lnTo>
                    <a:pt x="2851" y="1327"/>
                  </a:lnTo>
                  <a:lnTo>
                    <a:pt x="2851" y="1318"/>
                  </a:lnTo>
                  <a:lnTo>
                    <a:pt x="2851" y="1309"/>
                  </a:lnTo>
                  <a:lnTo>
                    <a:pt x="2850" y="1299"/>
                  </a:lnTo>
                  <a:lnTo>
                    <a:pt x="2848" y="1290"/>
                  </a:lnTo>
                  <a:lnTo>
                    <a:pt x="2845" y="1280"/>
                  </a:lnTo>
                  <a:lnTo>
                    <a:pt x="2841" y="1270"/>
                  </a:lnTo>
                  <a:lnTo>
                    <a:pt x="2835" y="1260"/>
                  </a:lnTo>
                  <a:lnTo>
                    <a:pt x="2829" y="1252"/>
                  </a:lnTo>
                  <a:lnTo>
                    <a:pt x="2819" y="1238"/>
                  </a:lnTo>
                  <a:lnTo>
                    <a:pt x="2810" y="1228"/>
                  </a:lnTo>
                  <a:lnTo>
                    <a:pt x="2795" y="1221"/>
                  </a:lnTo>
                  <a:lnTo>
                    <a:pt x="2780" y="1216"/>
                  </a:lnTo>
                  <a:lnTo>
                    <a:pt x="2776" y="1214"/>
                  </a:lnTo>
                  <a:lnTo>
                    <a:pt x="2774" y="1210"/>
                  </a:lnTo>
                  <a:lnTo>
                    <a:pt x="2772" y="1205"/>
                  </a:lnTo>
                  <a:lnTo>
                    <a:pt x="2771" y="1200"/>
                  </a:lnTo>
                  <a:lnTo>
                    <a:pt x="2770" y="1195"/>
                  </a:lnTo>
                  <a:lnTo>
                    <a:pt x="2770" y="1189"/>
                  </a:lnTo>
                  <a:lnTo>
                    <a:pt x="2771" y="1183"/>
                  </a:lnTo>
                  <a:lnTo>
                    <a:pt x="2772" y="1177"/>
                  </a:lnTo>
                  <a:lnTo>
                    <a:pt x="2776" y="1167"/>
                  </a:lnTo>
                  <a:lnTo>
                    <a:pt x="2778" y="1158"/>
                  </a:lnTo>
                  <a:lnTo>
                    <a:pt x="2778" y="1154"/>
                  </a:lnTo>
                  <a:lnTo>
                    <a:pt x="2778" y="1150"/>
                  </a:lnTo>
                  <a:lnTo>
                    <a:pt x="2776" y="1145"/>
                  </a:lnTo>
                  <a:lnTo>
                    <a:pt x="2772" y="1140"/>
                  </a:lnTo>
                  <a:lnTo>
                    <a:pt x="2769" y="1135"/>
                  </a:lnTo>
                  <a:lnTo>
                    <a:pt x="2766" y="1131"/>
                  </a:lnTo>
                  <a:lnTo>
                    <a:pt x="2764" y="1126"/>
                  </a:lnTo>
                  <a:lnTo>
                    <a:pt x="2763" y="1121"/>
                  </a:lnTo>
                  <a:lnTo>
                    <a:pt x="2762" y="1112"/>
                  </a:lnTo>
                  <a:lnTo>
                    <a:pt x="2762" y="1103"/>
                  </a:lnTo>
                  <a:lnTo>
                    <a:pt x="2759" y="1095"/>
                  </a:lnTo>
                  <a:lnTo>
                    <a:pt x="2757" y="1089"/>
                  </a:lnTo>
                  <a:lnTo>
                    <a:pt x="2752" y="1085"/>
                  </a:lnTo>
                  <a:lnTo>
                    <a:pt x="2746" y="1083"/>
                  </a:lnTo>
                  <a:lnTo>
                    <a:pt x="2741" y="1082"/>
                  </a:lnTo>
                  <a:lnTo>
                    <a:pt x="2738" y="1080"/>
                  </a:lnTo>
                  <a:lnTo>
                    <a:pt x="2734" y="1076"/>
                  </a:lnTo>
                  <a:lnTo>
                    <a:pt x="2731" y="1072"/>
                  </a:lnTo>
                  <a:lnTo>
                    <a:pt x="2727" y="1068"/>
                  </a:lnTo>
                  <a:lnTo>
                    <a:pt x="2724" y="1063"/>
                  </a:lnTo>
                  <a:lnTo>
                    <a:pt x="2722" y="1058"/>
                  </a:lnTo>
                  <a:lnTo>
                    <a:pt x="2720" y="1052"/>
                  </a:lnTo>
                  <a:lnTo>
                    <a:pt x="2719" y="1046"/>
                  </a:lnTo>
                  <a:lnTo>
                    <a:pt x="2719" y="1040"/>
                  </a:lnTo>
                  <a:lnTo>
                    <a:pt x="2719" y="1036"/>
                  </a:lnTo>
                  <a:lnTo>
                    <a:pt x="2720" y="1031"/>
                  </a:lnTo>
                  <a:lnTo>
                    <a:pt x="2722" y="1027"/>
                  </a:lnTo>
                  <a:lnTo>
                    <a:pt x="2725" y="1024"/>
                  </a:lnTo>
                  <a:lnTo>
                    <a:pt x="2727" y="1020"/>
                  </a:lnTo>
                  <a:lnTo>
                    <a:pt x="2731" y="1017"/>
                  </a:lnTo>
                  <a:lnTo>
                    <a:pt x="2738" y="1011"/>
                  </a:lnTo>
                  <a:lnTo>
                    <a:pt x="2743" y="1006"/>
                  </a:lnTo>
                  <a:lnTo>
                    <a:pt x="2745" y="1001"/>
                  </a:lnTo>
                  <a:lnTo>
                    <a:pt x="2746" y="994"/>
                  </a:lnTo>
                  <a:lnTo>
                    <a:pt x="2745" y="986"/>
                  </a:lnTo>
                  <a:lnTo>
                    <a:pt x="2744" y="977"/>
                  </a:lnTo>
                  <a:lnTo>
                    <a:pt x="2745" y="974"/>
                  </a:lnTo>
                  <a:lnTo>
                    <a:pt x="2746" y="971"/>
                  </a:lnTo>
                  <a:lnTo>
                    <a:pt x="2749" y="968"/>
                  </a:lnTo>
                  <a:lnTo>
                    <a:pt x="2752" y="965"/>
                  </a:lnTo>
                  <a:lnTo>
                    <a:pt x="2762" y="962"/>
                  </a:lnTo>
                  <a:lnTo>
                    <a:pt x="2769" y="959"/>
                  </a:lnTo>
                  <a:lnTo>
                    <a:pt x="2776" y="956"/>
                  </a:lnTo>
                  <a:lnTo>
                    <a:pt x="2783" y="949"/>
                  </a:lnTo>
                  <a:lnTo>
                    <a:pt x="2793" y="938"/>
                  </a:lnTo>
                  <a:lnTo>
                    <a:pt x="2803" y="929"/>
                  </a:lnTo>
                  <a:lnTo>
                    <a:pt x="2813" y="919"/>
                  </a:lnTo>
                  <a:lnTo>
                    <a:pt x="2819" y="912"/>
                  </a:lnTo>
                  <a:lnTo>
                    <a:pt x="2820" y="908"/>
                  </a:lnTo>
                  <a:lnTo>
                    <a:pt x="2820" y="905"/>
                  </a:lnTo>
                  <a:lnTo>
                    <a:pt x="2819" y="902"/>
                  </a:lnTo>
                  <a:lnTo>
                    <a:pt x="2816" y="899"/>
                  </a:lnTo>
                  <a:lnTo>
                    <a:pt x="2808" y="895"/>
                  </a:lnTo>
                  <a:lnTo>
                    <a:pt x="2799" y="892"/>
                  </a:lnTo>
                  <a:lnTo>
                    <a:pt x="2789" y="889"/>
                  </a:lnTo>
                  <a:lnTo>
                    <a:pt x="2780" y="883"/>
                  </a:lnTo>
                  <a:lnTo>
                    <a:pt x="2775" y="880"/>
                  </a:lnTo>
                  <a:lnTo>
                    <a:pt x="2770" y="876"/>
                  </a:lnTo>
                  <a:lnTo>
                    <a:pt x="2766" y="872"/>
                  </a:lnTo>
                  <a:lnTo>
                    <a:pt x="2764" y="867"/>
                  </a:lnTo>
                  <a:lnTo>
                    <a:pt x="2758" y="857"/>
                  </a:lnTo>
                  <a:lnTo>
                    <a:pt x="2751" y="849"/>
                  </a:lnTo>
                  <a:lnTo>
                    <a:pt x="2747" y="847"/>
                  </a:lnTo>
                  <a:lnTo>
                    <a:pt x="2743" y="845"/>
                  </a:lnTo>
                  <a:lnTo>
                    <a:pt x="2737" y="844"/>
                  </a:lnTo>
                  <a:lnTo>
                    <a:pt x="2731" y="845"/>
                  </a:lnTo>
                  <a:lnTo>
                    <a:pt x="2720" y="849"/>
                  </a:lnTo>
                  <a:lnTo>
                    <a:pt x="2709" y="850"/>
                  </a:lnTo>
                  <a:lnTo>
                    <a:pt x="2706" y="850"/>
                  </a:lnTo>
                  <a:lnTo>
                    <a:pt x="2701" y="848"/>
                  </a:lnTo>
                  <a:lnTo>
                    <a:pt x="2698" y="845"/>
                  </a:lnTo>
                  <a:lnTo>
                    <a:pt x="2694" y="842"/>
                  </a:lnTo>
                  <a:lnTo>
                    <a:pt x="2687" y="832"/>
                  </a:lnTo>
                  <a:lnTo>
                    <a:pt x="2682" y="824"/>
                  </a:lnTo>
                  <a:lnTo>
                    <a:pt x="2678" y="822"/>
                  </a:lnTo>
                  <a:lnTo>
                    <a:pt x="2676" y="819"/>
                  </a:lnTo>
                  <a:lnTo>
                    <a:pt x="2674" y="819"/>
                  </a:lnTo>
                  <a:lnTo>
                    <a:pt x="2670" y="819"/>
                  </a:lnTo>
                  <a:lnTo>
                    <a:pt x="2656" y="826"/>
                  </a:lnTo>
                  <a:lnTo>
                    <a:pt x="2640" y="837"/>
                  </a:lnTo>
                  <a:lnTo>
                    <a:pt x="2637" y="838"/>
                  </a:lnTo>
                  <a:lnTo>
                    <a:pt x="2632" y="837"/>
                  </a:lnTo>
                  <a:lnTo>
                    <a:pt x="2629" y="835"/>
                  </a:lnTo>
                  <a:lnTo>
                    <a:pt x="2624" y="830"/>
                  </a:lnTo>
                  <a:lnTo>
                    <a:pt x="2617" y="819"/>
                  </a:lnTo>
                  <a:lnTo>
                    <a:pt x="2608" y="807"/>
                  </a:lnTo>
                  <a:lnTo>
                    <a:pt x="2602" y="793"/>
                  </a:lnTo>
                  <a:lnTo>
                    <a:pt x="2598" y="781"/>
                  </a:lnTo>
                  <a:lnTo>
                    <a:pt x="2595" y="775"/>
                  </a:lnTo>
                  <a:lnTo>
                    <a:pt x="2593" y="772"/>
                  </a:lnTo>
                  <a:lnTo>
                    <a:pt x="2589" y="768"/>
                  </a:lnTo>
                  <a:lnTo>
                    <a:pt x="2585" y="767"/>
                  </a:lnTo>
                  <a:lnTo>
                    <a:pt x="2579" y="766"/>
                  </a:lnTo>
                  <a:lnTo>
                    <a:pt x="2574" y="765"/>
                  </a:lnTo>
                  <a:lnTo>
                    <a:pt x="2570" y="763"/>
                  </a:lnTo>
                  <a:lnTo>
                    <a:pt x="2567" y="761"/>
                  </a:lnTo>
                  <a:lnTo>
                    <a:pt x="2563" y="757"/>
                  </a:lnTo>
                  <a:lnTo>
                    <a:pt x="2562" y="754"/>
                  </a:lnTo>
                  <a:lnTo>
                    <a:pt x="2562" y="750"/>
                  </a:lnTo>
                  <a:lnTo>
                    <a:pt x="2562" y="748"/>
                  </a:lnTo>
                  <a:lnTo>
                    <a:pt x="2562" y="747"/>
                  </a:lnTo>
                  <a:lnTo>
                    <a:pt x="2562" y="746"/>
                  </a:lnTo>
                  <a:lnTo>
                    <a:pt x="2561" y="744"/>
                  </a:lnTo>
                  <a:lnTo>
                    <a:pt x="2558" y="744"/>
                  </a:lnTo>
                  <a:lnTo>
                    <a:pt x="2552" y="746"/>
                  </a:lnTo>
                  <a:lnTo>
                    <a:pt x="2542" y="750"/>
                  </a:lnTo>
                  <a:lnTo>
                    <a:pt x="2532" y="753"/>
                  </a:lnTo>
                  <a:lnTo>
                    <a:pt x="2524" y="754"/>
                  </a:lnTo>
                  <a:lnTo>
                    <a:pt x="2520" y="754"/>
                  </a:lnTo>
                  <a:lnTo>
                    <a:pt x="2518" y="753"/>
                  </a:lnTo>
                  <a:lnTo>
                    <a:pt x="2517" y="751"/>
                  </a:lnTo>
                  <a:lnTo>
                    <a:pt x="2516" y="749"/>
                  </a:lnTo>
                  <a:lnTo>
                    <a:pt x="2516" y="744"/>
                  </a:lnTo>
                  <a:lnTo>
                    <a:pt x="2514" y="742"/>
                  </a:lnTo>
                  <a:lnTo>
                    <a:pt x="2512" y="741"/>
                  </a:lnTo>
                  <a:lnTo>
                    <a:pt x="2508" y="741"/>
                  </a:lnTo>
                  <a:lnTo>
                    <a:pt x="2504" y="741"/>
                  </a:lnTo>
                  <a:lnTo>
                    <a:pt x="2500" y="740"/>
                  </a:lnTo>
                  <a:lnTo>
                    <a:pt x="2497" y="736"/>
                  </a:lnTo>
                  <a:lnTo>
                    <a:pt x="2494" y="729"/>
                  </a:lnTo>
                  <a:lnTo>
                    <a:pt x="2494" y="724"/>
                  </a:lnTo>
                  <a:lnTo>
                    <a:pt x="2494" y="719"/>
                  </a:lnTo>
                  <a:lnTo>
                    <a:pt x="2495" y="713"/>
                  </a:lnTo>
                  <a:lnTo>
                    <a:pt x="2497" y="709"/>
                  </a:lnTo>
                  <a:lnTo>
                    <a:pt x="2499" y="698"/>
                  </a:lnTo>
                  <a:lnTo>
                    <a:pt x="2500" y="687"/>
                  </a:lnTo>
                  <a:lnTo>
                    <a:pt x="2499" y="683"/>
                  </a:lnTo>
                  <a:lnTo>
                    <a:pt x="2498" y="678"/>
                  </a:lnTo>
                  <a:lnTo>
                    <a:pt x="2494" y="674"/>
                  </a:lnTo>
                  <a:lnTo>
                    <a:pt x="2489" y="671"/>
                  </a:lnTo>
                  <a:lnTo>
                    <a:pt x="2485" y="668"/>
                  </a:lnTo>
                  <a:lnTo>
                    <a:pt x="2480" y="666"/>
                  </a:lnTo>
                  <a:lnTo>
                    <a:pt x="2474" y="666"/>
                  </a:lnTo>
                  <a:lnTo>
                    <a:pt x="2469" y="666"/>
                  </a:lnTo>
                  <a:lnTo>
                    <a:pt x="2465" y="669"/>
                  </a:lnTo>
                  <a:lnTo>
                    <a:pt x="2461" y="674"/>
                  </a:lnTo>
                  <a:lnTo>
                    <a:pt x="2459" y="680"/>
                  </a:lnTo>
                  <a:lnTo>
                    <a:pt x="2457" y="687"/>
                  </a:lnTo>
                  <a:lnTo>
                    <a:pt x="2454" y="703"/>
                  </a:lnTo>
                  <a:lnTo>
                    <a:pt x="2451" y="717"/>
                  </a:lnTo>
                  <a:lnTo>
                    <a:pt x="2449" y="722"/>
                  </a:lnTo>
                  <a:lnTo>
                    <a:pt x="2445" y="725"/>
                  </a:lnTo>
                  <a:lnTo>
                    <a:pt x="2442" y="728"/>
                  </a:lnTo>
                  <a:lnTo>
                    <a:pt x="2437" y="729"/>
                  </a:lnTo>
                  <a:lnTo>
                    <a:pt x="2426" y="731"/>
                  </a:lnTo>
                  <a:lnTo>
                    <a:pt x="2416" y="732"/>
                  </a:lnTo>
                  <a:lnTo>
                    <a:pt x="2402" y="735"/>
                  </a:lnTo>
                  <a:lnTo>
                    <a:pt x="2387" y="738"/>
                  </a:lnTo>
                  <a:lnTo>
                    <a:pt x="2380" y="740"/>
                  </a:lnTo>
                  <a:lnTo>
                    <a:pt x="2373" y="740"/>
                  </a:lnTo>
                  <a:lnTo>
                    <a:pt x="2367" y="740"/>
                  </a:lnTo>
                  <a:lnTo>
                    <a:pt x="2360" y="737"/>
                  </a:lnTo>
                  <a:lnTo>
                    <a:pt x="2354" y="735"/>
                  </a:lnTo>
                  <a:lnTo>
                    <a:pt x="2346" y="730"/>
                  </a:lnTo>
                  <a:lnTo>
                    <a:pt x="2337" y="725"/>
                  </a:lnTo>
                  <a:lnTo>
                    <a:pt x="2329" y="718"/>
                  </a:lnTo>
                  <a:lnTo>
                    <a:pt x="2314" y="706"/>
                  </a:lnTo>
                  <a:lnTo>
                    <a:pt x="2303" y="696"/>
                  </a:lnTo>
                  <a:lnTo>
                    <a:pt x="2299" y="691"/>
                  </a:lnTo>
                  <a:lnTo>
                    <a:pt x="2296" y="688"/>
                  </a:lnTo>
                  <a:lnTo>
                    <a:pt x="2293" y="686"/>
                  </a:lnTo>
                  <a:lnTo>
                    <a:pt x="2291" y="686"/>
                  </a:lnTo>
                  <a:lnTo>
                    <a:pt x="2285" y="687"/>
                  </a:lnTo>
                  <a:lnTo>
                    <a:pt x="2278" y="692"/>
                  </a:lnTo>
                  <a:lnTo>
                    <a:pt x="2273" y="694"/>
                  </a:lnTo>
                  <a:lnTo>
                    <a:pt x="2270" y="694"/>
                  </a:lnTo>
                  <a:lnTo>
                    <a:pt x="2267" y="693"/>
                  </a:lnTo>
                  <a:lnTo>
                    <a:pt x="2264" y="691"/>
                  </a:lnTo>
                  <a:lnTo>
                    <a:pt x="2262" y="687"/>
                  </a:lnTo>
                  <a:lnTo>
                    <a:pt x="2261" y="683"/>
                  </a:lnTo>
                  <a:lnTo>
                    <a:pt x="2261" y="678"/>
                  </a:lnTo>
                  <a:lnTo>
                    <a:pt x="2261" y="674"/>
                  </a:lnTo>
                  <a:lnTo>
                    <a:pt x="2267" y="659"/>
                  </a:lnTo>
                  <a:lnTo>
                    <a:pt x="2274" y="643"/>
                  </a:lnTo>
                  <a:lnTo>
                    <a:pt x="2274" y="633"/>
                  </a:lnTo>
                  <a:lnTo>
                    <a:pt x="2274" y="621"/>
                  </a:lnTo>
                  <a:lnTo>
                    <a:pt x="2273" y="616"/>
                  </a:lnTo>
                  <a:lnTo>
                    <a:pt x="2271" y="611"/>
                  </a:lnTo>
                  <a:lnTo>
                    <a:pt x="2267" y="609"/>
                  </a:lnTo>
                  <a:lnTo>
                    <a:pt x="2264" y="608"/>
                  </a:lnTo>
                  <a:lnTo>
                    <a:pt x="2248" y="616"/>
                  </a:lnTo>
                  <a:lnTo>
                    <a:pt x="2232" y="623"/>
                  </a:lnTo>
                  <a:lnTo>
                    <a:pt x="2218" y="624"/>
                  </a:lnTo>
                  <a:lnTo>
                    <a:pt x="2203" y="623"/>
                  </a:lnTo>
                  <a:lnTo>
                    <a:pt x="2189" y="622"/>
                  </a:lnTo>
                  <a:lnTo>
                    <a:pt x="2179" y="620"/>
                  </a:lnTo>
                  <a:lnTo>
                    <a:pt x="2171" y="614"/>
                  </a:lnTo>
                  <a:lnTo>
                    <a:pt x="2159" y="603"/>
                  </a:lnTo>
                  <a:lnTo>
                    <a:pt x="2148" y="592"/>
                  </a:lnTo>
                  <a:lnTo>
                    <a:pt x="2140" y="583"/>
                  </a:lnTo>
                  <a:lnTo>
                    <a:pt x="2136" y="579"/>
                  </a:lnTo>
                  <a:lnTo>
                    <a:pt x="2133" y="576"/>
                  </a:lnTo>
                  <a:lnTo>
                    <a:pt x="2129" y="573"/>
                  </a:lnTo>
                  <a:lnTo>
                    <a:pt x="2126" y="572"/>
                  </a:lnTo>
                  <a:lnTo>
                    <a:pt x="2122" y="572"/>
                  </a:lnTo>
                  <a:lnTo>
                    <a:pt x="2119" y="573"/>
                  </a:lnTo>
                  <a:lnTo>
                    <a:pt x="2115" y="577"/>
                  </a:lnTo>
                  <a:lnTo>
                    <a:pt x="2110" y="581"/>
                  </a:lnTo>
                  <a:lnTo>
                    <a:pt x="2102" y="596"/>
                  </a:lnTo>
                  <a:lnTo>
                    <a:pt x="2094" y="609"/>
                  </a:lnTo>
                  <a:lnTo>
                    <a:pt x="2089" y="615"/>
                  </a:lnTo>
                  <a:lnTo>
                    <a:pt x="2084" y="621"/>
                  </a:lnTo>
                  <a:lnTo>
                    <a:pt x="2078" y="625"/>
                  </a:lnTo>
                  <a:lnTo>
                    <a:pt x="2073" y="629"/>
                  </a:lnTo>
                  <a:lnTo>
                    <a:pt x="2063" y="635"/>
                  </a:lnTo>
                  <a:lnTo>
                    <a:pt x="2053" y="637"/>
                  </a:lnTo>
                  <a:lnTo>
                    <a:pt x="2050" y="637"/>
                  </a:lnTo>
                  <a:lnTo>
                    <a:pt x="2047" y="636"/>
                  </a:lnTo>
                  <a:lnTo>
                    <a:pt x="2045" y="635"/>
                  </a:lnTo>
                  <a:lnTo>
                    <a:pt x="2044" y="633"/>
                  </a:lnTo>
                  <a:lnTo>
                    <a:pt x="2043" y="624"/>
                  </a:lnTo>
                  <a:lnTo>
                    <a:pt x="2043" y="615"/>
                  </a:lnTo>
                  <a:lnTo>
                    <a:pt x="2044" y="604"/>
                  </a:lnTo>
                  <a:lnTo>
                    <a:pt x="2045" y="591"/>
                  </a:lnTo>
                  <a:lnTo>
                    <a:pt x="2044" y="586"/>
                  </a:lnTo>
                  <a:lnTo>
                    <a:pt x="2043" y="583"/>
                  </a:lnTo>
                  <a:lnTo>
                    <a:pt x="2040" y="579"/>
                  </a:lnTo>
                  <a:lnTo>
                    <a:pt x="2038" y="578"/>
                  </a:lnTo>
                  <a:lnTo>
                    <a:pt x="2034" y="578"/>
                  </a:lnTo>
                  <a:lnTo>
                    <a:pt x="2032" y="579"/>
                  </a:lnTo>
                  <a:lnTo>
                    <a:pt x="2028" y="580"/>
                  </a:lnTo>
                  <a:lnTo>
                    <a:pt x="2026" y="583"/>
                  </a:lnTo>
                  <a:lnTo>
                    <a:pt x="2022" y="587"/>
                  </a:lnTo>
                  <a:lnTo>
                    <a:pt x="2018" y="591"/>
                  </a:lnTo>
                  <a:lnTo>
                    <a:pt x="2015" y="592"/>
                  </a:lnTo>
                  <a:lnTo>
                    <a:pt x="2013" y="592"/>
                  </a:lnTo>
                  <a:lnTo>
                    <a:pt x="2010" y="591"/>
                  </a:lnTo>
                  <a:lnTo>
                    <a:pt x="2008" y="590"/>
                  </a:lnTo>
                  <a:lnTo>
                    <a:pt x="2004" y="584"/>
                  </a:lnTo>
                  <a:lnTo>
                    <a:pt x="2002" y="577"/>
                  </a:lnTo>
                  <a:lnTo>
                    <a:pt x="2000" y="567"/>
                  </a:lnTo>
                  <a:lnTo>
                    <a:pt x="1997" y="558"/>
                  </a:lnTo>
                  <a:lnTo>
                    <a:pt x="1994" y="547"/>
                  </a:lnTo>
                  <a:lnTo>
                    <a:pt x="1990" y="540"/>
                  </a:lnTo>
                  <a:lnTo>
                    <a:pt x="1987" y="535"/>
                  </a:lnTo>
                  <a:lnTo>
                    <a:pt x="1983" y="533"/>
                  </a:lnTo>
                  <a:lnTo>
                    <a:pt x="1978" y="530"/>
                  </a:lnTo>
                  <a:lnTo>
                    <a:pt x="1975" y="529"/>
                  </a:lnTo>
                  <a:lnTo>
                    <a:pt x="1972" y="527"/>
                  </a:lnTo>
                  <a:lnTo>
                    <a:pt x="1971" y="522"/>
                  </a:lnTo>
                  <a:lnTo>
                    <a:pt x="1971" y="516"/>
                  </a:lnTo>
                  <a:lnTo>
                    <a:pt x="1971" y="510"/>
                  </a:lnTo>
                  <a:lnTo>
                    <a:pt x="1970" y="504"/>
                  </a:lnTo>
                  <a:lnTo>
                    <a:pt x="1966" y="497"/>
                  </a:lnTo>
                  <a:lnTo>
                    <a:pt x="1964" y="494"/>
                  </a:lnTo>
                  <a:lnTo>
                    <a:pt x="1963" y="490"/>
                  </a:lnTo>
                  <a:lnTo>
                    <a:pt x="1962" y="486"/>
                  </a:lnTo>
                  <a:lnTo>
                    <a:pt x="1963" y="482"/>
                  </a:lnTo>
                  <a:lnTo>
                    <a:pt x="1964" y="472"/>
                  </a:lnTo>
                  <a:lnTo>
                    <a:pt x="1969" y="461"/>
                  </a:lnTo>
                  <a:lnTo>
                    <a:pt x="1971" y="457"/>
                  </a:lnTo>
                  <a:lnTo>
                    <a:pt x="1972" y="452"/>
                  </a:lnTo>
                  <a:lnTo>
                    <a:pt x="1972" y="447"/>
                  </a:lnTo>
                  <a:lnTo>
                    <a:pt x="1972" y="444"/>
                  </a:lnTo>
                  <a:lnTo>
                    <a:pt x="1970" y="439"/>
                  </a:lnTo>
                  <a:lnTo>
                    <a:pt x="1965" y="433"/>
                  </a:lnTo>
                  <a:lnTo>
                    <a:pt x="1960" y="427"/>
                  </a:lnTo>
                  <a:lnTo>
                    <a:pt x="1958" y="420"/>
                  </a:lnTo>
                  <a:lnTo>
                    <a:pt x="1957" y="415"/>
                  </a:lnTo>
                  <a:lnTo>
                    <a:pt x="1957" y="412"/>
                  </a:lnTo>
                  <a:lnTo>
                    <a:pt x="1958" y="409"/>
                  </a:lnTo>
                  <a:lnTo>
                    <a:pt x="1959" y="407"/>
                  </a:lnTo>
                  <a:lnTo>
                    <a:pt x="1964" y="401"/>
                  </a:lnTo>
                  <a:lnTo>
                    <a:pt x="1968" y="394"/>
                  </a:lnTo>
                  <a:lnTo>
                    <a:pt x="1970" y="390"/>
                  </a:lnTo>
                  <a:lnTo>
                    <a:pt x="1970" y="385"/>
                  </a:lnTo>
                  <a:lnTo>
                    <a:pt x="1971" y="381"/>
                  </a:lnTo>
                  <a:lnTo>
                    <a:pt x="1970" y="377"/>
                  </a:lnTo>
                  <a:lnTo>
                    <a:pt x="1966" y="365"/>
                  </a:lnTo>
                  <a:lnTo>
                    <a:pt x="1963" y="351"/>
                  </a:lnTo>
                  <a:lnTo>
                    <a:pt x="1960" y="345"/>
                  </a:lnTo>
                  <a:lnTo>
                    <a:pt x="1959" y="340"/>
                  </a:lnTo>
                  <a:lnTo>
                    <a:pt x="1957" y="339"/>
                  </a:lnTo>
                  <a:lnTo>
                    <a:pt x="1956" y="338"/>
                  </a:lnTo>
                  <a:lnTo>
                    <a:pt x="1952" y="338"/>
                  </a:lnTo>
                  <a:lnTo>
                    <a:pt x="1949" y="339"/>
                  </a:lnTo>
                  <a:lnTo>
                    <a:pt x="1939" y="341"/>
                  </a:lnTo>
                  <a:lnTo>
                    <a:pt x="1931" y="346"/>
                  </a:lnTo>
                  <a:lnTo>
                    <a:pt x="1915" y="360"/>
                  </a:lnTo>
                  <a:lnTo>
                    <a:pt x="1897" y="377"/>
                  </a:lnTo>
                  <a:lnTo>
                    <a:pt x="1894" y="379"/>
                  </a:lnTo>
                  <a:lnTo>
                    <a:pt x="1889" y="382"/>
                  </a:lnTo>
                  <a:lnTo>
                    <a:pt x="1884" y="384"/>
                  </a:lnTo>
                  <a:lnTo>
                    <a:pt x="1881" y="384"/>
                  </a:lnTo>
                  <a:lnTo>
                    <a:pt x="1873" y="385"/>
                  </a:lnTo>
                  <a:lnTo>
                    <a:pt x="1865" y="385"/>
                  </a:lnTo>
                  <a:lnTo>
                    <a:pt x="1861" y="385"/>
                  </a:lnTo>
                  <a:lnTo>
                    <a:pt x="1858" y="387"/>
                  </a:lnTo>
                  <a:lnTo>
                    <a:pt x="1855" y="390"/>
                  </a:lnTo>
                  <a:lnTo>
                    <a:pt x="1849" y="395"/>
                  </a:lnTo>
                  <a:lnTo>
                    <a:pt x="1846" y="397"/>
                  </a:lnTo>
                  <a:lnTo>
                    <a:pt x="1843" y="400"/>
                  </a:lnTo>
                  <a:lnTo>
                    <a:pt x="1838" y="401"/>
                  </a:lnTo>
                  <a:lnTo>
                    <a:pt x="1834" y="402"/>
                  </a:lnTo>
                  <a:lnTo>
                    <a:pt x="1831" y="403"/>
                  </a:lnTo>
                  <a:lnTo>
                    <a:pt x="1826" y="402"/>
                  </a:lnTo>
                  <a:lnTo>
                    <a:pt x="1823" y="401"/>
                  </a:lnTo>
                  <a:lnTo>
                    <a:pt x="1818" y="400"/>
                  </a:lnTo>
                  <a:lnTo>
                    <a:pt x="1813" y="397"/>
                  </a:lnTo>
                  <a:lnTo>
                    <a:pt x="1808" y="394"/>
                  </a:lnTo>
                  <a:lnTo>
                    <a:pt x="1804" y="390"/>
                  </a:lnTo>
                  <a:lnTo>
                    <a:pt x="1800" y="387"/>
                  </a:lnTo>
                  <a:lnTo>
                    <a:pt x="1794" y="377"/>
                  </a:lnTo>
                  <a:lnTo>
                    <a:pt x="1789" y="369"/>
                  </a:lnTo>
                  <a:lnTo>
                    <a:pt x="1785" y="360"/>
                  </a:lnTo>
                  <a:lnTo>
                    <a:pt x="1780" y="356"/>
                  </a:lnTo>
                  <a:lnTo>
                    <a:pt x="1773" y="352"/>
                  </a:lnTo>
                  <a:lnTo>
                    <a:pt x="1764" y="351"/>
                  </a:lnTo>
                  <a:lnTo>
                    <a:pt x="1758" y="351"/>
                  </a:lnTo>
                  <a:lnTo>
                    <a:pt x="1755" y="352"/>
                  </a:lnTo>
                  <a:lnTo>
                    <a:pt x="1751" y="353"/>
                  </a:lnTo>
                  <a:lnTo>
                    <a:pt x="1749" y="354"/>
                  </a:lnTo>
                  <a:lnTo>
                    <a:pt x="1744" y="359"/>
                  </a:lnTo>
                  <a:lnTo>
                    <a:pt x="1741" y="364"/>
                  </a:lnTo>
                  <a:lnTo>
                    <a:pt x="1738" y="368"/>
                  </a:lnTo>
                  <a:lnTo>
                    <a:pt x="1736" y="369"/>
                  </a:lnTo>
                  <a:lnTo>
                    <a:pt x="1733" y="370"/>
                  </a:lnTo>
                  <a:lnTo>
                    <a:pt x="1731" y="371"/>
                  </a:lnTo>
                  <a:lnTo>
                    <a:pt x="1725" y="370"/>
                  </a:lnTo>
                  <a:lnTo>
                    <a:pt x="1720" y="366"/>
                  </a:lnTo>
                  <a:lnTo>
                    <a:pt x="1717" y="363"/>
                  </a:lnTo>
                  <a:lnTo>
                    <a:pt x="1714" y="360"/>
                  </a:lnTo>
                  <a:lnTo>
                    <a:pt x="1708" y="357"/>
                  </a:lnTo>
                  <a:lnTo>
                    <a:pt x="1699" y="354"/>
                  </a:lnTo>
                  <a:lnTo>
                    <a:pt x="1693" y="353"/>
                  </a:lnTo>
                  <a:lnTo>
                    <a:pt x="1687" y="354"/>
                  </a:lnTo>
                  <a:lnTo>
                    <a:pt x="1681" y="356"/>
                  </a:lnTo>
                  <a:lnTo>
                    <a:pt x="1675" y="358"/>
                  </a:lnTo>
                  <a:lnTo>
                    <a:pt x="1662" y="364"/>
                  </a:lnTo>
                  <a:lnTo>
                    <a:pt x="1648" y="368"/>
                  </a:lnTo>
                  <a:lnTo>
                    <a:pt x="1634" y="372"/>
                  </a:lnTo>
                  <a:lnTo>
                    <a:pt x="1619" y="378"/>
                  </a:lnTo>
                  <a:lnTo>
                    <a:pt x="1613" y="381"/>
                  </a:lnTo>
                  <a:lnTo>
                    <a:pt x="1606" y="383"/>
                  </a:lnTo>
                  <a:lnTo>
                    <a:pt x="1600" y="384"/>
                  </a:lnTo>
                  <a:lnTo>
                    <a:pt x="1596" y="385"/>
                  </a:lnTo>
                  <a:lnTo>
                    <a:pt x="1584" y="384"/>
                  </a:lnTo>
                  <a:lnTo>
                    <a:pt x="1572" y="382"/>
                  </a:lnTo>
                  <a:lnTo>
                    <a:pt x="1556" y="381"/>
                  </a:lnTo>
                  <a:lnTo>
                    <a:pt x="1537" y="379"/>
                  </a:lnTo>
                  <a:lnTo>
                    <a:pt x="1516" y="381"/>
                  </a:lnTo>
                  <a:lnTo>
                    <a:pt x="1496" y="383"/>
                  </a:lnTo>
                  <a:lnTo>
                    <a:pt x="1479" y="387"/>
                  </a:lnTo>
                  <a:lnTo>
                    <a:pt x="1466" y="390"/>
                  </a:lnTo>
                  <a:lnTo>
                    <a:pt x="1456" y="391"/>
                  </a:lnTo>
                  <a:lnTo>
                    <a:pt x="1445" y="393"/>
                  </a:lnTo>
                  <a:lnTo>
                    <a:pt x="1439" y="391"/>
                  </a:lnTo>
                  <a:lnTo>
                    <a:pt x="1434" y="390"/>
                  </a:lnTo>
                  <a:lnTo>
                    <a:pt x="1428" y="389"/>
                  </a:lnTo>
                  <a:lnTo>
                    <a:pt x="1423" y="387"/>
                  </a:lnTo>
                  <a:lnTo>
                    <a:pt x="1411" y="379"/>
                  </a:lnTo>
                  <a:lnTo>
                    <a:pt x="1397" y="372"/>
                  </a:lnTo>
                  <a:lnTo>
                    <a:pt x="1384" y="366"/>
                  </a:lnTo>
                  <a:lnTo>
                    <a:pt x="1376" y="360"/>
                  </a:lnTo>
                  <a:lnTo>
                    <a:pt x="1370" y="356"/>
                  </a:lnTo>
                  <a:lnTo>
                    <a:pt x="1364" y="351"/>
                  </a:lnTo>
                  <a:lnTo>
                    <a:pt x="1354" y="349"/>
                  </a:lnTo>
                  <a:lnTo>
                    <a:pt x="1341" y="347"/>
                  </a:lnTo>
                  <a:lnTo>
                    <a:pt x="1334" y="347"/>
                  </a:lnTo>
                  <a:lnTo>
                    <a:pt x="1329" y="346"/>
                  </a:lnTo>
                  <a:lnTo>
                    <a:pt x="1325" y="345"/>
                  </a:lnTo>
                  <a:lnTo>
                    <a:pt x="1321" y="343"/>
                  </a:lnTo>
                  <a:lnTo>
                    <a:pt x="1315" y="337"/>
                  </a:lnTo>
                  <a:lnTo>
                    <a:pt x="1308" y="331"/>
                  </a:lnTo>
                  <a:lnTo>
                    <a:pt x="1298" y="325"/>
                  </a:lnTo>
                  <a:lnTo>
                    <a:pt x="1288" y="321"/>
                  </a:lnTo>
                  <a:lnTo>
                    <a:pt x="1276" y="319"/>
                  </a:lnTo>
                  <a:lnTo>
                    <a:pt x="1265" y="318"/>
                  </a:lnTo>
                  <a:lnTo>
                    <a:pt x="1260" y="316"/>
                  </a:lnTo>
                  <a:lnTo>
                    <a:pt x="1256" y="315"/>
                  </a:lnTo>
                  <a:lnTo>
                    <a:pt x="1251" y="313"/>
                  </a:lnTo>
                  <a:lnTo>
                    <a:pt x="1247" y="310"/>
                  </a:lnTo>
                  <a:lnTo>
                    <a:pt x="1241" y="302"/>
                  </a:lnTo>
                  <a:lnTo>
                    <a:pt x="1235" y="293"/>
                  </a:lnTo>
                  <a:lnTo>
                    <a:pt x="1233" y="289"/>
                  </a:lnTo>
                  <a:lnTo>
                    <a:pt x="1229" y="288"/>
                  </a:lnTo>
                  <a:lnTo>
                    <a:pt x="1225" y="287"/>
                  </a:lnTo>
                  <a:lnTo>
                    <a:pt x="1220" y="288"/>
                  </a:lnTo>
                  <a:lnTo>
                    <a:pt x="1208" y="290"/>
                  </a:lnTo>
                  <a:lnTo>
                    <a:pt x="1196" y="290"/>
                  </a:lnTo>
                  <a:lnTo>
                    <a:pt x="1187" y="289"/>
                  </a:lnTo>
                  <a:lnTo>
                    <a:pt x="1178" y="286"/>
                  </a:lnTo>
                  <a:lnTo>
                    <a:pt x="1170" y="281"/>
                  </a:lnTo>
                  <a:lnTo>
                    <a:pt x="1159" y="272"/>
                  </a:lnTo>
                  <a:lnTo>
                    <a:pt x="1149" y="262"/>
                  </a:lnTo>
                  <a:lnTo>
                    <a:pt x="1139" y="251"/>
                  </a:lnTo>
                  <a:lnTo>
                    <a:pt x="1132" y="242"/>
                  </a:lnTo>
                  <a:lnTo>
                    <a:pt x="1126" y="233"/>
                  </a:lnTo>
                  <a:lnTo>
                    <a:pt x="1121" y="225"/>
                  </a:lnTo>
                  <a:lnTo>
                    <a:pt x="1115" y="213"/>
                  </a:lnTo>
                  <a:lnTo>
                    <a:pt x="1114" y="207"/>
                  </a:lnTo>
                  <a:lnTo>
                    <a:pt x="1113" y="202"/>
                  </a:lnTo>
                  <a:lnTo>
                    <a:pt x="1113" y="198"/>
                  </a:lnTo>
                  <a:lnTo>
                    <a:pt x="1113" y="193"/>
                  </a:lnTo>
                  <a:lnTo>
                    <a:pt x="1114" y="189"/>
                  </a:lnTo>
                  <a:lnTo>
                    <a:pt x="1115" y="187"/>
                  </a:lnTo>
                  <a:lnTo>
                    <a:pt x="1115" y="183"/>
                  </a:lnTo>
                  <a:lnTo>
                    <a:pt x="1114" y="181"/>
                  </a:lnTo>
                  <a:lnTo>
                    <a:pt x="1113" y="179"/>
                  </a:lnTo>
                  <a:lnTo>
                    <a:pt x="1109" y="176"/>
                  </a:lnTo>
                  <a:lnTo>
                    <a:pt x="1106" y="175"/>
                  </a:lnTo>
                  <a:lnTo>
                    <a:pt x="1102" y="174"/>
                  </a:lnTo>
                  <a:lnTo>
                    <a:pt x="1090" y="170"/>
                  </a:lnTo>
                  <a:lnTo>
                    <a:pt x="1077" y="164"/>
                  </a:lnTo>
                  <a:lnTo>
                    <a:pt x="1064" y="157"/>
                  </a:lnTo>
                  <a:lnTo>
                    <a:pt x="1056" y="150"/>
                  </a:lnTo>
                  <a:lnTo>
                    <a:pt x="1052" y="146"/>
                  </a:lnTo>
                  <a:lnTo>
                    <a:pt x="1050" y="142"/>
                  </a:lnTo>
                  <a:lnTo>
                    <a:pt x="1049" y="136"/>
                  </a:lnTo>
                  <a:lnTo>
                    <a:pt x="1048" y="129"/>
                  </a:lnTo>
                  <a:lnTo>
                    <a:pt x="1046" y="117"/>
                  </a:lnTo>
                  <a:lnTo>
                    <a:pt x="1048" y="105"/>
                  </a:lnTo>
                  <a:lnTo>
                    <a:pt x="1048" y="100"/>
                  </a:lnTo>
                  <a:lnTo>
                    <a:pt x="1046" y="97"/>
                  </a:lnTo>
                  <a:lnTo>
                    <a:pt x="1045" y="93"/>
                  </a:lnTo>
                  <a:lnTo>
                    <a:pt x="1044" y="89"/>
                  </a:lnTo>
                  <a:lnTo>
                    <a:pt x="1042" y="87"/>
                  </a:lnTo>
                  <a:lnTo>
                    <a:pt x="1039" y="83"/>
                  </a:lnTo>
                  <a:lnTo>
                    <a:pt x="1036" y="82"/>
                  </a:lnTo>
                  <a:lnTo>
                    <a:pt x="1032" y="80"/>
                  </a:lnTo>
                  <a:lnTo>
                    <a:pt x="1024" y="76"/>
                  </a:lnTo>
                  <a:lnTo>
                    <a:pt x="1018" y="72"/>
                  </a:lnTo>
                  <a:lnTo>
                    <a:pt x="1013" y="67"/>
                  </a:lnTo>
                  <a:lnTo>
                    <a:pt x="1011" y="61"/>
                  </a:lnTo>
                  <a:lnTo>
                    <a:pt x="1008" y="54"/>
                  </a:lnTo>
                  <a:lnTo>
                    <a:pt x="1006" y="48"/>
                  </a:lnTo>
                  <a:lnTo>
                    <a:pt x="1002" y="42"/>
                  </a:lnTo>
                  <a:lnTo>
                    <a:pt x="996" y="36"/>
                  </a:lnTo>
                  <a:lnTo>
                    <a:pt x="981" y="24"/>
                  </a:lnTo>
                  <a:lnTo>
                    <a:pt x="962" y="9"/>
                  </a:lnTo>
                  <a:lnTo>
                    <a:pt x="952" y="1"/>
                  </a:lnTo>
                  <a:lnTo>
                    <a:pt x="949" y="0"/>
                  </a:lnTo>
                  <a:lnTo>
                    <a:pt x="945" y="4"/>
                  </a:lnTo>
                  <a:lnTo>
                    <a:pt x="939" y="12"/>
                  </a:lnTo>
                  <a:lnTo>
                    <a:pt x="935" y="18"/>
                  </a:lnTo>
                  <a:lnTo>
                    <a:pt x="931" y="19"/>
                  </a:lnTo>
                  <a:lnTo>
                    <a:pt x="927" y="19"/>
                  </a:lnTo>
                  <a:lnTo>
                    <a:pt x="923" y="17"/>
                  </a:lnTo>
                  <a:lnTo>
                    <a:pt x="919" y="16"/>
                  </a:lnTo>
                  <a:lnTo>
                    <a:pt x="916" y="17"/>
                  </a:lnTo>
                  <a:lnTo>
                    <a:pt x="911" y="18"/>
                  </a:lnTo>
                  <a:lnTo>
                    <a:pt x="907" y="19"/>
                  </a:lnTo>
                  <a:lnTo>
                    <a:pt x="899" y="25"/>
                  </a:lnTo>
                  <a:lnTo>
                    <a:pt x="889" y="32"/>
                  </a:lnTo>
                  <a:lnTo>
                    <a:pt x="873" y="43"/>
                  </a:lnTo>
                  <a:lnTo>
                    <a:pt x="861" y="50"/>
                  </a:lnTo>
                  <a:lnTo>
                    <a:pt x="860" y="53"/>
                  </a:lnTo>
                  <a:lnTo>
                    <a:pt x="857" y="54"/>
                  </a:lnTo>
                  <a:lnTo>
                    <a:pt x="855" y="54"/>
                  </a:lnTo>
                  <a:lnTo>
                    <a:pt x="851" y="55"/>
                  </a:lnTo>
                  <a:lnTo>
                    <a:pt x="849" y="54"/>
                  </a:lnTo>
                  <a:lnTo>
                    <a:pt x="847" y="53"/>
                  </a:lnTo>
                  <a:lnTo>
                    <a:pt x="844" y="51"/>
                  </a:lnTo>
                  <a:lnTo>
                    <a:pt x="842" y="48"/>
                  </a:lnTo>
                  <a:lnTo>
                    <a:pt x="839" y="44"/>
                  </a:lnTo>
                  <a:lnTo>
                    <a:pt x="836" y="42"/>
                  </a:lnTo>
                  <a:lnTo>
                    <a:pt x="834" y="42"/>
                  </a:lnTo>
                  <a:lnTo>
                    <a:pt x="829" y="43"/>
                  </a:lnTo>
                  <a:lnTo>
                    <a:pt x="824" y="43"/>
                  </a:lnTo>
                  <a:lnTo>
                    <a:pt x="820" y="41"/>
                  </a:lnTo>
                  <a:lnTo>
                    <a:pt x="819" y="36"/>
                  </a:lnTo>
                  <a:lnTo>
                    <a:pt x="817" y="26"/>
                  </a:lnTo>
                  <a:lnTo>
                    <a:pt x="816" y="16"/>
                  </a:lnTo>
                  <a:lnTo>
                    <a:pt x="812" y="9"/>
                  </a:lnTo>
                  <a:lnTo>
                    <a:pt x="809" y="5"/>
                  </a:lnTo>
                  <a:lnTo>
                    <a:pt x="805" y="1"/>
                  </a:lnTo>
                  <a:lnTo>
                    <a:pt x="803" y="1"/>
                  </a:lnTo>
                  <a:lnTo>
                    <a:pt x="800" y="1"/>
                  </a:lnTo>
                  <a:lnTo>
                    <a:pt x="798" y="1"/>
                  </a:lnTo>
                  <a:lnTo>
                    <a:pt x="796" y="3"/>
                  </a:lnTo>
                  <a:lnTo>
                    <a:pt x="790" y="7"/>
                  </a:lnTo>
                  <a:lnTo>
                    <a:pt x="785" y="13"/>
                  </a:lnTo>
                  <a:lnTo>
                    <a:pt x="779" y="18"/>
                  </a:lnTo>
                  <a:lnTo>
                    <a:pt x="773" y="22"/>
                  </a:lnTo>
                  <a:lnTo>
                    <a:pt x="766" y="24"/>
                  </a:lnTo>
                  <a:lnTo>
                    <a:pt x="756" y="26"/>
                  </a:lnTo>
                  <a:lnTo>
                    <a:pt x="744" y="26"/>
                  </a:lnTo>
                  <a:lnTo>
                    <a:pt x="734" y="28"/>
                  </a:lnTo>
                  <a:lnTo>
                    <a:pt x="722" y="30"/>
                  </a:lnTo>
                  <a:lnTo>
                    <a:pt x="708" y="34"/>
                  </a:lnTo>
                  <a:lnTo>
                    <a:pt x="700" y="35"/>
                  </a:lnTo>
                  <a:lnTo>
                    <a:pt x="694" y="36"/>
                  </a:lnTo>
                  <a:lnTo>
                    <a:pt x="689" y="35"/>
                  </a:lnTo>
                  <a:lnTo>
                    <a:pt x="684" y="34"/>
                  </a:lnTo>
                  <a:lnTo>
                    <a:pt x="675" y="30"/>
                  </a:lnTo>
                  <a:lnTo>
                    <a:pt x="667" y="25"/>
                  </a:lnTo>
                  <a:lnTo>
                    <a:pt x="664" y="22"/>
                  </a:lnTo>
                  <a:lnTo>
                    <a:pt x="658" y="19"/>
                  </a:lnTo>
                  <a:lnTo>
                    <a:pt x="652" y="18"/>
                  </a:lnTo>
                  <a:lnTo>
                    <a:pt x="646" y="17"/>
                  </a:lnTo>
                  <a:lnTo>
                    <a:pt x="633" y="16"/>
                  </a:lnTo>
                  <a:lnTo>
                    <a:pt x="622" y="17"/>
                  </a:lnTo>
                  <a:lnTo>
                    <a:pt x="611" y="18"/>
                  </a:lnTo>
                  <a:lnTo>
                    <a:pt x="598" y="18"/>
                  </a:lnTo>
                  <a:lnTo>
                    <a:pt x="583" y="17"/>
                  </a:lnTo>
                  <a:lnTo>
                    <a:pt x="568" y="13"/>
                  </a:lnTo>
                  <a:lnTo>
                    <a:pt x="553" y="10"/>
                  </a:lnTo>
                  <a:lnTo>
                    <a:pt x="538" y="7"/>
                  </a:lnTo>
                  <a:lnTo>
                    <a:pt x="523" y="7"/>
                  </a:lnTo>
                  <a:lnTo>
                    <a:pt x="516" y="7"/>
                  </a:lnTo>
                  <a:lnTo>
                    <a:pt x="510" y="5"/>
                  </a:lnTo>
                  <a:lnTo>
                    <a:pt x="501" y="3"/>
                  </a:lnTo>
                  <a:lnTo>
                    <a:pt x="495" y="1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7" y="3"/>
                  </a:lnTo>
                  <a:lnTo>
                    <a:pt x="467" y="5"/>
                  </a:lnTo>
                  <a:lnTo>
                    <a:pt x="459" y="7"/>
                  </a:lnTo>
                  <a:lnTo>
                    <a:pt x="451" y="7"/>
                  </a:lnTo>
                  <a:lnTo>
                    <a:pt x="441" y="7"/>
                  </a:lnTo>
                  <a:lnTo>
                    <a:pt x="435" y="7"/>
                  </a:lnTo>
                  <a:lnTo>
                    <a:pt x="431" y="9"/>
                  </a:lnTo>
                  <a:lnTo>
                    <a:pt x="425" y="11"/>
                  </a:lnTo>
                  <a:lnTo>
                    <a:pt x="420" y="15"/>
                  </a:lnTo>
                  <a:lnTo>
                    <a:pt x="412" y="20"/>
                  </a:lnTo>
                  <a:lnTo>
                    <a:pt x="406" y="28"/>
                  </a:lnTo>
                  <a:lnTo>
                    <a:pt x="404" y="31"/>
                  </a:lnTo>
                  <a:lnTo>
                    <a:pt x="402" y="34"/>
                  </a:lnTo>
                  <a:lnTo>
                    <a:pt x="402" y="37"/>
                  </a:lnTo>
                  <a:lnTo>
                    <a:pt x="402" y="41"/>
                  </a:lnTo>
                  <a:lnTo>
                    <a:pt x="403" y="44"/>
                  </a:lnTo>
                  <a:lnTo>
                    <a:pt x="404" y="48"/>
                  </a:lnTo>
                  <a:lnTo>
                    <a:pt x="408" y="50"/>
                  </a:lnTo>
                  <a:lnTo>
                    <a:pt x="413" y="51"/>
                  </a:lnTo>
                  <a:lnTo>
                    <a:pt x="427" y="55"/>
                  </a:lnTo>
                  <a:lnTo>
                    <a:pt x="446" y="57"/>
                  </a:lnTo>
                  <a:lnTo>
                    <a:pt x="465" y="60"/>
                  </a:lnTo>
                  <a:lnTo>
                    <a:pt x="480" y="62"/>
                  </a:lnTo>
                  <a:lnTo>
                    <a:pt x="488" y="63"/>
                  </a:lnTo>
                  <a:lnTo>
                    <a:pt x="494" y="66"/>
                  </a:lnTo>
                  <a:lnTo>
                    <a:pt x="500" y="69"/>
                  </a:lnTo>
                  <a:lnTo>
                    <a:pt x="505" y="73"/>
                  </a:lnTo>
                  <a:lnTo>
                    <a:pt x="510" y="78"/>
                  </a:lnTo>
                  <a:lnTo>
                    <a:pt x="514" y="81"/>
                  </a:lnTo>
                  <a:lnTo>
                    <a:pt x="516" y="86"/>
                  </a:lnTo>
                  <a:lnTo>
                    <a:pt x="517" y="91"/>
                  </a:lnTo>
                  <a:lnTo>
                    <a:pt x="519" y="101"/>
                  </a:lnTo>
                  <a:lnTo>
                    <a:pt x="519" y="118"/>
                  </a:lnTo>
                  <a:lnTo>
                    <a:pt x="517" y="136"/>
                  </a:lnTo>
                  <a:lnTo>
                    <a:pt x="517" y="152"/>
                  </a:lnTo>
                  <a:lnTo>
                    <a:pt x="517" y="160"/>
                  </a:lnTo>
                  <a:lnTo>
                    <a:pt x="519" y="164"/>
                  </a:lnTo>
                  <a:lnTo>
                    <a:pt x="521" y="167"/>
                  </a:lnTo>
                  <a:lnTo>
                    <a:pt x="523" y="168"/>
                  </a:lnTo>
                  <a:lnTo>
                    <a:pt x="529" y="169"/>
                  </a:lnTo>
                  <a:lnTo>
                    <a:pt x="535" y="167"/>
                  </a:lnTo>
                  <a:lnTo>
                    <a:pt x="547" y="163"/>
                  </a:lnTo>
                  <a:lnTo>
                    <a:pt x="560" y="160"/>
                  </a:lnTo>
                  <a:lnTo>
                    <a:pt x="566" y="160"/>
                  </a:lnTo>
                  <a:lnTo>
                    <a:pt x="571" y="161"/>
                  </a:lnTo>
                  <a:lnTo>
                    <a:pt x="574" y="163"/>
                  </a:lnTo>
                  <a:lnTo>
                    <a:pt x="577" y="165"/>
                  </a:lnTo>
                  <a:lnTo>
                    <a:pt x="580" y="168"/>
                  </a:lnTo>
                  <a:lnTo>
                    <a:pt x="585" y="171"/>
                  </a:lnTo>
                  <a:lnTo>
                    <a:pt x="592" y="173"/>
                  </a:lnTo>
                  <a:lnTo>
                    <a:pt x="601" y="174"/>
                  </a:lnTo>
                  <a:lnTo>
                    <a:pt x="610" y="173"/>
                  </a:lnTo>
                  <a:lnTo>
                    <a:pt x="620" y="173"/>
                  </a:lnTo>
                  <a:lnTo>
                    <a:pt x="628" y="175"/>
                  </a:lnTo>
                  <a:lnTo>
                    <a:pt x="634" y="177"/>
                  </a:lnTo>
                  <a:lnTo>
                    <a:pt x="643" y="186"/>
                  </a:lnTo>
                  <a:lnTo>
                    <a:pt x="652" y="192"/>
                  </a:lnTo>
                  <a:lnTo>
                    <a:pt x="656" y="195"/>
                  </a:lnTo>
                  <a:lnTo>
                    <a:pt x="658" y="198"/>
                  </a:lnTo>
                  <a:lnTo>
                    <a:pt x="658" y="202"/>
                  </a:lnTo>
                  <a:lnTo>
                    <a:pt x="658" y="208"/>
                  </a:lnTo>
                  <a:lnTo>
                    <a:pt x="656" y="218"/>
                  </a:lnTo>
                  <a:lnTo>
                    <a:pt x="658" y="228"/>
                  </a:lnTo>
                  <a:lnTo>
                    <a:pt x="662" y="247"/>
                  </a:lnTo>
                  <a:lnTo>
                    <a:pt x="668" y="263"/>
                  </a:lnTo>
                  <a:lnTo>
                    <a:pt x="670" y="272"/>
                  </a:lnTo>
                  <a:lnTo>
                    <a:pt x="668" y="280"/>
                  </a:lnTo>
                  <a:lnTo>
                    <a:pt x="666" y="282"/>
                  </a:lnTo>
                  <a:lnTo>
                    <a:pt x="664" y="284"/>
                  </a:lnTo>
                  <a:lnTo>
                    <a:pt x="661" y="284"/>
                  </a:lnTo>
                  <a:lnTo>
                    <a:pt x="656" y="284"/>
                  </a:lnTo>
                  <a:lnTo>
                    <a:pt x="649" y="284"/>
                  </a:lnTo>
                  <a:lnTo>
                    <a:pt x="645" y="286"/>
                  </a:lnTo>
                  <a:lnTo>
                    <a:pt x="641" y="289"/>
                  </a:lnTo>
                  <a:lnTo>
                    <a:pt x="637" y="294"/>
                  </a:lnTo>
                  <a:lnTo>
                    <a:pt x="631" y="300"/>
                  </a:lnTo>
                  <a:lnTo>
                    <a:pt x="624" y="306"/>
                  </a:lnTo>
                  <a:lnTo>
                    <a:pt x="616" y="313"/>
                  </a:lnTo>
                  <a:lnTo>
                    <a:pt x="609" y="318"/>
                  </a:lnTo>
                  <a:lnTo>
                    <a:pt x="605" y="319"/>
                  </a:lnTo>
                  <a:lnTo>
                    <a:pt x="602" y="318"/>
                  </a:lnTo>
                  <a:lnTo>
                    <a:pt x="597" y="315"/>
                  </a:lnTo>
                  <a:lnTo>
                    <a:pt x="592" y="313"/>
                  </a:lnTo>
                  <a:lnTo>
                    <a:pt x="583" y="305"/>
                  </a:lnTo>
                  <a:lnTo>
                    <a:pt x="574" y="296"/>
                  </a:lnTo>
                  <a:lnTo>
                    <a:pt x="570" y="294"/>
                  </a:lnTo>
                  <a:lnTo>
                    <a:pt x="566" y="291"/>
                  </a:lnTo>
                  <a:lnTo>
                    <a:pt x="563" y="291"/>
                  </a:lnTo>
                  <a:lnTo>
                    <a:pt x="559" y="291"/>
                  </a:lnTo>
                  <a:lnTo>
                    <a:pt x="552" y="294"/>
                  </a:lnTo>
                  <a:lnTo>
                    <a:pt x="546" y="299"/>
                  </a:lnTo>
                  <a:lnTo>
                    <a:pt x="540" y="303"/>
                  </a:lnTo>
                  <a:lnTo>
                    <a:pt x="535" y="306"/>
                  </a:lnTo>
                  <a:lnTo>
                    <a:pt x="530" y="305"/>
                  </a:lnTo>
                  <a:lnTo>
                    <a:pt x="523" y="302"/>
                  </a:lnTo>
                  <a:lnTo>
                    <a:pt x="515" y="300"/>
                  </a:lnTo>
                  <a:lnTo>
                    <a:pt x="505" y="300"/>
                  </a:lnTo>
                  <a:lnTo>
                    <a:pt x="496" y="300"/>
                  </a:lnTo>
                  <a:lnTo>
                    <a:pt x="488" y="299"/>
                  </a:lnTo>
                  <a:lnTo>
                    <a:pt x="482" y="297"/>
                  </a:lnTo>
                  <a:lnTo>
                    <a:pt x="475" y="297"/>
                  </a:lnTo>
                  <a:lnTo>
                    <a:pt x="471" y="297"/>
                  </a:lnTo>
                  <a:lnTo>
                    <a:pt x="469" y="299"/>
                  </a:lnTo>
                  <a:lnTo>
                    <a:pt x="465" y="301"/>
                  </a:lnTo>
                  <a:lnTo>
                    <a:pt x="461" y="303"/>
                  </a:lnTo>
                  <a:lnTo>
                    <a:pt x="456" y="312"/>
                  </a:lnTo>
                  <a:lnTo>
                    <a:pt x="450" y="322"/>
                  </a:lnTo>
                  <a:lnTo>
                    <a:pt x="447" y="328"/>
                  </a:lnTo>
                  <a:lnTo>
                    <a:pt x="445" y="335"/>
                  </a:lnTo>
                  <a:lnTo>
                    <a:pt x="444" y="341"/>
                  </a:lnTo>
                  <a:lnTo>
                    <a:pt x="444" y="349"/>
                  </a:lnTo>
                  <a:lnTo>
                    <a:pt x="444" y="354"/>
                  </a:lnTo>
                  <a:lnTo>
                    <a:pt x="442" y="360"/>
                  </a:lnTo>
                  <a:lnTo>
                    <a:pt x="441" y="364"/>
                  </a:lnTo>
                  <a:lnTo>
                    <a:pt x="440" y="368"/>
                  </a:lnTo>
                  <a:lnTo>
                    <a:pt x="437" y="372"/>
                  </a:lnTo>
                  <a:lnTo>
                    <a:pt x="432" y="376"/>
                  </a:lnTo>
                  <a:lnTo>
                    <a:pt x="426" y="382"/>
                  </a:lnTo>
                  <a:lnTo>
                    <a:pt x="421" y="390"/>
                  </a:lnTo>
                  <a:lnTo>
                    <a:pt x="419" y="396"/>
                  </a:lnTo>
                  <a:lnTo>
                    <a:pt x="416" y="403"/>
                  </a:lnTo>
                  <a:lnTo>
                    <a:pt x="416" y="409"/>
                  </a:lnTo>
                  <a:lnTo>
                    <a:pt x="416" y="417"/>
                  </a:lnTo>
                  <a:lnTo>
                    <a:pt x="417" y="425"/>
                  </a:lnTo>
                  <a:lnTo>
                    <a:pt x="420" y="431"/>
                  </a:lnTo>
                  <a:lnTo>
                    <a:pt x="423" y="435"/>
                  </a:lnTo>
                  <a:lnTo>
                    <a:pt x="427" y="440"/>
                  </a:lnTo>
                  <a:lnTo>
                    <a:pt x="435" y="446"/>
                  </a:lnTo>
                  <a:lnTo>
                    <a:pt x="442" y="452"/>
                  </a:lnTo>
                  <a:lnTo>
                    <a:pt x="445" y="455"/>
                  </a:lnTo>
                  <a:lnTo>
                    <a:pt x="447" y="460"/>
                  </a:lnTo>
                  <a:lnTo>
                    <a:pt x="448" y="466"/>
                  </a:lnTo>
                  <a:lnTo>
                    <a:pt x="450" y="475"/>
                  </a:lnTo>
                  <a:lnTo>
                    <a:pt x="451" y="490"/>
                  </a:lnTo>
                  <a:lnTo>
                    <a:pt x="452" y="508"/>
                  </a:lnTo>
                  <a:lnTo>
                    <a:pt x="451" y="530"/>
                  </a:lnTo>
                  <a:lnTo>
                    <a:pt x="450" y="560"/>
                  </a:lnTo>
                  <a:lnTo>
                    <a:pt x="450" y="576"/>
                  </a:lnTo>
                  <a:lnTo>
                    <a:pt x="451" y="591"/>
                  </a:lnTo>
                  <a:lnTo>
                    <a:pt x="451" y="604"/>
                  </a:lnTo>
                  <a:lnTo>
                    <a:pt x="453" y="615"/>
                  </a:lnTo>
                  <a:lnTo>
                    <a:pt x="454" y="627"/>
                  </a:lnTo>
                  <a:lnTo>
                    <a:pt x="454" y="637"/>
                  </a:lnTo>
                  <a:lnTo>
                    <a:pt x="452" y="646"/>
                  </a:lnTo>
                  <a:lnTo>
                    <a:pt x="448" y="654"/>
                  </a:lnTo>
                  <a:lnTo>
                    <a:pt x="444" y="662"/>
                  </a:lnTo>
                  <a:lnTo>
                    <a:pt x="440" y="667"/>
                  </a:lnTo>
                  <a:lnTo>
                    <a:pt x="440" y="668"/>
                  </a:lnTo>
                  <a:lnTo>
                    <a:pt x="442" y="669"/>
                  </a:lnTo>
                  <a:lnTo>
                    <a:pt x="446" y="669"/>
                  </a:lnTo>
                  <a:lnTo>
                    <a:pt x="451" y="668"/>
                  </a:lnTo>
                  <a:lnTo>
                    <a:pt x="457" y="668"/>
                  </a:lnTo>
                  <a:lnTo>
                    <a:pt x="463" y="669"/>
                  </a:lnTo>
                  <a:lnTo>
                    <a:pt x="469" y="671"/>
                  </a:lnTo>
                  <a:lnTo>
                    <a:pt x="476" y="672"/>
                  </a:lnTo>
                  <a:lnTo>
                    <a:pt x="482" y="675"/>
                  </a:lnTo>
                  <a:lnTo>
                    <a:pt x="488" y="678"/>
                  </a:lnTo>
                  <a:lnTo>
                    <a:pt x="491" y="680"/>
                  </a:lnTo>
                  <a:lnTo>
                    <a:pt x="495" y="684"/>
                  </a:lnTo>
                  <a:lnTo>
                    <a:pt x="496" y="688"/>
                  </a:lnTo>
                  <a:lnTo>
                    <a:pt x="498" y="697"/>
                  </a:lnTo>
                  <a:lnTo>
                    <a:pt x="498" y="705"/>
                  </a:lnTo>
                  <a:lnTo>
                    <a:pt x="500" y="716"/>
                  </a:lnTo>
                  <a:lnTo>
                    <a:pt x="500" y="725"/>
                  </a:lnTo>
                  <a:lnTo>
                    <a:pt x="501" y="735"/>
                  </a:lnTo>
                  <a:lnTo>
                    <a:pt x="502" y="742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1" y="750"/>
                  </a:lnTo>
                  <a:lnTo>
                    <a:pt x="517" y="753"/>
                  </a:lnTo>
                  <a:lnTo>
                    <a:pt x="523" y="754"/>
                  </a:lnTo>
                  <a:lnTo>
                    <a:pt x="534" y="755"/>
                  </a:lnTo>
                  <a:lnTo>
                    <a:pt x="542" y="755"/>
                  </a:lnTo>
                  <a:lnTo>
                    <a:pt x="548" y="755"/>
                  </a:lnTo>
                  <a:lnTo>
                    <a:pt x="555" y="756"/>
                  </a:lnTo>
                  <a:lnTo>
                    <a:pt x="564" y="757"/>
                  </a:lnTo>
                  <a:lnTo>
                    <a:pt x="571" y="761"/>
                  </a:lnTo>
                  <a:lnTo>
                    <a:pt x="587" y="775"/>
                  </a:lnTo>
                  <a:lnTo>
                    <a:pt x="605" y="793"/>
                  </a:lnTo>
                  <a:lnTo>
                    <a:pt x="608" y="795"/>
                  </a:lnTo>
                  <a:lnTo>
                    <a:pt x="611" y="798"/>
                  </a:lnTo>
                  <a:lnTo>
                    <a:pt x="614" y="799"/>
                  </a:lnTo>
                  <a:lnTo>
                    <a:pt x="617" y="799"/>
                  </a:lnTo>
                  <a:lnTo>
                    <a:pt x="626" y="799"/>
                  </a:lnTo>
                  <a:lnTo>
                    <a:pt x="635" y="798"/>
                  </a:lnTo>
                  <a:lnTo>
                    <a:pt x="640" y="798"/>
                  </a:lnTo>
                  <a:lnTo>
                    <a:pt x="645" y="800"/>
                  </a:lnTo>
                  <a:lnTo>
                    <a:pt x="649" y="804"/>
                  </a:lnTo>
                  <a:lnTo>
                    <a:pt x="653" y="809"/>
                  </a:lnTo>
                  <a:lnTo>
                    <a:pt x="656" y="814"/>
                  </a:lnTo>
                  <a:lnTo>
                    <a:pt x="659" y="822"/>
                  </a:lnTo>
                  <a:lnTo>
                    <a:pt x="661" y="829"/>
                  </a:lnTo>
                  <a:lnTo>
                    <a:pt x="664" y="837"/>
                  </a:lnTo>
                  <a:lnTo>
                    <a:pt x="666" y="860"/>
                  </a:lnTo>
                  <a:lnTo>
                    <a:pt x="666" y="885"/>
                  </a:lnTo>
                  <a:lnTo>
                    <a:pt x="665" y="896"/>
                  </a:lnTo>
                  <a:lnTo>
                    <a:pt x="664" y="907"/>
                  </a:lnTo>
                  <a:lnTo>
                    <a:pt x="661" y="917"/>
                  </a:lnTo>
                  <a:lnTo>
                    <a:pt x="658" y="925"/>
                  </a:lnTo>
                  <a:lnTo>
                    <a:pt x="654" y="931"/>
                  </a:lnTo>
                  <a:lnTo>
                    <a:pt x="652" y="937"/>
                  </a:lnTo>
                  <a:lnTo>
                    <a:pt x="652" y="943"/>
                  </a:lnTo>
                  <a:lnTo>
                    <a:pt x="652" y="949"/>
                  </a:lnTo>
                  <a:lnTo>
                    <a:pt x="653" y="961"/>
                  </a:lnTo>
                  <a:lnTo>
                    <a:pt x="656" y="970"/>
                  </a:lnTo>
                  <a:lnTo>
                    <a:pt x="659" y="980"/>
                  </a:lnTo>
                  <a:lnTo>
                    <a:pt x="660" y="992"/>
                  </a:lnTo>
                  <a:lnTo>
                    <a:pt x="660" y="1003"/>
                  </a:lnTo>
                  <a:lnTo>
                    <a:pt x="656" y="1015"/>
                  </a:lnTo>
                  <a:lnTo>
                    <a:pt x="652" y="1027"/>
                  </a:lnTo>
                  <a:lnTo>
                    <a:pt x="645" y="1039"/>
                  </a:lnTo>
                  <a:lnTo>
                    <a:pt x="641" y="1045"/>
                  </a:lnTo>
                  <a:lnTo>
                    <a:pt x="636" y="1050"/>
                  </a:lnTo>
                  <a:lnTo>
                    <a:pt x="631" y="1055"/>
                  </a:lnTo>
                  <a:lnTo>
                    <a:pt x="626" y="1058"/>
                  </a:lnTo>
                  <a:lnTo>
                    <a:pt x="621" y="1060"/>
                  </a:lnTo>
                  <a:lnTo>
                    <a:pt x="617" y="1063"/>
                  </a:lnTo>
                  <a:lnTo>
                    <a:pt x="612" y="1063"/>
                  </a:lnTo>
                  <a:lnTo>
                    <a:pt x="609" y="1063"/>
                  </a:lnTo>
                  <a:lnTo>
                    <a:pt x="605" y="1062"/>
                  </a:lnTo>
                  <a:lnTo>
                    <a:pt x="602" y="1059"/>
                  </a:lnTo>
                  <a:lnTo>
                    <a:pt x="598" y="1056"/>
                  </a:lnTo>
                  <a:lnTo>
                    <a:pt x="593" y="1051"/>
                  </a:lnTo>
                  <a:lnTo>
                    <a:pt x="587" y="1047"/>
                  </a:lnTo>
                  <a:lnTo>
                    <a:pt x="580" y="1044"/>
                  </a:lnTo>
                  <a:lnTo>
                    <a:pt x="572" y="1041"/>
                  </a:lnTo>
                  <a:lnTo>
                    <a:pt x="564" y="1041"/>
                  </a:lnTo>
                  <a:lnTo>
                    <a:pt x="553" y="1041"/>
                  </a:lnTo>
                  <a:lnTo>
                    <a:pt x="543" y="1043"/>
                  </a:lnTo>
                  <a:lnTo>
                    <a:pt x="533" y="1045"/>
                  </a:lnTo>
                  <a:lnTo>
                    <a:pt x="522" y="1050"/>
                  </a:lnTo>
                  <a:lnTo>
                    <a:pt x="513" y="1055"/>
                  </a:lnTo>
                  <a:lnTo>
                    <a:pt x="504" y="1060"/>
                  </a:lnTo>
                  <a:lnTo>
                    <a:pt x="496" y="1068"/>
                  </a:lnTo>
                  <a:lnTo>
                    <a:pt x="489" y="1075"/>
                  </a:lnTo>
                  <a:lnTo>
                    <a:pt x="477" y="1089"/>
                  </a:lnTo>
                  <a:lnTo>
                    <a:pt x="470" y="1101"/>
                  </a:lnTo>
                  <a:lnTo>
                    <a:pt x="464" y="1110"/>
                  </a:lnTo>
                  <a:lnTo>
                    <a:pt x="457" y="1119"/>
                  </a:lnTo>
                  <a:lnTo>
                    <a:pt x="453" y="1121"/>
                  </a:lnTo>
                  <a:lnTo>
                    <a:pt x="450" y="1125"/>
                  </a:lnTo>
                  <a:lnTo>
                    <a:pt x="446" y="1126"/>
                  </a:lnTo>
                  <a:lnTo>
                    <a:pt x="442" y="1127"/>
                  </a:lnTo>
                  <a:lnTo>
                    <a:pt x="435" y="1128"/>
                  </a:lnTo>
                  <a:lnTo>
                    <a:pt x="428" y="1132"/>
                  </a:lnTo>
                  <a:lnTo>
                    <a:pt x="420" y="1137"/>
                  </a:lnTo>
                  <a:lnTo>
                    <a:pt x="410" y="1144"/>
                  </a:lnTo>
                  <a:lnTo>
                    <a:pt x="400" y="1156"/>
                  </a:lnTo>
                  <a:lnTo>
                    <a:pt x="390" y="1167"/>
                  </a:lnTo>
                  <a:lnTo>
                    <a:pt x="382" y="1181"/>
                  </a:lnTo>
                  <a:lnTo>
                    <a:pt x="378" y="1192"/>
                  </a:lnTo>
                  <a:lnTo>
                    <a:pt x="376" y="1197"/>
                  </a:lnTo>
                  <a:lnTo>
                    <a:pt x="375" y="1201"/>
                  </a:lnTo>
                  <a:lnTo>
                    <a:pt x="372" y="1203"/>
                  </a:lnTo>
                  <a:lnTo>
                    <a:pt x="370" y="1205"/>
                  </a:lnTo>
                  <a:lnTo>
                    <a:pt x="369" y="1205"/>
                  </a:lnTo>
                  <a:lnTo>
                    <a:pt x="366" y="1205"/>
                  </a:lnTo>
                  <a:lnTo>
                    <a:pt x="364" y="1204"/>
                  </a:lnTo>
                  <a:lnTo>
                    <a:pt x="363" y="1202"/>
                  </a:lnTo>
                  <a:lnTo>
                    <a:pt x="360" y="1197"/>
                  </a:lnTo>
                  <a:lnTo>
                    <a:pt x="358" y="1189"/>
                  </a:lnTo>
                  <a:lnTo>
                    <a:pt x="356" y="1181"/>
                  </a:lnTo>
                  <a:lnTo>
                    <a:pt x="356" y="1171"/>
                  </a:lnTo>
                  <a:lnTo>
                    <a:pt x="354" y="1163"/>
                  </a:lnTo>
                  <a:lnTo>
                    <a:pt x="352" y="1157"/>
                  </a:lnTo>
                  <a:lnTo>
                    <a:pt x="351" y="1154"/>
                  </a:lnTo>
                  <a:lnTo>
                    <a:pt x="349" y="1153"/>
                  </a:lnTo>
                  <a:lnTo>
                    <a:pt x="346" y="1152"/>
                  </a:lnTo>
                  <a:lnTo>
                    <a:pt x="344" y="1152"/>
                  </a:lnTo>
                  <a:lnTo>
                    <a:pt x="338" y="1153"/>
                  </a:lnTo>
                  <a:lnTo>
                    <a:pt x="332" y="1156"/>
                  </a:lnTo>
                  <a:lnTo>
                    <a:pt x="326" y="1162"/>
                  </a:lnTo>
                  <a:lnTo>
                    <a:pt x="319" y="1169"/>
                  </a:lnTo>
                  <a:lnTo>
                    <a:pt x="310" y="1176"/>
                  </a:lnTo>
                  <a:lnTo>
                    <a:pt x="303" y="1182"/>
                  </a:lnTo>
                  <a:lnTo>
                    <a:pt x="299" y="1184"/>
                  </a:lnTo>
                  <a:lnTo>
                    <a:pt x="295" y="1185"/>
                  </a:lnTo>
                  <a:lnTo>
                    <a:pt x="291" y="1185"/>
                  </a:lnTo>
                  <a:lnTo>
                    <a:pt x="287" y="1184"/>
                  </a:lnTo>
                  <a:lnTo>
                    <a:pt x="283" y="1183"/>
                  </a:lnTo>
                  <a:lnTo>
                    <a:pt x="280" y="1181"/>
                  </a:lnTo>
                  <a:lnTo>
                    <a:pt x="277" y="1178"/>
                  </a:lnTo>
                  <a:lnTo>
                    <a:pt x="275" y="1175"/>
                  </a:lnTo>
                  <a:lnTo>
                    <a:pt x="270" y="1166"/>
                  </a:lnTo>
                  <a:lnTo>
                    <a:pt x="264" y="1153"/>
                  </a:lnTo>
                  <a:lnTo>
                    <a:pt x="262" y="1147"/>
                  </a:lnTo>
                  <a:lnTo>
                    <a:pt x="257" y="1143"/>
                  </a:lnTo>
                  <a:lnTo>
                    <a:pt x="252" y="1139"/>
                  </a:lnTo>
                  <a:lnTo>
                    <a:pt x="247" y="1137"/>
                  </a:lnTo>
                  <a:lnTo>
                    <a:pt x="243" y="1135"/>
                  </a:lnTo>
                  <a:lnTo>
                    <a:pt x="238" y="1135"/>
                  </a:lnTo>
                  <a:lnTo>
                    <a:pt x="233" y="1135"/>
                  </a:lnTo>
                  <a:lnTo>
                    <a:pt x="228" y="1137"/>
                  </a:lnTo>
                  <a:lnTo>
                    <a:pt x="224" y="1140"/>
                  </a:lnTo>
                  <a:lnTo>
                    <a:pt x="219" y="1144"/>
                  </a:lnTo>
                  <a:lnTo>
                    <a:pt x="213" y="1150"/>
                  </a:lnTo>
                  <a:lnTo>
                    <a:pt x="208" y="1156"/>
                  </a:lnTo>
                  <a:lnTo>
                    <a:pt x="196" y="1171"/>
                  </a:lnTo>
                  <a:lnTo>
                    <a:pt x="186" y="1185"/>
                  </a:lnTo>
                  <a:lnTo>
                    <a:pt x="180" y="1192"/>
                  </a:lnTo>
                  <a:lnTo>
                    <a:pt x="174" y="1197"/>
                  </a:lnTo>
                  <a:lnTo>
                    <a:pt x="169" y="1202"/>
                  </a:lnTo>
                  <a:lnTo>
                    <a:pt x="164" y="1204"/>
                  </a:lnTo>
                  <a:lnTo>
                    <a:pt x="160" y="1207"/>
                  </a:lnTo>
                  <a:lnTo>
                    <a:pt x="155" y="1207"/>
                  </a:lnTo>
                  <a:lnTo>
                    <a:pt x="150" y="1207"/>
                  </a:lnTo>
                  <a:lnTo>
                    <a:pt x="146" y="1207"/>
                  </a:lnTo>
                  <a:lnTo>
                    <a:pt x="143" y="1205"/>
                  </a:lnTo>
                  <a:lnTo>
                    <a:pt x="138" y="1203"/>
                  </a:lnTo>
                  <a:lnTo>
                    <a:pt x="135" y="1200"/>
                  </a:lnTo>
                  <a:lnTo>
                    <a:pt x="131" y="1196"/>
                  </a:lnTo>
                  <a:lnTo>
                    <a:pt x="124" y="1189"/>
                  </a:lnTo>
                  <a:lnTo>
                    <a:pt x="119" y="1181"/>
                  </a:lnTo>
                  <a:lnTo>
                    <a:pt x="114" y="1173"/>
                  </a:lnTo>
                  <a:lnTo>
                    <a:pt x="110" y="1167"/>
                  </a:lnTo>
                  <a:lnTo>
                    <a:pt x="107" y="1165"/>
                  </a:lnTo>
                  <a:lnTo>
                    <a:pt x="105" y="1164"/>
                  </a:lnTo>
                  <a:lnTo>
                    <a:pt x="104" y="1164"/>
                  </a:lnTo>
                  <a:lnTo>
                    <a:pt x="101" y="1166"/>
                  </a:lnTo>
                  <a:lnTo>
                    <a:pt x="98" y="1173"/>
                  </a:lnTo>
                  <a:lnTo>
                    <a:pt x="95" y="1183"/>
                  </a:lnTo>
                  <a:lnTo>
                    <a:pt x="93" y="1192"/>
                  </a:lnTo>
                  <a:lnTo>
                    <a:pt x="88" y="1203"/>
                  </a:lnTo>
                  <a:lnTo>
                    <a:pt x="86" y="1208"/>
                  </a:lnTo>
                  <a:lnTo>
                    <a:pt x="83" y="1210"/>
                  </a:lnTo>
                  <a:lnTo>
                    <a:pt x="80" y="1211"/>
                  </a:lnTo>
                  <a:lnTo>
                    <a:pt x="75" y="1213"/>
                  </a:lnTo>
                  <a:lnTo>
                    <a:pt x="66" y="1211"/>
                  </a:lnTo>
                  <a:lnTo>
                    <a:pt x="53" y="1208"/>
                  </a:lnTo>
                  <a:lnTo>
                    <a:pt x="45" y="1208"/>
                  </a:lnTo>
                  <a:lnTo>
                    <a:pt x="39" y="1209"/>
                  </a:lnTo>
                  <a:lnTo>
                    <a:pt x="34" y="1211"/>
                  </a:lnTo>
                  <a:lnTo>
                    <a:pt x="29" y="1216"/>
                  </a:lnTo>
                  <a:lnTo>
                    <a:pt x="19" y="1226"/>
                  </a:lnTo>
                  <a:lnTo>
                    <a:pt x="13" y="1236"/>
                  </a:lnTo>
                  <a:lnTo>
                    <a:pt x="9" y="1245"/>
                  </a:lnTo>
                  <a:lnTo>
                    <a:pt x="7" y="1251"/>
                  </a:lnTo>
                  <a:lnTo>
                    <a:pt x="7" y="1254"/>
                  </a:lnTo>
                  <a:lnTo>
                    <a:pt x="9" y="1257"/>
                  </a:lnTo>
                  <a:lnTo>
                    <a:pt x="11" y="1259"/>
                  </a:lnTo>
                  <a:lnTo>
                    <a:pt x="14" y="1263"/>
                  </a:lnTo>
                  <a:lnTo>
                    <a:pt x="23" y="1268"/>
                  </a:lnTo>
                  <a:lnTo>
                    <a:pt x="34" y="1276"/>
                  </a:lnTo>
                  <a:lnTo>
                    <a:pt x="44" y="1284"/>
                  </a:lnTo>
                  <a:lnTo>
                    <a:pt x="54" y="1293"/>
                  </a:lnTo>
                  <a:lnTo>
                    <a:pt x="58" y="1298"/>
                  </a:lnTo>
                  <a:lnTo>
                    <a:pt x="61" y="1304"/>
                  </a:lnTo>
                  <a:lnTo>
                    <a:pt x="63" y="1309"/>
                  </a:lnTo>
                  <a:lnTo>
                    <a:pt x="66" y="1314"/>
                  </a:lnTo>
                  <a:lnTo>
                    <a:pt x="67" y="1327"/>
                  </a:lnTo>
                  <a:lnTo>
                    <a:pt x="68" y="1343"/>
                  </a:lnTo>
                  <a:lnTo>
                    <a:pt x="68" y="1353"/>
                  </a:lnTo>
                  <a:lnTo>
                    <a:pt x="67" y="1359"/>
                  </a:lnTo>
                  <a:lnTo>
                    <a:pt x="66" y="1365"/>
                  </a:lnTo>
                  <a:lnTo>
                    <a:pt x="64" y="1368"/>
                  </a:lnTo>
                  <a:lnTo>
                    <a:pt x="61" y="1374"/>
                  </a:lnTo>
                  <a:lnTo>
                    <a:pt x="56" y="1383"/>
                  </a:lnTo>
                  <a:lnTo>
                    <a:pt x="54" y="1386"/>
                  </a:lnTo>
                  <a:lnTo>
                    <a:pt x="54" y="1390"/>
                  </a:lnTo>
                  <a:lnTo>
                    <a:pt x="55" y="1392"/>
                  </a:lnTo>
                  <a:lnTo>
                    <a:pt x="56" y="1394"/>
                  </a:lnTo>
                  <a:lnTo>
                    <a:pt x="60" y="1402"/>
                  </a:lnTo>
                  <a:lnTo>
                    <a:pt x="63" y="1412"/>
                  </a:lnTo>
                  <a:lnTo>
                    <a:pt x="64" y="1419"/>
                  </a:lnTo>
                  <a:lnTo>
                    <a:pt x="64" y="1427"/>
                  </a:lnTo>
                  <a:lnTo>
                    <a:pt x="63" y="1435"/>
                  </a:lnTo>
                  <a:lnTo>
                    <a:pt x="62" y="1442"/>
                  </a:lnTo>
                  <a:lnTo>
                    <a:pt x="60" y="1449"/>
                  </a:lnTo>
                  <a:lnTo>
                    <a:pt x="57" y="1456"/>
                  </a:lnTo>
                  <a:lnTo>
                    <a:pt x="54" y="1462"/>
                  </a:lnTo>
                  <a:lnTo>
                    <a:pt x="49" y="1466"/>
                  </a:lnTo>
                  <a:lnTo>
                    <a:pt x="44" y="1469"/>
                  </a:lnTo>
                  <a:lnTo>
                    <a:pt x="38" y="1473"/>
                  </a:lnTo>
                  <a:lnTo>
                    <a:pt x="32" y="1475"/>
                  </a:lnTo>
                  <a:lnTo>
                    <a:pt x="25" y="1478"/>
                  </a:lnTo>
                  <a:lnTo>
                    <a:pt x="13" y="1480"/>
                  </a:lnTo>
                  <a:lnTo>
                    <a:pt x="4" y="1484"/>
                  </a:lnTo>
                  <a:lnTo>
                    <a:pt x="3" y="1486"/>
                  </a:lnTo>
                  <a:lnTo>
                    <a:pt x="0" y="1487"/>
                  </a:lnTo>
                  <a:lnTo>
                    <a:pt x="0" y="1490"/>
                  </a:lnTo>
                  <a:lnTo>
                    <a:pt x="0" y="1492"/>
                  </a:lnTo>
                  <a:lnTo>
                    <a:pt x="1" y="1497"/>
                  </a:lnTo>
                  <a:lnTo>
                    <a:pt x="6" y="1500"/>
                  </a:lnTo>
                  <a:lnTo>
                    <a:pt x="11" y="1505"/>
                  </a:lnTo>
                  <a:lnTo>
                    <a:pt x="17" y="1510"/>
                  </a:lnTo>
                  <a:lnTo>
                    <a:pt x="20" y="1517"/>
                  </a:lnTo>
                  <a:lnTo>
                    <a:pt x="25" y="1526"/>
                  </a:lnTo>
                  <a:lnTo>
                    <a:pt x="29" y="1536"/>
                  </a:lnTo>
                  <a:lnTo>
                    <a:pt x="32" y="1544"/>
                  </a:lnTo>
                  <a:lnTo>
                    <a:pt x="35" y="1547"/>
                  </a:lnTo>
                  <a:lnTo>
                    <a:pt x="37" y="1549"/>
                  </a:lnTo>
                  <a:lnTo>
                    <a:pt x="39" y="1550"/>
                  </a:lnTo>
                  <a:lnTo>
                    <a:pt x="42" y="1551"/>
                  </a:lnTo>
                  <a:lnTo>
                    <a:pt x="45" y="1550"/>
                  </a:lnTo>
                  <a:lnTo>
                    <a:pt x="50" y="1549"/>
                  </a:lnTo>
                  <a:lnTo>
                    <a:pt x="54" y="1545"/>
                  </a:lnTo>
                  <a:lnTo>
                    <a:pt x="58" y="1538"/>
                  </a:lnTo>
                  <a:lnTo>
                    <a:pt x="63" y="1528"/>
                  </a:lnTo>
                  <a:lnTo>
                    <a:pt x="67" y="1516"/>
                  </a:lnTo>
                  <a:lnTo>
                    <a:pt x="73" y="1505"/>
                  </a:lnTo>
                  <a:lnTo>
                    <a:pt x="78" y="1497"/>
                  </a:lnTo>
                  <a:lnTo>
                    <a:pt x="85" y="1492"/>
                  </a:lnTo>
                  <a:lnTo>
                    <a:pt x="93" y="1490"/>
                  </a:lnTo>
                  <a:lnTo>
                    <a:pt x="97" y="1488"/>
                  </a:lnTo>
                  <a:lnTo>
                    <a:pt x="99" y="1488"/>
                  </a:lnTo>
                  <a:lnTo>
                    <a:pt x="102" y="1490"/>
                  </a:lnTo>
                  <a:lnTo>
                    <a:pt x="104" y="1491"/>
                  </a:lnTo>
                  <a:lnTo>
                    <a:pt x="106" y="1497"/>
                  </a:lnTo>
                  <a:lnTo>
                    <a:pt x="106" y="1506"/>
                  </a:lnTo>
                  <a:lnTo>
                    <a:pt x="106" y="1519"/>
                  </a:lnTo>
                  <a:lnTo>
                    <a:pt x="106" y="1534"/>
                  </a:lnTo>
                  <a:lnTo>
                    <a:pt x="107" y="1542"/>
                  </a:lnTo>
                  <a:lnTo>
                    <a:pt x="110" y="1548"/>
                  </a:lnTo>
                  <a:lnTo>
                    <a:pt x="113" y="1553"/>
                  </a:lnTo>
                  <a:lnTo>
                    <a:pt x="118" y="1557"/>
                  </a:lnTo>
                  <a:lnTo>
                    <a:pt x="127" y="1564"/>
                  </a:lnTo>
                  <a:lnTo>
                    <a:pt x="138" y="1568"/>
                  </a:lnTo>
                  <a:lnTo>
                    <a:pt x="148" y="1570"/>
                  </a:lnTo>
                  <a:lnTo>
                    <a:pt x="157" y="1574"/>
                  </a:lnTo>
                  <a:lnTo>
                    <a:pt x="162" y="1575"/>
                  </a:lnTo>
                  <a:lnTo>
                    <a:pt x="165" y="1578"/>
                  </a:lnTo>
                  <a:lnTo>
                    <a:pt x="169" y="1580"/>
                  </a:lnTo>
                  <a:lnTo>
                    <a:pt x="173" y="1583"/>
                  </a:lnTo>
                  <a:lnTo>
                    <a:pt x="179" y="1594"/>
                  </a:lnTo>
                  <a:lnTo>
                    <a:pt x="186" y="1610"/>
                  </a:lnTo>
                  <a:lnTo>
                    <a:pt x="188" y="1618"/>
                  </a:lnTo>
                  <a:lnTo>
                    <a:pt x="189" y="1626"/>
                  </a:lnTo>
                  <a:lnTo>
                    <a:pt x="189" y="1633"/>
                  </a:lnTo>
                  <a:lnTo>
                    <a:pt x="188" y="1639"/>
                  </a:lnTo>
                  <a:lnTo>
                    <a:pt x="186" y="1644"/>
                  </a:lnTo>
                  <a:lnTo>
                    <a:pt x="184" y="1649"/>
                  </a:lnTo>
                  <a:lnTo>
                    <a:pt x="184" y="1652"/>
                  </a:lnTo>
                  <a:lnTo>
                    <a:pt x="186" y="1657"/>
                  </a:lnTo>
                  <a:lnTo>
                    <a:pt x="189" y="1664"/>
                  </a:lnTo>
                  <a:lnTo>
                    <a:pt x="195" y="1671"/>
                  </a:lnTo>
                  <a:lnTo>
                    <a:pt x="198" y="1675"/>
                  </a:lnTo>
                  <a:lnTo>
                    <a:pt x="199" y="1679"/>
                  </a:lnTo>
                  <a:lnTo>
                    <a:pt x="200" y="1682"/>
                  </a:lnTo>
                  <a:lnTo>
                    <a:pt x="201" y="1686"/>
                  </a:lnTo>
                  <a:lnTo>
                    <a:pt x="200" y="1695"/>
                  </a:lnTo>
                  <a:lnTo>
                    <a:pt x="199" y="1706"/>
                  </a:lnTo>
                  <a:lnTo>
                    <a:pt x="198" y="1711"/>
                  </a:lnTo>
                  <a:lnTo>
                    <a:pt x="199" y="1714"/>
                  </a:lnTo>
                  <a:lnTo>
                    <a:pt x="201" y="1717"/>
                  </a:lnTo>
                  <a:lnTo>
                    <a:pt x="204" y="1719"/>
                  </a:lnTo>
                  <a:lnTo>
                    <a:pt x="206" y="1719"/>
                  </a:lnTo>
                  <a:lnTo>
                    <a:pt x="209" y="1719"/>
                  </a:lnTo>
                  <a:lnTo>
                    <a:pt x="213" y="1718"/>
                  </a:lnTo>
                  <a:lnTo>
                    <a:pt x="217" y="1717"/>
                  </a:lnTo>
                  <a:lnTo>
                    <a:pt x="224" y="1712"/>
                  </a:lnTo>
                  <a:lnTo>
                    <a:pt x="231" y="1707"/>
                  </a:lnTo>
                  <a:lnTo>
                    <a:pt x="238" y="1700"/>
                  </a:lnTo>
                  <a:lnTo>
                    <a:pt x="243" y="1694"/>
                  </a:lnTo>
                  <a:lnTo>
                    <a:pt x="247" y="1688"/>
                  </a:lnTo>
                  <a:lnTo>
                    <a:pt x="251" y="1685"/>
                  </a:lnTo>
                  <a:lnTo>
                    <a:pt x="252" y="1685"/>
                  </a:lnTo>
                  <a:lnTo>
                    <a:pt x="255" y="1686"/>
                  </a:lnTo>
                  <a:lnTo>
                    <a:pt x="257" y="1687"/>
                  </a:lnTo>
                  <a:lnTo>
                    <a:pt x="259" y="1689"/>
                  </a:lnTo>
                  <a:lnTo>
                    <a:pt x="263" y="1694"/>
                  </a:lnTo>
                  <a:lnTo>
                    <a:pt x="265" y="1699"/>
                  </a:lnTo>
                  <a:lnTo>
                    <a:pt x="267" y="1704"/>
                  </a:lnTo>
                  <a:lnTo>
                    <a:pt x="269" y="1709"/>
                  </a:lnTo>
                  <a:lnTo>
                    <a:pt x="271" y="1724"/>
                  </a:lnTo>
                  <a:lnTo>
                    <a:pt x="272" y="1739"/>
                  </a:lnTo>
                  <a:lnTo>
                    <a:pt x="274" y="1756"/>
                  </a:lnTo>
                  <a:lnTo>
                    <a:pt x="276" y="1770"/>
                  </a:lnTo>
                  <a:lnTo>
                    <a:pt x="277" y="1776"/>
                  </a:lnTo>
                  <a:lnTo>
                    <a:pt x="281" y="1782"/>
                  </a:lnTo>
                  <a:lnTo>
                    <a:pt x="284" y="1788"/>
                  </a:lnTo>
                  <a:lnTo>
                    <a:pt x="289" y="1793"/>
                  </a:lnTo>
                  <a:lnTo>
                    <a:pt x="300" y="1801"/>
                  </a:lnTo>
                  <a:lnTo>
                    <a:pt x="309" y="1805"/>
                  </a:lnTo>
                  <a:lnTo>
                    <a:pt x="314" y="1807"/>
                  </a:lnTo>
                  <a:lnTo>
                    <a:pt x="318" y="1808"/>
                  </a:lnTo>
                  <a:lnTo>
                    <a:pt x="320" y="1808"/>
                  </a:lnTo>
                  <a:lnTo>
                    <a:pt x="321" y="1807"/>
                  </a:lnTo>
                  <a:lnTo>
                    <a:pt x="322" y="1806"/>
                  </a:lnTo>
                  <a:lnTo>
                    <a:pt x="324" y="1803"/>
                  </a:lnTo>
                  <a:lnTo>
                    <a:pt x="327" y="1794"/>
                  </a:lnTo>
                  <a:lnTo>
                    <a:pt x="331" y="1789"/>
                  </a:lnTo>
                  <a:lnTo>
                    <a:pt x="333" y="1786"/>
                  </a:lnTo>
                  <a:lnTo>
                    <a:pt x="335" y="1783"/>
                  </a:lnTo>
                  <a:lnTo>
                    <a:pt x="337" y="1778"/>
                  </a:lnTo>
                  <a:lnTo>
                    <a:pt x="337" y="1772"/>
                  </a:lnTo>
                  <a:lnTo>
                    <a:pt x="338" y="1768"/>
                  </a:lnTo>
                  <a:lnTo>
                    <a:pt x="339" y="1764"/>
                  </a:lnTo>
                  <a:lnTo>
                    <a:pt x="340" y="1761"/>
                  </a:lnTo>
                  <a:lnTo>
                    <a:pt x="343" y="1758"/>
                  </a:lnTo>
                  <a:lnTo>
                    <a:pt x="346" y="1756"/>
                  </a:lnTo>
                  <a:lnTo>
                    <a:pt x="351" y="1755"/>
                  </a:lnTo>
                  <a:lnTo>
                    <a:pt x="354" y="1753"/>
                  </a:lnTo>
                  <a:lnTo>
                    <a:pt x="359" y="1751"/>
                  </a:lnTo>
                  <a:lnTo>
                    <a:pt x="362" y="1747"/>
                  </a:lnTo>
                  <a:lnTo>
                    <a:pt x="364" y="1743"/>
                  </a:lnTo>
                  <a:lnTo>
                    <a:pt x="362" y="1734"/>
                  </a:lnTo>
                  <a:lnTo>
                    <a:pt x="359" y="1724"/>
                  </a:lnTo>
                  <a:lnTo>
                    <a:pt x="358" y="1718"/>
                  </a:lnTo>
                  <a:lnTo>
                    <a:pt x="358" y="1712"/>
                  </a:lnTo>
                  <a:lnTo>
                    <a:pt x="359" y="1706"/>
                  </a:lnTo>
                  <a:lnTo>
                    <a:pt x="362" y="1701"/>
                  </a:lnTo>
                  <a:lnTo>
                    <a:pt x="370" y="1695"/>
                  </a:lnTo>
                  <a:lnTo>
                    <a:pt x="376" y="1692"/>
                  </a:lnTo>
                  <a:lnTo>
                    <a:pt x="381" y="1689"/>
                  </a:lnTo>
                  <a:lnTo>
                    <a:pt x="383" y="1687"/>
                  </a:lnTo>
                  <a:lnTo>
                    <a:pt x="385" y="1685"/>
                  </a:lnTo>
                  <a:lnTo>
                    <a:pt x="387" y="1682"/>
                  </a:lnTo>
                  <a:lnTo>
                    <a:pt x="387" y="1676"/>
                  </a:lnTo>
                  <a:lnTo>
                    <a:pt x="387" y="1668"/>
                  </a:lnTo>
                  <a:lnTo>
                    <a:pt x="387" y="1662"/>
                  </a:lnTo>
                  <a:lnTo>
                    <a:pt x="387" y="1655"/>
                  </a:lnTo>
                  <a:lnTo>
                    <a:pt x="388" y="1649"/>
                  </a:lnTo>
                  <a:lnTo>
                    <a:pt x="390" y="1644"/>
                  </a:lnTo>
                  <a:lnTo>
                    <a:pt x="396" y="1635"/>
                  </a:lnTo>
                  <a:lnTo>
                    <a:pt x="403" y="1623"/>
                  </a:lnTo>
                  <a:lnTo>
                    <a:pt x="410" y="1611"/>
                  </a:lnTo>
                  <a:lnTo>
                    <a:pt x="416" y="1602"/>
                  </a:lnTo>
                  <a:lnTo>
                    <a:pt x="421" y="1597"/>
                  </a:lnTo>
                  <a:lnTo>
                    <a:pt x="427" y="1591"/>
                  </a:lnTo>
                  <a:lnTo>
                    <a:pt x="434" y="1586"/>
                  </a:lnTo>
                  <a:lnTo>
                    <a:pt x="441" y="1583"/>
                  </a:lnTo>
                  <a:lnTo>
                    <a:pt x="456" y="1582"/>
                  </a:lnTo>
                  <a:lnTo>
                    <a:pt x="469" y="1582"/>
                  </a:lnTo>
                  <a:lnTo>
                    <a:pt x="478" y="1585"/>
                  </a:lnTo>
                  <a:lnTo>
                    <a:pt x="484" y="1586"/>
                  </a:lnTo>
                  <a:lnTo>
                    <a:pt x="485" y="1586"/>
                  </a:lnTo>
                  <a:lnTo>
                    <a:pt x="488" y="1585"/>
                  </a:lnTo>
                  <a:lnTo>
                    <a:pt x="491" y="1582"/>
                  </a:lnTo>
                  <a:lnTo>
                    <a:pt x="494" y="1580"/>
                  </a:lnTo>
                  <a:lnTo>
                    <a:pt x="497" y="1576"/>
                  </a:lnTo>
                  <a:lnTo>
                    <a:pt x="500" y="1572"/>
                  </a:lnTo>
                  <a:lnTo>
                    <a:pt x="503" y="1566"/>
                  </a:lnTo>
                  <a:lnTo>
                    <a:pt x="504" y="1560"/>
                  </a:lnTo>
                  <a:lnTo>
                    <a:pt x="507" y="1553"/>
                  </a:lnTo>
                  <a:lnTo>
                    <a:pt x="509" y="1547"/>
                  </a:lnTo>
                  <a:lnTo>
                    <a:pt x="513" y="1541"/>
                  </a:lnTo>
                  <a:lnTo>
                    <a:pt x="517" y="1536"/>
                  </a:lnTo>
                  <a:lnTo>
                    <a:pt x="523" y="1531"/>
                  </a:lnTo>
                  <a:lnTo>
                    <a:pt x="532" y="1528"/>
                  </a:lnTo>
                  <a:lnTo>
                    <a:pt x="541" y="1525"/>
                  </a:lnTo>
                  <a:lnTo>
                    <a:pt x="553" y="1523"/>
                  </a:lnTo>
                  <a:lnTo>
                    <a:pt x="576" y="1523"/>
                  </a:lnTo>
                  <a:lnTo>
                    <a:pt x="593" y="1524"/>
                  </a:lnTo>
                  <a:lnTo>
                    <a:pt x="602" y="1525"/>
                  </a:lnTo>
                  <a:lnTo>
                    <a:pt x="609" y="1525"/>
                  </a:lnTo>
                  <a:lnTo>
                    <a:pt x="616" y="1524"/>
                  </a:lnTo>
                  <a:lnTo>
                    <a:pt x="624" y="1523"/>
                  </a:lnTo>
                  <a:lnTo>
                    <a:pt x="639" y="1518"/>
                  </a:lnTo>
                  <a:lnTo>
                    <a:pt x="652" y="1517"/>
                  </a:lnTo>
                  <a:lnTo>
                    <a:pt x="659" y="1518"/>
                  </a:lnTo>
                  <a:lnTo>
                    <a:pt x="666" y="1520"/>
                  </a:lnTo>
                  <a:lnTo>
                    <a:pt x="672" y="1524"/>
                  </a:lnTo>
                  <a:lnTo>
                    <a:pt x="679" y="1530"/>
                  </a:lnTo>
                  <a:lnTo>
                    <a:pt x="698" y="1550"/>
                  </a:lnTo>
                  <a:lnTo>
                    <a:pt x="709" y="1564"/>
                  </a:lnTo>
                  <a:lnTo>
                    <a:pt x="712" y="1569"/>
                  </a:lnTo>
                  <a:lnTo>
                    <a:pt x="718" y="1572"/>
                  </a:lnTo>
                  <a:lnTo>
                    <a:pt x="724" y="1572"/>
                  </a:lnTo>
                  <a:lnTo>
                    <a:pt x="731" y="1572"/>
                  </a:lnTo>
                  <a:lnTo>
                    <a:pt x="736" y="1575"/>
                  </a:lnTo>
                  <a:lnTo>
                    <a:pt x="742" y="1578"/>
                  </a:lnTo>
                  <a:lnTo>
                    <a:pt x="747" y="1576"/>
                  </a:lnTo>
                  <a:lnTo>
                    <a:pt x="750" y="1575"/>
                  </a:lnTo>
                  <a:lnTo>
                    <a:pt x="753" y="1572"/>
                  </a:lnTo>
                  <a:lnTo>
                    <a:pt x="757" y="1567"/>
                  </a:lnTo>
                  <a:lnTo>
                    <a:pt x="761" y="1561"/>
                  </a:lnTo>
                  <a:lnTo>
                    <a:pt x="766" y="1557"/>
                  </a:lnTo>
                  <a:lnTo>
                    <a:pt x="772" y="1555"/>
                  </a:lnTo>
                  <a:lnTo>
                    <a:pt x="778" y="1554"/>
                  </a:lnTo>
                  <a:lnTo>
                    <a:pt x="786" y="1553"/>
                  </a:lnTo>
                  <a:lnTo>
                    <a:pt x="796" y="1551"/>
                  </a:lnTo>
                  <a:lnTo>
                    <a:pt x="805" y="1550"/>
                  </a:lnTo>
                  <a:lnTo>
                    <a:pt x="815" y="1547"/>
                  </a:lnTo>
                  <a:lnTo>
                    <a:pt x="820" y="1544"/>
                  </a:lnTo>
                  <a:lnTo>
                    <a:pt x="825" y="1542"/>
                  </a:lnTo>
                  <a:lnTo>
                    <a:pt x="829" y="1537"/>
                  </a:lnTo>
                  <a:lnTo>
                    <a:pt x="832" y="1532"/>
                  </a:lnTo>
                  <a:lnTo>
                    <a:pt x="835" y="1528"/>
                  </a:lnTo>
                  <a:lnTo>
                    <a:pt x="836" y="1523"/>
                  </a:lnTo>
                  <a:lnTo>
                    <a:pt x="837" y="1518"/>
                  </a:lnTo>
                  <a:lnTo>
                    <a:pt x="836" y="1513"/>
                  </a:lnTo>
                  <a:lnTo>
                    <a:pt x="835" y="1509"/>
                  </a:lnTo>
                  <a:lnTo>
                    <a:pt x="832" y="1504"/>
                  </a:lnTo>
                  <a:lnTo>
                    <a:pt x="830" y="1499"/>
                  </a:lnTo>
                  <a:lnTo>
                    <a:pt x="826" y="1496"/>
                  </a:lnTo>
                  <a:lnTo>
                    <a:pt x="818" y="1487"/>
                  </a:lnTo>
                  <a:lnTo>
                    <a:pt x="809" y="1480"/>
                  </a:lnTo>
                  <a:lnTo>
                    <a:pt x="799" y="1473"/>
                  </a:lnTo>
                  <a:lnTo>
                    <a:pt x="791" y="1466"/>
                  </a:lnTo>
                  <a:lnTo>
                    <a:pt x="785" y="1459"/>
                  </a:lnTo>
                  <a:lnTo>
                    <a:pt x="781" y="1452"/>
                  </a:lnTo>
                  <a:lnTo>
                    <a:pt x="780" y="1448"/>
                  </a:lnTo>
                  <a:lnTo>
                    <a:pt x="780" y="1444"/>
                  </a:lnTo>
                  <a:lnTo>
                    <a:pt x="781" y="1441"/>
                  </a:lnTo>
                  <a:lnTo>
                    <a:pt x="782" y="1438"/>
                  </a:lnTo>
                  <a:lnTo>
                    <a:pt x="787" y="1434"/>
                  </a:lnTo>
                  <a:lnTo>
                    <a:pt x="792" y="1431"/>
                  </a:lnTo>
                  <a:lnTo>
                    <a:pt x="794" y="1430"/>
                  </a:lnTo>
                  <a:lnTo>
                    <a:pt x="793" y="1428"/>
                  </a:lnTo>
                  <a:lnTo>
                    <a:pt x="792" y="1424"/>
                  </a:lnTo>
                  <a:lnTo>
                    <a:pt x="790" y="1421"/>
                  </a:lnTo>
                  <a:lnTo>
                    <a:pt x="784" y="1412"/>
                  </a:lnTo>
                  <a:lnTo>
                    <a:pt x="778" y="1405"/>
                  </a:lnTo>
                  <a:lnTo>
                    <a:pt x="776" y="1402"/>
                  </a:lnTo>
                  <a:lnTo>
                    <a:pt x="776" y="1398"/>
                  </a:lnTo>
                  <a:lnTo>
                    <a:pt x="776" y="1394"/>
                  </a:lnTo>
                  <a:lnTo>
                    <a:pt x="778" y="1392"/>
                  </a:lnTo>
                  <a:lnTo>
                    <a:pt x="782" y="1386"/>
                  </a:lnTo>
                  <a:lnTo>
                    <a:pt x="791" y="1380"/>
                  </a:lnTo>
                  <a:lnTo>
                    <a:pt x="797" y="1378"/>
                  </a:lnTo>
                  <a:lnTo>
                    <a:pt x="803" y="1377"/>
                  </a:lnTo>
                  <a:lnTo>
                    <a:pt x="811" y="1375"/>
                  </a:lnTo>
                  <a:lnTo>
                    <a:pt x="818" y="1377"/>
                  </a:lnTo>
                  <a:lnTo>
                    <a:pt x="826" y="1378"/>
                  </a:lnTo>
                  <a:lnTo>
                    <a:pt x="835" y="1380"/>
                  </a:lnTo>
                  <a:lnTo>
                    <a:pt x="842" y="1383"/>
                  </a:lnTo>
                  <a:lnTo>
                    <a:pt x="848" y="1386"/>
                  </a:lnTo>
                  <a:lnTo>
                    <a:pt x="853" y="1390"/>
                  </a:lnTo>
                  <a:lnTo>
                    <a:pt x="857" y="1392"/>
                  </a:lnTo>
                  <a:lnTo>
                    <a:pt x="863" y="1394"/>
                  </a:lnTo>
                  <a:lnTo>
                    <a:pt x="868" y="1394"/>
                  </a:lnTo>
                  <a:lnTo>
                    <a:pt x="872" y="1394"/>
                  </a:lnTo>
                  <a:lnTo>
                    <a:pt x="875" y="1393"/>
                  </a:lnTo>
                  <a:lnTo>
                    <a:pt x="878" y="1391"/>
                  </a:lnTo>
                  <a:lnTo>
                    <a:pt x="879" y="1386"/>
                  </a:lnTo>
                  <a:lnTo>
                    <a:pt x="881" y="1378"/>
                  </a:lnTo>
                  <a:lnTo>
                    <a:pt x="882" y="1370"/>
                  </a:lnTo>
                  <a:lnTo>
                    <a:pt x="885" y="1367"/>
                  </a:lnTo>
                  <a:lnTo>
                    <a:pt x="887" y="1365"/>
                  </a:lnTo>
                  <a:lnTo>
                    <a:pt x="891" y="1362"/>
                  </a:lnTo>
                  <a:lnTo>
                    <a:pt x="895" y="1361"/>
                  </a:lnTo>
                  <a:lnTo>
                    <a:pt x="908" y="1360"/>
                  </a:lnTo>
                  <a:lnTo>
                    <a:pt x="922" y="1360"/>
                  </a:lnTo>
                  <a:lnTo>
                    <a:pt x="929" y="1361"/>
                  </a:lnTo>
                  <a:lnTo>
                    <a:pt x="933" y="1362"/>
                  </a:lnTo>
                  <a:lnTo>
                    <a:pt x="938" y="1365"/>
                  </a:lnTo>
                  <a:lnTo>
                    <a:pt x="939" y="1367"/>
                  </a:lnTo>
                  <a:lnTo>
                    <a:pt x="943" y="1375"/>
                  </a:lnTo>
                  <a:lnTo>
                    <a:pt x="945" y="1385"/>
                  </a:lnTo>
                  <a:lnTo>
                    <a:pt x="948" y="1389"/>
                  </a:lnTo>
                  <a:lnTo>
                    <a:pt x="950" y="1392"/>
                  </a:lnTo>
                  <a:lnTo>
                    <a:pt x="952" y="1394"/>
                  </a:lnTo>
                  <a:lnTo>
                    <a:pt x="955" y="1396"/>
                  </a:lnTo>
                  <a:lnTo>
                    <a:pt x="967" y="1394"/>
                  </a:lnTo>
                  <a:lnTo>
                    <a:pt x="983" y="1394"/>
                  </a:lnTo>
                  <a:lnTo>
                    <a:pt x="1004" y="1394"/>
                  </a:lnTo>
                  <a:lnTo>
                    <a:pt x="1023" y="1394"/>
                  </a:lnTo>
                  <a:lnTo>
                    <a:pt x="1036" y="1396"/>
                  </a:lnTo>
                  <a:lnTo>
                    <a:pt x="1050" y="1398"/>
                  </a:lnTo>
                  <a:lnTo>
                    <a:pt x="1064" y="1403"/>
                  </a:lnTo>
                  <a:lnTo>
                    <a:pt x="1077" y="1410"/>
                  </a:lnTo>
                  <a:lnTo>
                    <a:pt x="1081" y="1412"/>
                  </a:lnTo>
                  <a:lnTo>
                    <a:pt x="1084" y="1415"/>
                  </a:lnTo>
                  <a:lnTo>
                    <a:pt x="1088" y="1418"/>
                  </a:lnTo>
                  <a:lnTo>
                    <a:pt x="1090" y="1424"/>
                  </a:lnTo>
                  <a:lnTo>
                    <a:pt x="1093" y="1429"/>
                  </a:lnTo>
                  <a:lnTo>
                    <a:pt x="1096" y="1434"/>
                  </a:lnTo>
                  <a:lnTo>
                    <a:pt x="1099" y="1437"/>
                  </a:lnTo>
                  <a:lnTo>
                    <a:pt x="1101" y="1438"/>
                  </a:lnTo>
                  <a:lnTo>
                    <a:pt x="1106" y="1440"/>
                  </a:lnTo>
                  <a:lnTo>
                    <a:pt x="1109" y="1442"/>
                  </a:lnTo>
                  <a:lnTo>
                    <a:pt x="1111" y="1447"/>
                  </a:lnTo>
                  <a:lnTo>
                    <a:pt x="1113" y="1450"/>
                  </a:lnTo>
                  <a:lnTo>
                    <a:pt x="1115" y="1454"/>
                  </a:lnTo>
                  <a:lnTo>
                    <a:pt x="1120" y="1455"/>
                  </a:lnTo>
                  <a:lnTo>
                    <a:pt x="1125" y="1455"/>
                  </a:lnTo>
                  <a:lnTo>
                    <a:pt x="1128" y="1453"/>
                  </a:lnTo>
                  <a:lnTo>
                    <a:pt x="1132" y="1450"/>
                  </a:lnTo>
                  <a:lnTo>
                    <a:pt x="1135" y="1448"/>
                  </a:lnTo>
                  <a:lnTo>
                    <a:pt x="1140" y="1448"/>
                  </a:lnTo>
                  <a:lnTo>
                    <a:pt x="1146" y="1450"/>
                  </a:lnTo>
                  <a:lnTo>
                    <a:pt x="1162" y="1457"/>
                  </a:lnTo>
                  <a:lnTo>
                    <a:pt x="1177" y="1462"/>
                  </a:lnTo>
                  <a:lnTo>
                    <a:pt x="1191" y="1462"/>
                  </a:lnTo>
                  <a:lnTo>
                    <a:pt x="1208" y="1461"/>
                  </a:lnTo>
                  <a:lnTo>
                    <a:pt x="1226" y="1460"/>
                  </a:lnTo>
                  <a:lnTo>
                    <a:pt x="1242" y="1459"/>
                  </a:lnTo>
                  <a:lnTo>
                    <a:pt x="1250" y="1459"/>
                  </a:lnTo>
                  <a:lnTo>
                    <a:pt x="1256" y="1460"/>
                  </a:lnTo>
                  <a:lnTo>
                    <a:pt x="1261" y="1462"/>
                  </a:lnTo>
                  <a:lnTo>
                    <a:pt x="1267" y="1465"/>
                  </a:lnTo>
                  <a:lnTo>
                    <a:pt x="1278" y="1471"/>
                  </a:lnTo>
                  <a:lnTo>
                    <a:pt x="1290" y="1476"/>
                  </a:lnTo>
                  <a:lnTo>
                    <a:pt x="1303" y="1485"/>
                  </a:lnTo>
                  <a:lnTo>
                    <a:pt x="1317" y="1493"/>
                  </a:lnTo>
                  <a:lnTo>
                    <a:pt x="1329" y="1501"/>
                  </a:lnTo>
                  <a:lnTo>
                    <a:pt x="1339" y="1510"/>
                  </a:lnTo>
                  <a:lnTo>
                    <a:pt x="1345" y="1516"/>
                  </a:lnTo>
                  <a:lnTo>
                    <a:pt x="1349" y="1519"/>
                  </a:lnTo>
                  <a:lnTo>
                    <a:pt x="1354" y="1522"/>
                  </a:lnTo>
                  <a:lnTo>
                    <a:pt x="1358" y="1522"/>
                  </a:lnTo>
                  <a:lnTo>
                    <a:pt x="1360" y="1523"/>
                  </a:lnTo>
                  <a:lnTo>
                    <a:pt x="1363" y="1523"/>
                  </a:lnTo>
                  <a:lnTo>
                    <a:pt x="1364" y="1525"/>
                  </a:lnTo>
                  <a:lnTo>
                    <a:pt x="1365" y="1528"/>
                  </a:lnTo>
                  <a:lnTo>
                    <a:pt x="1367" y="1534"/>
                  </a:lnTo>
                  <a:lnTo>
                    <a:pt x="1371" y="1542"/>
                  </a:lnTo>
                  <a:lnTo>
                    <a:pt x="1373" y="1549"/>
                  </a:lnTo>
                  <a:lnTo>
                    <a:pt x="1377" y="1555"/>
                  </a:lnTo>
                  <a:lnTo>
                    <a:pt x="1378" y="1557"/>
                  </a:lnTo>
                  <a:lnTo>
                    <a:pt x="1380" y="1559"/>
                  </a:lnTo>
                  <a:lnTo>
                    <a:pt x="1384" y="1560"/>
                  </a:lnTo>
                  <a:lnTo>
                    <a:pt x="1388" y="1560"/>
                  </a:lnTo>
                  <a:lnTo>
                    <a:pt x="1393" y="1561"/>
                  </a:lnTo>
                  <a:lnTo>
                    <a:pt x="1397" y="1563"/>
                  </a:lnTo>
                  <a:lnTo>
                    <a:pt x="1401" y="1567"/>
                  </a:lnTo>
                  <a:lnTo>
                    <a:pt x="1404" y="1572"/>
                  </a:lnTo>
                  <a:lnTo>
                    <a:pt x="1405" y="1574"/>
                  </a:lnTo>
                  <a:lnTo>
                    <a:pt x="1408" y="1575"/>
                  </a:lnTo>
                  <a:lnTo>
                    <a:pt x="1410" y="1576"/>
                  </a:lnTo>
                  <a:lnTo>
                    <a:pt x="1412" y="1576"/>
                  </a:lnTo>
                  <a:lnTo>
                    <a:pt x="1418" y="1575"/>
                  </a:lnTo>
                  <a:lnTo>
                    <a:pt x="1423" y="1572"/>
                  </a:lnTo>
                  <a:lnTo>
                    <a:pt x="1426" y="1569"/>
                  </a:lnTo>
                  <a:lnTo>
                    <a:pt x="1428" y="1567"/>
                  </a:lnTo>
                  <a:lnTo>
                    <a:pt x="1431" y="1566"/>
                  </a:lnTo>
                  <a:lnTo>
                    <a:pt x="1435" y="1564"/>
                  </a:lnTo>
                  <a:lnTo>
                    <a:pt x="1439" y="1566"/>
                  </a:lnTo>
                  <a:lnTo>
                    <a:pt x="1441" y="1567"/>
                  </a:lnTo>
                  <a:lnTo>
                    <a:pt x="1445" y="1572"/>
                  </a:lnTo>
                  <a:lnTo>
                    <a:pt x="1448" y="1578"/>
                  </a:lnTo>
                  <a:lnTo>
                    <a:pt x="1453" y="1589"/>
                  </a:lnTo>
                  <a:lnTo>
                    <a:pt x="1455" y="1600"/>
                  </a:lnTo>
                  <a:lnTo>
                    <a:pt x="1456" y="1608"/>
                  </a:lnTo>
                  <a:lnTo>
                    <a:pt x="1456" y="1617"/>
                  </a:lnTo>
                  <a:lnTo>
                    <a:pt x="1456" y="1620"/>
                  </a:lnTo>
                  <a:lnTo>
                    <a:pt x="1458" y="1622"/>
                  </a:lnTo>
                  <a:lnTo>
                    <a:pt x="1460" y="1623"/>
                  </a:lnTo>
                  <a:lnTo>
                    <a:pt x="1464" y="1623"/>
                  </a:lnTo>
                  <a:lnTo>
                    <a:pt x="1472" y="1619"/>
                  </a:lnTo>
                  <a:lnTo>
                    <a:pt x="1481" y="1613"/>
                  </a:lnTo>
                  <a:lnTo>
                    <a:pt x="1490" y="1606"/>
                  </a:lnTo>
                  <a:lnTo>
                    <a:pt x="1497" y="1598"/>
                  </a:lnTo>
                  <a:lnTo>
                    <a:pt x="1504" y="1589"/>
                  </a:lnTo>
                  <a:lnTo>
                    <a:pt x="1509" y="1582"/>
                  </a:lnTo>
                  <a:lnTo>
                    <a:pt x="1512" y="1579"/>
                  </a:lnTo>
                  <a:lnTo>
                    <a:pt x="1516" y="1576"/>
                  </a:lnTo>
                  <a:lnTo>
                    <a:pt x="1521" y="1574"/>
                  </a:lnTo>
                  <a:lnTo>
                    <a:pt x="1527" y="1573"/>
                  </a:lnTo>
                  <a:lnTo>
                    <a:pt x="1540" y="1573"/>
                  </a:lnTo>
                  <a:lnTo>
                    <a:pt x="1553" y="1575"/>
                  </a:lnTo>
                  <a:lnTo>
                    <a:pt x="1566" y="1578"/>
                  </a:lnTo>
                  <a:lnTo>
                    <a:pt x="1575" y="1581"/>
                  </a:lnTo>
                  <a:lnTo>
                    <a:pt x="1585" y="1585"/>
                  </a:lnTo>
                  <a:lnTo>
                    <a:pt x="1592" y="1588"/>
                  </a:lnTo>
                  <a:lnTo>
                    <a:pt x="1596" y="1589"/>
                  </a:lnTo>
                  <a:lnTo>
                    <a:pt x="1598" y="1589"/>
                  </a:lnTo>
                  <a:lnTo>
                    <a:pt x="1600" y="1589"/>
                  </a:lnTo>
                  <a:lnTo>
                    <a:pt x="1603" y="1588"/>
                  </a:lnTo>
                  <a:lnTo>
                    <a:pt x="1606" y="1583"/>
                  </a:lnTo>
                  <a:lnTo>
                    <a:pt x="1612" y="1575"/>
                  </a:lnTo>
                  <a:lnTo>
                    <a:pt x="1628" y="1561"/>
                  </a:lnTo>
                  <a:lnTo>
                    <a:pt x="1642" y="1547"/>
                  </a:lnTo>
                  <a:lnTo>
                    <a:pt x="1644" y="1542"/>
                  </a:lnTo>
                  <a:lnTo>
                    <a:pt x="1647" y="1537"/>
                  </a:lnTo>
                  <a:lnTo>
                    <a:pt x="1648" y="1534"/>
                  </a:lnTo>
                  <a:lnTo>
                    <a:pt x="1649" y="1529"/>
                  </a:lnTo>
                  <a:lnTo>
                    <a:pt x="1649" y="1522"/>
                  </a:lnTo>
                  <a:lnTo>
                    <a:pt x="1650" y="1516"/>
                  </a:lnTo>
                  <a:lnTo>
                    <a:pt x="1654" y="1511"/>
                  </a:lnTo>
                  <a:lnTo>
                    <a:pt x="1661" y="1506"/>
                  </a:lnTo>
                  <a:lnTo>
                    <a:pt x="1664" y="1503"/>
                  </a:lnTo>
                  <a:lnTo>
                    <a:pt x="1669" y="1500"/>
                  </a:lnTo>
                  <a:lnTo>
                    <a:pt x="1674" y="1500"/>
                  </a:lnTo>
                  <a:lnTo>
                    <a:pt x="1678" y="1501"/>
                  </a:lnTo>
                  <a:lnTo>
                    <a:pt x="1680" y="1505"/>
                  </a:lnTo>
                  <a:lnTo>
                    <a:pt x="1682" y="1509"/>
                  </a:lnTo>
                  <a:lnTo>
                    <a:pt x="1684" y="1513"/>
                  </a:lnTo>
                  <a:lnTo>
                    <a:pt x="1685" y="1518"/>
                  </a:lnTo>
                  <a:lnTo>
                    <a:pt x="1687" y="1530"/>
                  </a:lnTo>
                  <a:lnTo>
                    <a:pt x="1687" y="1543"/>
                  </a:lnTo>
                  <a:lnTo>
                    <a:pt x="1689" y="1542"/>
                  </a:lnTo>
                  <a:lnTo>
                    <a:pt x="1697" y="1536"/>
                  </a:lnTo>
                  <a:lnTo>
                    <a:pt x="1705" y="1528"/>
                  </a:lnTo>
                  <a:lnTo>
                    <a:pt x="1711" y="1518"/>
                  </a:lnTo>
                  <a:lnTo>
                    <a:pt x="1714" y="1511"/>
                  </a:lnTo>
                  <a:lnTo>
                    <a:pt x="1719" y="1504"/>
                  </a:lnTo>
                  <a:lnTo>
                    <a:pt x="1722" y="1501"/>
                  </a:lnTo>
                  <a:lnTo>
                    <a:pt x="1725" y="1500"/>
                  </a:lnTo>
                  <a:lnTo>
                    <a:pt x="1729" y="1500"/>
                  </a:lnTo>
                  <a:lnTo>
                    <a:pt x="1731" y="1504"/>
                  </a:lnTo>
                  <a:lnTo>
                    <a:pt x="1732" y="1511"/>
                  </a:lnTo>
                  <a:lnTo>
                    <a:pt x="1733" y="1524"/>
                  </a:lnTo>
                  <a:lnTo>
                    <a:pt x="1733" y="1530"/>
                  </a:lnTo>
                  <a:lnTo>
                    <a:pt x="1733" y="1537"/>
                  </a:lnTo>
                  <a:lnTo>
                    <a:pt x="1732" y="1543"/>
                  </a:lnTo>
                  <a:lnTo>
                    <a:pt x="1731" y="1548"/>
                  </a:lnTo>
                  <a:lnTo>
                    <a:pt x="1725" y="1556"/>
                  </a:lnTo>
                  <a:lnTo>
                    <a:pt x="1719" y="1563"/>
                  </a:lnTo>
                  <a:lnTo>
                    <a:pt x="1712" y="1570"/>
                  </a:lnTo>
                  <a:lnTo>
                    <a:pt x="1705" y="1575"/>
                  </a:lnTo>
                  <a:lnTo>
                    <a:pt x="1694" y="1583"/>
                  </a:lnTo>
                  <a:lnTo>
                    <a:pt x="1689" y="1589"/>
                  </a:lnTo>
                  <a:lnTo>
                    <a:pt x="1691" y="1599"/>
                  </a:lnTo>
                  <a:lnTo>
                    <a:pt x="1693" y="1608"/>
                  </a:lnTo>
                  <a:lnTo>
                    <a:pt x="1695" y="1619"/>
                  </a:lnTo>
                  <a:lnTo>
                    <a:pt x="1699" y="1630"/>
                  </a:lnTo>
                  <a:lnTo>
                    <a:pt x="1700" y="1633"/>
                  </a:lnTo>
                  <a:lnTo>
                    <a:pt x="1704" y="1635"/>
                  </a:lnTo>
                  <a:lnTo>
                    <a:pt x="1706" y="1636"/>
                  </a:lnTo>
                  <a:lnTo>
                    <a:pt x="1711" y="1633"/>
                  </a:lnTo>
                  <a:lnTo>
                    <a:pt x="1720" y="1629"/>
                  </a:lnTo>
                  <a:lnTo>
                    <a:pt x="1727" y="1627"/>
                  </a:lnTo>
                  <a:lnTo>
                    <a:pt x="1731" y="1627"/>
                  </a:lnTo>
                  <a:lnTo>
                    <a:pt x="1735" y="1629"/>
                  </a:lnTo>
                  <a:lnTo>
                    <a:pt x="1737" y="1632"/>
                  </a:lnTo>
                  <a:lnTo>
                    <a:pt x="1739" y="1636"/>
                  </a:lnTo>
                  <a:lnTo>
                    <a:pt x="1743" y="1644"/>
                  </a:lnTo>
                  <a:lnTo>
                    <a:pt x="1745" y="1649"/>
                  </a:lnTo>
                  <a:lnTo>
                    <a:pt x="1748" y="1649"/>
                  </a:lnTo>
                  <a:lnTo>
                    <a:pt x="1749" y="1649"/>
                  </a:lnTo>
                  <a:lnTo>
                    <a:pt x="1751" y="1646"/>
                  </a:lnTo>
                  <a:lnTo>
                    <a:pt x="1754" y="1644"/>
                  </a:lnTo>
                  <a:lnTo>
                    <a:pt x="1760" y="1637"/>
                  </a:lnTo>
                  <a:lnTo>
                    <a:pt x="1764" y="1635"/>
                  </a:lnTo>
                  <a:lnTo>
                    <a:pt x="1767" y="1633"/>
                  </a:lnTo>
                  <a:lnTo>
                    <a:pt x="1769" y="1635"/>
                  </a:lnTo>
                  <a:lnTo>
                    <a:pt x="1771" y="1636"/>
                  </a:lnTo>
                  <a:lnTo>
                    <a:pt x="1774" y="1637"/>
                  </a:lnTo>
                  <a:lnTo>
                    <a:pt x="1776" y="1639"/>
                  </a:lnTo>
                  <a:lnTo>
                    <a:pt x="1780" y="1639"/>
                  </a:lnTo>
                  <a:lnTo>
                    <a:pt x="1782" y="1639"/>
                  </a:lnTo>
                  <a:lnTo>
                    <a:pt x="1785" y="1637"/>
                  </a:lnTo>
                  <a:lnTo>
                    <a:pt x="1790" y="1631"/>
                  </a:lnTo>
                  <a:lnTo>
                    <a:pt x="1796" y="1622"/>
                  </a:lnTo>
                  <a:lnTo>
                    <a:pt x="1806" y="1606"/>
                  </a:lnTo>
                  <a:lnTo>
                    <a:pt x="1818" y="1587"/>
                  </a:lnTo>
                  <a:lnTo>
                    <a:pt x="1831" y="1566"/>
                  </a:lnTo>
                  <a:lnTo>
                    <a:pt x="1844" y="1548"/>
                  </a:lnTo>
                  <a:lnTo>
                    <a:pt x="1853" y="1537"/>
                  </a:lnTo>
                  <a:lnTo>
                    <a:pt x="1863" y="1525"/>
                  </a:lnTo>
                  <a:lnTo>
                    <a:pt x="1875" y="1513"/>
                  </a:lnTo>
                  <a:lnTo>
                    <a:pt x="1887" y="1500"/>
                  </a:lnTo>
                  <a:lnTo>
                    <a:pt x="1900" y="1488"/>
                  </a:lnTo>
                  <a:lnTo>
                    <a:pt x="1912" y="1478"/>
                  </a:lnTo>
                  <a:lnTo>
                    <a:pt x="1915" y="1475"/>
                  </a:lnTo>
                  <a:lnTo>
                    <a:pt x="1918" y="1475"/>
                  </a:lnTo>
                  <a:lnTo>
                    <a:pt x="1919" y="1478"/>
                  </a:lnTo>
                  <a:lnTo>
                    <a:pt x="1919" y="1484"/>
                  </a:lnTo>
                  <a:lnTo>
                    <a:pt x="1920" y="1494"/>
                  </a:lnTo>
                  <a:lnTo>
                    <a:pt x="1921" y="1506"/>
                  </a:lnTo>
                  <a:lnTo>
                    <a:pt x="1922" y="1517"/>
                  </a:lnTo>
                  <a:lnTo>
                    <a:pt x="1924" y="1526"/>
                  </a:lnTo>
                  <a:lnTo>
                    <a:pt x="1924" y="1532"/>
                  </a:lnTo>
                  <a:lnTo>
                    <a:pt x="1925" y="1536"/>
                  </a:lnTo>
                  <a:lnTo>
                    <a:pt x="1927" y="1538"/>
                  </a:lnTo>
                  <a:lnTo>
                    <a:pt x="1930" y="1539"/>
                  </a:lnTo>
                  <a:lnTo>
                    <a:pt x="1936" y="1539"/>
                  </a:lnTo>
                  <a:lnTo>
                    <a:pt x="1946" y="1538"/>
                  </a:lnTo>
                  <a:lnTo>
                    <a:pt x="1952" y="1538"/>
                  </a:lnTo>
                  <a:lnTo>
                    <a:pt x="1958" y="1538"/>
                  </a:lnTo>
                  <a:lnTo>
                    <a:pt x="1963" y="1539"/>
                  </a:lnTo>
                  <a:lnTo>
                    <a:pt x="1968" y="1541"/>
                  </a:lnTo>
                  <a:lnTo>
                    <a:pt x="1972" y="1543"/>
                  </a:lnTo>
                  <a:lnTo>
                    <a:pt x="1976" y="1545"/>
                  </a:lnTo>
                  <a:lnTo>
                    <a:pt x="1980" y="1549"/>
                  </a:lnTo>
                  <a:lnTo>
                    <a:pt x="1981" y="1554"/>
                  </a:lnTo>
                  <a:lnTo>
                    <a:pt x="1983" y="1561"/>
                  </a:lnTo>
                  <a:lnTo>
                    <a:pt x="1983" y="1567"/>
                  </a:lnTo>
                  <a:lnTo>
                    <a:pt x="1982" y="1572"/>
                  </a:lnTo>
                  <a:lnTo>
                    <a:pt x="1981" y="1578"/>
                  </a:lnTo>
                  <a:lnTo>
                    <a:pt x="1976" y="1587"/>
                  </a:lnTo>
                  <a:lnTo>
                    <a:pt x="1971" y="1594"/>
                  </a:lnTo>
                  <a:lnTo>
                    <a:pt x="1970" y="1598"/>
                  </a:lnTo>
                  <a:lnTo>
                    <a:pt x="1970" y="1601"/>
                  </a:lnTo>
                  <a:lnTo>
                    <a:pt x="1971" y="1604"/>
                  </a:lnTo>
                  <a:lnTo>
                    <a:pt x="1972" y="1607"/>
                  </a:lnTo>
                  <a:lnTo>
                    <a:pt x="1980" y="1613"/>
                  </a:lnTo>
                  <a:lnTo>
                    <a:pt x="1989" y="1618"/>
                  </a:lnTo>
                  <a:lnTo>
                    <a:pt x="1994" y="1622"/>
                  </a:lnTo>
                  <a:lnTo>
                    <a:pt x="1997" y="1626"/>
                  </a:lnTo>
                  <a:lnTo>
                    <a:pt x="2000" y="1630"/>
                  </a:lnTo>
                  <a:lnTo>
                    <a:pt x="2001" y="1635"/>
                  </a:lnTo>
                  <a:lnTo>
                    <a:pt x="2001" y="1641"/>
                  </a:lnTo>
                  <a:lnTo>
                    <a:pt x="2000" y="1645"/>
                  </a:lnTo>
                  <a:lnTo>
                    <a:pt x="1997" y="1650"/>
                  </a:lnTo>
                  <a:lnTo>
                    <a:pt x="1994" y="1654"/>
                  </a:lnTo>
                  <a:lnTo>
                    <a:pt x="1983" y="1663"/>
                  </a:lnTo>
                  <a:lnTo>
                    <a:pt x="1971" y="1676"/>
                  </a:lnTo>
                  <a:lnTo>
                    <a:pt x="1960" y="1688"/>
                  </a:lnTo>
                  <a:lnTo>
                    <a:pt x="1952" y="1698"/>
                  </a:lnTo>
                  <a:lnTo>
                    <a:pt x="1949" y="1705"/>
                  </a:lnTo>
                  <a:lnTo>
                    <a:pt x="1946" y="1712"/>
                  </a:lnTo>
                  <a:lnTo>
                    <a:pt x="1946" y="1715"/>
                  </a:lnTo>
                  <a:lnTo>
                    <a:pt x="1946" y="1719"/>
                  </a:lnTo>
                  <a:lnTo>
                    <a:pt x="1949" y="1721"/>
                  </a:lnTo>
                  <a:lnTo>
                    <a:pt x="1951" y="1723"/>
                  </a:lnTo>
                  <a:lnTo>
                    <a:pt x="1966" y="1726"/>
                  </a:lnTo>
                  <a:lnTo>
                    <a:pt x="1980" y="1731"/>
                  </a:lnTo>
                  <a:lnTo>
                    <a:pt x="1982" y="1733"/>
                  </a:lnTo>
                  <a:lnTo>
                    <a:pt x="1982" y="1736"/>
                  </a:lnTo>
                  <a:lnTo>
                    <a:pt x="1982" y="1740"/>
                  </a:lnTo>
                  <a:lnTo>
                    <a:pt x="1981" y="1744"/>
                  </a:lnTo>
                  <a:lnTo>
                    <a:pt x="1978" y="1753"/>
                  </a:lnTo>
                  <a:lnTo>
                    <a:pt x="1976" y="1764"/>
                  </a:lnTo>
                  <a:lnTo>
                    <a:pt x="1976" y="1770"/>
                  </a:lnTo>
                  <a:lnTo>
                    <a:pt x="1977" y="1776"/>
                  </a:lnTo>
                  <a:lnTo>
                    <a:pt x="1980" y="1782"/>
                  </a:lnTo>
                  <a:lnTo>
                    <a:pt x="1982" y="1787"/>
                  </a:lnTo>
                  <a:lnTo>
                    <a:pt x="1989" y="1796"/>
                  </a:lnTo>
                  <a:lnTo>
                    <a:pt x="1995" y="1802"/>
                  </a:lnTo>
                  <a:lnTo>
                    <a:pt x="2002" y="1806"/>
                  </a:lnTo>
                  <a:lnTo>
                    <a:pt x="2009" y="1806"/>
                  </a:lnTo>
                  <a:lnTo>
                    <a:pt x="2012" y="1806"/>
                  </a:lnTo>
                  <a:lnTo>
                    <a:pt x="2014" y="1805"/>
                  </a:lnTo>
                  <a:lnTo>
                    <a:pt x="2015" y="1803"/>
                  </a:lnTo>
                  <a:lnTo>
                    <a:pt x="2016" y="1801"/>
                  </a:lnTo>
                  <a:lnTo>
                    <a:pt x="2018" y="1795"/>
                  </a:lnTo>
                  <a:lnTo>
                    <a:pt x="2020" y="1790"/>
                  </a:lnTo>
                  <a:lnTo>
                    <a:pt x="2021" y="1787"/>
                  </a:lnTo>
                  <a:lnTo>
                    <a:pt x="2023" y="1786"/>
                  </a:lnTo>
                  <a:lnTo>
                    <a:pt x="2025" y="1784"/>
                  </a:lnTo>
                  <a:lnTo>
                    <a:pt x="2028" y="1783"/>
                  </a:lnTo>
                  <a:lnTo>
                    <a:pt x="2033" y="1786"/>
                  </a:lnTo>
                  <a:lnTo>
                    <a:pt x="2039" y="1790"/>
                  </a:lnTo>
                  <a:lnTo>
                    <a:pt x="2044" y="1796"/>
                  </a:lnTo>
                  <a:lnTo>
                    <a:pt x="2048" y="1803"/>
                  </a:lnTo>
                  <a:lnTo>
                    <a:pt x="2053" y="1809"/>
                  </a:lnTo>
                  <a:lnTo>
                    <a:pt x="2057" y="1814"/>
                  </a:lnTo>
                  <a:lnTo>
                    <a:pt x="2058" y="1815"/>
                  </a:lnTo>
                  <a:lnTo>
                    <a:pt x="2060" y="1815"/>
                  </a:lnTo>
                  <a:lnTo>
                    <a:pt x="2063" y="1815"/>
                  </a:lnTo>
                  <a:lnTo>
                    <a:pt x="2065" y="1814"/>
                  </a:lnTo>
                  <a:lnTo>
                    <a:pt x="2072" y="1808"/>
                  </a:lnTo>
                  <a:lnTo>
                    <a:pt x="2077" y="1806"/>
                  </a:lnTo>
                  <a:lnTo>
                    <a:pt x="2082" y="1805"/>
                  </a:lnTo>
                  <a:lnTo>
                    <a:pt x="2084" y="1806"/>
                  </a:lnTo>
                  <a:lnTo>
                    <a:pt x="2085" y="1805"/>
                  </a:lnTo>
                  <a:lnTo>
                    <a:pt x="2088" y="1797"/>
                  </a:lnTo>
                  <a:lnTo>
                    <a:pt x="2089" y="1789"/>
                  </a:lnTo>
                  <a:lnTo>
                    <a:pt x="2094" y="1781"/>
                  </a:lnTo>
                  <a:lnTo>
                    <a:pt x="2113" y="1762"/>
                  </a:lnTo>
                  <a:lnTo>
                    <a:pt x="2128" y="1746"/>
                  </a:lnTo>
                  <a:lnTo>
                    <a:pt x="2130" y="1743"/>
                  </a:lnTo>
                  <a:lnTo>
                    <a:pt x="2134" y="1739"/>
                  </a:lnTo>
                  <a:lnTo>
                    <a:pt x="2136" y="1737"/>
                  </a:lnTo>
                  <a:lnTo>
                    <a:pt x="2140" y="1734"/>
                  </a:lnTo>
                  <a:lnTo>
                    <a:pt x="2148" y="1732"/>
                  </a:lnTo>
                  <a:lnTo>
                    <a:pt x="2157" y="1730"/>
                  </a:lnTo>
                  <a:lnTo>
                    <a:pt x="2167" y="1728"/>
                  </a:lnTo>
                  <a:lnTo>
                    <a:pt x="2177" y="1727"/>
                  </a:lnTo>
                  <a:lnTo>
                    <a:pt x="2182" y="1726"/>
                  </a:lnTo>
                  <a:lnTo>
                    <a:pt x="2186" y="1724"/>
                  </a:lnTo>
                  <a:lnTo>
                    <a:pt x="2190" y="1720"/>
                  </a:lnTo>
                  <a:lnTo>
                    <a:pt x="2192" y="1714"/>
                  </a:lnTo>
                  <a:lnTo>
                    <a:pt x="2196" y="1702"/>
                  </a:lnTo>
                  <a:lnTo>
                    <a:pt x="2197" y="1690"/>
                  </a:lnTo>
                  <a:lnTo>
                    <a:pt x="2198" y="1685"/>
                  </a:lnTo>
                  <a:lnTo>
                    <a:pt x="2199" y="1680"/>
                  </a:lnTo>
                  <a:lnTo>
                    <a:pt x="2202" y="1676"/>
                  </a:lnTo>
                  <a:lnTo>
                    <a:pt x="2204" y="1674"/>
                  </a:lnTo>
                  <a:lnTo>
                    <a:pt x="2209" y="1671"/>
                  </a:lnTo>
                  <a:lnTo>
                    <a:pt x="2214" y="1671"/>
                  </a:lnTo>
                  <a:lnTo>
                    <a:pt x="2218" y="1671"/>
                  </a:lnTo>
                  <a:lnTo>
                    <a:pt x="2224" y="1671"/>
                  </a:lnTo>
                  <a:lnTo>
                    <a:pt x="2235" y="1673"/>
                  </a:lnTo>
                  <a:lnTo>
                    <a:pt x="2245" y="1676"/>
                  </a:lnTo>
                  <a:lnTo>
                    <a:pt x="2256" y="1677"/>
                  </a:lnTo>
                  <a:lnTo>
                    <a:pt x="2273" y="1679"/>
                  </a:lnTo>
                  <a:lnTo>
                    <a:pt x="2281" y="1677"/>
                  </a:lnTo>
                  <a:lnTo>
                    <a:pt x="2291" y="1676"/>
                  </a:lnTo>
                  <a:lnTo>
                    <a:pt x="2299" y="1674"/>
                  </a:lnTo>
                  <a:lnTo>
                    <a:pt x="2306" y="1671"/>
                  </a:lnTo>
                  <a:lnTo>
                    <a:pt x="2318" y="1663"/>
                  </a:lnTo>
                  <a:lnTo>
                    <a:pt x="2329" y="1654"/>
                  </a:lnTo>
                  <a:lnTo>
                    <a:pt x="2336" y="1649"/>
                  </a:lnTo>
                  <a:lnTo>
                    <a:pt x="2342" y="1645"/>
                  </a:lnTo>
                  <a:lnTo>
                    <a:pt x="2350" y="1644"/>
                  </a:lnTo>
                  <a:lnTo>
                    <a:pt x="2359" y="1645"/>
                  </a:lnTo>
                  <a:lnTo>
                    <a:pt x="2367" y="1646"/>
                  </a:lnTo>
                  <a:lnTo>
                    <a:pt x="2375" y="1648"/>
                  </a:lnTo>
                  <a:lnTo>
                    <a:pt x="2384" y="1648"/>
                  </a:lnTo>
                  <a:lnTo>
                    <a:pt x="2392" y="1646"/>
                  </a:lnTo>
                  <a:lnTo>
                    <a:pt x="2406" y="1643"/>
                  </a:lnTo>
                  <a:lnTo>
                    <a:pt x="2421" y="1638"/>
                  </a:lnTo>
                  <a:lnTo>
                    <a:pt x="2426" y="1635"/>
                  </a:lnTo>
                  <a:lnTo>
                    <a:pt x="2432" y="1631"/>
                  </a:lnTo>
                  <a:lnTo>
                    <a:pt x="2437" y="1627"/>
                  </a:lnTo>
                  <a:lnTo>
                    <a:pt x="2440" y="1625"/>
                  </a:lnTo>
                  <a:lnTo>
                    <a:pt x="2441" y="1622"/>
                  </a:lnTo>
                  <a:lnTo>
                    <a:pt x="2441" y="1619"/>
                  </a:lnTo>
                  <a:lnTo>
                    <a:pt x="2437" y="1617"/>
                  </a:lnTo>
                  <a:lnTo>
                    <a:pt x="2432" y="1616"/>
                  </a:lnTo>
                  <a:lnTo>
                    <a:pt x="2426" y="1614"/>
                  </a:lnTo>
                  <a:lnTo>
                    <a:pt x="2422" y="1612"/>
                  </a:lnTo>
                  <a:lnTo>
                    <a:pt x="2419" y="1610"/>
                  </a:lnTo>
                  <a:lnTo>
                    <a:pt x="2418" y="1607"/>
                  </a:lnTo>
                  <a:lnTo>
                    <a:pt x="2418" y="1604"/>
                  </a:lnTo>
                  <a:lnTo>
                    <a:pt x="2418" y="1601"/>
                  </a:lnTo>
                  <a:lnTo>
                    <a:pt x="2419" y="1598"/>
                  </a:lnTo>
                  <a:lnTo>
                    <a:pt x="2422" y="1595"/>
                  </a:lnTo>
                  <a:lnTo>
                    <a:pt x="2425" y="1591"/>
                  </a:lnTo>
                  <a:lnTo>
                    <a:pt x="2430" y="1588"/>
                  </a:lnTo>
                  <a:lnTo>
                    <a:pt x="2436" y="1588"/>
                  </a:lnTo>
                  <a:lnTo>
                    <a:pt x="2443" y="1591"/>
                  </a:lnTo>
                  <a:lnTo>
                    <a:pt x="2447" y="1592"/>
                  </a:lnTo>
                  <a:lnTo>
                    <a:pt x="2450" y="1593"/>
                  </a:lnTo>
                  <a:lnTo>
                    <a:pt x="2453" y="1593"/>
                  </a:lnTo>
                  <a:lnTo>
                    <a:pt x="2454" y="1592"/>
                  </a:lnTo>
                  <a:lnTo>
                    <a:pt x="2455" y="1589"/>
                  </a:lnTo>
                  <a:lnTo>
                    <a:pt x="2455" y="1587"/>
                  </a:lnTo>
                  <a:lnTo>
                    <a:pt x="2454" y="1585"/>
                  </a:lnTo>
                  <a:lnTo>
                    <a:pt x="2453" y="1581"/>
                  </a:lnTo>
                  <a:lnTo>
                    <a:pt x="2451" y="1578"/>
                  </a:lnTo>
                  <a:lnTo>
                    <a:pt x="2451" y="1574"/>
                  </a:lnTo>
                  <a:lnTo>
                    <a:pt x="2453" y="1570"/>
                  </a:lnTo>
                  <a:lnTo>
                    <a:pt x="2455" y="1568"/>
                  </a:lnTo>
                  <a:lnTo>
                    <a:pt x="2460" y="1563"/>
                  </a:lnTo>
                  <a:lnTo>
                    <a:pt x="2467" y="1560"/>
                  </a:lnTo>
                  <a:lnTo>
                    <a:pt x="2474" y="1559"/>
                  </a:lnTo>
                  <a:lnTo>
                    <a:pt x="2484" y="1560"/>
                  </a:lnTo>
                  <a:lnTo>
                    <a:pt x="2487" y="1561"/>
                  </a:lnTo>
                  <a:lnTo>
                    <a:pt x="2492" y="1563"/>
                  </a:lnTo>
                  <a:lnTo>
                    <a:pt x="2497" y="1566"/>
                  </a:lnTo>
                  <a:lnTo>
                    <a:pt x="2501" y="1569"/>
                  </a:lnTo>
                  <a:lnTo>
                    <a:pt x="2505" y="1573"/>
                  </a:lnTo>
                  <a:lnTo>
                    <a:pt x="2510" y="1574"/>
                  </a:lnTo>
                  <a:lnTo>
                    <a:pt x="2513" y="1575"/>
                  </a:lnTo>
                  <a:lnTo>
                    <a:pt x="2517" y="1574"/>
                  </a:lnTo>
                  <a:lnTo>
                    <a:pt x="2520" y="1573"/>
                  </a:lnTo>
                  <a:lnTo>
                    <a:pt x="2523" y="1569"/>
                  </a:lnTo>
                  <a:lnTo>
                    <a:pt x="2523" y="1566"/>
                  </a:lnTo>
                  <a:lnTo>
                    <a:pt x="2524" y="1561"/>
                  </a:lnTo>
                  <a:lnTo>
                    <a:pt x="2522" y="1549"/>
                  </a:lnTo>
                  <a:lnTo>
                    <a:pt x="2520" y="1536"/>
                  </a:lnTo>
                  <a:lnTo>
                    <a:pt x="2518" y="1530"/>
                  </a:lnTo>
                  <a:lnTo>
                    <a:pt x="2517" y="1524"/>
                  </a:lnTo>
                  <a:lnTo>
                    <a:pt x="2514" y="1519"/>
                  </a:lnTo>
                  <a:lnTo>
                    <a:pt x="2512" y="1517"/>
                  </a:lnTo>
                  <a:lnTo>
                    <a:pt x="2510" y="1513"/>
                  </a:lnTo>
                  <a:lnTo>
                    <a:pt x="2508" y="1511"/>
                  </a:lnTo>
                  <a:lnTo>
                    <a:pt x="2507" y="1509"/>
                  </a:lnTo>
                  <a:lnTo>
                    <a:pt x="2508" y="1507"/>
                  </a:lnTo>
                  <a:lnTo>
                    <a:pt x="2510" y="1505"/>
                  </a:lnTo>
                  <a:lnTo>
                    <a:pt x="2512" y="1504"/>
                  </a:lnTo>
                  <a:lnTo>
                    <a:pt x="2516" y="1504"/>
                  </a:lnTo>
                  <a:lnTo>
                    <a:pt x="2520" y="1504"/>
                  </a:lnTo>
                  <a:lnTo>
                    <a:pt x="2532" y="1506"/>
                  </a:lnTo>
                  <a:lnTo>
                    <a:pt x="2544" y="1510"/>
                  </a:lnTo>
                  <a:lnTo>
                    <a:pt x="2556" y="1513"/>
                  </a:lnTo>
                  <a:lnTo>
                    <a:pt x="2563" y="1518"/>
                  </a:lnTo>
                  <a:lnTo>
                    <a:pt x="2568" y="1519"/>
                  </a:lnTo>
                  <a:lnTo>
                    <a:pt x="2573" y="1520"/>
                  </a:lnTo>
                  <a:lnTo>
                    <a:pt x="2579" y="1520"/>
                  </a:lnTo>
                  <a:lnTo>
                    <a:pt x="2585" y="1520"/>
                  </a:lnTo>
                  <a:lnTo>
                    <a:pt x="2592" y="1519"/>
                  </a:lnTo>
                  <a:lnTo>
                    <a:pt x="2598" y="1517"/>
                  </a:lnTo>
                  <a:lnTo>
                    <a:pt x="2602" y="1515"/>
                  </a:lnTo>
                  <a:lnTo>
                    <a:pt x="2607" y="1511"/>
                  </a:lnTo>
                  <a:lnTo>
                    <a:pt x="2613" y="1504"/>
                  </a:lnTo>
                  <a:lnTo>
                    <a:pt x="2620" y="1493"/>
                  </a:lnTo>
                  <a:lnTo>
                    <a:pt x="2624" y="1486"/>
                  </a:lnTo>
                  <a:lnTo>
                    <a:pt x="2627" y="1476"/>
                  </a:lnTo>
                  <a:lnTo>
                    <a:pt x="2631" y="1466"/>
                  </a:lnTo>
                  <a:lnTo>
                    <a:pt x="2633" y="1453"/>
                  </a:lnTo>
                  <a:lnTo>
                    <a:pt x="2637" y="1442"/>
                  </a:lnTo>
                  <a:lnTo>
                    <a:pt x="2639" y="1436"/>
                  </a:lnTo>
                  <a:lnTo>
                    <a:pt x="2643" y="1433"/>
                  </a:lnTo>
                  <a:lnTo>
                    <a:pt x="2646" y="1430"/>
                  </a:lnTo>
                  <a:lnTo>
                    <a:pt x="2659" y="1430"/>
                  </a:lnTo>
                  <a:lnTo>
                    <a:pt x="2680" y="1429"/>
                  </a:lnTo>
                  <a:lnTo>
                    <a:pt x="2700" y="1425"/>
                  </a:lnTo>
                  <a:lnTo>
                    <a:pt x="2713" y="1423"/>
                  </a:lnTo>
                  <a:lnTo>
                    <a:pt x="2721" y="1424"/>
                  </a:lnTo>
                  <a:lnTo>
                    <a:pt x="2727" y="1425"/>
                  </a:lnTo>
                  <a:lnTo>
                    <a:pt x="2734" y="1431"/>
                  </a:lnTo>
                  <a:lnTo>
                    <a:pt x="2741" y="1438"/>
                  </a:lnTo>
                  <a:lnTo>
                    <a:pt x="2746" y="1446"/>
                  </a:lnTo>
                  <a:lnTo>
                    <a:pt x="2752" y="1452"/>
                  </a:lnTo>
                  <a:lnTo>
                    <a:pt x="2758" y="1457"/>
                  </a:lnTo>
                  <a:lnTo>
                    <a:pt x="2766" y="1463"/>
                  </a:lnTo>
                  <a:lnTo>
                    <a:pt x="2772" y="1466"/>
                  </a:lnTo>
                  <a:lnTo>
                    <a:pt x="2781" y="1468"/>
                  </a:lnTo>
                  <a:lnTo>
                    <a:pt x="2790" y="1469"/>
                  </a:lnTo>
                  <a:lnTo>
                    <a:pt x="2801" y="1469"/>
                  </a:lnTo>
                  <a:lnTo>
                    <a:pt x="2809" y="1468"/>
                  </a:lnTo>
                  <a:lnTo>
                    <a:pt x="2816" y="1467"/>
                  </a:lnTo>
                  <a:lnTo>
                    <a:pt x="2821" y="1466"/>
                  </a:lnTo>
                  <a:lnTo>
                    <a:pt x="2826" y="1465"/>
                  </a:lnTo>
                  <a:lnTo>
                    <a:pt x="2833" y="1461"/>
                  </a:lnTo>
                  <a:lnTo>
                    <a:pt x="2841" y="1457"/>
                  </a:lnTo>
                  <a:lnTo>
                    <a:pt x="2848" y="1455"/>
                  </a:lnTo>
                  <a:lnTo>
                    <a:pt x="2867" y="1427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4" name="PA_山东">
              <a:extLst>
                <a:ext uri="{FF2B5EF4-FFF2-40B4-BE49-F238E27FC236}">
                  <a16:creationId xmlns="" xmlns:a16="http://schemas.microsoft.com/office/drawing/2014/main" id="{C6A7F441-6827-46A1-A191-46761D6651B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5938838" y="3357563"/>
              <a:ext cx="685800" cy="438150"/>
            </a:xfrm>
            <a:custGeom>
              <a:avLst/>
              <a:gdLst>
                <a:gd name="T0" fmla="*/ 831 w 2606"/>
                <a:gd name="T1" fmla="*/ 153 h 1671"/>
                <a:gd name="T2" fmla="*/ 614 w 2606"/>
                <a:gd name="T3" fmla="*/ 197 h 1671"/>
                <a:gd name="T4" fmla="*/ 432 w 2606"/>
                <a:gd name="T5" fmla="*/ 342 h 1671"/>
                <a:gd name="T6" fmla="*/ 367 w 2606"/>
                <a:gd name="T7" fmla="*/ 411 h 1671"/>
                <a:gd name="T8" fmla="*/ 252 w 2606"/>
                <a:gd name="T9" fmla="*/ 665 h 1671"/>
                <a:gd name="T10" fmla="*/ 153 w 2606"/>
                <a:gd name="T11" fmla="*/ 883 h 1671"/>
                <a:gd name="T12" fmla="*/ 157 w 2606"/>
                <a:gd name="T13" fmla="*/ 1075 h 1671"/>
                <a:gd name="T14" fmla="*/ 237 w 2606"/>
                <a:gd name="T15" fmla="*/ 1070 h 1671"/>
                <a:gd name="T16" fmla="*/ 400 w 2606"/>
                <a:gd name="T17" fmla="*/ 1024 h 1671"/>
                <a:gd name="T18" fmla="*/ 286 w 2606"/>
                <a:gd name="T19" fmla="*/ 1117 h 1671"/>
                <a:gd name="T20" fmla="*/ 164 w 2606"/>
                <a:gd name="T21" fmla="*/ 1251 h 1671"/>
                <a:gd name="T22" fmla="*/ 27 w 2606"/>
                <a:gd name="T23" fmla="*/ 1393 h 1671"/>
                <a:gd name="T24" fmla="*/ 73 w 2606"/>
                <a:gd name="T25" fmla="*/ 1491 h 1671"/>
                <a:gd name="T26" fmla="*/ 213 w 2606"/>
                <a:gd name="T27" fmla="*/ 1586 h 1671"/>
                <a:gd name="T28" fmla="*/ 427 w 2606"/>
                <a:gd name="T29" fmla="*/ 1633 h 1671"/>
                <a:gd name="T30" fmla="*/ 550 w 2606"/>
                <a:gd name="T31" fmla="*/ 1564 h 1671"/>
                <a:gd name="T32" fmla="*/ 658 w 2606"/>
                <a:gd name="T33" fmla="*/ 1426 h 1671"/>
                <a:gd name="T34" fmla="*/ 701 w 2606"/>
                <a:gd name="T35" fmla="*/ 1437 h 1671"/>
                <a:gd name="T36" fmla="*/ 811 w 2606"/>
                <a:gd name="T37" fmla="*/ 1602 h 1671"/>
                <a:gd name="T38" fmla="*/ 1004 w 2606"/>
                <a:gd name="T39" fmla="*/ 1657 h 1671"/>
                <a:gd name="T40" fmla="*/ 1063 w 2606"/>
                <a:gd name="T41" fmla="*/ 1579 h 1671"/>
                <a:gd name="T42" fmla="*/ 1187 w 2606"/>
                <a:gd name="T43" fmla="*/ 1652 h 1671"/>
                <a:gd name="T44" fmla="*/ 1275 w 2606"/>
                <a:gd name="T45" fmla="*/ 1602 h 1671"/>
                <a:gd name="T46" fmla="*/ 1378 w 2606"/>
                <a:gd name="T47" fmla="*/ 1499 h 1671"/>
                <a:gd name="T48" fmla="*/ 1489 w 2606"/>
                <a:gd name="T49" fmla="*/ 1343 h 1671"/>
                <a:gd name="T50" fmla="*/ 1623 w 2606"/>
                <a:gd name="T51" fmla="*/ 1208 h 1671"/>
                <a:gd name="T52" fmla="*/ 1675 w 2606"/>
                <a:gd name="T53" fmla="*/ 1085 h 1671"/>
                <a:gd name="T54" fmla="*/ 1741 w 2606"/>
                <a:gd name="T55" fmla="*/ 1026 h 1671"/>
                <a:gd name="T56" fmla="*/ 1774 w 2606"/>
                <a:gd name="T57" fmla="*/ 964 h 1671"/>
                <a:gd name="T58" fmla="*/ 1824 w 2606"/>
                <a:gd name="T59" fmla="*/ 913 h 1671"/>
                <a:gd name="T60" fmla="*/ 1774 w 2606"/>
                <a:gd name="T61" fmla="*/ 823 h 1671"/>
                <a:gd name="T62" fmla="*/ 1847 w 2606"/>
                <a:gd name="T63" fmla="*/ 800 h 1671"/>
                <a:gd name="T64" fmla="*/ 1886 w 2606"/>
                <a:gd name="T65" fmla="*/ 879 h 1671"/>
                <a:gd name="T66" fmla="*/ 1982 w 2606"/>
                <a:gd name="T67" fmla="*/ 800 h 1671"/>
                <a:gd name="T68" fmla="*/ 2006 w 2606"/>
                <a:gd name="T69" fmla="*/ 675 h 1671"/>
                <a:gd name="T70" fmla="*/ 2040 w 2606"/>
                <a:gd name="T71" fmla="*/ 681 h 1671"/>
                <a:gd name="T72" fmla="*/ 1990 w 2606"/>
                <a:gd name="T73" fmla="*/ 641 h 1671"/>
                <a:gd name="T74" fmla="*/ 2059 w 2606"/>
                <a:gd name="T75" fmla="*/ 628 h 1671"/>
                <a:gd name="T76" fmla="*/ 2204 w 2606"/>
                <a:gd name="T77" fmla="*/ 495 h 1671"/>
                <a:gd name="T78" fmla="*/ 2241 w 2606"/>
                <a:gd name="T79" fmla="*/ 531 h 1671"/>
                <a:gd name="T80" fmla="*/ 2373 w 2606"/>
                <a:gd name="T81" fmla="*/ 397 h 1671"/>
                <a:gd name="T82" fmla="*/ 2440 w 2606"/>
                <a:gd name="T83" fmla="*/ 381 h 1671"/>
                <a:gd name="T84" fmla="*/ 2536 w 2606"/>
                <a:gd name="T85" fmla="*/ 458 h 1671"/>
                <a:gd name="T86" fmla="*/ 2541 w 2606"/>
                <a:gd name="T87" fmla="*/ 376 h 1671"/>
                <a:gd name="T88" fmla="*/ 2579 w 2606"/>
                <a:gd name="T89" fmla="*/ 294 h 1671"/>
                <a:gd name="T90" fmla="*/ 2592 w 2606"/>
                <a:gd name="T91" fmla="*/ 187 h 1671"/>
                <a:gd name="T92" fmla="*/ 2428 w 2606"/>
                <a:gd name="T93" fmla="*/ 162 h 1671"/>
                <a:gd name="T94" fmla="*/ 2347 w 2606"/>
                <a:gd name="T95" fmla="*/ 220 h 1671"/>
                <a:gd name="T96" fmla="*/ 2188 w 2606"/>
                <a:gd name="T97" fmla="*/ 212 h 1671"/>
                <a:gd name="T98" fmla="*/ 2070 w 2606"/>
                <a:gd name="T99" fmla="*/ 138 h 1671"/>
                <a:gd name="T100" fmla="*/ 1975 w 2606"/>
                <a:gd name="T101" fmla="*/ 81 h 1671"/>
                <a:gd name="T102" fmla="*/ 1761 w 2606"/>
                <a:gd name="T103" fmla="*/ 159 h 1671"/>
                <a:gd name="T104" fmla="*/ 1734 w 2606"/>
                <a:gd name="T105" fmla="*/ 264 h 1671"/>
                <a:gd name="T106" fmla="*/ 1665 w 2606"/>
                <a:gd name="T107" fmla="*/ 376 h 1671"/>
                <a:gd name="T108" fmla="*/ 1427 w 2606"/>
                <a:gd name="T109" fmla="*/ 440 h 1671"/>
                <a:gd name="T110" fmla="*/ 1344 w 2606"/>
                <a:gd name="T111" fmla="*/ 226 h 1671"/>
                <a:gd name="T112" fmla="*/ 1369 w 2606"/>
                <a:gd name="T113" fmla="*/ 142 h 1671"/>
                <a:gd name="T114" fmla="*/ 1251 w 2606"/>
                <a:gd name="T115" fmla="*/ 4 h 1671"/>
                <a:gd name="T116" fmla="*/ 1145 w 2606"/>
                <a:gd name="T117" fmla="*/ 42 h 1671"/>
                <a:gd name="T118" fmla="*/ 1023 w 2606"/>
                <a:gd name="T119" fmla="*/ 115 h 1671"/>
                <a:gd name="T120" fmla="*/ 961 w 2606"/>
                <a:gd name="T121" fmla="*/ 51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6" h="1671">
                  <a:moveTo>
                    <a:pt x="923" y="0"/>
                  </a:moveTo>
                  <a:lnTo>
                    <a:pt x="923" y="12"/>
                  </a:lnTo>
                  <a:lnTo>
                    <a:pt x="921" y="27"/>
                  </a:lnTo>
                  <a:lnTo>
                    <a:pt x="918" y="36"/>
                  </a:lnTo>
                  <a:lnTo>
                    <a:pt x="913" y="43"/>
                  </a:lnTo>
                  <a:lnTo>
                    <a:pt x="906" y="50"/>
                  </a:lnTo>
                  <a:lnTo>
                    <a:pt x="898" y="56"/>
                  </a:lnTo>
                  <a:lnTo>
                    <a:pt x="892" y="60"/>
                  </a:lnTo>
                  <a:lnTo>
                    <a:pt x="885" y="64"/>
                  </a:lnTo>
                  <a:lnTo>
                    <a:pt x="874" y="71"/>
                  </a:lnTo>
                  <a:lnTo>
                    <a:pt x="865" y="80"/>
                  </a:lnTo>
                  <a:lnTo>
                    <a:pt x="860" y="83"/>
                  </a:lnTo>
                  <a:lnTo>
                    <a:pt x="856" y="88"/>
                  </a:lnTo>
                  <a:lnTo>
                    <a:pt x="853" y="93"/>
                  </a:lnTo>
                  <a:lnTo>
                    <a:pt x="850" y="98"/>
                  </a:lnTo>
                  <a:lnTo>
                    <a:pt x="848" y="102"/>
                  </a:lnTo>
                  <a:lnTo>
                    <a:pt x="847" y="107"/>
                  </a:lnTo>
                  <a:lnTo>
                    <a:pt x="843" y="118"/>
                  </a:lnTo>
                  <a:lnTo>
                    <a:pt x="840" y="127"/>
                  </a:lnTo>
                  <a:lnTo>
                    <a:pt x="837" y="137"/>
                  </a:lnTo>
                  <a:lnTo>
                    <a:pt x="835" y="145"/>
                  </a:lnTo>
                  <a:lnTo>
                    <a:pt x="833" y="150"/>
                  </a:lnTo>
                  <a:lnTo>
                    <a:pt x="831" y="153"/>
                  </a:lnTo>
                  <a:lnTo>
                    <a:pt x="829" y="157"/>
                  </a:lnTo>
                  <a:lnTo>
                    <a:pt x="827" y="159"/>
                  </a:lnTo>
                  <a:lnTo>
                    <a:pt x="822" y="163"/>
                  </a:lnTo>
                  <a:lnTo>
                    <a:pt x="817" y="164"/>
                  </a:lnTo>
                  <a:lnTo>
                    <a:pt x="812" y="165"/>
                  </a:lnTo>
                  <a:lnTo>
                    <a:pt x="806" y="167"/>
                  </a:lnTo>
                  <a:lnTo>
                    <a:pt x="795" y="169"/>
                  </a:lnTo>
                  <a:lnTo>
                    <a:pt x="784" y="170"/>
                  </a:lnTo>
                  <a:lnTo>
                    <a:pt x="772" y="173"/>
                  </a:lnTo>
                  <a:lnTo>
                    <a:pt x="760" y="174"/>
                  </a:lnTo>
                  <a:lnTo>
                    <a:pt x="747" y="175"/>
                  </a:lnTo>
                  <a:lnTo>
                    <a:pt x="732" y="177"/>
                  </a:lnTo>
                  <a:lnTo>
                    <a:pt x="720" y="180"/>
                  </a:lnTo>
                  <a:lnTo>
                    <a:pt x="707" y="183"/>
                  </a:lnTo>
                  <a:lnTo>
                    <a:pt x="693" y="186"/>
                  </a:lnTo>
                  <a:lnTo>
                    <a:pt x="679" y="189"/>
                  </a:lnTo>
                  <a:lnTo>
                    <a:pt x="666" y="190"/>
                  </a:lnTo>
                  <a:lnTo>
                    <a:pt x="654" y="190"/>
                  </a:lnTo>
                  <a:lnTo>
                    <a:pt x="642" y="192"/>
                  </a:lnTo>
                  <a:lnTo>
                    <a:pt x="630" y="193"/>
                  </a:lnTo>
                  <a:lnTo>
                    <a:pt x="625" y="194"/>
                  </a:lnTo>
                  <a:lnTo>
                    <a:pt x="620" y="195"/>
                  </a:lnTo>
                  <a:lnTo>
                    <a:pt x="614" y="197"/>
                  </a:lnTo>
                  <a:lnTo>
                    <a:pt x="608" y="201"/>
                  </a:lnTo>
                  <a:lnTo>
                    <a:pt x="603" y="205"/>
                  </a:lnTo>
                  <a:lnTo>
                    <a:pt x="598" y="209"/>
                  </a:lnTo>
                  <a:lnTo>
                    <a:pt x="594" y="215"/>
                  </a:lnTo>
                  <a:lnTo>
                    <a:pt x="590" y="222"/>
                  </a:lnTo>
                  <a:lnTo>
                    <a:pt x="576" y="250"/>
                  </a:lnTo>
                  <a:lnTo>
                    <a:pt x="563" y="274"/>
                  </a:lnTo>
                  <a:lnTo>
                    <a:pt x="557" y="284"/>
                  </a:lnTo>
                  <a:lnTo>
                    <a:pt x="548" y="294"/>
                  </a:lnTo>
                  <a:lnTo>
                    <a:pt x="540" y="302"/>
                  </a:lnTo>
                  <a:lnTo>
                    <a:pt x="531" y="310"/>
                  </a:lnTo>
                  <a:lnTo>
                    <a:pt x="512" y="325"/>
                  </a:lnTo>
                  <a:lnTo>
                    <a:pt x="499" y="335"/>
                  </a:lnTo>
                  <a:lnTo>
                    <a:pt x="491" y="339"/>
                  </a:lnTo>
                  <a:lnTo>
                    <a:pt x="484" y="340"/>
                  </a:lnTo>
                  <a:lnTo>
                    <a:pt x="477" y="339"/>
                  </a:lnTo>
                  <a:lnTo>
                    <a:pt x="468" y="337"/>
                  </a:lnTo>
                  <a:lnTo>
                    <a:pt x="459" y="333"/>
                  </a:lnTo>
                  <a:lnTo>
                    <a:pt x="452" y="331"/>
                  </a:lnTo>
                  <a:lnTo>
                    <a:pt x="446" y="331"/>
                  </a:lnTo>
                  <a:lnTo>
                    <a:pt x="440" y="333"/>
                  </a:lnTo>
                  <a:lnTo>
                    <a:pt x="437" y="337"/>
                  </a:lnTo>
                  <a:lnTo>
                    <a:pt x="432" y="342"/>
                  </a:lnTo>
                  <a:lnTo>
                    <a:pt x="427" y="352"/>
                  </a:lnTo>
                  <a:lnTo>
                    <a:pt x="421" y="363"/>
                  </a:lnTo>
                  <a:lnTo>
                    <a:pt x="419" y="370"/>
                  </a:lnTo>
                  <a:lnTo>
                    <a:pt x="418" y="375"/>
                  </a:lnTo>
                  <a:lnTo>
                    <a:pt x="418" y="379"/>
                  </a:lnTo>
                  <a:lnTo>
                    <a:pt x="419" y="384"/>
                  </a:lnTo>
                  <a:lnTo>
                    <a:pt x="421" y="390"/>
                  </a:lnTo>
                  <a:lnTo>
                    <a:pt x="425" y="396"/>
                  </a:lnTo>
                  <a:lnTo>
                    <a:pt x="427" y="400"/>
                  </a:lnTo>
                  <a:lnTo>
                    <a:pt x="430" y="403"/>
                  </a:lnTo>
                  <a:lnTo>
                    <a:pt x="430" y="405"/>
                  </a:lnTo>
                  <a:lnTo>
                    <a:pt x="428" y="407"/>
                  </a:lnTo>
                  <a:lnTo>
                    <a:pt x="426" y="409"/>
                  </a:lnTo>
                  <a:lnTo>
                    <a:pt x="424" y="411"/>
                  </a:lnTo>
                  <a:lnTo>
                    <a:pt x="419" y="414"/>
                  </a:lnTo>
                  <a:lnTo>
                    <a:pt x="415" y="415"/>
                  </a:lnTo>
                  <a:lnTo>
                    <a:pt x="412" y="415"/>
                  </a:lnTo>
                  <a:lnTo>
                    <a:pt x="407" y="415"/>
                  </a:lnTo>
                  <a:lnTo>
                    <a:pt x="399" y="413"/>
                  </a:lnTo>
                  <a:lnTo>
                    <a:pt x="389" y="411"/>
                  </a:lnTo>
                  <a:lnTo>
                    <a:pt x="380" y="410"/>
                  </a:lnTo>
                  <a:lnTo>
                    <a:pt x="371" y="410"/>
                  </a:lnTo>
                  <a:lnTo>
                    <a:pt x="367" y="411"/>
                  </a:lnTo>
                  <a:lnTo>
                    <a:pt x="363" y="414"/>
                  </a:lnTo>
                  <a:lnTo>
                    <a:pt x="358" y="417"/>
                  </a:lnTo>
                  <a:lnTo>
                    <a:pt x="354" y="422"/>
                  </a:lnTo>
                  <a:lnTo>
                    <a:pt x="346" y="434"/>
                  </a:lnTo>
                  <a:lnTo>
                    <a:pt x="338" y="448"/>
                  </a:lnTo>
                  <a:lnTo>
                    <a:pt x="330" y="466"/>
                  </a:lnTo>
                  <a:lnTo>
                    <a:pt x="321" y="485"/>
                  </a:lnTo>
                  <a:lnTo>
                    <a:pt x="313" y="508"/>
                  </a:lnTo>
                  <a:lnTo>
                    <a:pt x="306" y="533"/>
                  </a:lnTo>
                  <a:lnTo>
                    <a:pt x="301" y="555"/>
                  </a:lnTo>
                  <a:lnTo>
                    <a:pt x="296" y="574"/>
                  </a:lnTo>
                  <a:lnTo>
                    <a:pt x="294" y="580"/>
                  </a:lnTo>
                  <a:lnTo>
                    <a:pt x="292" y="586"/>
                  </a:lnTo>
                  <a:lnTo>
                    <a:pt x="288" y="591"/>
                  </a:lnTo>
                  <a:lnTo>
                    <a:pt x="285" y="597"/>
                  </a:lnTo>
                  <a:lnTo>
                    <a:pt x="277" y="606"/>
                  </a:lnTo>
                  <a:lnTo>
                    <a:pt x="271" y="616"/>
                  </a:lnTo>
                  <a:lnTo>
                    <a:pt x="267" y="630"/>
                  </a:lnTo>
                  <a:lnTo>
                    <a:pt x="263" y="644"/>
                  </a:lnTo>
                  <a:lnTo>
                    <a:pt x="261" y="650"/>
                  </a:lnTo>
                  <a:lnTo>
                    <a:pt x="258" y="656"/>
                  </a:lnTo>
                  <a:lnTo>
                    <a:pt x="256" y="661"/>
                  </a:lnTo>
                  <a:lnTo>
                    <a:pt x="252" y="665"/>
                  </a:lnTo>
                  <a:lnTo>
                    <a:pt x="235" y="676"/>
                  </a:lnTo>
                  <a:lnTo>
                    <a:pt x="214" y="688"/>
                  </a:lnTo>
                  <a:lnTo>
                    <a:pt x="204" y="694"/>
                  </a:lnTo>
                  <a:lnTo>
                    <a:pt x="194" y="701"/>
                  </a:lnTo>
                  <a:lnTo>
                    <a:pt x="185" y="711"/>
                  </a:lnTo>
                  <a:lnTo>
                    <a:pt x="178" y="722"/>
                  </a:lnTo>
                  <a:lnTo>
                    <a:pt x="162" y="747"/>
                  </a:lnTo>
                  <a:lnTo>
                    <a:pt x="147" y="774"/>
                  </a:lnTo>
                  <a:lnTo>
                    <a:pt x="140" y="787"/>
                  </a:lnTo>
                  <a:lnTo>
                    <a:pt x="134" y="799"/>
                  </a:lnTo>
                  <a:lnTo>
                    <a:pt x="129" y="812"/>
                  </a:lnTo>
                  <a:lnTo>
                    <a:pt x="126" y="823"/>
                  </a:lnTo>
                  <a:lnTo>
                    <a:pt x="125" y="832"/>
                  </a:lnTo>
                  <a:lnTo>
                    <a:pt x="125" y="842"/>
                  </a:lnTo>
                  <a:lnTo>
                    <a:pt x="125" y="850"/>
                  </a:lnTo>
                  <a:lnTo>
                    <a:pt x="126" y="856"/>
                  </a:lnTo>
                  <a:lnTo>
                    <a:pt x="130" y="867"/>
                  </a:lnTo>
                  <a:lnTo>
                    <a:pt x="132" y="874"/>
                  </a:lnTo>
                  <a:lnTo>
                    <a:pt x="135" y="876"/>
                  </a:lnTo>
                  <a:lnTo>
                    <a:pt x="137" y="877"/>
                  </a:lnTo>
                  <a:lnTo>
                    <a:pt x="140" y="880"/>
                  </a:lnTo>
                  <a:lnTo>
                    <a:pt x="143" y="881"/>
                  </a:lnTo>
                  <a:lnTo>
                    <a:pt x="153" y="883"/>
                  </a:lnTo>
                  <a:lnTo>
                    <a:pt x="163" y="889"/>
                  </a:lnTo>
                  <a:lnTo>
                    <a:pt x="169" y="893"/>
                  </a:lnTo>
                  <a:lnTo>
                    <a:pt x="174" y="898"/>
                  </a:lnTo>
                  <a:lnTo>
                    <a:pt x="179" y="902"/>
                  </a:lnTo>
                  <a:lnTo>
                    <a:pt x="182" y="908"/>
                  </a:lnTo>
                  <a:lnTo>
                    <a:pt x="188" y="919"/>
                  </a:lnTo>
                  <a:lnTo>
                    <a:pt x="193" y="931"/>
                  </a:lnTo>
                  <a:lnTo>
                    <a:pt x="198" y="947"/>
                  </a:lnTo>
                  <a:lnTo>
                    <a:pt x="200" y="958"/>
                  </a:lnTo>
                  <a:lnTo>
                    <a:pt x="203" y="965"/>
                  </a:lnTo>
                  <a:lnTo>
                    <a:pt x="204" y="974"/>
                  </a:lnTo>
                  <a:lnTo>
                    <a:pt x="204" y="986"/>
                  </a:lnTo>
                  <a:lnTo>
                    <a:pt x="200" y="1001"/>
                  </a:lnTo>
                  <a:lnTo>
                    <a:pt x="197" y="1010"/>
                  </a:lnTo>
                  <a:lnTo>
                    <a:pt x="192" y="1021"/>
                  </a:lnTo>
                  <a:lnTo>
                    <a:pt x="187" y="1029"/>
                  </a:lnTo>
                  <a:lnTo>
                    <a:pt x="182" y="1035"/>
                  </a:lnTo>
                  <a:lnTo>
                    <a:pt x="173" y="1043"/>
                  </a:lnTo>
                  <a:lnTo>
                    <a:pt x="164" y="1050"/>
                  </a:lnTo>
                  <a:lnTo>
                    <a:pt x="162" y="1054"/>
                  </a:lnTo>
                  <a:lnTo>
                    <a:pt x="160" y="1060"/>
                  </a:lnTo>
                  <a:lnTo>
                    <a:pt x="159" y="1068"/>
                  </a:lnTo>
                  <a:lnTo>
                    <a:pt x="157" y="1075"/>
                  </a:lnTo>
                  <a:lnTo>
                    <a:pt x="157" y="1091"/>
                  </a:lnTo>
                  <a:lnTo>
                    <a:pt x="156" y="1106"/>
                  </a:lnTo>
                  <a:lnTo>
                    <a:pt x="157" y="1110"/>
                  </a:lnTo>
                  <a:lnTo>
                    <a:pt x="160" y="1114"/>
                  </a:lnTo>
                  <a:lnTo>
                    <a:pt x="164" y="1116"/>
                  </a:lnTo>
                  <a:lnTo>
                    <a:pt x="169" y="1116"/>
                  </a:lnTo>
                  <a:lnTo>
                    <a:pt x="174" y="1115"/>
                  </a:lnTo>
                  <a:lnTo>
                    <a:pt x="180" y="1113"/>
                  </a:lnTo>
                  <a:lnTo>
                    <a:pt x="184" y="1108"/>
                  </a:lnTo>
                  <a:lnTo>
                    <a:pt x="186" y="1101"/>
                  </a:lnTo>
                  <a:lnTo>
                    <a:pt x="187" y="1089"/>
                  </a:lnTo>
                  <a:lnTo>
                    <a:pt x="186" y="1075"/>
                  </a:lnTo>
                  <a:lnTo>
                    <a:pt x="186" y="1069"/>
                  </a:lnTo>
                  <a:lnTo>
                    <a:pt x="187" y="1063"/>
                  </a:lnTo>
                  <a:lnTo>
                    <a:pt x="189" y="1057"/>
                  </a:lnTo>
                  <a:lnTo>
                    <a:pt x="192" y="1052"/>
                  </a:lnTo>
                  <a:lnTo>
                    <a:pt x="195" y="1052"/>
                  </a:lnTo>
                  <a:lnTo>
                    <a:pt x="201" y="1053"/>
                  </a:lnTo>
                  <a:lnTo>
                    <a:pt x="207" y="1056"/>
                  </a:lnTo>
                  <a:lnTo>
                    <a:pt x="214" y="1059"/>
                  </a:lnTo>
                  <a:lnTo>
                    <a:pt x="224" y="1064"/>
                  </a:lnTo>
                  <a:lnTo>
                    <a:pt x="232" y="1069"/>
                  </a:lnTo>
                  <a:lnTo>
                    <a:pt x="237" y="1070"/>
                  </a:lnTo>
                  <a:lnTo>
                    <a:pt x="241" y="1070"/>
                  </a:lnTo>
                  <a:lnTo>
                    <a:pt x="244" y="1070"/>
                  </a:lnTo>
                  <a:lnTo>
                    <a:pt x="248" y="1068"/>
                  </a:lnTo>
                  <a:lnTo>
                    <a:pt x="256" y="1060"/>
                  </a:lnTo>
                  <a:lnTo>
                    <a:pt x="269" y="1051"/>
                  </a:lnTo>
                  <a:lnTo>
                    <a:pt x="286" y="1040"/>
                  </a:lnTo>
                  <a:lnTo>
                    <a:pt x="307" y="1029"/>
                  </a:lnTo>
                  <a:lnTo>
                    <a:pt x="327" y="1021"/>
                  </a:lnTo>
                  <a:lnTo>
                    <a:pt x="343" y="1014"/>
                  </a:lnTo>
                  <a:lnTo>
                    <a:pt x="357" y="1007"/>
                  </a:lnTo>
                  <a:lnTo>
                    <a:pt x="371" y="1000"/>
                  </a:lnTo>
                  <a:lnTo>
                    <a:pt x="386" y="991"/>
                  </a:lnTo>
                  <a:lnTo>
                    <a:pt x="396" y="987"/>
                  </a:lnTo>
                  <a:lnTo>
                    <a:pt x="405" y="984"/>
                  </a:lnTo>
                  <a:lnTo>
                    <a:pt x="409" y="984"/>
                  </a:lnTo>
                  <a:lnTo>
                    <a:pt x="412" y="986"/>
                  </a:lnTo>
                  <a:lnTo>
                    <a:pt x="413" y="986"/>
                  </a:lnTo>
                  <a:lnTo>
                    <a:pt x="413" y="988"/>
                  </a:lnTo>
                  <a:lnTo>
                    <a:pt x="413" y="989"/>
                  </a:lnTo>
                  <a:lnTo>
                    <a:pt x="412" y="999"/>
                  </a:lnTo>
                  <a:lnTo>
                    <a:pt x="407" y="1012"/>
                  </a:lnTo>
                  <a:lnTo>
                    <a:pt x="405" y="1019"/>
                  </a:lnTo>
                  <a:lnTo>
                    <a:pt x="400" y="1024"/>
                  </a:lnTo>
                  <a:lnTo>
                    <a:pt x="395" y="1027"/>
                  </a:lnTo>
                  <a:lnTo>
                    <a:pt x="389" y="1031"/>
                  </a:lnTo>
                  <a:lnTo>
                    <a:pt x="376" y="1034"/>
                  </a:lnTo>
                  <a:lnTo>
                    <a:pt x="364" y="1035"/>
                  </a:lnTo>
                  <a:lnTo>
                    <a:pt x="359" y="1038"/>
                  </a:lnTo>
                  <a:lnTo>
                    <a:pt x="356" y="1040"/>
                  </a:lnTo>
                  <a:lnTo>
                    <a:pt x="352" y="1043"/>
                  </a:lnTo>
                  <a:lnTo>
                    <a:pt x="349" y="1047"/>
                  </a:lnTo>
                  <a:lnTo>
                    <a:pt x="345" y="1052"/>
                  </a:lnTo>
                  <a:lnTo>
                    <a:pt x="344" y="1058"/>
                  </a:lnTo>
                  <a:lnTo>
                    <a:pt x="342" y="1064"/>
                  </a:lnTo>
                  <a:lnTo>
                    <a:pt x="340" y="1071"/>
                  </a:lnTo>
                  <a:lnTo>
                    <a:pt x="339" y="1077"/>
                  </a:lnTo>
                  <a:lnTo>
                    <a:pt x="336" y="1081"/>
                  </a:lnTo>
                  <a:lnTo>
                    <a:pt x="333" y="1084"/>
                  </a:lnTo>
                  <a:lnTo>
                    <a:pt x="329" y="1087"/>
                  </a:lnTo>
                  <a:lnTo>
                    <a:pt x="319" y="1089"/>
                  </a:lnTo>
                  <a:lnTo>
                    <a:pt x="310" y="1089"/>
                  </a:lnTo>
                  <a:lnTo>
                    <a:pt x="305" y="1090"/>
                  </a:lnTo>
                  <a:lnTo>
                    <a:pt x="300" y="1094"/>
                  </a:lnTo>
                  <a:lnTo>
                    <a:pt x="296" y="1098"/>
                  </a:lnTo>
                  <a:lnTo>
                    <a:pt x="293" y="1104"/>
                  </a:lnTo>
                  <a:lnTo>
                    <a:pt x="286" y="1117"/>
                  </a:lnTo>
                  <a:lnTo>
                    <a:pt x="281" y="1129"/>
                  </a:lnTo>
                  <a:lnTo>
                    <a:pt x="279" y="1134"/>
                  </a:lnTo>
                  <a:lnTo>
                    <a:pt x="276" y="1138"/>
                  </a:lnTo>
                  <a:lnTo>
                    <a:pt x="274" y="1141"/>
                  </a:lnTo>
                  <a:lnTo>
                    <a:pt x="270" y="1142"/>
                  </a:lnTo>
                  <a:lnTo>
                    <a:pt x="262" y="1145"/>
                  </a:lnTo>
                  <a:lnTo>
                    <a:pt x="252" y="1144"/>
                  </a:lnTo>
                  <a:lnTo>
                    <a:pt x="248" y="1144"/>
                  </a:lnTo>
                  <a:lnTo>
                    <a:pt x="242" y="1145"/>
                  </a:lnTo>
                  <a:lnTo>
                    <a:pt x="237" y="1146"/>
                  </a:lnTo>
                  <a:lnTo>
                    <a:pt x="232" y="1148"/>
                  </a:lnTo>
                  <a:lnTo>
                    <a:pt x="223" y="1154"/>
                  </a:lnTo>
                  <a:lnTo>
                    <a:pt x="216" y="1161"/>
                  </a:lnTo>
                  <a:lnTo>
                    <a:pt x="203" y="1172"/>
                  </a:lnTo>
                  <a:lnTo>
                    <a:pt x="189" y="1184"/>
                  </a:lnTo>
                  <a:lnTo>
                    <a:pt x="184" y="1191"/>
                  </a:lnTo>
                  <a:lnTo>
                    <a:pt x="178" y="1198"/>
                  </a:lnTo>
                  <a:lnTo>
                    <a:pt x="173" y="1204"/>
                  </a:lnTo>
                  <a:lnTo>
                    <a:pt x="168" y="1215"/>
                  </a:lnTo>
                  <a:lnTo>
                    <a:pt x="164" y="1226"/>
                  </a:lnTo>
                  <a:lnTo>
                    <a:pt x="163" y="1235"/>
                  </a:lnTo>
                  <a:lnTo>
                    <a:pt x="163" y="1243"/>
                  </a:lnTo>
                  <a:lnTo>
                    <a:pt x="164" y="1251"/>
                  </a:lnTo>
                  <a:lnTo>
                    <a:pt x="164" y="1255"/>
                  </a:lnTo>
                  <a:lnTo>
                    <a:pt x="163" y="1259"/>
                  </a:lnTo>
                  <a:lnTo>
                    <a:pt x="160" y="1264"/>
                  </a:lnTo>
                  <a:lnTo>
                    <a:pt x="155" y="1268"/>
                  </a:lnTo>
                  <a:lnTo>
                    <a:pt x="144" y="1278"/>
                  </a:lnTo>
                  <a:lnTo>
                    <a:pt x="136" y="1285"/>
                  </a:lnTo>
                  <a:lnTo>
                    <a:pt x="129" y="1290"/>
                  </a:lnTo>
                  <a:lnTo>
                    <a:pt x="124" y="1292"/>
                  </a:lnTo>
                  <a:lnTo>
                    <a:pt x="119" y="1293"/>
                  </a:lnTo>
                  <a:lnTo>
                    <a:pt x="113" y="1293"/>
                  </a:lnTo>
                  <a:lnTo>
                    <a:pt x="109" y="1295"/>
                  </a:lnTo>
                  <a:lnTo>
                    <a:pt x="100" y="1298"/>
                  </a:lnTo>
                  <a:lnTo>
                    <a:pt x="92" y="1304"/>
                  </a:lnTo>
                  <a:lnTo>
                    <a:pt x="80" y="1314"/>
                  </a:lnTo>
                  <a:lnTo>
                    <a:pt x="75" y="1319"/>
                  </a:lnTo>
                  <a:lnTo>
                    <a:pt x="72" y="1325"/>
                  </a:lnTo>
                  <a:lnTo>
                    <a:pt x="69" y="1330"/>
                  </a:lnTo>
                  <a:lnTo>
                    <a:pt x="68" y="1335"/>
                  </a:lnTo>
                  <a:lnTo>
                    <a:pt x="66" y="1344"/>
                  </a:lnTo>
                  <a:lnTo>
                    <a:pt x="62" y="1353"/>
                  </a:lnTo>
                  <a:lnTo>
                    <a:pt x="54" y="1365"/>
                  </a:lnTo>
                  <a:lnTo>
                    <a:pt x="41" y="1379"/>
                  </a:lnTo>
                  <a:lnTo>
                    <a:pt x="27" y="1393"/>
                  </a:lnTo>
                  <a:lnTo>
                    <a:pt x="17" y="1404"/>
                  </a:lnTo>
                  <a:lnTo>
                    <a:pt x="14" y="1407"/>
                  </a:lnTo>
                  <a:lnTo>
                    <a:pt x="11" y="1412"/>
                  </a:lnTo>
                  <a:lnTo>
                    <a:pt x="10" y="1418"/>
                  </a:lnTo>
                  <a:lnTo>
                    <a:pt x="10" y="1423"/>
                  </a:lnTo>
                  <a:lnTo>
                    <a:pt x="10" y="1434"/>
                  </a:lnTo>
                  <a:lnTo>
                    <a:pt x="10" y="1443"/>
                  </a:lnTo>
                  <a:lnTo>
                    <a:pt x="9" y="1449"/>
                  </a:lnTo>
                  <a:lnTo>
                    <a:pt x="8" y="1455"/>
                  </a:lnTo>
                  <a:lnTo>
                    <a:pt x="5" y="1461"/>
                  </a:lnTo>
                  <a:lnTo>
                    <a:pt x="3" y="1468"/>
                  </a:lnTo>
                  <a:lnTo>
                    <a:pt x="0" y="1474"/>
                  </a:lnTo>
                  <a:lnTo>
                    <a:pt x="0" y="1478"/>
                  </a:lnTo>
                  <a:lnTo>
                    <a:pt x="4" y="1479"/>
                  </a:lnTo>
                  <a:lnTo>
                    <a:pt x="11" y="1481"/>
                  </a:lnTo>
                  <a:lnTo>
                    <a:pt x="22" y="1485"/>
                  </a:lnTo>
                  <a:lnTo>
                    <a:pt x="34" y="1488"/>
                  </a:lnTo>
                  <a:lnTo>
                    <a:pt x="44" y="1492"/>
                  </a:lnTo>
                  <a:lnTo>
                    <a:pt x="54" y="1494"/>
                  </a:lnTo>
                  <a:lnTo>
                    <a:pt x="60" y="1494"/>
                  </a:lnTo>
                  <a:lnTo>
                    <a:pt x="65" y="1494"/>
                  </a:lnTo>
                  <a:lnTo>
                    <a:pt x="68" y="1493"/>
                  </a:lnTo>
                  <a:lnTo>
                    <a:pt x="73" y="1491"/>
                  </a:lnTo>
                  <a:lnTo>
                    <a:pt x="80" y="1487"/>
                  </a:lnTo>
                  <a:lnTo>
                    <a:pt x="87" y="1484"/>
                  </a:lnTo>
                  <a:lnTo>
                    <a:pt x="92" y="1482"/>
                  </a:lnTo>
                  <a:lnTo>
                    <a:pt x="97" y="1482"/>
                  </a:lnTo>
                  <a:lnTo>
                    <a:pt x="100" y="1484"/>
                  </a:lnTo>
                  <a:lnTo>
                    <a:pt x="105" y="1485"/>
                  </a:lnTo>
                  <a:lnTo>
                    <a:pt x="110" y="1486"/>
                  </a:lnTo>
                  <a:lnTo>
                    <a:pt x="113" y="1489"/>
                  </a:lnTo>
                  <a:lnTo>
                    <a:pt x="117" y="1493"/>
                  </a:lnTo>
                  <a:lnTo>
                    <a:pt x="122" y="1499"/>
                  </a:lnTo>
                  <a:lnTo>
                    <a:pt x="129" y="1512"/>
                  </a:lnTo>
                  <a:lnTo>
                    <a:pt x="137" y="1526"/>
                  </a:lnTo>
                  <a:lnTo>
                    <a:pt x="142" y="1533"/>
                  </a:lnTo>
                  <a:lnTo>
                    <a:pt x="147" y="1539"/>
                  </a:lnTo>
                  <a:lnTo>
                    <a:pt x="153" y="1544"/>
                  </a:lnTo>
                  <a:lnTo>
                    <a:pt x="159" y="1547"/>
                  </a:lnTo>
                  <a:lnTo>
                    <a:pt x="173" y="1549"/>
                  </a:lnTo>
                  <a:lnTo>
                    <a:pt x="188" y="1554"/>
                  </a:lnTo>
                  <a:lnTo>
                    <a:pt x="195" y="1557"/>
                  </a:lnTo>
                  <a:lnTo>
                    <a:pt x="201" y="1561"/>
                  </a:lnTo>
                  <a:lnTo>
                    <a:pt x="206" y="1567"/>
                  </a:lnTo>
                  <a:lnTo>
                    <a:pt x="210" y="1573"/>
                  </a:lnTo>
                  <a:lnTo>
                    <a:pt x="213" y="1586"/>
                  </a:lnTo>
                  <a:lnTo>
                    <a:pt x="217" y="1598"/>
                  </a:lnTo>
                  <a:lnTo>
                    <a:pt x="222" y="1611"/>
                  </a:lnTo>
                  <a:lnTo>
                    <a:pt x="226" y="1625"/>
                  </a:lnTo>
                  <a:lnTo>
                    <a:pt x="231" y="1631"/>
                  </a:lnTo>
                  <a:lnTo>
                    <a:pt x="235" y="1637"/>
                  </a:lnTo>
                  <a:lnTo>
                    <a:pt x="239" y="1642"/>
                  </a:lnTo>
                  <a:lnTo>
                    <a:pt x="245" y="1645"/>
                  </a:lnTo>
                  <a:lnTo>
                    <a:pt x="251" y="1649"/>
                  </a:lnTo>
                  <a:lnTo>
                    <a:pt x="257" y="1651"/>
                  </a:lnTo>
                  <a:lnTo>
                    <a:pt x="263" y="1652"/>
                  </a:lnTo>
                  <a:lnTo>
                    <a:pt x="269" y="1652"/>
                  </a:lnTo>
                  <a:lnTo>
                    <a:pt x="286" y="1652"/>
                  </a:lnTo>
                  <a:lnTo>
                    <a:pt x="307" y="1651"/>
                  </a:lnTo>
                  <a:lnTo>
                    <a:pt x="329" y="1650"/>
                  </a:lnTo>
                  <a:lnTo>
                    <a:pt x="345" y="1651"/>
                  </a:lnTo>
                  <a:lnTo>
                    <a:pt x="357" y="1652"/>
                  </a:lnTo>
                  <a:lnTo>
                    <a:pt x="367" y="1652"/>
                  </a:lnTo>
                  <a:lnTo>
                    <a:pt x="375" y="1650"/>
                  </a:lnTo>
                  <a:lnTo>
                    <a:pt x="384" y="1645"/>
                  </a:lnTo>
                  <a:lnTo>
                    <a:pt x="396" y="1639"/>
                  </a:lnTo>
                  <a:lnTo>
                    <a:pt x="412" y="1634"/>
                  </a:lnTo>
                  <a:lnTo>
                    <a:pt x="419" y="1633"/>
                  </a:lnTo>
                  <a:lnTo>
                    <a:pt x="427" y="1633"/>
                  </a:lnTo>
                  <a:lnTo>
                    <a:pt x="434" y="1633"/>
                  </a:lnTo>
                  <a:lnTo>
                    <a:pt x="440" y="1634"/>
                  </a:lnTo>
                  <a:lnTo>
                    <a:pt x="451" y="1638"/>
                  </a:lnTo>
                  <a:lnTo>
                    <a:pt x="462" y="1644"/>
                  </a:lnTo>
                  <a:lnTo>
                    <a:pt x="470" y="1649"/>
                  </a:lnTo>
                  <a:lnTo>
                    <a:pt x="478" y="1652"/>
                  </a:lnTo>
                  <a:lnTo>
                    <a:pt x="487" y="1656"/>
                  </a:lnTo>
                  <a:lnTo>
                    <a:pt x="491" y="1657"/>
                  </a:lnTo>
                  <a:lnTo>
                    <a:pt x="494" y="1657"/>
                  </a:lnTo>
                  <a:lnTo>
                    <a:pt x="496" y="1655"/>
                  </a:lnTo>
                  <a:lnTo>
                    <a:pt x="500" y="1650"/>
                  </a:lnTo>
                  <a:lnTo>
                    <a:pt x="504" y="1644"/>
                  </a:lnTo>
                  <a:lnTo>
                    <a:pt x="509" y="1637"/>
                  </a:lnTo>
                  <a:lnTo>
                    <a:pt x="514" y="1632"/>
                  </a:lnTo>
                  <a:lnTo>
                    <a:pt x="525" y="1624"/>
                  </a:lnTo>
                  <a:lnTo>
                    <a:pt x="538" y="1614"/>
                  </a:lnTo>
                  <a:lnTo>
                    <a:pt x="544" y="1611"/>
                  </a:lnTo>
                  <a:lnTo>
                    <a:pt x="547" y="1607"/>
                  </a:lnTo>
                  <a:lnTo>
                    <a:pt x="548" y="1601"/>
                  </a:lnTo>
                  <a:lnTo>
                    <a:pt x="547" y="1590"/>
                  </a:lnTo>
                  <a:lnTo>
                    <a:pt x="547" y="1582"/>
                  </a:lnTo>
                  <a:lnTo>
                    <a:pt x="547" y="1573"/>
                  </a:lnTo>
                  <a:lnTo>
                    <a:pt x="550" y="1564"/>
                  </a:lnTo>
                  <a:lnTo>
                    <a:pt x="553" y="1558"/>
                  </a:lnTo>
                  <a:lnTo>
                    <a:pt x="560" y="1547"/>
                  </a:lnTo>
                  <a:lnTo>
                    <a:pt x="565" y="1536"/>
                  </a:lnTo>
                  <a:lnTo>
                    <a:pt x="569" y="1524"/>
                  </a:lnTo>
                  <a:lnTo>
                    <a:pt x="571" y="1512"/>
                  </a:lnTo>
                  <a:lnTo>
                    <a:pt x="575" y="1506"/>
                  </a:lnTo>
                  <a:lnTo>
                    <a:pt x="579" y="1501"/>
                  </a:lnTo>
                  <a:lnTo>
                    <a:pt x="586" y="1497"/>
                  </a:lnTo>
                  <a:lnTo>
                    <a:pt x="596" y="1492"/>
                  </a:lnTo>
                  <a:lnTo>
                    <a:pt x="614" y="1485"/>
                  </a:lnTo>
                  <a:lnTo>
                    <a:pt x="630" y="1478"/>
                  </a:lnTo>
                  <a:lnTo>
                    <a:pt x="641" y="1473"/>
                  </a:lnTo>
                  <a:lnTo>
                    <a:pt x="654" y="1467"/>
                  </a:lnTo>
                  <a:lnTo>
                    <a:pt x="666" y="1462"/>
                  </a:lnTo>
                  <a:lnTo>
                    <a:pt x="677" y="1456"/>
                  </a:lnTo>
                  <a:lnTo>
                    <a:pt x="679" y="1455"/>
                  </a:lnTo>
                  <a:lnTo>
                    <a:pt x="680" y="1454"/>
                  </a:lnTo>
                  <a:lnTo>
                    <a:pt x="680" y="1453"/>
                  </a:lnTo>
                  <a:lnTo>
                    <a:pt x="680" y="1450"/>
                  </a:lnTo>
                  <a:lnTo>
                    <a:pt x="679" y="1447"/>
                  </a:lnTo>
                  <a:lnTo>
                    <a:pt x="676" y="1443"/>
                  </a:lnTo>
                  <a:lnTo>
                    <a:pt x="666" y="1434"/>
                  </a:lnTo>
                  <a:lnTo>
                    <a:pt x="658" y="1426"/>
                  </a:lnTo>
                  <a:lnTo>
                    <a:pt x="648" y="1415"/>
                  </a:lnTo>
                  <a:lnTo>
                    <a:pt x="636" y="1399"/>
                  </a:lnTo>
                  <a:lnTo>
                    <a:pt x="630" y="1390"/>
                  </a:lnTo>
                  <a:lnTo>
                    <a:pt x="625" y="1380"/>
                  </a:lnTo>
                  <a:lnTo>
                    <a:pt x="621" y="1372"/>
                  </a:lnTo>
                  <a:lnTo>
                    <a:pt x="617" y="1363"/>
                  </a:lnTo>
                  <a:lnTo>
                    <a:pt x="616" y="1356"/>
                  </a:lnTo>
                  <a:lnTo>
                    <a:pt x="615" y="1348"/>
                  </a:lnTo>
                  <a:lnTo>
                    <a:pt x="615" y="1341"/>
                  </a:lnTo>
                  <a:lnTo>
                    <a:pt x="616" y="1335"/>
                  </a:lnTo>
                  <a:lnTo>
                    <a:pt x="617" y="1330"/>
                  </a:lnTo>
                  <a:lnTo>
                    <a:pt x="619" y="1328"/>
                  </a:lnTo>
                  <a:lnTo>
                    <a:pt x="621" y="1329"/>
                  </a:lnTo>
                  <a:lnTo>
                    <a:pt x="625" y="1333"/>
                  </a:lnTo>
                  <a:lnTo>
                    <a:pt x="629" y="1348"/>
                  </a:lnTo>
                  <a:lnTo>
                    <a:pt x="636" y="1367"/>
                  </a:lnTo>
                  <a:lnTo>
                    <a:pt x="641" y="1378"/>
                  </a:lnTo>
                  <a:lnTo>
                    <a:pt x="648" y="1387"/>
                  </a:lnTo>
                  <a:lnTo>
                    <a:pt x="655" y="1397"/>
                  </a:lnTo>
                  <a:lnTo>
                    <a:pt x="666" y="1406"/>
                  </a:lnTo>
                  <a:lnTo>
                    <a:pt x="677" y="1416"/>
                  </a:lnTo>
                  <a:lnTo>
                    <a:pt x="689" y="1426"/>
                  </a:lnTo>
                  <a:lnTo>
                    <a:pt x="701" y="1437"/>
                  </a:lnTo>
                  <a:lnTo>
                    <a:pt x="713" y="1450"/>
                  </a:lnTo>
                  <a:lnTo>
                    <a:pt x="734" y="1474"/>
                  </a:lnTo>
                  <a:lnTo>
                    <a:pt x="751" y="1494"/>
                  </a:lnTo>
                  <a:lnTo>
                    <a:pt x="761" y="1507"/>
                  </a:lnTo>
                  <a:lnTo>
                    <a:pt x="776" y="1520"/>
                  </a:lnTo>
                  <a:lnTo>
                    <a:pt x="781" y="1527"/>
                  </a:lnTo>
                  <a:lnTo>
                    <a:pt x="787" y="1535"/>
                  </a:lnTo>
                  <a:lnTo>
                    <a:pt x="792" y="1541"/>
                  </a:lnTo>
                  <a:lnTo>
                    <a:pt x="793" y="1547"/>
                  </a:lnTo>
                  <a:lnTo>
                    <a:pt x="791" y="1556"/>
                  </a:lnTo>
                  <a:lnTo>
                    <a:pt x="785" y="1570"/>
                  </a:lnTo>
                  <a:lnTo>
                    <a:pt x="781" y="1577"/>
                  </a:lnTo>
                  <a:lnTo>
                    <a:pt x="780" y="1585"/>
                  </a:lnTo>
                  <a:lnTo>
                    <a:pt x="779" y="1587"/>
                  </a:lnTo>
                  <a:lnTo>
                    <a:pt x="779" y="1589"/>
                  </a:lnTo>
                  <a:lnTo>
                    <a:pt x="780" y="1592"/>
                  </a:lnTo>
                  <a:lnTo>
                    <a:pt x="781" y="1594"/>
                  </a:lnTo>
                  <a:lnTo>
                    <a:pt x="785" y="1598"/>
                  </a:lnTo>
                  <a:lnTo>
                    <a:pt x="789" y="1600"/>
                  </a:lnTo>
                  <a:lnTo>
                    <a:pt x="792" y="1601"/>
                  </a:lnTo>
                  <a:lnTo>
                    <a:pt x="796" y="1602"/>
                  </a:lnTo>
                  <a:lnTo>
                    <a:pt x="803" y="1602"/>
                  </a:lnTo>
                  <a:lnTo>
                    <a:pt x="811" y="1602"/>
                  </a:lnTo>
                  <a:lnTo>
                    <a:pt x="819" y="1600"/>
                  </a:lnTo>
                  <a:lnTo>
                    <a:pt x="828" y="1599"/>
                  </a:lnTo>
                  <a:lnTo>
                    <a:pt x="836" y="1599"/>
                  </a:lnTo>
                  <a:lnTo>
                    <a:pt x="843" y="1599"/>
                  </a:lnTo>
                  <a:lnTo>
                    <a:pt x="855" y="1602"/>
                  </a:lnTo>
                  <a:lnTo>
                    <a:pt x="866" y="1606"/>
                  </a:lnTo>
                  <a:lnTo>
                    <a:pt x="875" y="1611"/>
                  </a:lnTo>
                  <a:lnTo>
                    <a:pt x="885" y="1615"/>
                  </a:lnTo>
                  <a:lnTo>
                    <a:pt x="894" y="1621"/>
                  </a:lnTo>
                  <a:lnTo>
                    <a:pt x="903" y="1627"/>
                  </a:lnTo>
                  <a:lnTo>
                    <a:pt x="911" y="1634"/>
                  </a:lnTo>
                  <a:lnTo>
                    <a:pt x="919" y="1643"/>
                  </a:lnTo>
                  <a:lnTo>
                    <a:pt x="924" y="1648"/>
                  </a:lnTo>
                  <a:lnTo>
                    <a:pt x="930" y="1652"/>
                  </a:lnTo>
                  <a:lnTo>
                    <a:pt x="937" y="1655"/>
                  </a:lnTo>
                  <a:lnTo>
                    <a:pt x="943" y="1658"/>
                  </a:lnTo>
                  <a:lnTo>
                    <a:pt x="950" y="1659"/>
                  </a:lnTo>
                  <a:lnTo>
                    <a:pt x="959" y="1659"/>
                  </a:lnTo>
                  <a:lnTo>
                    <a:pt x="966" y="1659"/>
                  </a:lnTo>
                  <a:lnTo>
                    <a:pt x="974" y="1658"/>
                  </a:lnTo>
                  <a:lnTo>
                    <a:pt x="986" y="1658"/>
                  </a:lnTo>
                  <a:lnTo>
                    <a:pt x="998" y="1658"/>
                  </a:lnTo>
                  <a:lnTo>
                    <a:pt x="1004" y="1657"/>
                  </a:lnTo>
                  <a:lnTo>
                    <a:pt x="1007" y="1656"/>
                  </a:lnTo>
                  <a:lnTo>
                    <a:pt x="1010" y="1655"/>
                  </a:lnTo>
                  <a:lnTo>
                    <a:pt x="1011" y="1652"/>
                  </a:lnTo>
                  <a:lnTo>
                    <a:pt x="1011" y="1650"/>
                  </a:lnTo>
                  <a:lnTo>
                    <a:pt x="1012" y="1648"/>
                  </a:lnTo>
                  <a:lnTo>
                    <a:pt x="1012" y="1643"/>
                  </a:lnTo>
                  <a:lnTo>
                    <a:pt x="1014" y="1639"/>
                  </a:lnTo>
                  <a:lnTo>
                    <a:pt x="1018" y="1636"/>
                  </a:lnTo>
                  <a:lnTo>
                    <a:pt x="1023" y="1633"/>
                  </a:lnTo>
                  <a:lnTo>
                    <a:pt x="1026" y="1632"/>
                  </a:lnTo>
                  <a:lnTo>
                    <a:pt x="1030" y="1631"/>
                  </a:lnTo>
                  <a:lnTo>
                    <a:pt x="1033" y="1632"/>
                  </a:lnTo>
                  <a:lnTo>
                    <a:pt x="1037" y="1633"/>
                  </a:lnTo>
                  <a:lnTo>
                    <a:pt x="1038" y="1634"/>
                  </a:lnTo>
                  <a:lnTo>
                    <a:pt x="1041" y="1634"/>
                  </a:lnTo>
                  <a:lnTo>
                    <a:pt x="1042" y="1633"/>
                  </a:lnTo>
                  <a:lnTo>
                    <a:pt x="1043" y="1631"/>
                  </a:lnTo>
                  <a:lnTo>
                    <a:pt x="1047" y="1625"/>
                  </a:lnTo>
                  <a:lnTo>
                    <a:pt x="1049" y="1618"/>
                  </a:lnTo>
                  <a:lnTo>
                    <a:pt x="1054" y="1600"/>
                  </a:lnTo>
                  <a:lnTo>
                    <a:pt x="1056" y="1590"/>
                  </a:lnTo>
                  <a:lnTo>
                    <a:pt x="1058" y="1585"/>
                  </a:lnTo>
                  <a:lnTo>
                    <a:pt x="1063" y="1579"/>
                  </a:lnTo>
                  <a:lnTo>
                    <a:pt x="1068" y="1574"/>
                  </a:lnTo>
                  <a:lnTo>
                    <a:pt x="1074" y="1569"/>
                  </a:lnTo>
                  <a:lnTo>
                    <a:pt x="1081" y="1566"/>
                  </a:lnTo>
                  <a:lnTo>
                    <a:pt x="1089" y="1562"/>
                  </a:lnTo>
                  <a:lnTo>
                    <a:pt x="1096" y="1560"/>
                  </a:lnTo>
                  <a:lnTo>
                    <a:pt x="1105" y="1558"/>
                  </a:lnTo>
                  <a:lnTo>
                    <a:pt x="1114" y="1557"/>
                  </a:lnTo>
                  <a:lnTo>
                    <a:pt x="1123" y="1558"/>
                  </a:lnTo>
                  <a:lnTo>
                    <a:pt x="1131" y="1560"/>
                  </a:lnTo>
                  <a:lnTo>
                    <a:pt x="1138" y="1561"/>
                  </a:lnTo>
                  <a:lnTo>
                    <a:pt x="1145" y="1563"/>
                  </a:lnTo>
                  <a:lnTo>
                    <a:pt x="1150" y="1568"/>
                  </a:lnTo>
                  <a:lnTo>
                    <a:pt x="1154" y="1571"/>
                  </a:lnTo>
                  <a:lnTo>
                    <a:pt x="1156" y="1577"/>
                  </a:lnTo>
                  <a:lnTo>
                    <a:pt x="1157" y="1583"/>
                  </a:lnTo>
                  <a:lnTo>
                    <a:pt x="1159" y="1588"/>
                  </a:lnTo>
                  <a:lnTo>
                    <a:pt x="1163" y="1593"/>
                  </a:lnTo>
                  <a:lnTo>
                    <a:pt x="1165" y="1596"/>
                  </a:lnTo>
                  <a:lnTo>
                    <a:pt x="1171" y="1605"/>
                  </a:lnTo>
                  <a:lnTo>
                    <a:pt x="1177" y="1614"/>
                  </a:lnTo>
                  <a:lnTo>
                    <a:pt x="1181" y="1626"/>
                  </a:lnTo>
                  <a:lnTo>
                    <a:pt x="1184" y="1639"/>
                  </a:lnTo>
                  <a:lnTo>
                    <a:pt x="1187" y="1652"/>
                  </a:lnTo>
                  <a:lnTo>
                    <a:pt x="1190" y="1662"/>
                  </a:lnTo>
                  <a:lnTo>
                    <a:pt x="1193" y="1667"/>
                  </a:lnTo>
                  <a:lnTo>
                    <a:pt x="1196" y="1669"/>
                  </a:lnTo>
                  <a:lnTo>
                    <a:pt x="1200" y="1671"/>
                  </a:lnTo>
                  <a:lnTo>
                    <a:pt x="1203" y="1671"/>
                  </a:lnTo>
                  <a:lnTo>
                    <a:pt x="1208" y="1671"/>
                  </a:lnTo>
                  <a:lnTo>
                    <a:pt x="1213" y="1670"/>
                  </a:lnTo>
                  <a:lnTo>
                    <a:pt x="1217" y="1668"/>
                  </a:lnTo>
                  <a:lnTo>
                    <a:pt x="1221" y="1665"/>
                  </a:lnTo>
                  <a:lnTo>
                    <a:pt x="1228" y="1658"/>
                  </a:lnTo>
                  <a:lnTo>
                    <a:pt x="1234" y="1655"/>
                  </a:lnTo>
                  <a:lnTo>
                    <a:pt x="1243" y="1651"/>
                  </a:lnTo>
                  <a:lnTo>
                    <a:pt x="1253" y="1650"/>
                  </a:lnTo>
                  <a:lnTo>
                    <a:pt x="1258" y="1649"/>
                  </a:lnTo>
                  <a:lnTo>
                    <a:pt x="1263" y="1648"/>
                  </a:lnTo>
                  <a:lnTo>
                    <a:pt x="1266" y="1646"/>
                  </a:lnTo>
                  <a:lnTo>
                    <a:pt x="1269" y="1644"/>
                  </a:lnTo>
                  <a:lnTo>
                    <a:pt x="1271" y="1642"/>
                  </a:lnTo>
                  <a:lnTo>
                    <a:pt x="1272" y="1637"/>
                  </a:lnTo>
                  <a:lnTo>
                    <a:pt x="1274" y="1632"/>
                  </a:lnTo>
                  <a:lnTo>
                    <a:pt x="1274" y="1626"/>
                  </a:lnTo>
                  <a:lnTo>
                    <a:pt x="1274" y="1615"/>
                  </a:lnTo>
                  <a:lnTo>
                    <a:pt x="1275" y="1602"/>
                  </a:lnTo>
                  <a:lnTo>
                    <a:pt x="1275" y="1587"/>
                  </a:lnTo>
                  <a:lnTo>
                    <a:pt x="1276" y="1571"/>
                  </a:lnTo>
                  <a:lnTo>
                    <a:pt x="1277" y="1560"/>
                  </a:lnTo>
                  <a:lnTo>
                    <a:pt x="1280" y="1550"/>
                  </a:lnTo>
                  <a:lnTo>
                    <a:pt x="1283" y="1543"/>
                  </a:lnTo>
                  <a:lnTo>
                    <a:pt x="1287" y="1537"/>
                  </a:lnTo>
                  <a:lnTo>
                    <a:pt x="1294" y="1530"/>
                  </a:lnTo>
                  <a:lnTo>
                    <a:pt x="1301" y="1525"/>
                  </a:lnTo>
                  <a:lnTo>
                    <a:pt x="1308" y="1522"/>
                  </a:lnTo>
                  <a:lnTo>
                    <a:pt x="1314" y="1519"/>
                  </a:lnTo>
                  <a:lnTo>
                    <a:pt x="1321" y="1518"/>
                  </a:lnTo>
                  <a:lnTo>
                    <a:pt x="1328" y="1518"/>
                  </a:lnTo>
                  <a:lnTo>
                    <a:pt x="1335" y="1518"/>
                  </a:lnTo>
                  <a:lnTo>
                    <a:pt x="1341" y="1519"/>
                  </a:lnTo>
                  <a:lnTo>
                    <a:pt x="1350" y="1522"/>
                  </a:lnTo>
                  <a:lnTo>
                    <a:pt x="1357" y="1523"/>
                  </a:lnTo>
                  <a:lnTo>
                    <a:pt x="1363" y="1523"/>
                  </a:lnTo>
                  <a:lnTo>
                    <a:pt x="1370" y="1522"/>
                  </a:lnTo>
                  <a:lnTo>
                    <a:pt x="1375" y="1520"/>
                  </a:lnTo>
                  <a:lnTo>
                    <a:pt x="1378" y="1518"/>
                  </a:lnTo>
                  <a:lnTo>
                    <a:pt x="1381" y="1514"/>
                  </a:lnTo>
                  <a:lnTo>
                    <a:pt x="1382" y="1510"/>
                  </a:lnTo>
                  <a:lnTo>
                    <a:pt x="1378" y="1499"/>
                  </a:lnTo>
                  <a:lnTo>
                    <a:pt x="1372" y="1488"/>
                  </a:lnTo>
                  <a:lnTo>
                    <a:pt x="1371" y="1482"/>
                  </a:lnTo>
                  <a:lnTo>
                    <a:pt x="1371" y="1476"/>
                  </a:lnTo>
                  <a:lnTo>
                    <a:pt x="1372" y="1472"/>
                  </a:lnTo>
                  <a:lnTo>
                    <a:pt x="1377" y="1466"/>
                  </a:lnTo>
                  <a:lnTo>
                    <a:pt x="1388" y="1454"/>
                  </a:lnTo>
                  <a:lnTo>
                    <a:pt x="1398" y="1442"/>
                  </a:lnTo>
                  <a:lnTo>
                    <a:pt x="1402" y="1435"/>
                  </a:lnTo>
                  <a:lnTo>
                    <a:pt x="1406" y="1428"/>
                  </a:lnTo>
                  <a:lnTo>
                    <a:pt x="1408" y="1419"/>
                  </a:lnTo>
                  <a:lnTo>
                    <a:pt x="1409" y="1410"/>
                  </a:lnTo>
                  <a:lnTo>
                    <a:pt x="1409" y="1393"/>
                  </a:lnTo>
                  <a:lnTo>
                    <a:pt x="1408" y="1379"/>
                  </a:lnTo>
                  <a:lnTo>
                    <a:pt x="1410" y="1374"/>
                  </a:lnTo>
                  <a:lnTo>
                    <a:pt x="1413" y="1369"/>
                  </a:lnTo>
                  <a:lnTo>
                    <a:pt x="1417" y="1367"/>
                  </a:lnTo>
                  <a:lnTo>
                    <a:pt x="1426" y="1365"/>
                  </a:lnTo>
                  <a:lnTo>
                    <a:pt x="1444" y="1361"/>
                  </a:lnTo>
                  <a:lnTo>
                    <a:pt x="1460" y="1358"/>
                  </a:lnTo>
                  <a:lnTo>
                    <a:pt x="1467" y="1355"/>
                  </a:lnTo>
                  <a:lnTo>
                    <a:pt x="1474" y="1352"/>
                  </a:lnTo>
                  <a:lnTo>
                    <a:pt x="1482" y="1348"/>
                  </a:lnTo>
                  <a:lnTo>
                    <a:pt x="1489" y="1343"/>
                  </a:lnTo>
                  <a:lnTo>
                    <a:pt x="1498" y="1336"/>
                  </a:lnTo>
                  <a:lnTo>
                    <a:pt x="1509" y="1330"/>
                  </a:lnTo>
                  <a:lnTo>
                    <a:pt x="1516" y="1328"/>
                  </a:lnTo>
                  <a:lnTo>
                    <a:pt x="1522" y="1327"/>
                  </a:lnTo>
                  <a:lnTo>
                    <a:pt x="1529" y="1327"/>
                  </a:lnTo>
                  <a:lnTo>
                    <a:pt x="1537" y="1327"/>
                  </a:lnTo>
                  <a:lnTo>
                    <a:pt x="1554" y="1330"/>
                  </a:lnTo>
                  <a:lnTo>
                    <a:pt x="1568" y="1334"/>
                  </a:lnTo>
                  <a:lnTo>
                    <a:pt x="1573" y="1329"/>
                  </a:lnTo>
                  <a:lnTo>
                    <a:pt x="1577" y="1325"/>
                  </a:lnTo>
                  <a:lnTo>
                    <a:pt x="1579" y="1319"/>
                  </a:lnTo>
                  <a:lnTo>
                    <a:pt x="1581" y="1315"/>
                  </a:lnTo>
                  <a:lnTo>
                    <a:pt x="1583" y="1299"/>
                  </a:lnTo>
                  <a:lnTo>
                    <a:pt x="1581" y="1280"/>
                  </a:lnTo>
                  <a:lnTo>
                    <a:pt x="1581" y="1271"/>
                  </a:lnTo>
                  <a:lnTo>
                    <a:pt x="1583" y="1262"/>
                  </a:lnTo>
                  <a:lnTo>
                    <a:pt x="1585" y="1254"/>
                  </a:lnTo>
                  <a:lnTo>
                    <a:pt x="1589" y="1247"/>
                  </a:lnTo>
                  <a:lnTo>
                    <a:pt x="1599" y="1236"/>
                  </a:lnTo>
                  <a:lnTo>
                    <a:pt x="1609" y="1227"/>
                  </a:lnTo>
                  <a:lnTo>
                    <a:pt x="1617" y="1220"/>
                  </a:lnTo>
                  <a:lnTo>
                    <a:pt x="1622" y="1211"/>
                  </a:lnTo>
                  <a:lnTo>
                    <a:pt x="1623" y="1208"/>
                  </a:lnTo>
                  <a:lnTo>
                    <a:pt x="1624" y="1205"/>
                  </a:lnTo>
                  <a:lnTo>
                    <a:pt x="1627" y="1203"/>
                  </a:lnTo>
                  <a:lnTo>
                    <a:pt x="1629" y="1202"/>
                  </a:lnTo>
                  <a:lnTo>
                    <a:pt x="1634" y="1202"/>
                  </a:lnTo>
                  <a:lnTo>
                    <a:pt x="1639" y="1202"/>
                  </a:lnTo>
                  <a:lnTo>
                    <a:pt x="1641" y="1202"/>
                  </a:lnTo>
                  <a:lnTo>
                    <a:pt x="1642" y="1202"/>
                  </a:lnTo>
                  <a:lnTo>
                    <a:pt x="1644" y="1199"/>
                  </a:lnTo>
                  <a:lnTo>
                    <a:pt x="1646" y="1197"/>
                  </a:lnTo>
                  <a:lnTo>
                    <a:pt x="1647" y="1189"/>
                  </a:lnTo>
                  <a:lnTo>
                    <a:pt x="1648" y="1177"/>
                  </a:lnTo>
                  <a:lnTo>
                    <a:pt x="1648" y="1161"/>
                  </a:lnTo>
                  <a:lnTo>
                    <a:pt x="1648" y="1142"/>
                  </a:lnTo>
                  <a:lnTo>
                    <a:pt x="1648" y="1126"/>
                  </a:lnTo>
                  <a:lnTo>
                    <a:pt x="1649" y="1115"/>
                  </a:lnTo>
                  <a:lnTo>
                    <a:pt x="1650" y="1111"/>
                  </a:lnTo>
                  <a:lnTo>
                    <a:pt x="1652" y="1107"/>
                  </a:lnTo>
                  <a:lnTo>
                    <a:pt x="1655" y="1102"/>
                  </a:lnTo>
                  <a:lnTo>
                    <a:pt x="1658" y="1098"/>
                  </a:lnTo>
                  <a:lnTo>
                    <a:pt x="1661" y="1094"/>
                  </a:lnTo>
                  <a:lnTo>
                    <a:pt x="1666" y="1090"/>
                  </a:lnTo>
                  <a:lnTo>
                    <a:pt x="1671" y="1088"/>
                  </a:lnTo>
                  <a:lnTo>
                    <a:pt x="1675" y="1085"/>
                  </a:lnTo>
                  <a:lnTo>
                    <a:pt x="1680" y="1085"/>
                  </a:lnTo>
                  <a:lnTo>
                    <a:pt x="1685" y="1087"/>
                  </a:lnTo>
                  <a:lnTo>
                    <a:pt x="1690" y="1088"/>
                  </a:lnTo>
                  <a:lnTo>
                    <a:pt x="1696" y="1090"/>
                  </a:lnTo>
                  <a:lnTo>
                    <a:pt x="1702" y="1092"/>
                  </a:lnTo>
                  <a:lnTo>
                    <a:pt x="1707" y="1094"/>
                  </a:lnTo>
                  <a:lnTo>
                    <a:pt x="1712" y="1095"/>
                  </a:lnTo>
                  <a:lnTo>
                    <a:pt x="1718" y="1094"/>
                  </a:lnTo>
                  <a:lnTo>
                    <a:pt x="1724" y="1092"/>
                  </a:lnTo>
                  <a:lnTo>
                    <a:pt x="1730" y="1089"/>
                  </a:lnTo>
                  <a:lnTo>
                    <a:pt x="1736" y="1085"/>
                  </a:lnTo>
                  <a:lnTo>
                    <a:pt x="1741" y="1082"/>
                  </a:lnTo>
                  <a:lnTo>
                    <a:pt x="1744" y="1078"/>
                  </a:lnTo>
                  <a:lnTo>
                    <a:pt x="1748" y="1073"/>
                  </a:lnTo>
                  <a:lnTo>
                    <a:pt x="1749" y="1070"/>
                  </a:lnTo>
                  <a:lnTo>
                    <a:pt x="1748" y="1066"/>
                  </a:lnTo>
                  <a:lnTo>
                    <a:pt x="1743" y="1059"/>
                  </a:lnTo>
                  <a:lnTo>
                    <a:pt x="1737" y="1051"/>
                  </a:lnTo>
                  <a:lnTo>
                    <a:pt x="1735" y="1045"/>
                  </a:lnTo>
                  <a:lnTo>
                    <a:pt x="1734" y="1040"/>
                  </a:lnTo>
                  <a:lnTo>
                    <a:pt x="1734" y="1035"/>
                  </a:lnTo>
                  <a:lnTo>
                    <a:pt x="1737" y="1029"/>
                  </a:lnTo>
                  <a:lnTo>
                    <a:pt x="1741" y="1026"/>
                  </a:lnTo>
                  <a:lnTo>
                    <a:pt x="1744" y="1024"/>
                  </a:lnTo>
                  <a:lnTo>
                    <a:pt x="1748" y="1022"/>
                  </a:lnTo>
                  <a:lnTo>
                    <a:pt x="1751" y="1024"/>
                  </a:lnTo>
                  <a:lnTo>
                    <a:pt x="1759" y="1027"/>
                  </a:lnTo>
                  <a:lnTo>
                    <a:pt x="1763" y="1032"/>
                  </a:lnTo>
                  <a:lnTo>
                    <a:pt x="1766" y="1033"/>
                  </a:lnTo>
                  <a:lnTo>
                    <a:pt x="1768" y="1034"/>
                  </a:lnTo>
                  <a:lnTo>
                    <a:pt x="1770" y="1034"/>
                  </a:lnTo>
                  <a:lnTo>
                    <a:pt x="1773" y="1033"/>
                  </a:lnTo>
                  <a:lnTo>
                    <a:pt x="1775" y="1032"/>
                  </a:lnTo>
                  <a:lnTo>
                    <a:pt x="1778" y="1028"/>
                  </a:lnTo>
                  <a:lnTo>
                    <a:pt x="1779" y="1024"/>
                  </a:lnTo>
                  <a:lnTo>
                    <a:pt x="1780" y="1018"/>
                  </a:lnTo>
                  <a:lnTo>
                    <a:pt x="1782" y="1005"/>
                  </a:lnTo>
                  <a:lnTo>
                    <a:pt x="1782" y="994"/>
                  </a:lnTo>
                  <a:lnTo>
                    <a:pt x="1782" y="989"/>
                  </a:lnTo>
                  <a:lnTo>
                    <a:pt x="1781" y="984"/>
                  </a:lnTo>
                  <a:lnTo>
                    <a:pt x="1780" y="981"/>
                  </a:lnTo>
                  <a:lnTo>
                    <a:pt x="1779" y="977"/>
                  </a:lnTo>
                  <a:lnTo>
                    <a:pt x="1776" y="974"/>
                  </a:lnTo>
                  <a:lnTo>
                    <a:pt x="1775" y="970"/>
                  </a:lnTo>
                  <a:lnTo>
                    <a:pt x="1774" y="966"/>
                  </a:lnTo>
                  <a:lnTo>
                    <a:pt x="1774" y="964"/>
                  </a:lnTo>
                  <a:lnTo>
                    <a:pt x="1775" y="961"/>
                  </a:lnTo>
                  <a:lnTo>
                    <a:pt x="1776" y="959"/>
                  </a:lnTo>
                  <a:lnTo>
                    <a:pt x="1779" y="958"/>
                  </a:lnTo>
                  <a:lnTo>
                    <a:pt x="1782" y="957"/>
                  </a:lnTo>
                  <a:lnTo>
                    <a:pt x="1798" y="956"/>
                  </a:lnTo>
                  <a:lnTo>
                    <a:pt x="1812" y="955"/>
                  </a:lnTo>
                  <a:lnTo>
                    <a:pt x="1818" y="953"/>
                  </a:lnTo>
                  <a:lnTo>
                    <a:pt x="1824" y="952"/>
                  </a:lnTo>
                  <a:lnTo>
                    <a:pt x="1830" y="950"/>
                  </a:lnTo>
                  <a:lnTo>
                    <a:pt x="1835" y="947"/>
                  </a:lnTo>
                  <a:lnTo>
                    <a:pt x="1838" y="944"/>
                  </a:lnTo>
                  <a:lnTo>
                    <a:pt x="1843" y="938"/>
                  </a:lnTo>
                  <a:lnTo>
                    <a:pt x="1845" y="932"/>
                  </a:lnTo>
                  <a:lnTo>
                    <a:pt x="1848" y="926"/>
                  </a:lnTo>
                  <a:lnTo>
                    <a:pt x="1848" y="920"/>
                  </a:lnTo>
                  <a:lnTo>
                    <a:pt x="1847" y="915"/>
                  </a:lnTo>
                  <a:lnTo>
                    <a:pt x="1845" y="914"/>
                  </a:lnTo>
                  <a:lnTo>
                    <a:pt x="1844" y="913"/>
                  </a:lnTo>
                  <a:lnTo>
                    <a:pt x="1842" y="912"/>
                  </a:lnTo>
                  <a:lnTo>
                    <a:pt x="1839" y="913"/>
                  </a:lnTo>
                  <a:lnTo>
                    <a:pt x="1833" y="913"/>
                  </a:lnTo>
                  <a:lnTo>
                    <a:pt x="1829" y="914"/>
                  </a:lnTo>
                  <a:lnTo>
                    <a:pt x="1824" y="913"/>
                  </a:lnTo>
                  <a:lnTo>
                    <a:pt x="1820" y="913"/>
                  </a:lnTo>
                  <a:lnTo>
                    <a:pt x="1818" y="911"/>
                  </a:lnTo>
                  <a:lnTo>
                    <a:pt x="1817" y="909"/>
                  </a:lnTo>
                  <a:lnTo>
                    <a:pt x="1817" y="906"/>
                  </a:lnTo>
                  <a:lnTo>
                    <a:pt x="1819" y="902"/>
                  </a:lnTo>
                  <a:lnTo>
                    <a:pt x="1823" y="895"/>
                  </a:lnTo>
                  <a:lnTo>
                    <a:pt x="1824" y="888"/>
                  </a:lnTo>
                  <a:lnTo>
                    <a:pt x="1824" y="884"/>
                  </a:lnTo>
                  <a:lnTo>
                    <a:pt x="1823" y="881"/>
                  </a:lnTo>
                  <a:lnTo>
                    <a:pt x="1820" y="879"/>
                  </a:lnTo>
                  <a:lnTo>
                    <a:pt x="1818" y="876"/>
                  </a:lnTo>
                  <a:lnTo>
                    <a:pt x="1811" y="875"/>
                  </a:lnTo>
                  <a:lnTo>
                    <a:pt x="1803" y="874"/>
                  </a:lnTo>
                  <a:lnTo>
                    <a:pt x="1798" y="874"/>
                  </a:lnTo>
                  <a:lnTo>
                    <a:pt x="1793" y="874"/>
                  </a:lnTo>
                  <a:lnTo>
                    <a:pt x="1790" y="871"/>
                  </a:lnTo>
                  <a:lnTo>
                    <a:pt x="1786" y="869"/>
                  </a:lnTo>
                  <a:lnTo>
                    <a:pt x="1782" y="864"/>
                  </a:lnTo>
                  <a:lnTo>
                    <a:pt x="1780" y="858"/>
                  </a:lnTo>
                  <a:lnTo>
                    <a:pt x="1778" y="850"/>
                  </a:lnTo>
                  <a:lnTo>
                    <a:pt x="1775" y="840"/>
                  </a:lnTo>
                  <a:lnTo>
                    <a:pt x="1774" y="831"/>
                  </a:lnTo>
                  <a:lnTo>
                    <a:pt x="1774" y="823"/>
                  </a:lnTo>
                  <a:lnTo>
                    <a:pt x="1775" y="814"/>
                  </a:lnTo>
                  <a:lnTo>
                    <a:pt x="1776" y="808"/>
                  </a:lnTo>
                  <a:lnTo>
                    <a:pt x="1779" y="804"/>
                  </a:lnTo>
                  <a:lnTo>
                    <a:pt x="1784" y="800"/>
                  </a:lnTo>
                  <a:lnTo>
                    <a:pt x="1790" y="798"/>
                  </a:lnTo>
                  <a:lnTo>
                    <a:pt x="1795" y="797"/>
                  </a:lnTo>
                  <a:lnTo>
                    <a:pt x="1801" y="795"/>
                  </a:lnTo>
                  <a:lnTo>
                    <a:pt x="1806" y="798"/>
                  </a:lnTo>
                  <a:lnTo>
                    <a:pt x="1811" y="800"/>
                  </a:lnTo>
                  <a:lnTo>
                    <a:pt x="1813" y="804"/>
                  </a:lnTo>
                  <a:lnTo>
                    <a:pt x="1817" y="814"/>
                  </a:lnTo>
                  <a:lnTo>
                    <a:pt x="1820" y="823"/>
                  </a:lnTo>
                  <a:lnTo>
                    <a:pt x="1823" y="826"/>
                  </a:lnTo>
                  <a:lnTo>
                    <a:pt x="1825" y="829"/>
                  </a:lnTo>
                  <a:lnTo>
                    <a:pt x="1829" y="830"/>
                  </a:lnTo>
                  <a:lnTo>
                    <a:pt x="1832" y="830"/>
                  </a:lnTo>
                  <a:lnTo>
                    <a:pt x="1835" y="829"/>
                  </a:lnTo>
                  <a:lnTo>
                    <a:pt x="1837" y="824"/>
                  </a:lnTo>
                  <a:lnTo>
                    <a:pt x="1838" y="819"/>
                  </a:lnTo>
                  <a:lnTo>
                    <a:pt x="1839" y="813"/>
                  </a:lnTo>
                  <a:lnTo>
                    <a:pt x="1842" y="807"/>
                  </a:lnTo>
                  <a:lnTo>
                    <a:pt x="1845" y="801"/>
                  </a:lnTo>
                  <a:lnTo>
                    <a:pt x="1847" y="800"/>
                  </a:lnTo>
                  <a:lnTo>
                    <a:pt x="1849" y="798"/>
                  </a:lnTo>
                  <a:lnTo>
                    <a:pt x="1851" y="797"/>
                  </a:lnTo>
                  <a:lnTo>
                    <a:pt x="1855" y="797"/>
                  </a:lnTo>
                  <a:lnTo>
                    <a:pt x="1861" y="798"/>
                  </a:lnTo>
                  <a:lnTo>
                    <a:pt x="1866" y="799"/>
                  </a:lnTo>
                  <a:lnTo>
                    <a:pt x="1869" y="802"/>
                  </a:lnTo>
                  <a:lnTo>
                    <a:pt x="1872" y="806"/>
                  </a:lnTo>
                  <a:lnTo>
                    <a:pt x="1873" y="811"/>
                  </a:lnTo>
                  <a:lnTo>
                    <a:pt x="1874" y="814"/>
                  </a:lnTo>
                  <a:lnTo>
                    <a:pt x="1874" y="819"/>
                  </a:lnTo>
                  <a:lnTo>
                    <a:pt x="1874" y="824"/>
                  </a:lnTo>
                  <a:lnTo>
                    <a:pt x="1870" y="832"/>
                  </a:lnTo>
                  <a:lnTo>
                    <a:pt x="1866" y="842"/>
                  </a:lnTo>
                  <a:lnTo>
                    <a:pt x="1861" y="850"/>
                  </a:lnTo>
                  <a:lnTo>
                    <a:pt x="1856" y="857"/>
                  </a:lnTo>
                  <a:lnTo>
                    <a:pt x="1854" y="863"/>
                  </a:lnTo>
                  <a:lnTo>
                    <a:pt x="1854" y="871"/>
                  </a:lnTo>
                  <a:lnTo>
                    <a:pt x="1854" y="875"/>
                  </a:lnTo>
                  <a:lnTo>
                    <a:pt x="1855" y="879"/>
                  </a:lnTo>
                  <a:lnTo>
                    <a:pt x="1857" y="881"/>
                  </a:lnTo>
                  <a:lnTo>
                    <a:pt x="1860" y="882"/>
                  </a:lnTo>
                  <a:lnTo>
                    <a:pt x="1870" y="882"/>
                  </a:lnTo>
                  <a:lnTo>
                    <a:pt x="1886" y="879"/>
                  </a:lnTo>
                  <a:lnTo>
                    <a:pt x="1894" y="876"/>
                  </a:lnTo>
                  <a:lnTo>
                    <a:pt x="1902" y="874"/>
                  </a:lnTo>
                  <a:lnTo>
                    <a:pt x="1910" y="870"/>
                  </a:lnTo>
                  <a:lnTo>
                    <a:pt x="1916" y="867"/>
                  </a:lnTo>
                  <a:lnTo>
                    <a:pt x="1926" y="858"/>
                  </a:lnTo>
                  <a:lnTo>
                    <a:pt x="1936" y="850"/>
                  </a:lnTo>
                  <a:lnTo>
                    <a:pt x="1940" y="846"/>
                  </a:lnTo>
                  <a:lnTo>
                    <a:pt x="1946" y="843"/>
                  </a:lnTo>
                  <a:lnTo>
                    <a:pt x="1951" y="840"/>
                  </a:lnTo>
                  <a:lnTo>
                    <a:pt x="1957" y="840"/>
                  </a:lnTo>
                  <a:lnTo>
                    <a:pt x="1970" y="840"/>
                  </a:lnTo>
                  <a:lnTo>
                    <a:pt x="1982" y="842"/>
                  </a:lnTo>
                  <a:lnTo>
                    <a:pt x="1988" y="842"/>
                  </a:lnTo>
                  <a:lnTo>
                    <a:pt x="1993" y="842"/>
                  </a:lnTo>
                  <a:lnTo>
                    <a:pt x="1995" y="840"/>
                  </a:lnTo>
                  <a:lnTo>
                    <a:pt x="1998" y="839"/>
                  </a:lnTo>
                  <a:lnTo>
                    <a:pt x="1999" y="837"/>
                  </a:lnTo>
                  <a:lnTo>
                    <a:pt x="1998" y="835"/>
                  </a:lnTo>
                  <a:lnTo>
                    <a:pt x="1996" y="830"/>
                  </a:lnTo>
                  <a:lnTo>
                    <a:pt x="1995" y="826"/>
                  </a:lnTo>
                  <a:lnTo>
                    <a:pt x="1990" y="817"/>
                  </a:lnTo>
                  <a:lnTo>
                    <a:pt x="1987" y="808"/>
                  </a:lnTo>
                  <a:lnTo>
                    <a:pt x="1982" y="800"/>
                  </a:lnTo>
                  <a:lnTo>
                    <a:pt x="1977" y="788"/>
                  </a:lnTo>
                  <a:lnTo>
                    <a:pt x="1976" y="781"/>
                  </a:lnTo>
                  <a:lnTo>
                    <a:pt x="1975" y="776"/>
                  </a:lnTo>
                  <a:lnTo>
                    <a:pt x="1975" y="770"/>
                  </a:lnTo>
                  <a:lnTo>
                    <a:pt x="1975" y="767"/>
                  </a:lnTo>
                  <a:lnTo>
                    <a:pt x="1981" y="761"/>
                  </a:lnTo>
                  <a:lnTo>
                    <a:pt x="1987" y="757"/>
                  </a:lnTo>
                  <a:lnTo>
                    <a:pt x="1990" y="755"/>
                  </a:lnTo>
                  <a:lnTo>
                    <a:pt x="1992" y="753"/>
                  </a:lnTo>
                  <a:lnTo>
                    <a:pt x="1993" y="749"/>
                  </a:lnTo>
                  <a:lnTo>
                    <a:pt x="1992" y="744"/>
                  </a:lnTo>
                  <a:lnTo>
                    <a:pt x="1987" y="735"/>
                  </a:lnTo>
                  <a:lnTo>
                    <a:pt x="1980" y="725"/>
                  </a:lnTo>
                  <a:lnTo>
                    <a:pt x="1977" y="720"/>
                  </a:lnTo>
                  <a:lnTo>
                    <a:pt x="1976" y="715"/>
                  </a:lnTo>
                  <a:lnTo>
                    <a:pt x="1975" y="707"/>
                  </a:lnTo>
                  <a:lnTo>
                    <a:pt x="1976" y="699"/>
                  </a:lnTo>
                  <a:lnTo>
                    <a:pt x="1980" y="691"/>
                  </a:lnTo>
                  <a:lnTo>
                    <a:pt x="1983" y="686"/>
                  </a:lnTo>
                  <a:lnTo>
                    <a:pt x="1987" y="681"/>
                  </a:lnTo>
                  <a:lnTo>
                    <a:pt x="1992" y="679"/>
                  </a:lnTo>
                  <a:lnTo>
                    <a:pt x="2000" y="676"/>
                  </a:lnTo>
                  <a:lnTo>
                    <a:pt x="2006" y="675"/>
                  </a:lnTo>
                  <a:lnTo>
                    <a:pt x="2009" y="676"/>
                  </a:lnTo>
                  <a:lnTo>
                    <a:pt x="2012" y="678"/>
                  </a:lnTo>
                  <a:lnTo>
                    <a:pt x="2014" y="680"/>
                  </a:lnTo>
                  <a:lnTo>
                    <a:pt x="2017" y="682"/>
                  </a:lnTo>
                  <a:lnTo>
                    <a:pt x="2020" y="691"/>
                  </a:lnTo>
                  <a:lnTo>
                    <a:pt x="2023" y="699"/>
                  </a:lnTo>
                  <a:lnTo>
                    <a:pt x="2024" y="709"/>
                  </a:lnTo>
                  <a:lnTo>
                    <a:pt x="2026" y="715"/>
                  </a:lnTo>
                  <a:lnTo>
                    <a:pt x="2030" y="719"/>
                  </a:lnTo>
                  <a:lnTo>
                    <a:pt x="2034" y="723"/>
                  </a:lnTo>
                  <a:lnTo>
                    <a:pt x="2037" y="724"/>
                  </a:lnTo>
                  <a:lnTo>
                    <a:pt x="2039" y="724"/>
                  </a:lnTo>
                  <a:lnTo>
                    <a:pt x="2042" y="724"/>
                  </a:lnTo>
                  <a:lnTo>
                    <a:pt x="2044" y="724"/>
                  </a:lnTo>
                  <a:lnTo>
                    <a:pt x="2046" y="723"/>
                  </a:lnTo>
                  <a:lnTo>
                    <a:pt x="2047" y="720"/>
                  </a:lnTo>
                  <a:lnTo>
                    <a:pt x="2047" y="717"/>
                  </a:lnTo>
                  <a:lnTo>
                    <a:pt x="2047" y="713"/>
                  </a:lnTo>
                  <a:lnTo>
                    <a:pt x="2045" y="703"/>
                  </a:lnTo>
                  <a:lnTo>
                    <a:pt x="2040" y="693"/>
                  </a:lnTo>
                  <a:lnTo>
                    <a:pt x="2039" y="688"/>
                  </a:lnTo>
                  <a:lnTo>
                    <a:pt x="2039" y="684"/>
                  </a:lnTo>
                  <a:lnTo>
                    <a:pt x="2040" y="681"/>
                  </a:lnTo>
                  <a:lnTo>
                    <a:pt x="2044" y="679"/>
                  </a:lnTo>
                  <a:lnTo>
                    <a:pt x="2049" y="676"/>
                  </a:lnTo>
                  <a:lnTo>
                    <a:pt x="2052" y="673"/>
                  </a:lnTo>
                  <a:lnTo>
                    <a:pt x="2056" y="671"/>
                  </a:lnTo>
                  <a:lnTo>
                    <a:pt x="2059" y="667"/>
                  </a:lnTo>
                  <a:lnTo>
                    <a:pt x="2062" y="662"/>
                  </a:lnTo>
                  <a:lnTo>
                    <a:pt x="2064" y="659"/>
                  </a:lnTo>
                  <a:lnTo>
                    <a:pt x="2064" y="655"/>
                  </a:lnTo>
                  <a:lnTo>
                    <a:pt x="2064" y="653"/>
                  </a:lnTo>
                  <a:lnTo>
                    <a:pt x="2063" y="650"/>
                  </a:lnTo>
                  <a:lnTo>
                    <a:pt x="2061" y="647"/>
                  </a:lnTo>
                  <a:lnTo>
                    <a:pt x="2057" y="646"/>
                  </a:lnTo>
                  <a:lnTo>
                    <a:pt x="2052" y="643"/>
                  </a:lnTo>
                  <a:lnTo>
                    <a:pt x="2043" y="640"/>
                  </a:lnTo>
                  <a:lnTo>
                    <a:pt x="2034" y="636"/>
                  </a:lnTo>
                  <a:lnTo>
                    <a:pt x="2030" y="636"/>
                  </a:lnTo>
                  <a:lnTo>
                    <a:pt x="2024" y="636"/>
                  </a:lnTo>
                  <a:lnTo>
                    <a:pt x="2018" y="637"/>
                  </a:lnTo>
                  <a:lnTo>
                    <a:pt x="2012" y="638"/>
                  </a:lnTo>
                  <a:lnTo>
                    <a:pt x="2001" y="642"/>
                  </a:lnTo>
                  <a:lnTo>
                    <a:pt x="1994" y="643"/>
                  </a:lnTo>
                  <a:lnTo>
                    <a:pt x="1992" y="643"/>
                  </a:lnTo>
                  <a:lnTo>
                    <a:pt x="1990" y="641"/>
                  </a:lnTo>
                  <a:lnTo>
                    <a:pt x="1990" y="638"/>
                  </a:lnTo>
                  <a:lnTo>
                    <a:pt x="1990" y="634"/>
                  </a:lnTo>
                  <a:lnTo>
                    <a:pt x="1992" y="629"/>
                  </a:lnTo>
                  <a:lnTo>
                    <a:pt x="1993" y="624"/>
                  </a:lnTo>
                  <a:lnTo>
                    <a:pt x="1995" y="618"/>
                  </a:lnTo>
                  <a:lnTo>
                    <a:pt x="1999" y="612"/>
                  </a:lnTo>
                  <a:lnTo>
                    <a:pt x="2002" y="608"/>
                  </a:lnTo>
                  <a:lnTo>
                    <a:pt x="2007" y="604"/>
                  </a:lnTo>
                  <a:lnTo>
                    <a:pt x="2012" y="602"/>
                  </a:lnTo>
                  <a:lnTo>
                    <a:pt x="2018" y="600"/>
                  </a:lnTo>
                  <a:lnTo>
                    <a:pt x="2027" y="598"/>
                  </a:lnTo>
                  <a:lnTo>
                    <a:pt x="2037" y="598"/>
                  </a:lnTo>
                  <a:lnTo>
                    <a:pt x="2043" y="599"/>
                  </a:lnTo>
                  <a:lnTo>
                    <a:pt x="2047" y="603"/>
                  </a:lnTo>
                  <a:lnTo>
                    <a:pt x="2049" y="604"/>
                  </a:lnTo>
                  <a:lnTo>
                    <a:pt x="2049" y="608"/>
                  </a:lnTo>
                  <a:lnTo>
                    <a:pt x="2049" y="610"/>
                  </a:lnTo>
                  <a:lnTo>
                    <a:pt x="2049" y="613"/>
                  </a:lnTo>
                  <a:lnTo>
                    <a:pt x="2047" y="618"/>
                  </a:lnTo>
                  <a:lnTo>
                    <a:pt x="2049" y="621"/>
                  </a:lnTo>
                  <a:lnTo>
                    <a:pt x="2050" y="623"/>
                  </a:lnTo>
                  <a:lnTo>
                    <a:pt x="2052" y="625"/>
                  </a:lnTo>
                  <a:lnTo>
                    <a:pt x="2059" y="628"/>
                  </a:lnTo>
                  <a:lnTo>
                    <a:pt x="2068" y="627"/>
                  </a:lnTo>
                  <a:lnTo>
                    <a:pt x="2076" y="623"/>
                  </a:lnTo>
                  <a:lnTo>
                    <a:pt x="2088" y="616"/>
                  </a:lnTo>
                  <a:lnTo>
                    <a:pt x="2093" y="612"/>
                  </a:lnTo>
                  <a:lnTo>
                    <a:pt x="2097" y="608"/>
                  </a:lnTo>
                  <a:lnTo>
                    <a:pt x="2101" y="603"/>
                  </a:lnTo>
                  <a:lnTo>
                    <a:pt x="2103" y="599"/>
                  </a:lnTo>
                  <a:lnTo>
                    <a:pt x="2106" y="592"/>
                  </a:lnTo>
                  <a:lnTo>
                    <a:pt x="2109" y="587"/>
                  </a:lnTo>
                  <a:lnTo>
                    <a:pt x="2119" y="583"/>
                  </a:lnTo>
                  <a:lnTo>
                    <a:pt x="2141" y="572"/>
                  </a:lnTo>
                  <a:lnTo>
                    <a:pt x="2150" y="568"/>
                  </a:lnTo>
                  <a:lnTo>
                    <a:pt x="2160" y="564"/>
                  </a:lnTo>
                  <a:lnTo>
                    <a:pt x="2172" y="559"/>
                  </a:lnTo>
                  <a:lnTo>
                    <a:pt x="2184" y="554"/>
                  </a:lnTo>
                  <a:lnTo>
                    <a:pt x="2189" y="550"/>
                  </a:lnTo>
                  <a:lnTo>
                    <a:pt x="2193" y="547"/>
                  </a:lnTo>
                  <a:lnTo>
                    <a:pt x="2195" y="542"/>
                  </a:lnTo>
                  <a:lnTo>
                    <a:pt x="2197" y="537"/>
                  </a:lnTo>
                  <a:lnTo>
                    <a:pt x="2200" y="524"/>
                  </a:lnTo>
                  <a:lnTo>
                    <a:pt x="2203" y="510"/>
                  </a:lnTo>
                  <a:lnTo>
                    <a:pt x="2203" y="502"/>
                  </a:lnTo>
                  <a:lnTo>
                    <a:pt x="2204" y="495"/>
                  </a:lnTo>
                  <a:lnTo>
                    <a:pt x="2206" y="491"/>
                  </a:lnTo>
                  <a:lnTo>
                    <a:pt x="2207" y="487"/>
                  </a:lnTo>
                  <a:lnTo>
                    <a:pt x="2208" y="485"/>
                  </a:lnTo>
                  <a:lnTo>
                    <a:pt x="2210" y="485"/>
                  </a:lnTo>
                  <a:lnTo>
                    <a:pt x="2221" y="489"/>
                  </a:lnTo>
                  <a:lnTo>
                    <a:pt x="2232" y="492"/>
                  </a:lnTo>
                  <a:lnTo>
                    <a:pt x="2238" y="490"/>
                  </a:lnTo>
                  <a:lnTo>
                    <a:pt x="2244" y="487"/>
                  </a:lnTo>
                  <a:lnTo>
                    <a:pt x="2246" y="486"/>
                  </a:lnTo>
                  <a:lnTo>
                    <a:pt x="2248" y="485"/>
                  </a:lnTo>
                  <a:lnTo>
                    <a:pt x="2252" y="485"/>
                  </a:lnTo>
                  <a:lnTo>
                    <a:pt x="2253" y="487"/>
                  </a:lnTo>
                  <a:lnTo>
                    <a:pt x="2256" y="489"/>
                  </a:lnTo>
                  <a:lnTo>
                    <a:pt x="2256" y="491"/>
                  </a:lnTo>
                  <a:lnTo>
                    <a:pt x="2256" y="492"/>
                  </a:lnTo>
                  <a:lnTo>
                    <a:pt x="2254" y="493"/>
                  </a:lnTo>
                  <a:lnTo>
                    <a:pt x="2251" y="498"/>
                  </a:lnTo>
                  <a:lnTo>
                    <a:pt x="2247" y="507"/>
                  </a:lnTo>
                  <a:lnTo>
                    <a:pt x="2244" y="516"/>
                  </a:lnTo>
                  <a:lnTo>
                    <a:pt x="2241" y="522"/>
                  </a:lnTo>
                  <a:lnTo>
                    <a:pt x="2240" y="524"/>
                  </a:lnTo>
                  <a:lnTo>
                    <a:pt x="2240" y="527"/>
                  </a:lnTo>
                  <a:lnTo>
                    <a:pt x="2241" y="531"/>
                  </a:lnTo>
                  <a:lnTo>
                    <a:pt x="2244" y="536"/>
                  </a:lnTo>
                  <a:lnTo>
                    <a:pt x="2246" y="540"/>
                  </a:lnTo>
                  <a:lnTo>
                    <a:pt x="2248" y="541"/>
                  </a:lnTo>
                  <a:lnTo>
                    <a:pt x="2252" y="542"/>
                  </a:lnTo>
                  <a:lnTo>
                    <a:pt x="2254" y="541"/>
                  </a:lnTo>
                  <a:lnTo>
                    <a:pt x="2261" y="540"/>
                  </a:lnTo>
                  <a:lnTo>
                    <a:pt x="2266" y="537"/>
                  </a:lnTo>
                  <a:lnTo>
                    <a:pt x="2272" y="534"/>
                  </a:lnTo>
                  <a:lnTo>
                    <a:pt x="2277" y="529"/>
                  </a:lnTo>
                  <a:lnTo>
                    <a:pt x="2280" y="522"/>
                  </a:lnTo>
                  <a:lnTo>
                    <a:pt x="2285" y="515"/>
                  </a:lnTo>
                  <a:lnTo>
                    <a:pt x="2291" y="499"/>
                  </a:lnTo>
                  <a:lnTo>
                    <a:pt x="2296" y="490"/>
                  </a:lnTo>
                  <a:lnTo>
                    <a:pt x="2301" y="482"/>
                  </a:lnTo>
                  <a:lnTo>
                    <a:pt x="2311" y="470"/>
                  </a:lnTo>
                  <a:lnTo>
                    <a:pt x="2322" y="454"/>
                  </a:lnTo>
                  <a:lnTo>
                    <a:pt x="2333" y="440"/>
                  </a:lnTo>
                  <a:lnTo>
                    <a:pt x="2342" y="424"/>
                  </a:lnTo>
                  <a:lnTo>
                    <a:pt x="2352" y="410"/>
                  </a:lnTo>
                  <a:lnTo>
                    <a:pt x="2357" y="405"/>
                  </a:lnTo>
                  <a:lnTo>
                    <a:pt x="2361" y="401"/>
                  </a:lnTo>
                  <a:lnTo>
                    <a:pt x="2367" y="398"/>
                  </a:lnTo>
                  <a:lnTo>
                    <a:pt x="2373" y="397"/>
                  </a:lnTo>
                  <a:lnTo>
                    <a:pt x="2376" y="398"/>
                  </a:lnTo>
                  <a:lnTo>
                    <a:pt x="2379" y="400"/>
                  </a:lnTo>
                  <a:lnTo>
                    <a:pt x="2382" y="402"/>
                  </a:lnTo>
                  <a:lnTo>
                    <a:pt x="2383" y="404"/>
                  </a:lnTo>
                  <a:lnTo>
                    <a:pt x="2386" y="411"/>
                  </a:lnTo>
                  <a:lnTo>
                    <a:pt x="2390" y="420"/>
                  </a:lnTo>
                  <a:lnTo>
                    <a:pt x="2392" y="428"/>
                  </a:lnTo>
                  <a:lnTo>
                    <a:pt x="2396" y="436"/>
                  </a:lnTo>
                  <a:lnTo>
                    <a:pt x="2399" y="444"/>
                  </a:lnTo>
                  <a:lnTo>
                    <a:pt x="2404" y="448"/>
                  </a:lnTo>
                  <a:lnTo>
                    <a:pt x="2410" y="449"/>
                  </a:lnTo>
                  <a:lnTo>
                    <a:pt x="2415" y="451"/>
                  </a:lnTo>
                  <a:lnTo>
                    <a:pt x="2420" y="448"/>
                  </a:lnTo>
                  <a:lnTo>
                    <a:pt x="2423" y="446"/>
                  </a:lnTo>
                  <a:lnTo>
                    <a:pt x="2427" y="442"/>
                  </a:lnTo>
                  <a:lnTo>
                    <a:pt x="2430" y="439"/>
                  </a:lnTo>
                  <a:lnTo>
                    <a:pt x="2431" y="434"/>
                  </a:lnTo>
                  <a:lnTo>
                    <a:pt x="2433" y="430"/>
                  </a:lnTo>
                  <a:lnTo>
                    <a:pt x="2433" y="416"/>
                  </a:lnTo>
                  <a:lnTo>
                    <a:pt x="2434" y="397"/>
                  </a:lnTo>
                  <a:lnTo>
                    <a:pt x="2435" y="389"/>
                  </a:lnTo>
                  <a:lnTo>
                    <a:pt x="2439" y="382"/>
                  </a:lnTo>
                  <a:lnTo>
                    <a:pt x="2440" y="381"/>
                  </a:lnTo>
                  <a:lnTo>
                    <a:pt x="2443" y="379"/>
                  </a:lnTo>
                  <a:lnTo>
                    <a:pt x="2446" y="378"/>
                  </a:lnTo>
                  <a:lnTo>
                    <a:pt x="2449" y="379"/>
                  </a:lnTo>
                  <a:lnTo>
                    <a:pt x="2453" y="382"/>
                  </a:lnTo>
                  <a:lnTo>
                    <a:pt x="2456" y="385"/>
                  </a:lnTo>
                  <a:lnTo>
                    <a:pt x="2458" y="389"/>
                  </a:lnTo>
                  <a:lnTo>
                    <a:pt x="2459" y="394"/>
                  </a:lnTo>
                  <a:lnTo>
                    <a:pt x="2459" y="405"/>
                  </a:lnTo>
                  <a:lnTo>
                    <a:pt x="2459" y="419"/>
                  </a:lnTo>
                  <a:lnTo>
                    <a:pt x="2458" y="432"/>
                  </a:lnTo>
                  <a:lnTo>
                    <a:pt x="2458" y="444"/>
                  </a:lnTo>
                  <a:lnTo>
                    <a:pt x="2458" y="449"/>
                  </a:lnTo>
                  <a:lnTo>
                    <a:pt x="2460" y="454"/>
                  </a:lnTo>
                  <a:lnTo>
                    <a:pt x="2461" y="458"/>
                  </a:lnTo>
                  <a:lnTo>
                    <a:pt x="2465" y="461"/>
                  </a:lnTo>
                  <a:lnTo>
                    <a:pt x="2471" y="465"/>
                  </a:lnTo>
                  <a:lnTo>
                    <a:pt x="2478" y="466"/>
                  </a:lnTo>
                  <a:lnTo>
                    <a:pt x="2485" y="466"/>
                  </a:lnTo>
                  <a:lnTo>
                    <a:pt x="2492" y="466"/>
                  </a:lnTo>
                  <a:lnTo>
                    <a:pt x="2506" y="464"/>
                  </a:lnTo>
                  <a:lnTo>
                    <a:pt x="2516" y="461"/>
                  </a:lnTo>
                  <a:lnTo>
                    <a:pt x="2525" y="460"/>
                  </a:lnTo>
                  <a:lnTo>
                    <a:pt x="2536" y="458"/>
                  </a:lnTo>
                  <a:lnTo>
                    <a:pt x="2542" y="457"/>
                  </a:lnTo>
                  <a:lnTo>
                    <a:pt x="2547" y="454"/>
                  </a:lnTo>
                  <a:lnTo>
                    <a:pt x="2553" y="451"/>
                  </a:lnTo>
                  <a:lnTo>
                    <a:pt x="2560" y="446"/>
                  </a:lnTo>
                  <a:lnTo>
                    <a:pt x="2562" y="444"/>
                  </a:lnTo>
                  <a:lnTo>
                    <a:pt x="2565" y="440"/>
                  </a:lnTo>
                  <a:lnTo>
                    <a:pt x="2566" y="438"/>
                  </a:lnTo>
                  <a:lnTo>
                    <a:pt x="2566" y="434"/>
                  </a:lnTo>
                  <a:lnTo>
                    <a:pt x="2566" y="428"/>
                  </a:lnTo>
                  <a:lnTo>
                    <a:pt x="2565" y="421"/>
                  </a:lnTo>
                  <a:lnTo>
                    <a:pt x="2563" y="415"/>
                  </a:lnTo>
                  <a:lnTo>
                    <a:pt x="2562" y="408"/>
                  </a:lnTo>
                  <a:lnTo>
                    <a:pt x="2562" y="402"/>
                  </a:lnTo>
                  <a:lnTo>
                    <a:pt x="2565" y="396"/>
                  </a:lnTo>
                  <a:lnTo>
                    <a:pt x="2574" y="378"/>
                  </a:lnTo>
                  <a:lnTo>
                    <a:pt x="2579" y="366"/>
                  </a:lnTo>
                  <a:lnTo>
                    <a:pt x="2579" y="365"/>
                  </a:lnTo>
                  <a:lnTo>
                    <a:pt x="2576" y="364"/>
                  </a:lnTo>
                  <a:lnTo>
                    <a:pt x="2574" y="365"/>
                  </a:lnTo>
                  <a:lnTo>
                    <a:pt x="2569" y="366"/>
                  </a:lnTo>
                  <a:lnTo>
                    <a:pt x="2560" y="370"/>
                  </a:lnTo>
                  <a:lnTo>
                    <a:pt x="2548" y="375"/>
                  </a:lnTo>
                  <a:lnTo>
                    <a:pt x="2541" y="376"/>
                  </a:lnTo>
                  <a:lnTo>
                    <a:pt x="2536" y="376"/>
                  </a:lnTo>
                  <a:lnTo>
                    <a:pt x="2531" y="376"/>
                  </a:lnTo>
                  <a:lnTo>
                    <a:pt x="2528" y="375"/>
                  </a:lnTo>
                  <a:lnTo>
                    <a:pt x="2524" y="372"/>
                  </a:lnTo>
                  <a:lnTo>
                    <a:pt x="2522" y="369"/>
                  </a:lnTo>
                  <a:lnTo>
                    <a:pt x="2522" y="363"/>
                  </a:lnTo>
                  <a:lnTo>
                    <a:pt x="2522" y="357"/>
                  </a:lnTo>
                  <a:lnTo>
                    <a:pt x="2523" y="350"/>
                  </a:lnTo>
                  <a:lnTo>
                    <a:pt x="2525" y="342"/>
                  </a:lnTo>
                  <a:lnTo>
                    <a:pt x="2528" y="337"/>
                  </a:lnTo>
                  <a:lnTo>
                    <a:pt x="2532" y="332"/>
                  </a:lnTo>
                  <a:lnTo>
                    <a:pt x="2537" y="327"/>
                  </a:lnTo>
                  <a:lnTo>
                    <a:pt x="2543" y="325"/>
                  </a:lnTo>
                  <a:lnTo>
                    <a:pt x="2550" y="322"/>
                  </a:lnTo>
                  <a:lnTo>
                    <a:pt x="2557" y="321"/>
                  </a:lnTo>
                  <a:lnTo>
                    <a:pt x="2562" y="320"/>
                  </a:lnTo>
                  <a:lnTo>
                    <a:pt x="2566" y="319"/>
                  </a:lnTo>
                  <a:lnTo>
                    <a:pt x="2568" y="316"/>
                  </a:lnTo>
                  <a:lnTo>
                    <a:pt x="2571" y="315"/>
                  </a:lnTo>
                  <a:lnTo>
                    <a:pt x="2573" y="310"/>
                  </a:lnTo>
                  <a:lnTo>
                    <a:pt x="2575" y="304"/>
                  </a:lnTo>
                  <a:lnTo>
                    <a:pt x="2578" y="300"/>
                  </a:lnTo>
                  <a:lnTo>
                    <a:pt x="2579" y="294"/>
                  </a:lnTo>
                  <a:lnTo>
                    <a:pt x="2579" y="291"/>
                  </a:lnTo>
                  <a:lnTo>
                    <a:pt x="2578" y="288"/>
                  </a:lnTo>
                  <a:lnTo>
                    <a:pt x="2576" y="285"/>
                  </a:lnTo>
                  <a:lnTo>
                    <a:pt x="2575" y="282"/>
                  </a:lnTo>
                  <a:lnTo>
                    <a:pt x="2569" y="274"/>
                  </a:lnTo>
                  <a:lnTo>
                    <a:pt x="2563" y="265"/>
                  </a:lnTo>
                  <a:lnTo>
                    <a:pt x="2559" y="257"/>
                  </a:lnTo>
                  <a:lnTo>
                    <a:pt x="2556" y="249"/>
                  </a:lnTo>
                  <a:lnTo>
                    <a:pt x="2556" y="245"/>
                  </a:lnTo>
                  <a:lnTo>
                    <a:pt x="2559" y="240"/>
                  </a:lnTo>
                  <a:lnTo>
                    <a:pt x="2561" y="237"/>
                  </a:lnTo>
                  <a:lnTo>
                    <a:pt x="2565" y="232"/>
                  </a:lnTo>
                  <a:lnTo>
                    <a:pt x="2573" y="225"/>
                  </a:lnTo>
                  <a:lnTo>
                    <a:pt x="2579" y="220"/>
                  </a:lnTo>
                  <a:lnTo>
                    <a:pt x="2594" y="213"/>
                  </a:lnTo>
                  <a:lnTo>
                    <a:pt x="2605" y="207"/>
                  </a:lnTo>
                  <a:lnTo>
                    <a:pt x="2606" y="205"/>
                  </a:lnTo>
                  <a:lnTo>
                    <a:pt x="2606" y="202"/>
                  </a:lnTo>
                  <a:lnTo>
                    <a:pt x="2605" y="199"/>
                  </a:lnTo>
                  <a:lnTo>
                    <a:pt x="2604" y="196"/>
                  </a:lnTo>
                  <a:lnTo>
                    <a:pt x="2599" y="192"/>
                  </a:lnTo>
                  <a:lnTo>
                    <a:pt x="2594" y="188"/>
                  </a:lnTo>
                  <a:lnTo>
                    <a:pt x="2592" y="187"/>
                  </a:lnTo>
                  <a:lnTo>
                    <a:pt x="2588" y="187"/>
                  </a:lnTo>
                  <a:lnTo>
                    <a:pt x="2585" y="187"/>
                  </a:lnTo>
                  <a:lnTo>
                    <a:pt x="2580" y="188"/>
                  </a:lnTo>
                  <a:lnTo>
                    <a:pt x="2571" y="193"/>
                  </a:lnTo>
                  <a:lnTo>
                    <a:pt x="2561" y="199"/>
                  </a:lnTo>
                  <a:lnTo>
                    <a:pt x="2553" y="205"/>
                  </a:lnTo>
                  <a:lnTo>
                    <a:pt x="2544" y="209"/>
                  </a:lnTo>
                  <a:lnTo>
                    <a:pt x="2540" y="212"/>
                  </a:lnTo>
                  <a:lnTo>
                    <a:pt x="2535" y="213"/>
                  </a:lnTo>
                  <a:lnTo>
                    <a:pt x="2530" y="213"/>
                  </a:lnTo>
                  <a:lnTo>
                    <a:pt x="2525" y="213"/>
                  </a:lnTo>
                  <a:lnTo>
                    <a:pt x="2513" y="213"/>
                  </a:lnTo>
                  <a:lnTo>
                    <a:pt x="2500" y="212"/>
                  </a:lnTo>
                  <a:lnTo>
                    <a:pt x="2488" y="212"/>
                  </a:lnTo>
                  <a:lnTo>
                    <a:pt x="2479" y="213"/>
                  </a:lnTo>
                  <a:lnTo>
                    <a:pt x="2471" y="212"/>
                  </a:lnTo>
                  <a:lnTo>
                    <a:pt x="2464" y="209"/>
                  </a:lnTo>
                  <a:lnTo>
                    <a:pt x="2458" y="206"/>
                  </a:lnTo>
                  <a:lnTo>
                    <a:pt x="2454" y="200"/>
                  </a:lnTo>
                  <a:lnTo>
                    <a:pt x="2448" y="190"/>
                  </a:lnTo>
                  <a:lnTo>
                    <a:pt x="2439" y="175"/>
                  </a:lnTo>
                  <a:lnTo>
                    <a:pt x="2434" y="168"/>
                  </a:lnTo>
                  <a:lnTo>
                    <a:pt x="2428" y="162"/>
                  </a:lnTo>
                  <a:lnTo>
                    <a:pt x="2423" y="157"/>
                  </a:lnTo>
                  <a:lnTo>
                    <a:pt x="2418" y="155"/>
                  </a:lnTo>
                  <a:lnTo>
                    <a:pt x="2409" y="152"/>
                  </a:lnTo>
                  <a:lnTo>
                    <a:pt x="2397" y="151"/>
                  </a:lnTo>
                  <a:lnTo>
                    <a:pt x="2386" y="152"/>
                  </a:lnTo>
                  <a:lnTo>
                    <a:pt x="2377" y="153"/>
                  </a:lnTo>
                  <a:lnTo>
                    <a:pt x="2372" y="156"/>
                  </a:lnTo>
                  <a:lnTo>
                    <a:pt x="2368" y="161"/>
                  </a:lnTo>
                  <a:lnTo>
                    <a:pt x="2365" y="165"/>
                  </a:lnTo>
                  <a:lnTo>
                    <a:pt x="2362" y="171"/>
                  </a:lnTo>
                  <a:lnTo>
                    <a:pt x="2361" y="178"/>
                  </a:lnTo>
                  <a:lnTo>
                    <a:pt x="2360" y="184"/>
                  </a:lnTo>
                  <a:lnTo>
                    <a:pt x="2360" y="192"/>
                  </a:lnTo>
                  <a:lnTo>
                    <a:pt x="2361" y="197"/>
                  </a:lnTo>
                  <a:lnTo>
                    <a:pt x="2361" y="202"/>
                  </a:lnTo>
                  <a:lnTo>
                    <a:pt x="2361" y="207"/>
                  </a:lnTo>
                  <a:lnTo>
                    <a:pt x="2360" y="211"/>
                  </a:lnTo>
                  <a:lnTo>
                    <a:pt x="2359" y="214"/>
                  </a:lnTo>
                  <a:lnTo>
                    <a:pt x="2358" y="216"/>
                  </a:lnTo>
                  <a:lnTo>
                    <a:pt x="2355" y="218"/>
                  </a:lnTo>
                  <a:lnTo>
                    <a:pt x="2353" y="219"/>
                  </a:lnTo>
                  <a:lnTo>
                    <a:pt x="2349" y="220"/>
                  </a:lnTo>
                  <a:lnTo>
                    <a:pt x="2347" y="220"/>
                  </a:lnTo>
                  <a:lnTo>
                    <a:pt x="2345" y="219"/>
                  </a:lnTo>
                  <a:lnTo>
                    <a:pt x="2342" y="218"/>
                  </a:lnTo>
                  <a:lnTo>
                    <a:pt x="2340" y="216"/>
                  </a:lnTo>
                  <a:lnTo>
                    <a:pt x="2335" y="212"/>
                  </a:lnTo>
                  <a:lnTo>
                    <a:pt x="2330" y="206"/>
                  </a:lnTo>
                  <a:lnTo>
                    <a:pt x="2328" y="203"/>
                  </a:lnTo>
                  <a:lnTo>
                    <a:pt x="2324" y="202"/>
                  </a:lnTo>
                  <a:lnTo>
                    <a:pt x="2321" y="201"/>
                  </a:lnTo>
                  <a:lnTo>
                    <a:pt x="2316" y="201"/>
                  </a:lnTo>
                  <a:lnTo>
                    <a:pt x="2311" y="201"/>
                  </a:lnTo>
                  <a:lnTo>
                    <a:pt x="2307" y="202"/>
                  </a:lnTo>
                  <a:lnTo>
                    <a:pt x="2301" y="203"/>
                  </a:lnTo>
                  <a:lnTo>
                    <a:pt x="2296" y="206"/>
                  </a:lnTo>
                  <a:lnTo>
                    <a:pt x="2284" y="212"/>
                  </a:lnTo>
                  <a:lnTo>
                    <a:pt x="2267" y="216"/>
                  </a:lnTo>
                  <a:lnTo>
                    <a:pt x="2250" y="221"/>
                  </a:lnTo>
                  <a:lnTo>
                    <a:pt x="2235" y="225"/>
                  </a:lnTo>
                  <a:lnTo>
                    <a:pt x="2225" y="226"/>
                  </a:lnTo>
                  <a:lnTo>
                    <a:pt x="2215" y="225"/>
                  </a:lnTo>
                  <a:lnTo>
                    <a:pt x="2204" y="222"/>
                  </a:lnTo>
                  <a:lnTo>
                    <a:pt x="2195" y="220"/>
                  </a:lnTo>
                  <a:lnTo>
                    <a:pt x="2191" y="216"/>
                  </a:lnTo>
                  <a:lnTo>
                    <a:pt x="2188" y="212"/>
                  </a:lnTo>
                  <a:lnTo>
                    <a:pt x="2182" y="205"/>
                  </a:lnTo>
                  <a:lnTo>
                    <a:pt x="2177" y="197"/>
                  </a:lnTo>
                  <a:lnTo>
                    <a:pt x="2171" y="189"/>
                  </a:lnTo>
                  <a:lnTo>
                    <a:pt x="2166" y="182"/>
                  </a:lnTo>
                  <a:lnTo>
                    <a:pt x="2162" y="176"/>
                  </a:lnTo>
                  <a:lnTo>
                    <a:pt x="2157" y="171"/>
                  </a:lnTo>
                  <a:lnTo>
                    <a:pt x="2152" y="169"/>
                  </a:lnTo>
                  <a:lnTo>
                    <a:pt x="2147" y="169"/>
                  </a:lnTo>
                  <a:lnTo>
                    <a:pt x="2144" y="169"/>
                  </a:lnTo>
                  <a:lnTo>
                    <a:pt x="2140" y="169"/>
                  </a:lnTo>
                  <a:lnTo>
                    <a:pt x="2133" y="173"/>
                  </a:lnTo>
                  <a:lnTo>
                    <a:pt x="2126" y="176"/>
                  </a:lnTo>
                  <a:lnTo>
                    <a:pt x="2119" y="178"/>
                  </a:lnTo>
                  <a:lnTo>
                    <a:pt x="2110" y="178"/>
                  </a:lnTo>
                  <a:lnTo>
                    <a:pt x="2099" y="176"/>
                  </a:lnTo>
                  <a:lnTo>
                    <a:pt x="2083" y="171"/>
                  </a:lnTo>
                  <a:lnTo>
                    <a:pt x="2080" y="169"/>
                  </a:lnTo>
                  <a:lnTo>
                    <a:pt x="2076" y="167"/>
                  </a:lnTo>
                  <a:lnTo>
                    <a:pt x="2074" y="164"/>
                  </a:lnTo>
                  <a:lnTo>
                    <a:pt x="2072" y="161"/>
                  </a:lnTo>
                  <a:lnTo>
                    <a:pt x="2071" y="153"/>
                  </a:lnTo>
                  <a:lnTo>
                    <a:pt x="2070" y="145"/>
                  </a:lnTo>
                  <a:lnTo>
                    <a:pt x="2070" y="138"/>
                  </a:lnTo>
                  <a:lnTo>
                    <a:pt x="2070" y="131"/>
                  </a:lnTo>
                  <a:lnTo>
                    <a:pt x="2069" y="127"/>
                  </a:lnTo>
                  <a:lnTo>
                    <a:pt x="2068" y="125"/>
                  </a:lnTo>
                  <a:lnTo>
                    <a:pt x="2066" y="123"/>
                  </a:lnTo>
                  <a:lnTo>
                    <a:pt x="2064" y="121"/>
                  </a:lnTo>
                  <a:lnTo>
                    <a:pt x="2058" y="120"/>
                  </a:lnTo>
                  <a:lnTo>
                    <a:pt x="2052" y="119"/>
                  </a:lnTo>
                  <a:lnTo>
                    <a:pt x="2046" y="120"/>
                  </a:lnTo>
                  <a:lnTo>
                    <a:pt x="2040" y="121"/>
                  </a:lnTo>
                  <a:lnTo>
                    <a:pt x="2034" y="123"/>
                  </a:lnTo>
                  <a:lnTo>
                    <a:pt x="2028" y="123"/>
                  </a:lnTo>
                  <a:lnTo>
                    <a:pt x="2024" y="123"/>
                  </a:lnTo>
                  <a:lnTo>
                    <a:pt x="2018" y="121"/>
                  </a:lnTo>
                  <a:lnTo>
                    <a:pt x="2013" y="119"/>
                  </a:lnTo>
                  <a:lnTo>
                    <a:pt x="2009" y="117"/>
                  </a:lnTo>
                  <a:lnTo>
                    <a:pt x="2005" y="112"/>
                  </a:lnTo>
                  <a:lnTo>
                    <a:pt x="2001" y="107"/>
                  </a:lnTo>
                  <a:lnTo>
                    <a:pt x="1995" y="96"/>
                  </a:lnTo>
                  <a:lnTo>
                    <a:pt x="1989" y="86"/>
                  </a:lnTo>
                  <a:lnTo>
                    <a:pt x="1987" y="85"/>
                  </a:lnTo>
                  <a:lnTo>
                    <a:pt x="1984" y="82"/>
                  </a:lnTo>
                  <a:lnTo>
                    <a:pt x="1980" y="82"/>
                  </a:lnTo>
                  <a:lnTo>
                    <a:pt x="1975" y="81"/>
                  </a:lnTo>
                  <a:lnTo>
                    <a:pt x="1964" y="82"/>
                  </a:lnTo>
                  <a:lnTo>
                    <a:pt x="1956" y="83"/>
                  </a:lnTo>
                  <a:lnTo>
                    <a:pt x="1946" y="85"/>
                  </a:lnTo>
                  <a:lnTo>
                    <a:pt x="1933" y="87"/>
                  </a:lnTo>
                  <a:lnTo>
                    <a:pt x="1920" y="89"/>
                  </a:lnTo>
                  <a:lnTo>
                    <a:pt x="1908" y="92"/>
                  </a:lnTo>
                  <a:lnTo>
                    <a:pt x="1899" y="96"/>
                  </a:lnTo>
                  <a:lnTo>
                    <a:pt x="1889" y="104"/>
                  </a:lnTo>
                  <a:lnTo>
                    <a:pt x="1881" y="111"/>
                  </a:lnTo>
                  <a:lnTo>
                    <a:pt x="1872" y="118"/>
                  </a:lnTo>
                  <a:lnTo>
                    <a:pt x="1862" y="125"/>
                  </a:lnTo>
                  <a:lnTo>
                    <a:pt x="1854" y="129"/>
                  </a:lnTo>
                  <a:lnTo>
                    <a:pt x="1845" y="130"/>
                  </a:lnTo>
                  <a:lnTo>
                    <a:pt x="1839" y="131"/>
                  </a:lnTo>
                  <a:lnTo>
                    <a:pt x="1826" y="132"/>
                  </a:lnTo>
                  <a:lnTo>
                    <a:pt x="1813" y="137"/>
                  </a:lnTo>
                  <a:lnTo>
                    <a:pt x="1798" y="142"/>
                  </a:lnTo>
                  <a:lnTo>
                    <a:pt x="1780" y="144"/>
                  </a:lnTo>
                  <a:lnTo>
                    <a:pt x="1775" y="145"/>
                  </a:lnTo>
                  <a:lnTo>
                    <a:pt x="1770" y="148"/>
                  </a:lnTo>
                  <a:lnTo>
                    <a:pt x="1767" y="150"/>
                  </a:lnTo>
                  <a:lnTo>
                    <a:pt x="1765" y="153"/>
                  </a:lnTo>
                  <a:lnTo>
                    <a:pt x="1761" y="159"/>
                  </a:lnTo>
                  <a:lnTo>
                    <a:pt x="1759" y="164"/>
                  </a:lnTo>
                  <a:lnTo>
                    <a:pt x="1757" y="165"/>
                  </a:lnTo>
                  <a:lnTo>
                    <a:pt x="1759" y="167"/>
                  </a:lnTo>
                  <a:lnTo>
                    <a:pt x="1760" y="168"/>
                  </a:lnTo>
                  <a:lnTo>
                    <a:pt x="1761" y="169"/>
                  </a:lnTo>
                  <a:lnTo>
                    <a:pt x="1767" y="171"/>
                  </a:lnTo>
                  <a:lnTo>
                    <a:pt x="1774" y="171"/>
                  </a:lnTo>
                  <a:lnTo>
                    <a:pt x="1782" y="173"/>
                  </a:lnTo>
                  <a:lnTo>
                    <a:pt x="1791" y="176"/>
                  </a:lnTo>
                  <a:lnTo>
                    <a:pt x="1793" y="178"/>
                  </a:lnTo>
                  <a:lnTo>
                    <a:pt x="1795" y="182"/>
                  </a:lnTo>
                  <a:lnTo>
                    <a:pt x="1797" y="184"/>
                  </a:lnTo>
                  <a:lnTo>
                    <a:pt x="1798" y="188"/>
                  </a:lnTo>
                  <a:lnTo>
                    <a:pt x="1797" y="193"/>
                  </a:lnTo>
                  <a:lnTo>
                    <a:pt x="1794" y="197"/>
                  </a:lnTo>
                  <a:lnTo>
                    <a:pt x="1791" y="205"/>
                  </a:lnTo>
                  <a:lnTo>
                    <a:pt x="1786" y="212"/>
                  </a:lnTo>
                  <a:lnTo>
                    <a:pt x="1776" y="225"/>
                  </a:lnTo>
                  <a:lnTo>
                    <a:pt x="1767" y="234"/>
                  </a:lnTo>
                  <a:lnTo>
                    <a:pt x="1757" y="241"/>
                  </a:lnTo>
                  <a:lnTo>
                    <a:pt x="1749" y="249"/>
                  </a:lnTo>
                  <a:lnTo>
                    <a:pt x="1741" y="256"/>
                  </a:lnTo>
                  <a:lnTo>
                    <a:pt x="1734" y="264"/>
                  </a:lnTo>
                  <a:lnTo>
                    <a:pt x="1727" y="274"/>
                  </a:lnTo>
                  <a:lnTo>
                    <a:pt x="1718" y="281"/>
                  </a:lnTo>
                  <a:lnTo>
                    <a:pt x="1709" y="287"/>
                  </a:lnTo>
                  <a:lnTo>
                    <a:pt x="1698" y="293"/>
                  </a:lnTo>
                  <a:lnTo>
                    <a:pt x="1685" y="297"/>
                  </a:lnTo>
                  <a:lnTo>
                    <a:pt x="1671" y="302"/>
                  </a:lnTo>
                  <a:lnTo>
                    <a:pt x="1665" y="304"/>
                  </a:lnTo>
                  <a:lnTo>
                    <a:pt x="1660" y="307"/>
                  </a:lnTo>
                  <a:lnTo>
                    <a:pt x="1655" y="309"/>
                  </a:lnTo>
                  <a:lnTo>
                    <a:pt x="1653" y="313"/>
                  </a:lnTo>
                  <a:lnTo>
                    <a:pt x="1650" y="316"/>
                  </a:lnTo>
                  <a:lnTo>
                    <a:pt x="1650" y="320"/>
                  </a:lnTo>
                  <a:lnTo>
                    <a:pt x="1652" y="322"/>
                  </a:lnTo>
                  <a:lnTo>
                    <a:pt x="1653" y="326"/>
                  </a:lnTo>
                  <a:lnTo>
                    <a:pt x="1658" y="332"/>
                  </a:lnTo>
                  <a:lnTo>
                    <a:pt x="1662" y="337"/>
                  </a:lnTo>
                  <a:lnTo>
                    <a:pt x="1667" y="345"/>
                  </a:lnTo>
                  <a:lnTo>
                    <a:pt x="1671" y="354"/>
                  </a:lnTo>
                  <a:lnTo>
                    <a:pt x="1672" y="359"/>
                  </a:lnTo>
                  <a:lnTo>
                    <a:pt x="1672" y="364"/>
                  </a:lnTo>
                  <a:lnTo>
                    <a:pt x="1671" y="369"/>
                  </a:lnTo>
                  <a:lnTo>
                    <a:pt x="1668" y="371"/>
                  </a:lnTo>
                  <a:lnTo>
                    <a:pt x="1665" y="376"/>
                  </a:lnTo>
                  <a:lnTo>
                    <a:pt x="1661" y="379"/>
                  </a:lnTo>
                  <a:lnTo>
                    <a:pt x="1659" y="385"/>
                  </a:lnTo>
                  <a:lnTo>
                    <a:pt x="1655" y="394"/>
                  </a:lnTo>
                  <a:lnTo>
                    <a:pt x="1649" y="404"/>
                  </a:lnTo>
                  <a:lnTo>
                    <a:pt x="1641" y="415"/>
                  </a:lnTo>
                  <a:lnTo>
                    <a:pt x="1636" y="420"/>
                  </a:lnTo>
                  <a:lnTo>
                    <a:pt x="1630" y="424"/>
                  </a:lnTo>
                  <a:lnTo>
                    <a:pt x="1625" y="427"/>
                  </a:lnTo>
                  <a:lnTo>
                    <a:pt x="1620" y="428"/>
                  </a:lnTo>
                  <a:lnTo>
                    <a:pt x="1606" y="430"/>
                  </a:lnTo>
                  <a:lnTo>
                    <a:pt x="1589" y="434"/>
                  </a:lnTo>
                  <a:lnTo>
                    <a:pt x="1568" y="438"/>
                  </a:lnTo>
                  <a:lnTo>
                    <a:pt x="1551" y="440"/>
                  </a:lnTo>
                  <a:lnTo>
                    <a:pt x="1532" y="442"/>
                  </a:lnTo>
                  <a:lnTo>
                    <a:pt x="1510" y="445"/>
                  </a:lnTo>
                  <a:lnTo>
                    <a:pt x="1491" y="446"/>
                  </a:lnTo>
                  <a:lnTo>
                    <a:pt x="1478" y="447"/>
                  </a:lnTo>
                  <a:lnTo>
                    <a:pt x="1466" y="448"/>
                  </a:lnTo>
                  <a:lnTo>
                    <a:pt x="1452" y="448"/>
                  </a:lnTo>
                  <a:lnTo>
                    <a:pt x="1445" y="448"/>
                  </a:lnTo>
                  <a:lnTo>
                    <a:pt x="1438" y="447"/>
                  </a:lnTo>
                  <a:lnTo>
                    <a:pt x="1432" y="445"/>
                  </a:lnTo>
                  <a:lnTo>
                    <a:pt x="1427" y="440"/>
                  </a:lnTo>
                  <a:lnTo>
                    <a:pt x="1423" y="435"/>
                  </a:lnTo>
                  <a:lnTo>
                    <a:pt x="1421" y="433"/>
                  </a:lnTo>
                  <a:lnTo>
                    <a:pt x="1417" y="430"/>
                  </a:lnTo>
                  <a:lnTo>
                    <a:pt x="1414" y="429"/>
                  </a:lnTo>
                  <a:lnTo>
                    <a:pt x="1406" y="426"/>
                  </a:lnTo>
                  <a:lnTo>
                    <a:pt x="1396" y="419"/>
                  </a:lnTo>
                  <a:lnTo>
                    <a:pt x="1383" y="410"/>
                  </a:lnTo>
                  <a:lnTo>
                    <a:pt x="1370" y="402"/>
                  </a:lnTo>
                  <a:lnTo>
                    <a:pt x="1364" y="398"/>
                  </a:lnTo>
                  <a:lnTo>
                    <a:pt x="1358" y="394"/>
                  </a:lnTo>
                  <a:lnTo>
                    <a:pt x="1352" y="388"/>
                  </a:lnTo>
                  <a:lnTo>
                    <a:pt x="1347" y="382"/>
                  </a:lnTo>
                  <a:lnTo>
                    <a:pt x="1344" y="371"/>
                  </a:lnTo>
                  <a:lnTo>
                    <a:pt x="1339" y="353"/>
                  </a:lnTo>
                  <a:lnTo>
                    <a:pt x="1337" y="333"/>
                  </a:lnTo>
                  <a:lnTo>
                    <a:pt x="1334" y="309"/>
                  </a:lnTo>
                  <a:lnTo>
                    <a:pt x="1333" y="285"/>
                  </a:lnTo>
                  <a:lnTo>
                    <a:pt x="1333" y="264"/>
                  </a:lnTo>
                  <a:lnTo>
                    <a:pt x="1333" y="255"/>
                  </a:lnTo>
                  <a:lnTo>
                    <a:pt x="1334" y="246"/>
                  </a:lnTo>
                  <a:lnTo>
                    <a:pt x="1337" y="239"/>
                  </a:lnTo>
                  <a:lnTo>
                    <a:pt x="1338" y="233"/>
                  </a:lnTo>
                  <a:lnTo>
                    <a:pt x="1344" y="226"/>
                  </a:lnTo>
                  <a:lnTo>
                    <a:pt x="1348" y="219"/>
                  </a:lnTo>
                  <a:lnTo>
                    <a:pt x="1354" y="213"/>
                  </a:lnTo>
                  <a:lnTo>
                    <a:pt x="1359" y="208"/>
                  </a:lnTo>
                  <a:lnTo>
                    <a:pt x="1364" y="203"/>
                  </a:lnTo>
                  <a:lnTo>
                    <a:pt x="1368" y="200"/>
                  </a:lnTo>
                  <a:lnTo>
                    <a:pt x="1370" y="196"/>
                  </a:lnTo>
                  <a:lnTo>
                    <a:pt x="1371" y="192"/>
                  </a:lnTo>
                  <a:lnTo>
                    <a:pt x="1372" y="184"/>
                  </a:lnTo>
                  <a:lnTo>
                    <a:pt x="1373" y="180"/>
                  </a:lnTo>
                  <a:lnTo>
                    <a:pt x="1375" y="177"/>
                  </a:lnTo>
                  <a:lnTo>
                    <a:pt x="1377" y="176"/>
                  </a:lnTo>
                  <a:lnTo>
                    <a:pt x="1378" y="175"/>
                  </a:lnTo>
                  <a:lnTo>
                    <a:pt x="1381" y="174"/>
                  </a:lnTo>
                  <a:lnTo>
                    <a:pt x="1383" y="174"/>
                  </a:lnTo>
                  <a:lnTo>
                    <a:pt x="1384" y="171"/>
                  </a:lnTo>
                  <a:lnTo>
                    <a:pt x="1385" y="169"/>
                  </a:lnTo>
                  <a:lnTo>
                    <a:pt x="1385" y="165"/>
                  </a:lnTo>
                  <a:lnTo>
                    <a:pt x="1384" y="162"/>
                  </a:lnTo>
                  <a:lnTo>
                    <a:pt x="1383" y="158"/>
                  </a:lnTo>
                  <a:lnTo>
                    <a:pt x="1382" y="155"/>
                  </a:lnTo>
                  <a:lnTo>
                    <a:pt x="1379" y="151"/>
                  </a:lnTo>
                  <a:lnTo>
                    <a:pt x="1373" y="148"/>
                  </a:lnTo>
                  <a:lnTo>
                    <a:pt x="1369" y="142"/>
                  </a:lnTo>
                  <a:lnTo>
                    <a:pt x="1366" y="139"/>
                  </a:lnTo>
                  <a:lnTo>
                    <a:pt x="1365" y="136"/>
                  </a:lnTo>
                  <a:lnTo>
                    <a:pt x="1364" y="132"/>
                  </a:lnTo>
                  <a:lnTo>
                    <a:pt x="1363" y="127"/>
                  </a:lnTo>
                  <a:lnTo>
                    <a:pt x="1363" y="124"/>
                  </a:lnTo>
                  <a:lnTo>
                    <a:pt x="1360" y="118"/>
                  </a:lnTo>
                  <a:lnTo>
                    <a:pt x="1358" y="113"/>
                  </a:lnTo>
                  <a:lnTo>
                    <a:pt x="1356" y="108"/>
                  </a:lnTo>
                  <a:lnTo>
                    <a:pt x="1348" y="100"/>
                  </a:lnTo>
                  <a:lnTo>
                    <a:pt x="1341" y="93"/>
                  </a:lnTo>
                  <a:lnTo>
                    <a:pt x="1334" y="86"/>
                  </a:lnTo>
                  <a:lnTo>
                    <a:pt x="1328" y="77"/>
                  </a:lnTo>
                  <a:lnTo>
                    <a:pt x="1324" y="69"/>
                  </a:lnTo>
                  <a:lnTo>
                    <a:pt x="1320" y="61"/>
                  </a:lnTo>
                  <a:lnTo>
                    <a:pt x="1314" y="52"/>
                  </a:lnTo>
                  <a:lnTo>
                    <a:pt x="1307" y="41"/>
                  </a:lnTo>
                  <a:lnTo>
                    <a:pt x="1299" y="29"/>
                  </a:lnTo>
                  <a:lnTo>
                    <a:pt x="1291" y="19"/>
                  </a:lnTo>
                  <a:lnTo>
                    <a:pt x="1283" y="13"/>
                  </a:lnTo>
                  <a:lnTo>
                    <a:pt x="1274" y="8"/>
                  </a:lnTo>
                  <a:lnTo>
                    <a:pt x="1264" y="6"/>
                  </a:lnTo>
                  <a:lnTo>
                    <a:pt x="1255" y="4"/>
                  </a:lnTo>
                  <a:lnTo>
                    <a:pt x="1251" y="4"/>
                  </a:lnTo>
                  <a:lnTo>
                    <a:pt x="1246" y="4"/>
                  </a:lnTo>
                  <a:lnTo>
                    <a:pt x="1242" y="5"/>
                  </a:lnTo>
                  <a:lnTo>
                    <a:pt x="1238" y="6"/>
                  </a:lnTo>
                  <a:lnTo>
                    <a:pt x="1234" y="8"/>
                  </a:lnTo>
                  <a:lnTo>
                    <a:pt x="1231" y="11"/>
                  </a:lnTo>
                  <a:lnTo>
                    <a:pt x="1228" y="14"/>
                  </a:lnTo>
                  <a:lnTo>
                    <a:pt x="1226" y="19"/>
                  </a:lnTo>
                  <a:lnTo>
                    <a:pt x="1224" y="29"/>
                  </a:lnTo>
                  <a:lnTo>
                    <a:pt x="1220" y="39"/>
                  </a:lnTo>
                  <a:lnTo>
                    <a:pt x="1218" y="45"/>
                  </a:lnTo>
                  <a:lnTo>
                    <a:pt x="1215" y="50"/>
                  </a:lnTo>
                  <a:lnTo>
                    <a:pt x="1212" y="54"/>
                  </a:lnTo>
                  <a:lnTo>
                    <a:pt x="1207" y="58"/>
                  </a:lnTo>
                  <a:lnTo>
                    <a:pt x="1198" y="63"/>
                  </a:lnTo>
                  <a:lnTo>
                    <a:pt x="1192" y="68"/>
                  </a:lnTo>
                  <a:lnTo>
                    <a:pt x="1184" y="70"/>
                  </a:lnTo>
                  <a:lnTo>
                    <a:pt x="1180" y="70"/>
                  </a:lnTo>
                  <a:lnTo>
                    <a:pt x="1173" y="57"/>
                  </a:lnTo>
                  <a:lnTo>
                    <a:pt x="1162" y="41"/>
                  </a:lnTo>
                  <a:lnTo>
                    <a:pt x="1157" y="39"/>
                  </a:lnTo>
                  <a:lnTo>
                    <a:pt x="1154" y="39"/>
                  </a:lnTo>
                  <a:lnTo>
                    <a:pt x="1149" y="41"/>
                  </a:lnTo>
                  <a:lnTo>
                    <a:pt x="1145" y="42"/>
                  </a:lnTo>
                  <a:lnTo>
                    <a:pt x="1137" y="47"/>
                  </a:lnTo>
                  <a:lnTo>
                    <a:pt x="1129" y="52"/>
                  </a:lnTo>
                  <a:lnTo>
                    <a:pt x="1119" y="57"/>
                  </a:lnTo>
                  <a:lnTo>
                    <a:pt x="1110" y="61"/>
                  </a:lnTo>
                  <a:lnTo>
                    <a:pt x="1098" y="62"/>
                  </a:lnTo>
                  <a:lnTo>
                    <a:pt x="1088" y="61"/>
                  </a:lnTo>
                  <a:lnTo>
                    <a:pt x="1074" y="50"/>
                  </a:lnTo>
                  <a:lnTo>
                    <a:pt x="1063" y="41"/>
                  </a:lnTo>
                  <a:lnTo>
                    <a:pt x="1060" y="42"/>
                  </a:lnTo>
                  <a:lnTo>
                    <a:pt x="1058" y="44"/>
                  </a:lnTo>
                  <a:lnTo>
                    <a:pt x="1057" y="48"/>
                  </a:lnTo>
                  <a:lnTo>
                    <a:pt x="1056" y="52"/>
                  </a:lnTo>
                  <a:lnTo>
                    <a:pt x="1056" y="62"/>
                  </a:lnTo>
                  <a:lnTo>
                    <a:pt x="1056" y="73"/>
                  </a:lnTo>
                  <a:lnTo>
                    <a:pt x="1055" y="82"/>
                  </a:lnTo>
                  <a:lnTo>
                    <a:pt x="1052" y="92"/>
                  </a:lnTo>
                  <a:lnTo>
                    <a:pt x="1048" y="100"/>
                  </a:lnTo>
                  <a:lnTo>
                    <a:pt x="1043" y="108"/>
                  </a:lnTo>
                  <a:lnTo>
                    <a:pt x="1041" y="111"/>
                  </a:lnTo>
                  <a:lnTo>
                    <a:pt x="1038" y="112"/>
                  </a:lnTo>
                  <a:lnTo>
                    <a:pt x="1035" y="114"/>
                  </a:lnTo>
                  <a:lnTo>
                    <a:pt x="1031" y="114"/>
                  </a:lnTo>
                  <a:lnTo>
                    <a:pt x="1023" y="115"/>
                  </a:lnTo>
                  <a:lnTo>
                    <a:pt x="1016" y="114"/>
                  </a:lnTo>
                  <a:lnTo>
                    <a:pt x="1009" y="113"/>
                  </a:lnTo>
                  <a:lnTo>
                    <a:pt x="1003" y="111"/>
                  </a:lnTo>
                  <a:lnTo>
                    <a:pt x="999" y="110"/>
                  </a:lnTo>
                  <a:lnTo>
                    <a:pt x="997" y="108"/>
                  </a:lnTo>
                  <a:lnTo>
                    <a:pt x="995" y="105"/>
                  </a:lnTo>
                  <a:lnTo>
                    <a:pt x="994" y="101"/>
                  </a:lnTo>
                  <a:lnTo>
                    <a:pt x="994" y="99"/>
                  </a:lnTo>
                  <a:lnTo>
                    <a:pt x="997" y="95"/>
                  </a:lnTo>
                  <a:lnTo>
                    <a:pt x="999" y="93"/>
                  </a:lnTo>
                  <a:lnTo>
                    <a:pt x="1003" y="90"/>
                  </a:lnTo>
                  <a:lnTo>
                    <a:pt x="1006" y="88"/>
                  </a:lnTo>
                  <a:lnTo>
                    <a:pt x="1010" y="83"/>
                  </a:lnTo>
                  <a:lnTo>
                    <a:pt x="1011" y="79"/>
                  </a:lnTo>
                  <a:lnTo>
                    <a:pt x="1012" y="71"/>
                  </a:lnTo>
                  <a:lnTo>
                    <a:pt x="1012" y="66"/>
                  </a:lnTo>
                  <a:lnTo>
                    <a:pt x="1010" y="61"/>
                  </a:lnTo>
                  <a:lnTo>
                    <a:pt x="1006" y="57"/>
                  </a:lnTo>
                  <a:lnTo>
                    <a:pt x="1000" y="55"/>
                  </a:lnTo>
                  <a:lnTo>
                    <a:pt x="992" y="52"/>
                  </a:lnTo>
                  <a:lnTo>
                    <a:pt x="981" y="51"/>
                  </a:lnTo>
                  <a:lnTo>
                    <a:pt x="969" y="51"/>
                  </a:lnTo>
                  <a:lnTo>
                    <a:pt x="961" y="51"/>
                  </a:lnTo>
                  <a:lnTo>
                    <a:pt x="957" y="51"/>
                  </a:lnTo>
                  <a:lnTo>
                    <a:pt x="955" y="50"/>
                  </a:lnTo>
                  <a:lnTo>
                    <a:pt x="955" y="49"/>
                  </a:lnTo>
                  <a:lnTo>
                    <a:pt x="955" y="48"/>
                  </a:lnTo>
                  <a:lnTo>
                    <a:pt x="956" y="45"/>
                  </a:lnTo>
                  <a:lnTo>
                    <a:pt x="959" y="43"/>
                  </a:lnTo>
                  <a:lnTo>
                    <a:pt x="963" y="41"/>
                  </a:lnTo>
                  <a:lnTo>
                    <a:pt x="968" y="39"/>
                  </a:lnTo>
                  <a:lnTo>
                    <a:pt x="974" y="37"/>
                  </a:lnTo>
                  <a:lnTo>
                    <a:pt x="978" y="33"/>
                  </a:lnTo>
                  <a:lnTo>
                    <a:pt x="979" y="30"/>
                  </a:lnTo>
                  <a:lnTo>
                    <a:pt x="980" y="26"/>
                  </a:lnTo>
                  <a:lnTo>
                    <a:pt x="978" y="23"/>
                  </a:lnTo>
                  <a:lnTo>
                    <a:pt x="975" y="19"/>
                  </a:lnTo>
                  <a:lnTo>
                    <a:pt x="972" y="17"/>
                  </a:lnTo>
                  <a:lnTo>
                    <a:pt x="966" y="14"/>
                  </a:lnTo>
                  <a:lnTo>
                    <a:pt x="955" y="11"/>
                  </a:lnTo>
                  <a:lnTo>
                    <a:pt x="944" y="6"/>
                  </a:lnTo>
                  <a:lnTo>
                    <a:pt x="934" y="3"/>
                  </a:lnTo>
                  <a:lnTo>
                    <a:pt x="923" y="0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5" name="PA_安徽">
              <a:extLst>
                <a:ext uri="{FF2B5EF4-FFF2-40B4-BE49-F238E27FC236}">
                  <a16:creationId xmlns="" xmlns:a16="http://schemas.microsoft.com/office/drawing/2014/main" id="{8315F152-5B83-43B3-9E61-46401E711E8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5957888" y="3776663"/>
              <a:ext cx="466725" cy="600075"/>
            </a:xfrm>
            <a:custGeom>
              <a:avLst/>
              <a:gdLst>
                <a:gd name="T0" fmla="*/ 1649 w 1769"/>
                <a:gd name="T1" fmla="*/ 1386 h 2242"/>
                <a:gd name="T2" fmla="*/ 1461 w 1769"/>
                <a:gd name="T3" fmla="*/ 1420 h 2242"/>
                <a:gd name="T4" fmla="*/ 1473 w 1769"/>
                <a:gd name="T5" fmla="*/ 1325 h 2242"/>
                <a:gd name="T6" fmla="*/ 1439 w 1769"/>
                <a:gd name="T7" fmla="*/ 1249 h 2242"/>
                <a:gd name="T8" fmla="*/ 1392 w 1769"/>
                <a:gd name="T9" fmla="*/ 1223 h 2242"/>
                <a:gd name="T10" fmla="*/ 1288 w 1769"/>
                <a:gd name="T11" fmla="*/ 1146 h 2242"/>
                <a:gd name="T12" fmla="*/ 1360 w 1769"/>
                <a:gd name="T13" fmla="*/ 1005 h 2242"/>
                <a:gd name="T14" fmla="*/ 1344 w 1769"/>
                <a:gd name="T15" fmla="*/ 878 h 2242"/>
                <a:gd name="T16" fmla="*/ 1471 w 1769"/>
                <a:gd name="T17" fmla="*/ 840 h 2242"/>
                <a:gd name="T18" fmla="*/ 1553 w 1769"/>
                <a:gd name="T19" fmla="*/ 767 h 2242"/>
                <a:gd name="T20" fmla="*/ 1424 w 1769"/>
                <a:gd name="T21" fmla="*/ 673 h 2242"/>
                <a:gd name="T22" fmla="*/ 1371 w 1769"/>
                <a:gd name="T23" fmla="*/ 774 h 2242"/>
                <a:gd name="T24" fmla="*/ 1205 w 1769"/>
                <a:gd name="T25" fmla="*/ 692 h 2242"/>
                <a:gd name="T26" fmla="*/ 1137 w 1769"/>
                <a:gd name="T27" fmla="*/ 604 h 2242"/>
                <a:gd name="T28" fmla="*/ 1087 w 1769"/>
                <a:gd name="T29" fmla="*/ 525 h 2242"/>
                <a:gd name="T30" fmla="*/ 1130 w 1769"/>
                <a:gd name="T31" fmla="*/ 414 h 2242"/>
                <a:gd name="T32" fmla="*/ 997 w 1769"/>
                <a:gd name="T33" fmla="*/ 364 h 2242"/>
                <a:gd name="T34" fmla="*/ 950 w 1769"/>
                <a:gd name="T35" fmla="*/ 270 h 2242"/>
                <a:gd name="T36" fmla="*/ 873 w 1769"/>
                <a:gd name="T37" fmla="*/ 247 h 2242"/>
                <a:gd name="T38" fmla="*/ 730 w 1769"/>
                <a:gd name="T39" fmla="*/ 208 h 2242"/>
                <a:gd name="T40" fmla="*/ 648 w 1769"/>
                <a:gd name="T41" fmla="*/ 99 h 2242"/>
                <a:gd name="T42" fmla="*/ 482 w 1769"/>
                <a:gd name="T43" fmla="*/ 0 h 2242"/>
                <a:gd name="T44" fmla="*/ 456 w 1769"/>
                <a:gd name="T45" fmla="*/ 137 h 2242"/>
                <a:gd name="T46" fmla="*/ 553 w 1769"/>
                <a:gd name="T47" fmla="*/ 232 h 2242"/>
                <a:gd name="T48" fmla="*/ 519 w 1769"/>
                <a:gd name="T49" fmla="*/ 357 h 2242"/>
                <a:gd name="T50" fmla="*/ 391 w 1769"/>
                <a:gd name="T51" fmla="*/ 371 h 2242"/>
                <a:gd name="T52" fmla="*/ 284 w 1769"/>
                <a:gd name="T53" fmla="*/ 272 h 2242"/>
                <a:gd name="T54" fmla="*/ 230 w 1769"/>
                <a:gd name="T55" fmla="*/ 364 h 2242"/>
                <a:gd name="T56" fmla="*/ 235 w 1769"/>
                <a:gd name="T57" fmla="*/ 488 h 2242"/>
                <a:gd name="T58" fmla="*/ 147 w 1769"/>
                <a:gd name="T59" fmla="*/ 617 h 2242"/>
                <a:gd name="T60" fmla="*/ 12 w 1769"/>
                <a:gd name="T61" fmla="*/ 694 h 2242"/>
                <a:gd name="T62" fmla="*/ 37 w 1769"/>
                <a:gd name="T63" fmla="*/ 796 h 2242"/>
                <a:gd name="T64" fmla="*/ 106 w 1769"/>
                <a:gd name="T65" fmla="*/ 902 h 2242"/>
                <a:gd name="T66" fmla="*/ 193 w 1769"/>
                <a:gd name="T67" fmla="*/ 941 h 2242"/>
                <a:gd name="T68" fmla="*/ 311 w 1769"/>
                <a:gd name="T69" fmla="*/ 959 h 2242"/>
                <a:gd name="T70" fmla="*/ 366 w 1769"/>
                <a:gd name="T71" fmla="*/ 944 h 2242"/>
                <a:gd name="T72" fmla="*/ 383 w 1769"/>
                <a:gd name="T73" fmla="*/ 1211 h 2242"/>
                <a:gd name="T74" fmla="*/ 232 w 1769"/>
                <a:gd name="T75" fmla="*/ 1329 h 2242"/>
                <a:gd name="T76" fmla="*/ 261 w 1769"/>
                <a:gd name="T77" fmla="*/ 1514 h 2242"/>
                <a:gd name="T78" fmla="*/ 391 w 1769"/>
                <a:gd name="T79" fmla="*/ 1542 h 2242"/>
                <a:gd name="T80" fmla="*/ 406 w 1769"/>
                <a:gd name="T81" fmla="*/ 1657 h 2242"/>
                <a:gd name="T82" fmla="*/ 371 w 1769"/>
                <a:gd name="T83" fmla="*/ 1763 h 2242"/>
                <a:gd name="T84" fmla="*/ 415 w 1769"/>
                <a:gd name="T85" fmla="*/ 1878 h 2242"/>
                <a:gd name="T86" fmla="*/ 495 w 1769"/>
                <a:gd name="T87" fmla="*/ 2046 h 2242"/>
                <a:gd name="T88" fmla="*/ 580 w 1769"/>
                <a:gd name="T89" fmla="*/ 2122 h 2242"/>
                <a:gd name="T90" fmla="*/ 750 w 1769"/>
                <a:gd name="T91" fmla="*/ 2007 h 2242"/>
                <a:gd name="T92" fmla="*/ 740 w 1769"/>
                <a:gd name="T93" fmla="*/ 2123 h 2242"/>
                <a:gd name="T94" fmla="*/ 804 w 1769"/>
                <a:gd name="T95" fmla="*/ 2201 h 2242"/>
                <a:gd name="T96" fmla="*/ 872 w 1769"/>
                <a:gd name="T97" fmla="*/ 2095 h 2242"/>
                <a:gd name="T98" fmla="*/ 967 w 1769"/>
                <a:gd name="T99" fmla="*/ 2084 h 2242"/>
                <a:gd name="T100" fmla="*/ 1103 w 1769"/>
                <a:gd name="T101" fmla="*/ 2191 h 2242"/>
                <a:gd name="T102" fmla="*/ 1263 w 1769"/>
                <a:gd name="T103" fmla="*/ 2188 h 2242"/>
                <a:gd name="T104" fmla="*/ 1359 w 1769"/>
                <a:gd name="T105" fmla="*/ 2189 h 2242"/>
                <a:gd name="T106" fmla="*/ 1427 w 1769"/>
                <a:gd name="T107" fmla="*/ 2137 h 2242"/>
                <a:gd name="T108" fmla="*/ 1523 w 1769"/>
                <a:gd name="T109" fmla="*/ 1998 h 2242"/>
                <a:gd name="T110" fmla="*/ 1539 w 1769"/>
                <a:gd name="T111" fmla="*/ 1883 h 2242"/>
                <a:gd name="T112" fmla="*/ 1587 w 1769"/>
                <a:gd name="T113" fmla="*/ 1817 h 2242"/>
                <a:gd name="T114" fmla="*/ 1703 w 1769"/>
                <a:gd name="T115" fmla="*/ 1778 h 2242"/>
                <a:gd name="T116" fmla="*/ 1671 w 1769"/>
                <a:gd name="T117" fmla="*/ 1673 h 2242"/>
                <a:gd name="T118" fmla="*/ 1729 w 1769"/>
                <a:gd name="T119" fmla="*/ 1612 h 2242"/>
                <a:gd name="T120" fmla="*/ 1766 w 1769"/>
                <a:gd name="T121" fmla="*/ 1444 h 2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9" h="2242">
                  <a:moveTo>
                    <a:pt x="1750" y="1441"/>
                  </a:moveTo>
                  <a:lnTo>
                    <a:pt x="1743" y="1437"/>
                  </a:lnTo>
                  <a:lnTo>
                    <a:pt x="1736" y="1432"/>
                  </a:lnTo>
                  <a:lnTo>
                    <a:pt x="1731" y="1430"/>
                  </a:lnTo>
                  <a:lnTo>
                    <a:pt x="1725" y="1429"/>
                  </a:lnTo>
                  <a:lnTo>
                    <a:pt x="1718" y="1430"/>
                  </a:lnTo>
                  <a:lnTo>
                    <a:pt x="1711" y="1431"/>
                  </a:lnTo>
                  <a:lnTo>
                    <a:pt x="1695" y="1433"/>
                  </a:lnTo>
                  <a:lnTo>
                    <a:pt x="1682" y="1435"/>
                  </a:lnTo>
                  <a:lnTo>
                    <a:pt x="1676" y="1433"/>
                  </a:lnTo>
                  <a:lnTo>
                    <a:pt x="1673" y="1431"/>
                  </a:lnTo>
                  <a:lnTo>
                    <a:pt x="1671" y="1429"/>
                  </a:lnTo>
                  <a:lnTo>
                    <a:pt x="1668" y="1424"/>
                  </a:lnTo>
                  <a:lnTo>
                    <a:pt x="1666" y="1414"/>
                  </a:lnTo>
                  <a:lnTo>
                    <a:pt x="1666" y="1404"/>
                  </a:lnTo>
                  <a:lnTo>
                    <a:pt x="1666" y="1393"/>
                  </a:lnTo>
                  <a:lnTo>
                    <a:pt x="1665" y="1386"/>
                  </a:lnTo>
                  <a:lnTo>
                    <a:pt x="1663" y="1383"/>
                  </a:lnTo>
                  <a:lnTo>
                    <a:pt x="1662" y="1382"/>
                  </a:lnTo>
                  <a:lnTo>
                    <a:pt x="1661" y="1381"/>
                  </a:lnTo>
                  <a:lnTo>
                    <a:pt x="1660" y="1381"/>
                  </a:lnTo>
                  <a:lnTo>
                    <a:pt x="1649" y="1386"/>
                  </a:lnTo>
                  <a:lnTo>
                    <a:pt x="1635" y="1395"/>
                  </a:lnTo>
                  <a:lnTo>
                    <a:pt x="1630" y="1397"/>
                  </a:lnTo>
                  <a:lnTo>
                    <a:pt x="1625" y="1398"/>
                  </a:lnTo>
                  <a:lnTo>
                    <a:pt x="1622" y="1397"/>
                  </a:lnTo>
                  <a:lnTo>
                    <a:pt x="1617" y="1397"/>
                  </a:lnTo>
                  <a:lnTo>
                    <a:pt x="1610" y="1393"/>
                  </a:lnTo>
                  <a:lnTo>
                    <a:pt x="1600" y="1388"/>
                  </a:lnTo>
                  <a:lnTo>
                    <a:pt x="1596" y="1386"/>
                  </a:lnTo>
                  <a:lnTo>
                    <a:pt x="1592" y="1386"/>
                  </a:lnTo>
                  <a:lnTo>
                    <a:pt x="1590" y="1387"/>
                  </a:lnTo>
                  <a:lnTo>
                    <a:pt x="1587" y="1389"/>
                  </a:lnTo>
                  <a:lnTo>
                    <a:pt x="1581" y="1397"/>
                  </a:lnTo>
                  <a:lnTo>
                    <a:pt x="1573" y="1404"/>
                  </a:lnTo>
                  <a:lnTo>
                    <a:pt x="1566" y="1407"/>
                  </a:lnTo>
                  <a:lnTo>
                    <a:pt x="1558" y="1411"/>
                  </a:lnTo>
                  <a:lnTo>
                    <a:pt x="1547" y="1412"/>
                  </a:lnTo>
                  <a:lnTo>
                    <a:pt x="1535" y="1414"/>
                  </a:lnTo>
                  <a:lnTo>
                    <a:pt x="1512" y="1416"/>
                  </a:lnTo>
                  <a:lnTo>
                    <a:pt x="1496" y="1418"/>
                  </a:lnTo>
                  <a:lnTo>
                    <a:pt x="1483" y="1419"/>
                  </a:lnTo>
                  <a:lnTo>
                    <a:pt x="1468" y="1420"/>
                  </a:lnTo>
                  <a:lnTo>
                    <a:pt x="1461" y="1420"/>
                  </a:lnTo>
                  <a:lnTo>
                    <a:pt x="1455" y="1419"/>
                  </a:lnTo>
                  <a:lnTo>
                    <a:pt x="1452" y="1418"/>
                  </a:lnTo>
                  <a:lnTo>
                    <a:pt x="1449" y="1416"/>
                  </a:lnTo>
                  <a:lnTo>
                    <a:pt x="1447" y="1410"/>
                  </a:lnTo>
                  <a:lnTo>
                    <a:pt x="1442" y="1404"/>
                  </a:lnTo>
                  <a:lnTo>
                    <a:pt x="1438" y="1399"/>
                  </a:lnTo>
                  <a:lnTo>
                    <a:pt x="1430" y="1394"/>
                  </a:lnTo>
                  <a:lnTo>
                    <a:pt x="1428" y="1391"/>
                  </a:lnTo>
                  <a:lnTo>
                    <a:pt x="1427" y="1388"/>
                  </a:lnTo>
                  <a:lnTo>
                    <a:pt x="1426" y="1385"/>
                  </a:lnTo>
                  <a:lnTo>
                    <a:pt x="1427" y="1381"/>
                  </a:lnTo>
                  <a:lnTo>
                    <a:pt x="1428" y="1379"/>
                  </a:lnTo>
                  <a:lnTo>
                    <a:pt x="1430" y="1375"/>
                  </a:lnTo>
                  <a:lnTo>
                    <a:pt x="1434" y="1373"/>
                  </a:lnTo>
                  <a:lnTo>
                    <a:pt x="1438" y="1372"/>
                  </a:lnTo>
                  <a:lnTo>
                    <a:pt x="1445" y="1369"/>
                  </a:lnTo>
                  <a:lnTo>
                    <a:pt x="1452" y="1364"/>
                  </a:lnTo>
                  <a:lnTo>
                    <a:pt x="1459" y="1359"/>
                  </a:lnTo>
                  <a:lnTo>
                    <a:pt x="1465" y="1348"/>
                  </a:lnTo>
                  <a:lnTo>
                    <a:pt x="1468" y="1341"/>
                  </a:lnTo>
                  <a:lnTo>
                    <a:pt x="1472" y="1334"/>
                  </a:lnTo>
                  <a:lnTo>
                    <a:pt x="1473" y="1325"/>
                  </a:lnTo>
                  <a:lnTo>
                    <a:pt x="1476" y="1317"/>
                  </a:lnTo>
                  <a:lnTo>
                    <a:pt x="1477" y="1301"/>
                  </a:lnTo>
                  <a:lnTo>
                    <a:pt x="1477" y="1291"/>
                  </a:lnTo>
                  <a:lnTo>
                    <a:pt x="1477" y="1279"/>
                  </a:lnTo>
                  <a:lnTo>
                    <a:pt x="1476" y="1262"/>
                  </a:lnTo>
                  <a:lnTo>
                    <a:pt x="1474" y="1254"/>
                  </a:lnTo>
                  <a:lnTo>
                    <a:pt x="1472" y="1247"/>
                  </a:lnTo>
                  <a:lnTo>
                    <a:pt x="1471" y="1244"/>
                  </a:lnTo>
                  <a:lnTo>
                    <a:pt x="1468" y="1242"/>
                  </a:lnTo>
                  <a:lnTo>
                    <a:pt x="1466" y="1241"/>
                  </a:lnTo>
                  <a:lnTo>
                    <a:pt x="1465" y="1240"/>
                  </a:lnTo>
                  <a:lnTo>
                    <a:pt x="1460" y="1240"/>
                  </a:lnTo>
                  <a:lnTo>
                    <a:pt x="1457" y="1241"/>
                  </a:lnTo>
                  <a:lnTo>
                    <a:pt x="1454" y="1243"/>
                  </a:lnTo>
                  <a:lnTo>
                    <a:pt x="1452" y="1247"/>
                  </a:lnTo>
                  <a:lnTo>
                    <a:pt x="1449" y="1249"/>
                  </a:lnTo>
                  <a:lnTo>
                    <a:pt x="1448" y="1253"/>
                  </a:lnTo>
                  <a:lnTo>
                    <a:pt x="1446" y="1254"/>
                  </a:lnTo>
                  <a:lnTo>
                    <a:pt x="1443" y="1255"/>
                  </a:lnTo>
                  <a:lnTo>
                    <a:pt x="1441" y="1254"/>
                  </a:lnTo>
                  <a:lnTo>
                    <a:pt x="1440" y="1252"/>
                  </a:lnTo>
                  <a:lnTo>
                    <a:pt x="1439" y="1249"/>
                  </a:lnTo>
                  <a:lnTo>
                    <a:pt x="1438" y="1246"/>
                  </a:lnTo>
                  <a:lnTo>
                    <a:pt x="1436" y="1238"/>
                  </a:lnTo>
                  <a:lnTo>
                    <a:pt x="1435" y="1230"/>
                  </a:lnTo>
                  <a:lnTo>
                    <a:pt x="1434" y="1228"/>
                  </a:lnTo>
                  <a:lnTo>
                    <a:pt x="1432" y="1227"/>
                  </a:lnTo>
                  <a:lnTo>
                    <a:pt x="1429" y="1228"/>
                  </a:lnTo>
                  <a:lnTo>
                    <a:pt x="1427" y="1230"/>
                  </a:lnTo>
                  <a:lnTo>
                    <a:pt x="1420" y="1237"/>
                  </a:lnTo>
                  <a:lnTo>
                    <a:pt x="1413" y="1246"/>
                  </a:lnTo>
                  <a:lnTo>
                    <a:pt x="1409" y="1250"/>
                  </a:lnTo>
                  <a:lnTo>
                    <a:pt x="1405" y="1253"/>
                  </a:lnTo>
                  <a:lnTo>
                    <a:pt x="1401" y="1254"/>
                  </a:lnTo>
                  <a:lnTo>
                    <a:pt x="1397" y="1255"/>
                  </a:lnTo>
                  <a:lnTo>
                    <a:pt x="1395" y="1255"/>
                  </a:lnTo>
                  <a:lnTo>
                    <a:pt x="1391" y="1254"/>
                  </a:lnTo>
                  <a:lnTo>
                    <a:pt x="1389" y="1252"/>
                  </a:lnTo>
                  <a:lnTo>
                    <a:pt x="1388" y="1248"/>
                  </a:lnTo>
                  <a:lnTo>
                    <a:pt x="1386" y="1243"/>
                  </a:lnTo>
                  <a:lnTo>
                    <a:pt x="1386" y="1240"/>
                  </a:lnTo>
                  <a:lnTo>
                    <a:pt x="1388" y="1236"/>
                  </a:lnTo>
                  <a:lnTo>
                    <a:pt x="1389" y="1231"/>
                  </a:lnTo>
                  <a:lnTo>
                    <a:pt x="1392" y="1223"/>
                  </a:lnTo>
                  <a:lnTo>
                    <a:pt x="1394" y="1215"/>
                  </a:lnTo>
                  <a:lnTo>
                    <a:pt x="1394" y="1211"/>
                  </a:lnTo>
                  <a:lnTo>
                    <a:pt x="1392" y="1208"/>
                  </a:lnTo>
                  <a:lnTo>
                    <a:pt x="1389" y="1205"/>
                  </a:lnTo>
                  <a:lnTo>
                    <a:pt x="1385" y="1204"/>
                  </a:lnTo>
                  <a:lnTo>
                    <a:pt x="1376" y="1202"/>
                  </a:lnTo>
                  <a:lnTo>
                    <a:pt x="1363" y="1202"/>
                  </a:lnTo>
                  <a:lnTo>
                    <a:pt x="1354" y="1202"/>
                  </a:lnTo>
                  <a:lnTo>
                    <a:pt x="1347" y="1200"/>
                  </a:lnTo>
                  <a:lnTo>
                    <a:pt x="1341" y="1198"/>
                  </a:lnTo>
                  <a:lnTo>
                    <a:pt x="1336" y="1194"/>
                  </a:lnTo>
                  <a:lnTo>
                    <a:pt x="1333" y="1191"/>
                  </a:lnTo>
                  <a:lnTo>
                    <a:pt x="1329" y="1186"/>
                  </a:lnTo>
                  <a:lnTo>
                    <a:pt x="1328" y="1179"/>
                  </a:lnTo>
                  <a:lnTo>
                    <a:pt x="1327" y="1172"/>
                  </a:lnTo>
                  <a:lnTo>
                    <a:pt x="1326" y="1167"/>
                  </a:lnTo>
                  <a:lnTo>
                    <a:pt x="1323" y="1164"/>
                  </a:lnTo>
                  <a:lnTo>
                    <a:pt x="1320" y="1160"/>
                  </a:lnTo>
                  <a:lnTo>
                    <a:pt x="1314" y="1158"/>
                  </a:lnTo>
                  <a:lnTo>
                    <a:pt x="1306" y="1154"/>
                  </a:lnTo>
                  <a:lnTo>
                    <a:pt x="1296" y="1150"/>
                  </a:lnTo>
                  <a:lnTo>
                    <a:pt x="1288" y="1146"/>
                  </a:lnTo>
                  <a:lnTo>
                    <a:pt x="1282" y="1141"/>
                  </a:lnTo>
                  <a:lnTo>
                    <a:pt x="1278" y="1136"/>
                  </a:lnTo>
                  <a:lnTo>
                    <a:pt x="1276" y="1133"/>
                  </a:lnTo>
                  <a:lnTo>
                    <a:pt x="1275" y="1128"/>
                  </a:lnTo>
                  <a:lnTo>
                    <a:pt x="1275" y="1124"/>
                  </a:lnTo>
                  <a:lnTo>
                    <a:pt x="1276" y="1116"/>
                  </a:lnTo>
                  <a:lnTo>
                    <a:pt x="1278" y="1108"/>
                  </a:lnTo>
                  <a:lnTo>
                    <a:pt x="1278" y="1098"/>
                  </a:lnTo>
                  <a:lnTo>
                    <a:pt x="1278" y="1090"/>
                  </a:lnTo>
                  <a:lnTo>
                    <a:pt x="1276" y="1083"/>
                  </a:lnTo>
                  <a:lnTo>
                    <a:pt x="1273" y="1079"/>
                  </a:lnTo>
                  <a:lnTo>
                    <a:pt x="1273" y="1078"/>
                  </a:lnTo>
                  <a:lnTo>
                    <a:pt x="1275" y="1076"/>
                  </a:lnTo>
                  <a:lnTo>
                    <a:pt x="1277" y="1073"/>
                  </a:lnTo>
                  <a:lnTo>
                    <a:pt x="1282" y="1071"/>
                  </a:lnTo>
                  <a:lnTo>
                    <a:pt x="1290" y="1065"/>
                  </a:lnTo>
                  <a:lnTo>
                    <a:pt x="1302" y="1057"/>
                  </a:lnTo>
                  <a:lnTo>
                    <a:pt x="1316" y="1046"/>
                  </a:lnTo>
                  <a:lnTo>
                    <a:pt x="1332" y="1035"/>
                  </a:lnTo>
                  <a:lnTo>
                    <a:pt x="1344" y="1025"/>
                  </a:lnTo>
                  <a:lnTo>
                    <a:pt x="1353" y="1015"/>
                  </a:lnTo>
                  <a:lnTo>
                    <a:pt x="1360" y="1005"/>
                  </a:lnTo>
                  <a:lnTo>
                    <a:pt x="1365" y="998"/>
                  </a:lnTo>
                  <a:lnTo>
                    <a:pt x="1369" y="990"/>
                  </a:lnTo>
                  <a:lnTo>
                    <a:pt x="1373" y="982"/>
                  </a:lnTo>
                  <a:lnTo>
                    <a:pt x="1375" y="978"/>
                  </a:lnTo>
                  <a:lnTo>
                    <a:pt x="1375" y="973"/>
                  </a:lnTo>
                  <a:lnTo>
                    <a:pt x="1376" y="969"/>
                  </a:lnTo>
                  <a:lnTo>
                    <a:pt x="1375" y="965"/>
                  </a:lnTo>
                  <a:lnTo>
                    <a:pt x="1373" y="956"/>
                  </a:lnTo>
                  <a:lnTo>
                    <a:pt x="1372" y="944"/>
                  </a:lnTo>
                  <a:lnTo>
                    <a:pt x="1372" y="932"/>
                  </a:lnTo>
                  <a:lnTo>
                    <a:pt x="1372" y="919"/>
                  </a:lnTo>
                  <a:lnTo>
                    <a:pt x="1371" y="907"/>
                  </a:lnTo>
                  <a:lnTo>
                    <a:pt x="1370" y="899"/>
                  </a:lnTo>
                  <a:lnTo>
                    <a:pt x="1367" y="895"/>
                  </a:lnTo>
                  <a:lnTo>
                    <a:pt x="1366" y="891"/>
                  </a:lnTo>
                  <a:lnTo>
                    <a:pt x="1363" y="890"/>
                  </a:lnTo>
                  <a:lnTo>
                    <a:pt x="1359" y="889"/>
                  </a:lnTo>
                  <a:lnTo>
                    <a:pt x="1353" y="888"/>
                  </a:lnTo>
                  <a:lnTo>
                    <a:pt x="1348" y="885"/>
                  </a:lnTo>
                  <a:lnTo>
                    <a:pt x="1346" y="884"/>
                  </a:lnTo>
                  <a:lnTo>
                    <a:pt x="1345" y="882"/>
                  </a:lnTo>
                  <a:lnTo>
                    <a:pt x="1344" y="878"/>
                  </a:lnTo>
                  <a:lnTo>
                    <a:pt x="1342" y="875"/>
                  </a:lnTo>
                  <a:lnTo>
                    <a:pt x="1339" y="864"/>
                  </a:lnTo>
                  <a:lnTo>
                    <a:pt x="1333" y="851"/>
                  </a:lnTo>
                  <a:lnTo>
                    <a:pt x="1332" y="846"/>
                  </a:lnTo>
                  <a:lnTo>
                    <a:pt x="1332" y="843"/>
                  </a:lnTo>
                  <a:lnTo>
                    <a:pt x="1333" y="839"/>
                  </a:lnTo>
                  <a:lnTo>
                    <a:pt x="1334" y="837"/>
                  </a:lnTo>
                  <a:lnTo>
                    <a:pt x="1338" y="836"/>
                  </a:lnTo>
                  <a:lnTo>
                    <a:pt x="1341" y="834"/>
                  </a:lnTo>
                  <a:lnTo>
                    <a:pt x="1346" y="834"/>
                  </a:lnTo>
                  <a:lnTo>
                    <a:pt x="1352" y="834"/>
                  </a:lnTo>
                  <a:lnTo>
                    <a:pt x="1363" y="834"/>
                  </a:lnTo>
                  <a:lnTo>
                    <a:pt x="1373" y="832"/>
                  </a:lnTo>
                  <a:lnTo>
                    <a:pt x="1384" y="830"/>
                  </a:lnTo>
                  <a:lnTo>
                    <a:pt x="1394" y="828"/>
                  </a:lnTo>
                  <a:lnTo>
                    <a:pt x="1408" y="827"/>
                  </a:lnTo>
                  <a:lnTo>
                    <a:pt x="1426" y="827"/>
                  </a:lnTo>
                  <a:lnTo>
                    <a:pt x="1435" y="828"/>
                  </a:lnTo>
                  <a:lnTo>
                    <a:pt x="1445" y="830"/>
                  </a:lnTo>
                  <a:lnTo>
                    <a:pt x="1452" y="832"/>
                  </a:lnTo>
                  <a:lnTo>
                    <a:pt x="1459" y="833"/>
                  </a:lnTo>
                  <a:lnTo>
                    <a:pt x="1471" y="840"/>
                  </a:lnTo>
                  <a:lnTo>
                    <a:pt x="1484" y="849"/>
                  </a:lnTo>
                  <a:lnTo>
                    <a:pt x="1496" y="859"/>
                  </a:lnTo>
                  <a:lnTo>
                    <a:pt x="1505" y="869"/>
                  </a:lnTo>
                  <a:lnTo>
                    <a:pt x="1511" y="876"/>
                  </a:lnTo>
                  <a:lnTo>
                    <a:pt x="1517" y="881"/>
                  </a:lnTo>
                  <a:lnTo>
                    <a:pt x="1521" y="882"/>
                  </a:lnTo>
                  <a:lnTo>
                    <a:pt x="1523" y="883"/>
                  </a:lnTo>
                  <a:lnTo>
                    <a:pt x="1526" y="883"/>
                  </a:lnTo>
                  <a:lnTo>
                    <a:pt x="1527" y="883"/>
                  </a:lnTo>
                  <a:lnTo>
                    <a:pt x="1529" y="881"/>
                  </a:lnTo>
                  <a:lnTo>
                    <a:pt x="1533" y="876"/>
                  </a:lnTo>
                  <a:lnTo>
                    <a:pt x="1535" y="870"/>
                  </a:lnTo>
                  <a:lnTo>
                    <a:pt x="1539" y="862"/>
                  </a:lnTo>
                  <a:lnTo>
                    <a:pt x="1543" y="850"/>
                  </a:lnTo>
                  <a:lnTo>
                    <a:pt x="1549" y="837"/>
                  </a:lnTo>
                  <a:lnTo>
                    <a:pt x="1553" y="830"/>
                  </a:lnTo>
                  <a:lnTo>
                    <a:pt x="1555" y="824"/>
                  </a:lnTo>
                  <a:lnTo>
                    <a:pt x="1556" y="817"/>
                  </a:lnTo>
                  <a:lnTo>
                    <a:pt x="1558" y="811"/>
                  </a:lnTo>
                  <a:lnTo>
                    <a:pt x="1556" y="797"/>
                  </a:lnTo>
                  <a:lnTo>
                    <a:pt x="1555" y="783"/>
                  </a:lnTo>
                  <a:lnTo>
                    <a:pt x="1553" y="767"/>
                  </a:lnTo>
                  <a:lnTo>
                    <a:pt x="1549" y="751"/>
                  </a:lnTo>
                  <a:lnTo>
                    <a:pt x="1548" y="744"/>
                  </a:lnTo>
                  <a:lnTo>
                    <a:pt x="1545" y="738"/>
                  </a:lnTo>
                  <a:lnTo>
                    <a:pt x="1540" y="732"/>
                  </a:lnTo>
                  <a:lnTo>
                    <a:pt x="1535" y="729"/>
                  </a:lnTo>
                  <a:lnTo>
                    <a:pt x="1523" y="721"/>
                  </a:lnTo>
                  <a:lnTo>
                    <a:pt x="1512" y="717"/>
                  </a:lnTo>
                  <a:lnTo>
                    <a:pt x="1503" y="713"/>
                  </a:lnTo>
                  <a:lnTo>
                    <a:pt x="1493" y="707"/>
                  </a:lnTo>
                  <a:lnTo>
                    <a:pt x="1489" y="704"/>
                  </a:lnTo>
                  <a:lnTo>
                    <a:pt x="1485" y="700"/>
                  </a:lnTo>
                  <a:lnTo>
                    <a:pt x="1482" y="696"/>
                  </a:lnTo>
                  <a:lnTo>
                    <a:pt x="1479" y="692"/>
                  </a:lnTo>
                  <a:lnTo>
                    <a:pt x="1474" y="683"/>
                  </a:lnTo>
                  <a:lnTo>
                    <a:pt x="1470" y="676"/>
                  </a:lnTo>
                  <a:lnTo>
                    <a:pt x="1467" y="674"/>
                  </a:lnTo>
                  <a:lnTo>
                    <a:pt x="1465" y="673"/>
                  </a:lnTo>
                  <a:lnTo>
                    <a:pt x="1461" y="671"/>
                  </a:lnTo>
                  <a:lnTo>
                    <a:pt x="1458" y="671"/>
                  </a:lnTo>
                  <a:lnTo>
                    <a:pt x="1446" y="671"/>
                  </a:lnTo>
                  <a:lnTo>
                    <a:pt x="1432" y="671"/>
                  </a:lnTo>
                  <a:lnTo>
                    <a:pt x="1424" y="673"/>
                  </a:lnTo>
                  <a:lnTo>
                    <a:pt x="1417" y="675"/>
                  </a:lnTo>
                  <a:lnTo>
                    <a:pt x="1411" y="677"/>
                  </a:lnTo>
                  <a:lnTo>
                    <a:pt x="1407" y="682"/>
                  </a:lnTo>
                  <a:lnTo>
                    <a:pt x="1403" y="688"/>
                  </a:lnTo>
                  <a:lnTo>
                    <a:pt x="1402" y="694"/>
                  </a:lnTo>
                  <a:lnTo>
                    <a:pt x="1401" y="701"/>
                  </a:lnTo>
                  <a:lnTo>
                    <a:pt x="1401" y="707"/>
                  </a:lnTo>
                  <a:lnTo>
                    <a:pt x="1401" y="713"/>
                  </a:lnTo>
                  <a:lnTo>
                    <a:pt x="1398" y="718"/>
                  </a:lnTo>
                  <a:lnTo>
                    <a:pt x="1396" y="721"/>
                  </a:lnTo>
                  <a:lnTo>
                    <a:pt x="1391" y="725"/>
                  </a:lnTo>
                  <a:lnTo>
                    <a:pt x="1386" y="727"/>
                  </a:lnTo>
                  <a:lnTo>
                    <a:pt x="1384" y="731"/>
                  </a:lnTo>
                  <a:lnTo>
                    <a:pt x="1383" y="734"/>
                  </a:lnTo>
                  <a:lnTo>
                    <a:pt x="1383" y="739"/>
                  </a:lnTo>
                  <a:lnTo>
                    <a:pt x="1384" y="750"/>
                  </a:lnTo>
                  <a:lnTo>
                    <a:pt x="1385" y="761"/>
                  </a:lnTo>
                  <a:lnTo>
                    <a:pt x="1385" y="764"/>
                  </a:lnTo>
                  <a:lnTo>
                    <a:pt x="1383" y="768"/>
                  </a:lnTo>
                  <a:lnTo>
                    <a:pt x="1380" y="770"/>
                  </a:lnTo>
                  <a:lnTo>
                    <a:pt x="1378" y="773"/>
                  </a:lnTo>
                  <a:lnTo>
                    <a:pt x="1371" y="774"/>
                  </a:lnTo>
                  <a:lnTo>
                    <a:pt x="1363" y="775"/>
                  </a:lnTo>
                  <a:lnTo>
                    <a:pt x="1352" y="775"/>
                  </a:lnTo>
                  <a:lnTo>
                    <a:pt x="1338" y="776"/>
                  </a:lnTo>
                  <a:lnTo>
                    <a:pt x="1322" y="778"/>
                  </a:lnTo>
                  <a:lnTo>
                    <a:pt x="1310" y="777"/>
                  </a:lnTo>
                  <a:lnTo>
                    <a:pt x="1301" y="776"/>
                  </a:lnTo>
                  <a:lnTo>
                    <a:pt x="1288" y="776"/>
                  </a:lnTo>
                  <a:lnTo>
                    <a:pt x="1277" y="777"/>
                  </a:lnTo>
                  <a:lnTo>
                    <a:pt x="1269" y="780"/>
                  </a:lnTo>
                  <a:lnTo>
                    <a:pt x="1262" y="782"/>
                  </a:lnTo>
                  <a:lnTo>
                    <a:pt x="1256" y="782"/>
                  </a:lnTo>
                  <a:lnTo>
                    <a:pt x="1249" y="780"/>
                  </a:lnTo>
                  <a:lnTo>
                    <a:pt x="1243" y="775"/>
                  </a:lnTo>
                  <a:lnTo>
                    <a:pt x="1234" y="767"/>
                  </a:lnTo>
                  <a:lnTo>
                    <a:pt x="1222" y="756"/>
                  </a:lnTo>
                  <a:lnTo>
                    <a:pt x="1212" y="743"/>
                  </a:lnTo>
                  <a:lnTo>
                    <a:pt x="1205" y="731"/>
                  </a:lnTo>
                  <a:lnTo>
                    <a:pt x="1200" y="723"/>
                  </a:lnTo>
                  <a:lnTo>
                    <a:pt x="1197" y="714"/>
                  </a:lnTo>
                  <a:lnTo>
                    <a:pt x="1197" y="707"/>
                  </a:lnTo>
                  <a:lnTo>
                    <a:pt x="1197" y="701"/>
                  </a:lnTo>
                  <a:lnTo>
                    <a:pt x="1205" y="692"/>
                  </a:lnTo>
                  <a:lnTo>
                    <a:pt x="1209" y="680"/>
                  </a:lnTo>
                  <a:lnTo>
                    <a:pt x="1201" y="667"/>
                  </a:lnTo>
                  <a:lnTo>
                    <a:pt x="1190" y="650"/>
                  </a:lnTo>
                  <a:lnTo>
                    <a:pt x="1186" y="637"/>
                  </a:lnTo>
                  <a:lnTo>
                    <a:pt x="1183" y="625"/>
                  </a:lnTo>
                  <a:lnTo>
                    <a:pt x="1181" y="614"/>
                  </a:lnTo>
                  <a:lnTo>
                    <a:pt x="1178" y="592"/>
                  </a:lnTo>
                  <a:lnTo>
                    <a:pt x="1177" y="585"/>
                  </a:lnTo>
                  <a:lnTo>
                    <a:pt x="1176" y="579"/>
                  </a:lnTo>
                  <a:lnTo>
                    <a:pt x="1174" y="574"/>
                  </a:lnTo>
                  <a:lnTo>
                    <a:pt x="1171" y="569"/>
                  </a:lnTo>
                  <a:lnTo>
                    <a:pt x="1168" y="567"/>
                  </a:lnTo>
                  <a:lnTo>
                    <a:pt x="1164" y="565"/>
                  </a:lnTo>
                  <a:lnTo>
                    <a:pt x="1161" y="563"/>
                  </a:lnTo>
                  <a:lnTo>
                    <a:pt x="1157" y="563"/>
                  </a:lnTo>
                  <a:lnTo>
                    <a:pt x="1153" y="566"/>
                  </a:lnTo>
                  <a:lnTo>
                    <a:pt x="1150" y="569"/>
                  </a:lnTo>
                  <a:lnTo>
                    <a:pt x="1146" y="576"/>
                  </a:lnTo>
                  <a:lnTo>
                    <a:pt x="1144" y="584"/>
                  </a:lnTo>
                  <a:lnTo>
                    <a:pt x="1142" y="592"/>
                  </a:lnTo>
                  <a:lnTo>
                    <a:pt x="1139" y="598"/>
                  </a:lnTo>
                  <a:lnTo>
                    <a:pt x="1137" y="604"/>
                  </a:lnTo>
                  <a:lnTo>
                    <a:pt x="1133" y="606"/>
                  </a:lnTo>
                  <a:lnTo>
                    <a:pt x="1127" y="610"/>
                  </a:lnTo>
                  <a:lnTo>
                    <a:pt x="1120" y="611"/>
                  </a:lnTo>
                  <a:lnTo>
                    <a:pt x="1113" y="612"/>
                  </a:lnTo>
                  <a:lnTo>
                    <a:pt x="1106" y="612"/>
                  </a:lnTo>
                  <a:lnTo>
                    <a:pt x="1100" y="612"/>
                  </a:lnTo>
                  <a:lnTo>
                    <a:pt x="1098" y="611"/>
                  </a:lnTo>
                  <a:lnTo>
                    <a:pt x="1095" y="609"/>
                  </a:lnTo>
                  <a:lnTo>
                    <a:pt x="1094" y="604"/>
                  </a:lnTo>
                  <a:lnTo>
                    <a:pt x="1092" y="598"/>
                  </a:lnTo>
                  <a:lnTo>
                    <a:pt x="1089" y="592"/>
                  </a:lnTo>
                  <a:lnTo>
                    <a:pt x="1086" y="587"/>
                  </a:lnTo>
                  <a:lnTo>
                    <a:pt x="1081" y="581"/>
                  </a:lnTo>
                  <a:lnTo>
                    <a:pt x="1080" y="576"/>
                  </a:lnTo>
                  <a:lnTo>
                    <a:pt x="1079" y="573"/>
                  </a:lnTo>
                  <a:lnTo>
                    <a:pt x="1077" y="568"/>
                  </a:lnTo>
                  <a:lnTo>
                    <a:pt x="1079" y="565"/>
                  </a:lnTo>
                  <a:lnTo>
                    <a:pt x="1080" y="556"/>
                  </a:lnTo>
                  <a:lnTo>
                    <a:pt x="1081" y="547"/>
                  </a:lnTo>
                  <a:lnTo>
                    <a:pt x="1081" y="537"/>
                  </a:lnTo>
                  <a:lnTo>
                    <a:pt x="1083" y="530"/>
                  </a:lnTo>
                  <a:lnTo>
                    <a:pt x="1087" y="525"/>
                  </a:lnTo>
                  <a:lnTo>
                    <a:pt x="1092" y="519"/>
                  </a:lnTo>
                  <a:lnTo>
                    <a:pt x="1095" y="516"/>
                  </a:lnTo>
                  <a:lnTo>
                    <a:pt x="1096" y="512"/>
                  </a:lnTo>
                  <a:lnTo>
                    <a:pt x="1098" y="510"/>
                  </a:lnTo>
                  <a:lnTo>
                    <a:pt x="1099" y="506"/>
                  </a:lnTo>
                  <a:lnTo>
                    <a:pt x="1098" y="498"/>
                  </a:lnTo>
                  <a:lnTo>
                    <a:pt x="1096" y="488"/>
                  </a:lnTo>
                  <a:lnTo>
                    <a:pt x="1095" y="477"/>
                  </a:lnTo>
                  <a:lnTo>
                    <a:pt x="1096" y="466"/>
                  </a:lnTo>
                  <a:lnTo>
                    <a:pt x="1098" y="459"/>
                  </a:lnTo>
                  <a:lnTo>
                    <a:pt x="1099" y="455"/>
                  </a:lnTo>
                  <a:lnTo>
                    <a:pt x="1103" y="455"/>
                  </a:lnTo>
                  <a:lnTo>
                    <a:pt x="1111" y="458"/>
                  </a:lnTo>
                  <a:lnTo>
                    <a:pt x="1117" y="459"/>
                  </a:lnTo>
                  <a:lnTo>
                    <a:pt x="1125" y="460"/>
                  </a:lnTo>
                  <a:lnTo>
                    <a:pt x="1132" y="460"/>
                  </a:lnTo>
                  <a:lnTo>
                    <a:pt x="1136" y="459"/>
                  </a:lnTo>
                  <a:lnTo>
                    <a:pt x="1136" y="448"/>
                  </a:lnTo>
                  <a:lnTo>
                    <a:pt x="1133" y="434"/>
                  </a:lnTo>
                  <a:lnTo>
                    <a:pt x="1132" y="427"/>
                  </a:lnTo>
                  <a:lnTo>
                    <a:pt x="1131" y="421"/>
                  </a:lnTo>
                  <a:lnTo>
                    <a:pt x="1130" y="414"/>
                  </a:lnTo>
                  <a:lnTo>
                    <a:pt x="1132" y="406"/>
                  </a:lnTo>
                  <a:lnTo>
                    <a:pt x="1134" y="399"/>
                  </a:lnTo>
                  <a:lnTo>
                    <a:pt x="1137" y="391"/>
                  </a:lnTo>
                  <a:lnTo>
                    <a:pt x="1139" y="383"/>
                  </a:lnTo>
                  <a:lnTo>
                    <a:pt x="1139" y="374"/>
                  </a:lnTo>
                  <a:lnTo>
                    <a:pt x="1139" y="370"/>
                  </a:lnTo>
                  <a:lnTo>
                    <a:pt x="1138" y="364"/>
                  </a:lnTo>
                  <a:lnTo>
                    <a:pt x="1137" y="360"/>
                  </a:lnTo>
                  <a:lnTo>
                    <a:pt x="1136" y="357"/>
                  </a:lnTo>
                  <a:lnTo>
                    <a:pt x="1132" y="353"/>
                  </a:lnTo>
                  <a:lnTo>
                    <a:pt x="1128" y="351"/>
                  </a:lnTo>
                  <a:lnTo>
                    <a:pt x="1124" y="351"/>
                  </a:lnTo>
                  <a:lnTo>
                    <a:pt x="1117" y="351"/>
                  </a:lnTo>
                  <a:lnTo>
                    <a:pt x="1108" y="352"/>
                  </a:lnTo>
                  <a:lnTo>
                    <a:pt x="1099" y="354"/>
                  </a:lnTo>
                  <a:lnTo>
                    <a:pt x="1088" y="357"/>
                  </a:lnTo>
                  <a:lnTo>
                    <a:pt x="1077" y="358"/>
                  </a:lnTo>
                  <a:lnTo>
                    <a:pt x="1060" y="361"/>
                  </a:lnTo>
                  <a:lnTo>
                    <a:pt x="1045" y="364"/>
                  </a:lnTo>
                  <a:lnTo>
                    <a:pt x="1030" y="364"/>
                  </a:lnTo>
                  <a:lnTo>
                    <a:pt x="1012" y="364"/>
                  </a:lnTo>
                  <a:lnTo>
                    <a:pt x="997" y="364"/>
                  </a:lnTo>
                  <a:lnTo>
                    <a:pt x="988" y="362"/>
                  </a:lnTo>
                  <a:lnTo>
                    <a:pt x="985" y="360"/>
                  </a:lnTo>
                  <a:lnTo>
                    <a:pt x="982" y="358"/>
                  </a:lnTo>
                  <a:lnTo>
                    <a:pt x="982" y="355"/>
                  </a:lnTo>
                  <a:lnTo>
                    <a:pt x="981" y="351"/>
                  </a:lnTo>
                  <a:lnTo>
                    <a:pt x="982" y="340"/>
                  </a:lnTo>
                  <a:lnTo>
                    <a:pt x="983" y="330"/>
                  </a:lnTo>
                  <a:lnTo>
                    <a:pt x="985" y="320"/>
                  </a:lnTo>
                  <a:lnTo>
                    <a:pt x="986" y="310"/>
                  </a:lnTo>
                  <a:lnTo>
                    <a:pt x="986" y="307"/>
                  </a:lnTo>
                  <a:lnTo>
                    <a:pt x="983" y="304"/>
                  </a:lnTo>
                  <a:lnTo>
                    <a:pt x="981" y="303"/>
                  </a:lnTo>
                  <a:lnTo>
                    <a:pt x="977" y="303"/>
                  </a:lnTo>
                  <a:lnTo>
                    <a:pt x="973" y="303"/>
                  </a:lnTo>
                  <a:lnTo>
                    <a:pt x="969" y="303"/>
                  </a:lnTo>
                  <a:lnTo>
                    <a:pt x="964" y="302"/>
                  </a:lnTo>
                  <a:lnTo>
                    <a:pt x="961" y="301"/>
                  </a:lnTo>
                  <a:lnTo>
                    <a:pt x="956" y="295"/>
                  </a:lnTo>
                  <a:lnTo>
                    <a:pt x="954" y="290"/>
                  </a:lnTo>
                  <a:lnTo>
                    <a:pt x="951" y="283"/>
                  </a:lnTo>
                  <a:lnTo>
                    <a:pt x="951" y="273"/>
                  </a:lnTo>
                  <a:lnTo>
                    <a:pt x="950" y="270"/>
                  </a:lnTo>
                  <a:lnTo>
                    <a:pt x="949" y="265"/>
                  </a:lnTo>
                  <a:lnTo>
                    <a:pt x="947" y="263"/>
                  </a:lnTo>
                  <a:lnTo>
                    <a:pt x="944" y="260"/>
                  </a:lnTo>
                  <a:lnTo>
                    <a:pt x="942" y="259"/>
                  </a:lnTo>
                  <a:lnTo>
                    <a:pt x="938" y="259"/>
                  </a:lnTo>
                  <a:lnTo>
                    <a:pt x="934" y="260"/>
                  </a:lnTo>
                  <a:lnTo>
                    <a:pt x="930" y="260"/>
                  </a:lnTo>
                  <a:lnTo>
                    <a:pt x="922" y="263"/>
                  </a:lnTo>
                  <a:lnTo>
                    <a:pt x="914" y="263"/>
                  </a:lnTo>
                  <a:lnTo>
                    <a:pt x="911" y="261"/>
                  </a:lnTo>
                  <a:lnTo>
                    <a:pt x="909" y="259"/>
                  </a:lnTo>
                  <a:lnTo>
                    <a:pt x="906" y="255"/>
                  </a:lnTo>
                  <a:lnTo>
                    <a:pt x="904" y="251"/>
                  </a:lnTo>
                  <a:lnTo>
                    <a:pt x="903" y="246"/>
                  </a:lnTo>
                  <a:lnTo>
                    <a:pt x="900" y="242"/>
                  </a:lnTo>
                  <a:lnTo>
                    <a:pt x="898" y="240"/>
                  </a:lnTo>
                  <a:lnTo>
                    <a:pt x="895" y="239"/>
                  </a:lnTo>
                  <a:lnTo>
                    <a:pt x="892" y="239"/>
                  </a:lnTo>
                  <a:lnTo>
                    <a:pt x="887" y="239"/>
                  </a:lnTo>
                  <a:lnTo>
                    <a:pt x="884" y="241"/>
                  </a:lnTo>
                  <a:lnTo>
                    <a:pt x="878" y="244"/>
                  </a:lnTo>
                  <a:lnTo>
                    <a:pt x="873" y="247"/>
                  </a:lnTo>
                  <a:lnTo>
                    <a:pt x="867" y="248"/>
                  </a:lnTo>
                  <a:lnTo>
                    <a:pt x="862" y="250"/>
                  </a:lnTo>
                  <a:lnTo>
                    <a:pt x="857" y="250"/>
                  </a:lnTo>
                  <a:lnTo>
                    <a:pt x="854" y="248"/>
                  </a:lnTo>
                  <a:lnTo>
                    <a:pt x="850" y="246"/>
                  </a:lnTo>
                  <a:lnTo>
                    <a:pt x="848" y="242"/>
                  </a:lnTo>
                  <a:lnTo>
                    <a:pt x="846" y="239"/>
                  </a:lnTo>
                  <a:lnTo>
                    <a:pt x="843" y="234"/>
                  </a:lnTo>
                  <a:lnTo>
                    <a:pt x="841" y="231"/>
                  </a:lnTo>
                  <a:lnTo>
                    <a:pt x="838" y="229"/>
                  </a:lnTo>
                  <a:lnTo>
                    <a:pt x="835" y="228"/>
                  </a:lnTo>
                  <a:lnTo>
                    <a:pt x="824" y="228"/>
                  </a:lnTo>
                  <a:lnTo>
                    <a:pt x="811" y="232"/>
                  </a:lnTo>
                  <a:lnTo>
                    <a:pt x="803" y="233"/>
                  </a:lnTo>
                  <a:lnTo>
                    <a:pt x="794" y="233"/>
                  </a:lnTo>
                  <a:lnTo>
                    <a:pt x="785" y="232"/>
                  </a:lnTo>
                  <a:lnTo>
                    <a:pt x="775" y="229"/>
                  </a:lnTo>
                  <a:lnTo>
                    <a:pt x="766" y="226"/>
                  </a:lnTo>
                  <a:lnTo>
                    <a:pt x="756" y="222"/>
                  </a:lnTo>
                  <a:lnTo>
                    <a:pt x="747" y="217"/>
                  </a:lnTo>
                  <a:lnTo>
                    <a:pt x="739" y="213"/>
                  </a:lnTo>
                  <a:lnTo>
                    <a:pt x="730" y="208"/>
                  </a:lnTo>
                  <a:lnTo>
                    <a:pt x="724" y="203"/>
                  </a:lnTo>
                  <a:lnTo>
                    <a:pt x="721" y="198"/>
                  </a:lnTo>
                  <a:lnTo>
                    <a:pt x="718" y="195"/>
                  </a:lnTo>
                  <a:lnTo>
                    <a:pt x="716" y="187"/>
                  </a:lnTo>
                  <a:lnTo>
                    <a:pt x="715" y="179"/>
                  </a:lnTo>
                  <a:lnTo>
                    <a:pt x="712" y="170"/>
                  </a:lnTo>
                  <a:lnTo>
                    <a:pt x="708" y="162"/>
                  </a:lnTo>
                  <a:lnTo>
                    <a:pt x="703" y="152"/>
                  </a:lnTo>
                  <a:lnTo>
                    <a:pt x="697" y="144"/>
                  </a:lnTo>
                  <a:lnTo>
                    <a:pt x="695" y="139"/>
                  </a:lnTo>
                  <a:lnTo>
                    <a:pt x="693" y="135"/>
                  </a:lnTo>
                  <a:lnTo>
                    <a:pt x="693" y="131"/>
                  </a:lnTo>
                  <a:lnTo>
                    <a:pt x="693" y="126"/>
                  </a:lnTo>
                  <a:lnTo>
                    <a:pt x="693" y="116"/>
                  </a:lnTo>
                  <a:lnTo>
                    <a:pt x="693" y="106"/>
                  </a:lnTo>
                  <a:lnTo>
                    <a:pt x="692" y="102"/>
                  </a:lnTo>
                  <a:lnTo>
                    <a:pt x="690" y="99"/>
                  </a:lnTo>
                  <a:lnTo>
                    <a:pt x="686" y="97"/>
                  </a:lnTo>
                  <a:lnTo>
                    <a:pt x="681" y="96"/>
                  </a:lnTo>
                  <a:lnTo>
                    <a:pt x="671" y="97"/>
                  </a:lnTo>
                  <a:lnTo>
                    <a:pt x="655" y="99"/>
                  </a:lnTo>
                  <a:lnTo>
                    <a:pt x="648" y="99"/>
                  </a:lnTo>
                  <a:lnTo>
                    <a:pt x="642" y="97"/>
                  </a:lnTo>
                  <a:lnTo>
                    <a:pt x="636" y="95"/>
                  </a:lnTo>
                  <a:lnTo>
                    <a:pt x="632" y="93"/>
                  </a:lnTo>
                  <a:lnTo>
                    <a:pt x="624" y="86"/>
                  </a:lnTo>
                  <a:lnTo>
                    <a:pt x="618" y="77"/>
                  </a:lnTo>
                  <a:lnTo>
                    <a:pt x="615" y="72"/>
                  </a:lnTo>
                  <a:lnTo>
                    <a:pt x="611" y="70"/>
                  </a:lnTo>
                  <a:lnTo>
                    <a:pt x="607" y="69"/>
                  </a:lnTo>
                  <a:lnTo>
                    <a:pt x="602" y="68"/>
                  </a:lnTo>
                  <a:lnTo>
                    <a:pt x="591" y="67"/>
                  </a:lnTo>
                  <a:lnTo>
                    <a:pt x="578" y="67"/>
                  </a:lnTo>
                  <a:lnTo>
                    <a:pt x="566" y="65"/>
                  </a:lnTo>
                  <a:lnTo>
                    <a:pt x="555" y="62"/>
                  </a:lnTo>
                  <a:lnTo>
                    <a:pt x="551" y="59"/>
                  </a:lnTo>
                  <a:lnTo>
                    <a:pt x="546" y="56"/>
                  </a:lnTo>
                  <a:lnTo>
                    <a:pt x="542" y="52"/>
                  </a:lnTo>
                  <a:lnTo>
                    <a:pt x="539" y="49"/>
                  </a:lnTo>
                  <a:lnTo>
                    <a:pt x="528" y="38"/>
                  </a:lnTo>
                  <a:lnTo>
                    <a:pt x="514" y="23"/>
                  </a:lnTo>
                  <a:lnTo>
                    <a:pt x="500" y="9"/>
                  </a:lnTo>
                  <a:lnTo>
                    <a:pt x="488" y="1"/>
                  </a:lnTo>
                  <a:lnTo>
                    <a:pt x="482" y="0"/>
                  </a:lnTo>
                  <a:lnTo>
                    <a:pt x="476" y="1"/>
                  </a:lnTo>
                  <a:lnTo>
                    <a:pt x="470" y="4"/>
                  </a:lnTo>
                  <a:lnTo>
                    <a:pt x="463" y="7"/>
                  </a:lnTo>
                  <a:lnTo>
                    <a:pt x="450" y="17"/>
                  </a:lnTo>
                  <a:lnTo>
                    <a:pt x="439" y="26"/>
                  </a:lnTo>
                  <a:lnTo>
                    <a:pt x="432" y="34"/>
                  </a:lnTo>
                  <a:lnTo>
                    <a:pt x="425" y="44"/>
                  </a:lnTo>
                  <a:lnTo>
                    <a:pt x="420" y="55"/>
                  </a:lnTo>
                  <a:lnTo>
                    <a:pt x="415" y="65"/>
                  </a:lnTo>
                  <a:lnTo>
                    <a:pt x="412" y="76"/>
                  </a:lnTo>
                  <a:lnTo>
                    <a:pt x="410" y="84"/>
                  </a:lnTo>
                  <a:lnTo>
                    <a:pt x="412" y="90"/>
                  </a:lnTo>
                  <a:lnTo>
                    <a:pt x="414" y="97"/>
                  </a:lnTo>
                  <a:lnTo>
                    <a:pt x="416" y="105"/>
                  </a:lnTo>
                  <a:lnTo>
                    <a:pt x="421" y="112"/>
                  </a:lnTo>
                  <a:lnTo>
                    <a:pt x="426" y="118"/>
                  </a:lnTo>
                  <a:lnTo>
                    <a:pt x="431" y="124"/>
                  </a:lnTo>
                  <a:lnTo>
                    <a:pt x="435" y="127"/>
                  </a:lnTo>
                  <a:lnTo>
                    <a:pt x="440" y="130"/>
                  </a:lnTo>
                  <a:lnTo>
                    <a:pt x="445" y="131"/>
                  </a:lnTo>
                  <a:lnTo>
                    <a:pt x="451" y="133"/>
                  </a:lnTo>
                  <a:lnTo>
                    <a:pt x="456" y="137"/>
                  </a:lnTo>
                  <a:lnTo>
                    <a:pt x="460" y="140"/>
                  </a:lnTo>
                  <a:lnTo>
                    <a:pt x="470" y="149"/>
                  </a:lnTo>
                  <a:lnTo>
                    <a:pt x="478" y="160"/>
                  </a:lnTo>
                  <a:lnTo>
                    <a:pt x="483" y="165"/>
                  </a:lnTo>
                  <a:lnTo>
                    <a:pt x="489" y="168"/>
                  </a:lnTo>
                  <a:lnTo>
                    <a:pt x="495" y="169"/>
                  </a:lnTo>
                  <a:lnTo>
                    <a:pt x="502" y="169"/>
                  </a:lnTo>
                  <a:lnTo>
                    <a:pt x="516" y="165"/>
                  </a:lnTo>
                  <a:lnTo>
                    <a:pt x="529" y="160"/>
                  </a:lnTo>
                  <a:lnTo>
                    <a:pt x="534" y="158"/>
                  </a:lnTo>
                  <a:lnTo>
                    <a:pt x="538" y="156"/>
                  </a:lnTo>
                  <a:lnTo>
                    <a:pt x="541" y="156"/>
                  </a:lnTo>
                  <a:lnTo>
                    <a:pt x="544" y="156"/>
                  </a:lnTo>
                  <a:lnTo>
                    <a:pt x="546" y="159"/>
                  </a:lnTo>
                  <a:lnTo>
                    <a:pt x="547" y="163"/>
                  </a:lnTo>
                  <a:lnTo>
                    <a:pt x="547" y="170"/>
                  </a:lnTo>
                  <a:lnTo>
                    <a:pt x="546" y="181"/>
                  </a:lnTo>
                  <a:lnTo>
                    <a:pt x="546" y="192"/>
                  </a:lnTo>
                  <a:lnTo>
                    <a:pt x="546" y="203"/>
                  </a:lnTo>
                  <a:lnTo>
                    <a:pt x="548" y="213"/>
                  </a:lnTo>
                  <a:lnTo>
                    <a:pt x="551" y="222"/>
                  </a:lnTo>
                  <a:lnTo>
                    <a:pt x="553" y="232"/>
                  </a:lnTo>
                  <a:lnTo>
                    <a:pt x="558" y="240"/>
                  </a:lnTo>
                  <a:lnTo>
                    <a:pt x="564" y="246"/>
                  </a:lnTo>
                  <a:lnTo>
                    <a:pt x="570" y="252"/>
                  </a:lnTo>
                  <a:lnTo>
                    <a:pt x="577" y="258"/>
                  </a:lnTo>
                  <a:lnTo>
                    <a:pt x="582" y="264"/>
                  </a:lnTo>
                  <a:lnTo>
                    <a:pt x="585" y="270"/>
                  </a:lnTo>
                  <a:lnTo>
                    <a:pt x="588" y="277"/>
                  </a:lnTo>
                  <a:lnTo>
                    <a:pt x="591" y="290"/>
                  </a:lnTo>
                  <a:lnTo>
                    <a:pt x="592" y="305"/>
                  </a:lnTo>
                  <a:lnTo>
                    <a:pt x="594" y="313"/>
                  </a:lnTo>
                  <a:lnTo>
                    <a:pt x="592" y="317"/>
                  </a:lnTo>
                  <a:lnTo>
                    <a:pt x="590" y="320"/>
                  </a:lnTo>
                  <a:lnTo>
                    <a:pt x="588" y="322"/>
                  </a:lnTo>
                  <a:lnTo>
                    <a:pt x="579" y="323"/>
                  </a:lnTo>
                  <a:lnTo>
                    <a:pt x="569" y="324"/>
                  </a:lnTo>
                  <a:lnTo>
                    <a:pt x="561" y="327"/>
                  </a:lnTo>
                  <a:lnTo>
                    <a:pt x="554" y="330"/>
                  </a:lnTo>
                  <a:lnTo>
                    <a:pt x="546" y="334"/>
                  </a:lnTo>
                  <a:lnTo>
                    <a:pt x="538" y="340"/>
                  </a:lnTo>
                  <a:lnTo>
                    <a:pt x="531" y="346"/>
                  </a:lnTo>
                  <a:lnTo>
                    <a:pt x="523" y="351"/>
                  </a:lnTo>
                  <a:lnTo>
                    <a:pt x="519" y="357"/>
                  </a:lnTo>
                  <a:lnTo>
                    <a:pt x="515" y="362"/>
                  </a:lnTo>
                  <a:lnTo>
                    <a:pt x="511" y="371"/>
                  </a:lnTo>
                  <a:lnTo>
                    <a:pt x="507" y="377"/>
                  </a:lnTo>
                  <a:lnTo>
                    <a:pt x="504" y="379"/>
                  </a:lnTo>
                  <a:lnTo>
                    <a:pt x="501" y="381"/>
                  </a:lnTo>
                  <a:lnTo>
                    <a:pt x="496" y="383"/>
                  </a:lnTo>
                  <a:lnTo>
                    <a:pt x="490" y="385"/>
                  </a:lnTo>
                  <a:lnTo>
                    <a:pt x="478" y="389"/>
                  </a:lnTo>
                  <a:lnTo>
                    <a:pt x="468" y="395"/>
                  </a:lnTo>
                  <a:lnTo>
                    <a:pt x="456" y="401"/>
                  </a:lnTo>
                  <a:lnTo>
                    <a:pt x="443" y="408"/>
                  </a:lnTo>
                  <a:lnTo>
                    <a:pt x="435" y="410"/>
                  </a:lnTo>
                  <a:lnTo>
                    <a:pt x="428" y="411"/>
                  </a:lnTo>
                  <a:lnTo>
                    <a:pt x="422" y="410"/>
                  </a:lnTo>
                  <a:lnTo>
                    <a:pt x="416" y="406"/>
                  </a:lnTo>
                  <a:lnTo>
                    <a:pt x="412" y="403"/>
                  </a:lnTo>
                  <a:lnTo>
                    <a:pt x="406" y="398"/>
                  </a:lnTo>
                  <a:lnTo>
                    <a:pt x="402" y="392"/>
                  </a:lnTo>
                  <a:lnTo>
                    <a:pt x="397" y="387"/>
                  </a:lnTo>
                  <a:lnTo>
                    <a:pt x="395" y="381"/>
                  </a:lnTo>
                  <a:lnTo>
                    <a:pt x="393" y="376"/>
                  </a:lnTo>
                  <a:lnTo>
                    <a:pt x="391" y="371"/>
                  </a:lnTo>
                  <a:lnTo>
                    <a:pt x="390" y="365"/>
                  </a:lnTo>
                  <a:lnTo>
                    <a:pt x="388" y="359"/>
                  </a:lnTo>
                  <a:lnTo>
                    <a:pt x="387" y="354"/>
                  </a:lnTo>
                  <a:lnTo>
                    <a:pt x="383" y="349"/>
                  </a:lnTo>
                  <a:lnTo>
                    <a:pt x="378" y="346"/>
                  </a:lnTo>
                  <a:lnTo>
                    <a:pt x="370" y="340"/>
                  </a:lnTo>
                  <a:lnTo>
                    <a:pt x="364" y="334"/>
                  </a:lnTo>
                  <a:lnTo>
                    <a:pt x="359" y="326"/>
                  </a:lnTo>
                  <a:lnTo>
                    <a:pt x="356" y="314"/>
                  </a:lnTo>
                  <a:lnTo>
                    <a:pt x="353" y="308"/>
                  </a:lnTo>
                  <a:lnTo>
                    <a:pt x="351" y="303"/>
                  </a:lnTo>
                  <a:lnTo>
                    <a:pt x="347" y="298"/>
                  </a:lnTo>
                  <a:lnTo>
                    <a:pt x="343" y="296"/>
                  </a:lnTo>
                  <a:lnTo>
                    <a:pt x="334" y="294"/>
                  </a:lnTo>
                  <a:lnTo>
                    <a:pt x="327" y="292"/>
                  </a:lnTo>
                  <a:lnTo>
                    <a:pt x="320" y="292"/>
                  </a:lnTo>
                  <a:lnTo>
                    <a:pt x="313" y="291"/>
                  </a:lnTo>
                  <a:lnTo>
                    <a:pt x="306" y="290"/>
                  </a:lnTo>
                  <a:lnTo>
                    <a:pt x="300" y="286"/>
                  </a:lnTo>
                  <a:lnTo>
                    <a:pt x="295" y="280"/>
                  </a:lnTo>
                  <a:lnTo>
                    <a:pt x="289" y="275"/>
                  </a:lnTo>
                  <a:lnTo>
                    <a:pt x="284" y="272"/>
                  </a:lnTo>
                  <a:lnTo>
                    <a:pt x="280" y="270"/>
                  </a:lnTo>
                  <a:lnTo>
                    <a:pt x="274" y="269"/>
                  </a:lnTo>
                  <a:lnTo>
                    <a:pt x="265" y="269"/>
                  </a:lnTo>
                  <a:lnTo>
                    <a:pt x="256" y="270"/>
                  </a:lnTo>
                  <a:lnTo>
                    <a:pt x="248" y="272"/>
                  </a:lnTo>
                  <a:lnTo>
                    <a:pt x="239" y="276"/>
                  </a:lnTo>
                  <a:lnTo>
                    <a:pt x="232" y="282"/>
                  </a:lnTo>
                  <a:lnTo>
                    <a:pt x="226" y="288"/>
                  </a:lnTo>
                  <a:lnTo>
                    <a:pt x="220" y="294"/>
                  </a:lnTo>
                  <a:lnTo>
                    <a:pt x="216" y="302"/>
                  </a:lnTo>
                  <a:lnTo>
                    <a:pt x="213" y="310"/>
                  </a:lnTo>
                  <a:lnTo>
                    <a:pt x="211" y="317"/>
                  </a:lnTo>
                  <a:lnTo>
                    <a:pt x="210" y="326"/>
                  </a:lnTo>
                  <a:lnTo>
                    <a:pt x="210" y="333"/>
                  </a:lnTo>
                  <a:lnTo>
                    <a:pt x="211" y="339"/>
                  </a:lnTo>
                  <a:lnTo>
                    <a:pt x="213" y="343"/>
                  </a:lnTo>
                  <a:lnTo>
                    <a:pt x="216" y="348"/>
                  </a:lnTo>
                  <a:lnTo>
                    <a:pt x="219" y="352"/>
                  </a:lnTo>
                  <a:lnTo>
                    <a:pt x="223" y="354"/>
                  </a:lnTo>
                  <a:lnTo>
                    <a:pt x="225" y="357"/>
                  </a:lnTo>
                  <a:lnTo>
                    <a:pt x="229" y="360"/>
                  </a:lnTo>
                  <a:lnTo>
                    <a:pt x="230" y="364"/>
                  </a:lnTo>
                  <a:lnTo>
                    <a:pt x="230" y="367"/>
                  </a:lnTo>
                  <a:lnTo>
                    <a:pt x="230" y="372"/>
                  </a:lnTo>
                  <a:lnTo>
                    <a:pt x="229" y="376"/>
                  </a:lnTo>
                  <a:lnTo>
                    <a:pt x="227" y="380"/>
                  </a:lnTo>
                  <a:lnTo>
                    <a:pt x="226" y="384"/>
                  </a:lnTo>
                  <a:lnTo>
                    <a:pt x="221" y="392"/>
                  </a:lnTo>
                  <a:lnTo>
                    <a:pt x="219" y="399"/>
                  </a:lnTo>
                  <a:lnTo>
                    <a:pt x="218" y="408"/>
                  </a:lnTo>
                  <a:lnTo>
                    <a:pt x="219" y="416"/>
                  </a:lnTo>
                  <a:lnTo>
                    <a:pt x="220" y="428"/>
                  </a:lnTo>
                  <a:lnTo>
                    <a:pt x="218" y="440"/>
                  </a:lnTo>
                  <a:lnTo>
                    <a:pt x="218" y="446"/>
                  </a:lnTo>
                  <a:lnTo>
                    <a:pt x="219" y="450"/>
                  </a:lnTo>
                  <a:lnTo>
                    <a:pt x="223" y="456"/>
                  </a:lnTo>
                  <a:lnTo>
                    <a:pt x="226" y="462"/>
                  </a:lnTo>
                  <a:lnTo>
                    <a:pt x="232" y="471"/>
                  </a:lnTo>
                  <a:lnTo>
                    <a:pt x="237" y="479"/>
                  </a:lnTo>
                  <a:lnTo>
                    <a:pt x="239" y="483"/>
                  </a:lnTo>
                  <a:lnTo>
                    <a:pt x="239" y="485"/>
                  </a:lnTo>
                  <a:lnTo>
                    <a:pt x="239" y="487"/>
                  </a:lnTo>
                  <a:lnTo>
                    <a:pt x="239" y="488"/>
                  </a:lnTo>
                  <a:lnTo>
                    <a:pt x="235" y="488"/>
                  </a:lnTo>
                  <a:lnTo>
                    <a:pt x="229" y="488"/>
                  </a:lnTo>
                  <a:lnTo>
                    <a:pt x="218" y="488"/>
                  </a:lnTo>
                  <a:lnTo>
                    <a:pt x="207" y="490"/>
                  </a:lnTo>
                  <a:lnTo>
                    <a:pt x="196" y="492"/>
                  </a:lnTo>
                  <a:lnTo>
                    <a:pt x="186" y="494"/>
                  </a:lnTo>
                  <a:lnTo>
                    <a:pt x="181" y="497"/>
                  </a:lnTo>
                  <a:lnTo>
                    <a:pt x="176" y="499"/>
                  </a:lnTo>
                  <a:lnTo>
                    <a:pt x="172" y="503"/>
                  </a:lnTo>
                  <a:lnTo>
                    <a:pt x="167" y="507"/>
                  </a:lnTo>
                  <a:lnTo>
                    <a:pt x="151" y="518"/>
                  </a:lnTo>
                  <a:lnTo>
                    <a:pt x="142" y="524"/>
                  </a:lnTo>
                  <a:lnTo>
                    <a:pt x="139" y="528"/>
                  </a:lnTo>
                  <a:lnTo>
                    <a:pt x="138" y="534"/>
                  </a:lnTo>
                  <a:lnTo>
                    <a:pt x="138" y="542"/>
                  </a:lnTo>
                  <a:lnTo>
                    <a:pt x="138" y="550"/>
                  </a:lnTo>
                  <a:lnTo>
                    <a:pt x="141" y="568"/>
                  </a:lnTo>
                  <a:lnTo>
                    <a:pt x="144" y="582"/>
                  </a:lnTo>
                  <a:lnTo>
                    <a:pt x="148" y="594"/>
                  </a:lnTo>
                  <a:lnTo>
                    <a:pt x="149" y="605"/>
                  </a:lnTo>
                  <a:lnTo>
                    <a:pt x="148" y="610"/>
                  </a:lnTo>
                  <a:lnTo>
                    <a:pt x="148" y="613"/>
                  </a:lnTo>
                  <a:lnTo>
                    <a:pt x="147" y="617"/>
                  </a:lnTo>
                  <a:lnTo>
                    <a:pt x="144" y="620"/>
                  </a:lnTo>
                  <a:lnTo>
                    <a:pt x="141" y="625"/>
                  </a:lnTo>
                  <a:lnTo>
                    <a:pt x="138" y="631"/>
                  </a:lnTo>
                  <a:lnTo>
                    <a:pt x="137" y="639"/>
                  </a:lnTo>
                  <a:lnTo>
                    <a:pt x="137" y="648"/>
                  </a:lnTo>
                  <a:lnTo>
                    <a:pt x="137" y="656"/>
                  </a:lnTo>
                  <a:lnTo>
                    <a:pt x="137" y="666"/>
                  </a:lnTo>
                  <a:lnTo>
                    <a:pt x="136" y="670"/>
                  </a:lnTo>
                  <a:lnTo>
                    <a:pt x="133" y="675"/>
                  </a:lnTo>
                  <a:lnTo>
                    <a:pt x="130" y="680"/>
                  </a:lnTo>
                  <a:lnTo>
                    <a:pt x="125" y="683"/>
                  </a:lnTo>
                  <a:lnTo>
                    <a:pt x="113" y="692"/>
                  </a:lnTo>
                  <a:lnTo>
                    <a:pt x="100" y="699"/>
                  </a:lnTo>
                  <a:lnTo>
                    <a:pt x="86" y="705"/>
                  </a:lnTo>
                  <a:lnTo>
                    <a:pt x="70" y="708"/>
                  </a:lnTo>
                  <a:lnTo>
                    <a:pt x="62" y="710"/>
                  </a:lnTo>
                  <a:lnTo>
                    <a:pt x="55" y="710"/>
                  </a:lnTo>
                  <a:lnTo>
                    <a:pt x="48" y="708"/>
                  </a:lnTo>
                  <a:lnTo>
                    <a:pt x="41" y="706"/>
                  </a:lnTo>
                  <a:lnTo>
                    <a:pt x="28" y="701"/>
                  </a:lnTo>
                  <a:lnTo>
                    <a:pt x="17" y="695"/>
                  </a:lnTo>
                  <a:lnTo>
                    <a:pt x="12" y="694"/>
                  </a:lnTo>
                  <a:lnTo>
                    <a:pt x="9" y="694"/>
                  </a:lnTo>
                  <a:lnTo>
                    <a:pt x="5" y="696"/>
                  </a:lnTo>
                  <a:lnTo>
                    <a:pt x="4" y="700"/>
                  </a:lnTo>
                  <a:lnTo>
                    <a:pt x="3" y="705"/>
                  </a:lnTo>
                  <a:lnTo>
                    <a:pt x="3" y="710"/>
                  </a:lnTo>
                  <a:lnTo>
                    <a:pt x="3" y="715"/>
                  </a:lnTo>
                  <a:lnTo>
                    <a:pt x="4" y="721"/>
                  </a:lnTo>
                  <a:lnTo>
                    <a:pt x="5" y="733"/>
                  </a:lnTo>
                  <a:lnTo>
                    <a:pt x="5" y="744"/>
                  </a:lnTo>
                  <a:lnTo>
                    <a:pt x="4" y="756"/>
                  </a:lnTo>
                  <a:lnTo>
                    <a:pt x="2" y="765"/>
                  </a:lnTo>
                  <a:lnTo>
                    <a:pt x="0" y="770"/>
                  </a:lnTo>
                  <a:lnTo>
                    <a:pt x="0" y="775"/>
                  </a:lnTo>
                  <a:lnTo>
                    <a:pt x="2" y="781"/>
                  </a:lnTo>
                  <a:lnTo>
                    <a:pt x="3" y="786"/>
                  </a:lnTo>
                  <a:lnTo>
                    <a:pt x="5" y="790"/>
                  </a:lnTo>
                  <a:lnTo>
                    <a:pt x="10" y="794"/>
                  </a:lnTo>
                  <a:lnTo>
                    <a:pt x="15" y="796"/>
                  </a:lnTo>
                  <a:lnTo>
                    <a:pt x="21" y="799"/>
                  </a:lnTo>
                  <a:lnTo>
                    <a:pt x="28" y="799"/>
                  </a:lnTo>
                  <a:lnTo>
                    <a:pt x="32" y="797"/>
                  </a:lnTo>
                  <a:lnTo>
                    <a:pt x="37" y="796"/>
                  </a:lnTo>
                  <a:lnTo>
                    <a:pt x="42" y="794"/>
                  </a:lnTo>
                  <a:lnTo>
                    <a:pt x="49" y="790"/>
                  </a:lnTo>
                  <a:lnTo>
                    <a:pt x="57" y="787"/>
                  </a:lnTo>
                  <a:lnTo>
                    <a:pt x="62" y="787"/>
                  </a:lnTo>
                  <a:lnTo>
                    <a:pt x="67" y="788"/>
                  </a:lnTo>
                  <a:lnTo>
                    <a:pt x="72" y="790"/>
                  </a:lnTo>
                  <a:lnTo>
                    <a:pt x="76" y="793"/>
                  </a:lnTo>
                  <a:lnTo>
                    <a:pt x="86" y="799"/>
                  </a:lnTo>
                  <a:lnTo>
                    <a:pt x="93" y="806"/>
                  </a:lnTo>
                  <a:lnTo>
                    <a:pt x="97" y="812"/>
                  </a:lnTo>
                  <a:lnTo>
                    <a:pt x="100" y="820"/>
                  </a:lnTo>
                  <a:lnTo>
                    <a:pt x="101" y="831"/>
                  </a:lnTo>
                  <a:lnTo>
                    <a:pt x="100" y="843"/>
                  </a:lnTo>
                  <a:lnTo>
                    <a:pt x="98" y="859"/>
                  </a:lnTo>
                  <a:lnTo>
                    <a:pt x="94" y="877"/>
                  </a:lnTo>
                  <a:lnTo>
                    <a:pt x="91" y="888"/>
                  </a:lnTo>
                  <a:lnTo>
                    <a:pt x="91" y="893"/>
                  </a:lnTo>
                  <a:lnTo>
                    <a:pt x="94" y="894"/>
                  </a:lnTo>
                  <a:lnTo>
                    <a:pt x="100" y="895"/>
                  </a:lnTo>
                  <a:lnTo>
                    <a:pt x="103" y="897"/>
                  </a:lnTo>
                  <a:lnTo>
                    <a:pt x="105" y="900"/>
                  </a:lnTo>
                  <a:lnTo>
                    <a:pt x="106" y="902"/>
                  </a:lnTo>
                  <a:lnTo>
                    <a:pt x="106" y="907"/>
                  </a:lnTo>
                  <a:lnTo>
                    <a:pt x="106" y="914"/>
                  </a:lnTo>
                  <a:lnTo>
                    <a:pt x="109" y="920"/>
                  </a:lnTo>
                  <a:lnTo>
                    <a:pt x="110" y="922"/>
                  </a:lnTo>
                  <a:lnTo>
                    <a:pt x="112" y="925"/>
                  </a:lnTo>
                  <a:lnTo>
                    <a:pt x="116" y="925"/>
                  </a:lnTo>
                  <a:lnTo>
                    <a:pt x="119" y="926"/>
                  </a:lnTo>
                  <a:lnTo>
                    <a:pt x="128" y="926"/>
                  </a:lnTo>
                  <a:lnTo>
                    <a:pt x="132" y="927"/>
                  </a:lnTo>
                  <a:lnTo>
                    <a:pt x="135" y="928"/>
                  </a:lnTo>
                  <a:lnTo>
                    <a:pt x="137" y="932"/>
                  </a:lnTo>
                  <a:lnTo>
                    <a:pt x="139" y="935"/>
                  </a:lnTo>
                  <a:lnTo>
                    <a:pt x="143" y="939"/>
                  </a:lnTo>
                  <a:lnTo>
                    <a:pt x="145" y="940"/>
                  </a:lnTo>
                  <a:lnTo>
                    <a:pt x="149" y="941"/>
                  </a:lnTo>
                  <a:lnTo>
                    <a:pt x="152" y="941"/>
                  </a:lnTo>
                  <a:lnTo>
                    <a:pt x="157" y="940"/>
                  </a:lnTo>
                  <a:lnTo>
                    <a:pt x="167" y="938"/>
                  </a:lnTo>
                  <a:lnTo>
                    <a:pt x="177" y="937"/>
                  </a:lnTo>
                  <a:lnTo>
                    <a:pt x="182" y="938"/>
                  </a:lnTo>
                  <a:lnTo>
                    <a:pt x="188" y="939"/>
                  </a:lnTo>
                  <a:lnTo>
                    <a:pt x="193" y="941"/>
                  </a:lnTo>
                  <a:lnTo>
                    <a:pt x="199" y="945"/>
                  </a:lnTo>
                  <a:lnTo>
                    <a:pt x="208" y="957"/>
                  </a:lnTo>
                  <a:lnTo>
                    <a:pt x="218" y="969"/>
                  </a:lnTo>
                  <a:lnTo>
                    <a:pt x="227" y="979"/>
                  </a:lnTo>
                  <a:lnTo>
                    <a:pt x="233" y="988"/>
                  </a:lnTo>
                  <a:lnTo>
                    <a:pt x="238" y="991"/>
                  </a:lnTo>
                  <a:lnTo>
                    <a:pt x="243" y="992"/>
                  </a:lnTo>
                  <a:lnTo>
                    <a:pt x="250" y="995"/>
                  </a:lnTo>
                  <a:lnTo>
                    <a:pt x="256" y="996"/>
                  </a:lnTo>
                  <a:lnTo>
                    <a:pt x="263" y="995"/>
                  </a:lnTo>
                  <a:lnTo>
                    <a:pt x="270" y="994"/>
                  </a:lnTo>
                  <a:lnTo>
                    <a:pt x="275" y="991"/>
                  </a:lnTo>
                  <a:lnTo>
                    <a:pt x="280" y="988"/>
                  </a:lnTo>
                  <a:lnTo>
                    <a:pt x="284" y="979"/>
                  </a:lnTo>
                  <a:lnTo>
                    <a:pt x="288" y="971"/>
                  </a:lnTo>
                  <a:lnTo>
                    <a:pt x="289" y="967"/>
                  </a:lnTo>
                  <a:lnTo>
                    <a:pt x="292" y="965"/>
                  </a:lnTo>
                  <a:lnTo>
                    <a:pt x="295" y="963"/>
                  </a:lnTo>
                  <a:lnTo>
                    <a:pt x="299" y="960"/>
                  </a:lnTo>
                  <a:lnTo>
                    <a:pt x="303" y="959"/>
                  </a:lnTo>
                  <a:lnTo>
                    <a:pt x="307" y="958"/>
                  </a:lnTo>
                  <a:lnTo>
                    <a:pt x="311" y="959"/>
                  </a:lnTo>
                  <a:lnTo>
                    <a:pt x="313" y="960"/>
                  </a:lnTo>
                  <a:lnTo>
                    <a:pt x="319" y="963"/>
                  </a:lnTo>
                  <a:lnTo>
                    <a:pt x="326" y="964"/>
                  </a:lnTo>
                  <a:lnTo>
                    <a:pt x="330" y="963"/>
                  </a:lnTo>
                  <a:lnTo>
                    <a:pt x="333" y="962"/>
                  </a:lnTo>
                  <a:lnTo>
                    <a:pt x="336" y="960"/>
                  </a:lnTo>
                  <a:lnTo>
                    <a:pt x="337" y="958"/>
                  </a:lnTo>
                  <a:lnTo>
                    <a:pt x="340" y="952"/>
                  </a:lnTo>
                  <a:lnTo>
                    <a:pt x="345" y="945"/>
                  </a:lnTo>
                  <a:lnTo>
                    <a:pt x="349" y="937"/>
                  </a:lnTo>
                  <a:lnTo>
                    <a:pt x="355" y="928"/>
                  </a:lnTo>
                  <a:lnTo>
                    <a:pt x="361" y="920"/>
                  </a:lnTo>
                  <a:lnTo>
                    <a:pt x="368" y="913"/>
                  </a:lnTo>
                  <a:lnTo>
                    <a:pt x="372" y="908"/>
                  </a:lnTo>
                  <a:lnTo>
                    <a:pt x="378" y="907"/>
                  </a:lnTo>
                  <a:lnTo>
                    <a:pt x="380" y="907"/>
                  </a:lnTo>
                  <a:lnTo>
                    <a:pt x="380" y="908"/>
                  </a:lnTo>
                  <a:lnTo>
                    <a:pt x="378" y="909"/>
                  </a:lnTo>
                  <a:lnTo>
                    <a:pt x="378" y="913"/>
                  </a:lnTo>
                  <a:lnTo>
                    <a:pt x="375" y="919"/>
                  </a:lnTo>
                  <a:lnTo>
                    <a:pt x="372" y="926"/>
                  </a:lnTo>
                  <a:lnTo>
                    <a:pt x="366" y="944"/>
                  </a:lnTo>
                  <a:lnTo>
                    <a:pt x="362" y="958"/>
                  </a:lnTo>
                  <a:lnTo>
                    <a:pt x="361" y="963"/>
                  </a:lnTo>
                  <a:lnTo>
                    <a:pt x="361" y="966"/>
                  </a:lnTo>
                  <a:lnTo>
                    <a:pt x="362" y="971"/>
                  </a:lnTo>
                  <a:lnTo>
                    <a:pt x="363" y="976"/>
                  </a:lnTo>
                  <a:lnTo>
                    <a:pt x="365" y="986"/>
                  </a:lnTo>
                  <a:lnTo>
                    <a:pt x="368" y="998"/>
                  </a:lnTo>
                  <a:lnTo>
                    <a:pt x="370" y="1010"/>
                  </a:lnTo>
                  <a:lnTo>
                    <a:pt x="372" y="1023"/>
                  </a:lnTo>
                  <a:lnTo>
                    <a:pt x="375" y="1041"/>
                  </a:lnTo>
                  <a:lnTo>
                    <a:pt x="376" y="1057"/>
                  </a:lnTo>
                  <a:lnTo>
                    <a:pt x="378" y="1070"/>
                  </a:lnTo>
                  <a:lnTo>
                    <a:pt x="381" y="1084"/>
                  </a:lnTo>
                  <a:lnTo>
                    <a:pt x="383" y="1102"/>
                  </a:lnTo>
                  <a:lnTo>
                    <a:pt x="385" y="1126"/>
                  </a:lnTo>
                  <a:lnTo>
                    <a:pt x="389" y="1149"/>
                  </a:lnTo>
                  <a:lnTo>
                    <a:pt x="391" y="1167"/>
                  </a:lnTo>
                  <a:lnTo>
                    <a:pt x="393" y="1179"/>
                  </a:lnTo>
                  <a:lnTo>
                    <a:pt x="391" y="1190"/>
                  </a:lnTo>
                  <a:lnTo>
                    <a:pt x="388" y="1199"/>
                  </a:lnTo>
                  <a:lnTo>
                    <a:pt x="384" y="1208"/>
                  </a:lnTo>
                  <a:lnTo>
                    <a:pt x="383" y="1211"/>
                  </a:lnTo>
                  <a:lnTo>
                    <a:pt x="383" y="1216"/>
                  </a:lnTo>
                  <a:lnTo>
                    <a:pt x="383" y="1221"/>
                  </a:lnTo>
                  <a:lnTo>
                    <a:pt x="384" y="1227"/>
                  </a:lnTo>
                  <a:lnTo>
                    <a:pt x="385" y="1238"/>
                  </a:lnTo>
                  <a:lnTo>
                    <a:pt x="387" y="1248"/>
                  </a:lnTo>
                  <a:lnTo>
                    <a:pt x="385" y="1252"/>
                  </a:lnTo>
                  <a:lnTo>
                    <a:pt x="382" y="1255"/>
                  </a:lnTo>
                  <a:lnTo>
                    <a:pt x="378" y="1257"/>
                  </a:lnTo>
                  <a:lnTo>
                    <a:pt x="372" y="1259"/>
                  </a:lnTo>
                  <a:lnTo>
                    <a:pt x="358" y="1262"/>
                  </a:lnTo>
                  <a:lnTo>
                    <a:pt x="342" y="1266"/>
                  </a:lnTo>
                  <a:lnTo>
                    <a:pt x="324" y="1272"/>
                  </a:lnTo>
                  <a:lnTo>
                    <a:pt x="307" y="1278"/>
                  </a:lnTo>
                  <a:lnTo>
                    <a:pt x="292" y="1285"/>
                  </a:lnTo>
                  <a:lnTo>
                    <a:pt x="276" y="1291"/>
                  </a:lnTo>
                  <a:lnTo>
                    <a:pt x="269" y="1294"/>
                  </a:lnTo>
                  <a:lnTo>
                    <a:pt x="262" y="1298"/>
                  </a:lnTo>
                  <a:lnTo>
                    <a:pt x="256" y="1304"/>
                  </a:lnTo>
                  <a:lnTo>
                    <a:pt x="249" y="1310"/>
                  </a:lnTo>
                  <a:lnTo>
                    <a:pt x="243" y="1316"/>
                  </a:lnTo>
                  <a:lnTo>
                    <a:pt x="237" y="1323"/>
                  </a:lnTo>
                  <a:lnTo>
                    <a:pt x="232" y="1329"/>
                  </a:lnTo>
                  <a:lnTo>
                    <a:pt x="229" y="1336"/>
                  </a:lnTo>
                  <a:lnTo>
                    <a:pt x="221" y="1351"/>
                  </a:lnTo>
                  <a:lnTo>
                    <a:pt x="217" y="1372"/>
                  </a:lnTo>
                  <a:lnTo>
                    <a:pt x="212" y="1391"/>
                  </a:lnTo>
                  <a:lnTo>
                    <a:pt x="211" y="1406"/>
                  </a:lnTo>
                  <a:lnTo>
                    <a:pt x="207" y="1423"/>
                  </a:lnTo>
                  <a:lnTo>
                    <a:pt x="205" y="1439"/>
                  </a:lnTo>
                  <a:lnTo>
                    <a:pt x="205" y="1444"/>
                  </a:lnTo>
                  <a:lnTo>
                    <a:pt x="206" y="1449"/>
                  </a:lnTo>
                  <a:lnTo>
                    <a:pt x="208" y="1452"/>
                  </a:lnTo>
                  <a:lnTo>
                    <a:pt x="211" y="1456"/>
                  </a:lnTo>
                  <a:lnTo>
                    <a:pt x="214" y="1458"/>
                  </a:lnTo>
                  <a:lnTo>
                    <a:pt x="218" y="1460"/>
                  </a:lnTo>
                  <a:lnTo>
                    <a:pt x="223" y="1461"/>
                  </a:lnTo>
                  <a:lnTo>
                    <a:pt x="229" y="1462"/>
                  </a:lnTo>
                  <a:lnTo>
                    <a:pt x="233" y="1463"/>
                  </a:lnTo>
                  <a:lnTo>
                    <a:pt x="237" y="1467"/>
                  </a:lnTo>
                  <a:lnTo>
                    <a:pt x="239" y="1470"/>
                  </a:lnTo>
                  <a:lnTo>
                    <a:pt x="242" y="1476"/>
                  </a:lnTo>
                  <a:lnTo>
                    <a:pt x="246" y="1488"/>
                  </a:lnTo>
                  <a:lnTo>
                    <a:pt x="252" y="1502"/>
                  </a:lnTo>
                  <a:lnTo>
                    <a:pt x="261" y="1514"/>
                  </a:lnTo>
                  <a:lnTo>
                    <a:pt x="268" y="1525"/>
                  </a:lnTo>
                  <a:lnTo>
                    <a:pt x="273" y="1530"/>
                  </a:lnTo>
                  <a:lnTo>
                    <a:pt x="276" y="1532"/>
                  </a:lnTo>
                  <a:lnTo>
                    <a:pt x="281" y="1533"/>
                  </a:lnTo>
                  <a:lnTo>
                    <a:pt x="284" y="1532"/>
                  </a:lnTo>
                  <a:lnTo>
                    <a:pt x="300" y="1521"/>
                  </a:lnTo>
                  <a:lnTo>
                    <a:pt x="314" y="1514"/>
                  </a:lnTo>
                  <a:lnTo>
                    <a:pt x="318" y="1514"/>
                  </a:lnTo>
                  <a:lnTo>
                    <a:pt x="320" y="1514"/>
                  </a:lnTo>
                  <a:lnTo>
                    <a:pt x="322" y="1517"/>
                  </a:lnTo>
                  <a:lnTo>
                    <a:pt x="326" y="1519"/>
                  </a:lnTo>
                  <a:lnTo>
                    <a:pt x="331" y="1527"/>
                  </a:lnTo>
                  <a:lnTo>
                    <a:pt x="338" y="1537"/>
                  </a:lnTo>
                  <a:lnTo>
                    <a:pt x="342" y="1540"/>
                  </a:lnTo>
                  <a:lnTo>
                    <a:pt x="345" y="1543"/>
                  </a:lnTo>
                  <a:lnTo>
                    <a:pt x="350" y="1545"/>
                  </a:lnTo>
                  <a:lnTo>
                    <a:pt x="353" y="1545"/>
                  </a:lnTo>
                  <a:lnTo>
                    <a:pt x="364" y="1544"/>
                  </a:lnTo>
                  <a:lnTo>
                    <a:pt x="375" y="1540"/>
                  </a:lnTo>
                  <a:lnTo>
                    <a:pt x="381" y="1539"/>
                  </a:lnTo>
                  <a:lnTo>
                    <a:pt x="387" y="1540"/>
                  </a:lnTo>
                  <a:lnTo>
                    <a:pt x="391" y="1542"/>
                  </a:lnTo>
                  <a:lnTo>
                    <a:pt x="395" y="1544"/>
                  </a:lnTo>
                  <a:lnTo>
                    <a:pt x="402" y="1552"/>
                  </a:lnTo>
                  <a:lnTo>
                    <a:pt x="408" y="1562"/>
                  </a:lnTo>
                  <a:lnTo>
                    <a:pt x="410" y="1567"/>
                  </a:lnTo>
                  <a:lnTo>
                    <a:pt x="414" y="1571"/>
                  </a:lnTo>
                  <a:lnTo>
                    <a:pt x="419" y="1575"/>
                  </a:lnTo>
                  <a:lnTo>
                    <a:pt x="424" y="1578"/>
                  </a:lnTo>
                  <a:lnTo>
                    <a:pt x="433" y="1584"/>
                  </a:lnTo>
                  <a:lnTo>
                    <a:pt x="443" y="1587"/>
                  </a:lnTo>
                  <a:lnTo>
                    <a:pt x="452" y="1590"/>
                  </a:lnTo>
                  <a:lnTo>
                    <a:pt x="460" y="1594"/>
                  </a:lnTo>
                  <a:lnTo>
                    <a:pt x="463" y="1597"/>
                  </a:lnTo>
                  <a:lnTo>
                    <a:pt x="464" y="1600"/>
                  </a:lnTo>
                  <a:lnTo>
                    <a:pt x="464" y="1603"/>
                  </a:lnTo>
                  <a:lnTo>
                    <a:pt x="463" y="1607"/>
                  </a:lnTo>
                  <a:lnTo>
                    <a:pt x="457" y="1614"/>
                  </a:lnTo>
                  <a:lnTo>
                    <a:pt x="447" y="1624"/>
                  </a:lnTo>
                  <a:lnTo>
                    <a:pt x="437" y="1633"/>
                  </a:lnTo>
                  <a:lnTo>
                    <a:pt x="427" y="1644"/>
                  </a:lnTo>
                  <a:lnTo>
                    <a:pt x="420" y="1651"/>
                  </a:lnTo>
                  <a:lnTo>
                    <a:pt x="413" y="1654"/>
                  </a:lnTo>
                  <a:lnTo>
                    <a:pt x="406" y="1657"/>
                  </a:lnTo>
                  <a:lnTo>
                    <a:pt x="396" y="1660"/>
                  </a:lnTo>
                  <a:lnTo>
                    <a:pt x="393" y="1663"/>
                  </a:lnTo>
                  <a:lnTo>
                    <a:pt x="390" y="1666"/>
                  </a:lnTo>
                  <a:lnTo>
                    <a:pt x="389" y="1669"/>
                  </a:lnTo>
                  <a:lnTo>
                    <a:pt x="388" y="1672"/>
                  </a:lnTo>
                  <a:lnTo>
                    <a:pt x="389" y="1681"/>
                  </a:lnTo>
                  <a:lnTo>
                    <a:pt x="390" y="1689"/>
                  </a:lnTo>
                  <a:lnTo>
                    <a:pt x="389" y="1696"/>
                  </a:lnTo>
                  <a:lnTo>
                    <a:pt x="387" y="1701"/>
                  </a:lnTo>
                  <a:lnTo>
                    <a:pt x="382" y="1706"/>
                  </a:lnTo>
                  <a:lnTo>
                    <a:pt x="375" y="1712"/>
                  </a:lnTo>
                  <a:lnTo>
                    <a:pt x="371" y="1715"/>
                  </a:lnTo>
                  <a:lnTo>
                    <a:pt x="369" y="1719"/>
                  </a:lnTo>
                  <a:lnTo>
                    <a:pt x="366" y="1722"/>
                  </a:lnTo>
                  <a:lnTo>
                    <a:pt x="364" y="1726"/>
                  </a:lnTo>
                  <a:lnTo>
                    <a:pt x="363" y="1731"/>
                  </a:lnTo>
                  <a:lnTo>
                    <a:pt x="363" y="1735"/>
                  </a:lnTo>
                  <a:lnTo>
                    <a:pt x="363" y="1741"/>
                  </a:lnTo>
                  <a:lnTo>
                    <a:pt x="364" y="1747"/>
                  </a:lnTo>
                  <a:lnTo>
                    <a:pt x="366" y="1753"/>
                  </a:lnTo>
                  <a:lnTo>
                    <a:pt x="368" y="1758"/>
                  </a:lnTo>
                  <a:lnTo>
                    <a:pt x="371" y="1763"/>
                  </a:lnTo>
                  <a:lnTo>
                    <a:pt x="375" y="1767"/>
                  </a:lnTo>
                  <a:lnTo>
                    <a:pt x="378" y="1771"/>
                  </a:lnTo>
                  <a:lnTo>
                    <a:pt x="382" y="1775"/>
                  </a:lnTo>
                  <a:lnTo>
                    <a:pt x="385" y="1777"/>
                  </a:lnTo>
                  <a:lnTo>
                    <a:pt x="390" y="1778"/>
                  </a:lnTo>
                  <a:lnTo>
                    <a:pt x="396" y="1780"/>
                  </a:lnTo>
                  <a:lnTo>
                    <a:pt x="401" y="1784"/>
                  </a:lnTo>
                  <a:lnTo>
                    <a:pt x="403" y="1790"/>
                  </a:lnTo>
                  <a:lnTo>
                    <a:pt x="406" y="1798"/>
                  </a:lnTo>
                  <a:lnTo>
                    <a:pt x="406" y="1807"/>
                  </a:lnTo>
                  <a:lnTo>
                    <a:pt x="407" y="1816"/>
                  </a:lnTo>
                  <a:lnTo>
                    <a:pt x="408" y="1821"/>
                  </a:lnTo>
                  <a:lnTo>
                    <a:pt x="410" y="1826"/>
                  </a:lnTo>
                  <a:lnTo>
                    <a:pt x="413" y="1830"/>
                  </a:lnTo>
                  <a:lnTo>
                    <a:pt x="416" y="1835"/>
                  </a:lnTo>
                  <a:lnTo>
                    <a:pt x="420" y="1840"/>
                  </a:lnTo>
                  <a:lnTo>
                    <a:pt x="422" y="1845"/>
                  </a:lnTo>
                  <a:lnTo>
                    <a:pt x="422" y="1849"/>
                  </a:lnTo>
                  <a:lnTo>
                    <a:pt x="422" y="1853"/>
                  </a:lnTo>
                  <a:lnTo>
                    <a:pt x="420" y="1862"/>
                  </a:lnTo>
                  <a:lnTo>
                    <a:pt x="416" y="1872"/>
                  </a:lnTo>
                  <a:lnTo>
                    <a:pt x="415" y="1878"/>
                  </a:lnTo>
                  <a:lnTo>
                    <a:pt x="414" y="1884"/>
                  </a:lnTo>
                  <a:lnTo>
                    <a:pt x="414" y="1890"/>
                  </a:lnTo>
                  <a:lnTo>
                    <a:pt x="415" y="1895"/>
                  </a:lnTo>
                  <a:lnTo>
                    <a:pt x="416" y="1900"/>
                  </a:lnTo>
                  <a:lnTo>
                    <a:pt x="418" y="1905"/>
                  </a:lnTo>
                  <a:lnTo>
                    <a:pt x="420" y="1909"/>
                  </a:lnTo>
                  <a:lnTo>
                    <a:pt x="424" y="1911"/>
                  </a:lnTo>
                  <a:lnTo>
                    <a:pt x="439" y="1916"/>
                  </a:lnTo>
                  <a:lnTo>
                    <a:pt x="454" y="1923"/>
                  </a:lnTo>
                  <a:lnTo>
                    <a:pt x="463" y="1933"/>
                  </a:lnTo>
                  <a:lnTo>
                    <a:pt x="473" y="1947"/>
                  </a:lnTo>
                  <a:lnTo>
                    <a:pt x="479" y="1955"/>
                  </a:lnTo>
                  <a:lnTo>
                    <a:pt x="485" y="1965"/>
                  </a:lnTo>
                  <a:lnTo>
                    <a:pt x="489" y="1975"/>
                  </a:lnTo>
                  <a:lnTo>
                    <a:pt x="492" y="1985"/>
                  </a:lnTo>
                  <a:lnTo>
                    <a:pt x="494" y="1994"/>
                  </a:lnTo>
                  <a:lnTo>
                    <a:pt x="495" y="2004"/>
                  </a:lnTo>
                  <a:lnTo>
                    <a:pt x="495" y="2013"/>
                  </a:lnTo>
                  <a:lnTo>
                    <a:pt x="495" y="2022"/>
                  </a:lnTo>
                  <a:lnTo>
                    <a:pt x="495" y="2030"/>
                  </a:lnTo>
                  <a:lnTo>
                    <a:pt x="495" y="2038"/>
                  </a:lnTo>
                  <a:lnTo>
                    <a:pt x="495" y="2046"/>
                  </a:lnTo>
                  <a:lnTo>
                    <a:pt x="497" y="2054"/>
                  </a:lnTo>
                  <a:lnTo>
                    <a:pt x="500" y="2065"/>
                  </a:lnTo>
                  <a:lnTo>
                    <a:pt x="503" y="2076"/>
                  </a:lnTo>
                  <a:lnTo>
                    <a:pt x="506" y="2089"/>
                  </a:lnTo>
                  <a:lnTo>
                    <a:pt x="508" y="2104"/>
                  </a:lnTo>
                  <a:lnTo>
                    <a:pt x="509" y="2107"/>
                  </a:lnTo>
                  <a:lnTo>
                    <a:pt x="511" y="2112"/>
                  </a:lnTo>
                  <a:lnTo>
                    <a:pt x="513" y="2114"/>
                  </a:lnTo>
                  <a:lnTo>
                    <a:pt x="516" y="2117"/>
                  </a:lnTo>
                  <a:lnTo>
                    <a:pt x="519" y="2118"/>
                  </a:lnTo>
                  <a:lnTo>
                    <a:pt x="522" y="2118"/>
                  </a:lnTo>
                  <a:lnTo>
                    <a:pt x="527" y="2118"/>
                  </a:lnTo>
                  <a:lnTo>
                    <a:pt x="532" y="2117"/>
                  </a:lnTo>
                  <a:lnTo>
                    <a:pt x="541" y="2116"/>
                  </a:lnTo>
                  <a:lnTo>
                    <a:pt x="550" y="2117"/>
                  </a:lnTo>
                  <a:lnTo>
                    <a:pt x="557" y="2119"/>
                  </a:lnTo>
                  <a:lnTo>
                    <a:pt x="563" y="2122"/>
                  </a:lnTo>
                  <a:lnTo>
                    <a:pt x="567" y="2124"/>
                  </a:lnTo>
                  <a:lnTo>
                    <a:pt x="573" y="2124"/>
                  </a:lnTo>
                  <a:lnTo>
                    <a:pt x="576" y="2124"/>
                  </a:lnTo>
                  <a:lnTo>
                    <a:pt x="578" y="2123"/>
                  </a:lnTo>
                  <a:lnTo>
                    <a:pt x="580" y="2122"/>
                  </a:lnTo>
                  <a:lnTo>
                    <a:pt x="583" y="2118"/>
                  </a:lnTo>
                  <a:lnTo>
                    <a:pt x="591" y="2111"/>
                  </a:lnTo>
                  <a:lnTo>
                    <a:pt x="599" y="2103"/>
                  </a:lnTo>
                  <a:lnTo>
                    <a:pt x="608" y="2095"/>
                  </a:lnTo>
                  <a:lnTo>
                    <a:pt x="617" y="2089"/>
                  </a:lnTo>
                  <a:lnTo>
                    <a:pt x="628" y="2082"/>
                  </a:lnTo>
                  <a:lnTo>
                    <a:pt x="638" y="2078"/>
                  </a:lnTo>
                  <a:lnTo>
                    <a:pt x="647" y="2073"/>
                  </a:lnTo>
                  <a:lnTo>
                    <a:pt x="657" y="2068"/>
                  </a:lnTo>
                  <a:lnTo>
                    <a:pt x="664" y="2065"/>
                  </a:lnTo>
                  <a:lnTo>
                    <a:pt x="671" y="2059"/>
                  </a:lnTo>
                  <a:lnTo>
                    <a:pt x="676" y="2050"/>
                  </a:lnTo>
                  <a:lnTo>
                    <a:pt x="681" y="2042"/>
                  </a:lnTo>
                  <a:lnTo>
                    <a:pt x="686" y="2034"/>
                  </a:lnTo>
                  <a:lnTo>
                    <a:pt x="693" y="2025"/>
                  </a:lnTo>
                  <a:lnTo>
                    <a:pt x="701" y="2018"/>
                  </a:lnTo>
                  <a:lnTo>
                    <a:pt x="710" y="2012"/>
                  </a:lnTo>
                  <a:lnTo>
                    <a:pt x="723" y="2005"/>
                  </a:lnTo>
                  <a:lnTo>
                    <a:pt x="735" y="2002"/>
                  </a:lnTo>
                  <a:lnTo>
                    <a:pt x="740" y="2002"/>
                  </a:lnTo>
                  <a:lnTo>
                    <a:pt x="744" y="2003"/>
                  </a:lnTo>
                  <a:lnTo>
                    <a:pt x="750" y="2007"/>
                  </a:lnTo>
                  <a:lnTo>
                    <a:pt x="755" y="2015"/>
                  </a:lnTo>
                  <a:lnTo>
                    <a:pt x="761" y="2023"/>
                  </a:lnTo>
                  <a:lnTo>
                    <a:pt x="769" y="2030"/>
                  </a:lnTo>
                  <a:lnTo>
                    <a:pt x="774" y="2032"/>
                  </a:lnTo>
                  <a:lnTo>
                    <a:pt x="780" y="2035"/>
                  </a:lnTo>
                  <a:lnTo>
                    <a:pt x="786" y="2035"/>
                  </a:lnTo>
                  <a:lnTo>
                    <a:pt x="791" y="2035"/>
                  </a:lnTo>
                  <a:lnTo>
                    <a:pt x="794" y="2036"/>
                  </a:lnTo>
                  <a:lnTo>
                    <a:pt x="798" y="2037"/>
                  </a:lnTo>
                  <a:lnTo>
                    <a:pt x="800" y="2040"/>
                  </a:lnTo>
                  <a:lnTo>
                    <a:pt x="802" y="2043"/>
                  </a:lnTo>
                  <a:lnTo>
                    <a:pt x="803" y="2053"/>
                  </a:lnTo>
                  <a:lnTo>
                    <a:pt x="802" y="2062"/>
                  </a:lnTo>
                  <a:lnTo>
                    <a:pt x="798" y="2072"/>
                  </a:lnTo>
                  <a:lnTo>
                    <a:pt x="793" y="2080"/>
                  </a:lnTo>
                  <a:lnTo>
                    <a:pt x="786" y="2088"/>
                  </a:lnTo>
                  <a:lnTo>
                    <a:pt x="779" y="2097"/>
                  </a:lnTo>
                  <a:lnTo>
                    <a:pt x="771" y="2104"/>
                  </a:lnTo>
                  <a:lnTo>
                    <a:pt x="762" y="2110"/>
                  </a:lnTo>
                  <a:lnTo>
                    <a:pt x="753" y="2114"/>
                  </a:lnTo>
                  <a:lnTo>
                    <a:pt x="743" y="2119"/>
                  </a:lnTo>
                  <a:lnTo>
                    <a:pt x="740" y="2123"/>
                  </a:lnTo>
                  <a:lnTo>
                    <a:pt x="735" y="2126"/>
                  </a:lnTo>
                  <a:lnTo>
                    <a:pt x="733" y="2131"/>
                  </a:lnTo>
                  <a:lnTo>
                    <a:pt x="729" y="2136"/>
                  </a:lnTo>
                  <a:lnTo>
                    <a:pt x="725" y="2148"/>
                  </a:lnTo>
                  <a:lnTo>
                    <a:pt x="721" y="2161"/>
                  </a:lnTo>
                  <a:lnTo>
                    <a:pt x="717" y="2173"/>
                  </a:lnTo>
                  <a:lnTo>
                    <a:pt x="715" y="2181"/>
                  </a:lnTo>
                  <a:lnTo>
                    <a:pt x="715" y="2183"/>
                  </a:lnTo>
                  <a:lnTo>
                    <a:pt x="715" y="2186"/>
                  </a:lnTo>
                  <a:lnTo>
                    <a:pt x="716" y="2189"/>
                  </a:lnTo>
                  <a:lnTo>
                    <a:pt x="717" y="2192"/>
                  </a:lnTo>
                  <a:lnTo>
                    <a:pt x="723" y="2198"/>
                  </a:lnTo>
                  <a:lnTo>
                    <a:pt x="731" y="2204"/>
                  </a:lnTo>
                  <a:lnTo>
                    <a:pt x="736" y="2207"/>
                  </a:lnTo>
                  <a:lnTo>
                    <a:pt x="742" y="2208"/>
                  </a:lnTo>
                  <a:lnTo>
                    <a:pt x="749" y="2210"/>
                  </a:lnTo>
                  <a:lnTo>
                    <a:pt x="756" y="2211"/>
                  </a:lnTo>
                  <a:lnTo>
                    <a:pt x="769" y="2212"/>
                  </a:lnTo>
                  <a:lnTo>
                    <a:pt x="780" y="2211"/>
                  </a:lnTo>
                  <a:lnTo>
                    <a:pt x="787" y="2210"/>
                  </a:lnTo>
                  <a:lnTo>
                    <a:pt x="797" y="2206"/>
                  </a:lnTo>
                  <a:lnTo>
                    <a:pt x="804" y="2201"/>
                  </a:lnTo>
                  <a:lnTo>
                    <a:pt x="812" y="2193"/>
                  </a:lnTo>
                  <a:lnTo>
                    <a:pt x="821" y="2182"/>
                  </a:lnTo>
                  <a:lnTo>
                    <a:pt x="832" y="2171"/>
                  </a:lnTo>
                  <a:lnTo>
                    <a:pt x="838" y="2166"/>
                  </a:lnTo>
                  <a:lnTo>
                    <a:pt x="846" y="2162"/>
                  </a:lnTo>
                  <a:lnTo>
                    <a:pt x="851" y="2158"/>
                  </a:lnTo>
                  <a:lnTo>
                    <a:pt x="857" y="2156"/>
                  </a:lnTo>
                  <a:lnTo>
                    <a:pt x="867" y="2154"/>
                  </a:lnTo>
                  <a:lnTo>
                    <a:pt x="874" y="2150"/>
                  </a:lnTo>
                  <a:lnTo>
                    <a:pt x="878" y="2148"/>
                  </a:lnTo>
                  <a:lnTo>
                    <a:pt x="880" y="2144"/>
                  </a:lnTo>
                  <a:lnTo>
                    <a:pt x="882" y="2141"/>
                  </a:lnTo>
                  <a:lnTo>
                    <a:pt x="885" y="2136"/>
                  </a:lnTo>
                  <a:lnTo>
                    <a:pt x="886" y="2126"/>
                  </a:lnTo>
                  <a:lnTo>
                    <a:pt x="886" y="2116"/>
                  </a:lnTo>
                  <a:lnTo>
                    <a:pt x="886" y="2112"/>
                  </a:lnTo>
                  <a:lnTo>
                    <a:pt x="884" y="2109"/>
                  </a:lnTo>
                  <a:lnTo>
                    <a:pt x="881" y="2105"/>
                  </a:lnTo>
                  <a:lnTo>
                    <a:pt x="879" y="2103"/>
                  </a:lnTo>
                  <a:lnTo>
                    <a:pt x="875" y="2101"/>
                  </a:lnTo>
                  <a:lnTo>
                    <a:pt x="873" y="2098"/>
                  </a:lnTo>
                  <a:lnTo>
                    <a:pt x="872" y="2095"/>
                  </a:lnTo>
                  <a:lnTo>
                    <a:pt x="871" y="2092"/>
                  </a:lnTo>
                  <a:lnTo>
                    <a:pt x="871" y="2088"/>
                  </a:lnTo>
                  <a:lnTo>
                    <a:pt x="871" y="2085"/>
                  </a:lnTo>
                  <a:lnTo>
                    <a:pt x="873" y="2081"/>
                  </a:lnTo>
                  <a:lnTo>
                    <a:pt x="874" y="2079"/>
                  </a:lnTo>
                  <a:lnTo>
                    <a:pt x="887" y="2062"/>
                  </a:lnTo>
                  <a:lnTo>
                    <a:pt x="900" y="2049"/>
                  </a:lnTo>
                  <a:lnTo>
                    <a:pt x="904" y="2047"/>
                  </a:lnTo>
                  <a:lnTo>
                    <a:pt x="907" y="2046"/>
                  </a:lnTo>
                  <a:lnTo>
                    <a:pt x="912" y="2046"/>
                  </a:lnTo>
                  <a:lnTo>
                    <a:pt x="916" y="2046"/>
                  </a:lnTo>
                  <a:lnTo>
                    <a:pt x="920" y="2047"/>
                  </a:lnTo>
                  <a:lnTo>
                    <a:pt x="924" y="2048"/>
                  </a:lnTo>
                  <a:lnTo>
                    <a:pt x="928" y="2051"/>
                  </a:lnTo>
                  <a:lnTo>
                    <a:pt x="931" y="2056"/>
                  </a:lnTo>
                  <a:lnTo>
                    <a:pt x="936" y="2066"/>
                  </a:lnTo>
                  <a:lnTo>
                    <a:pt x="939" y="2074"/>
                  </a:lnTo>
                  <a:lnTo>
                    <a:pt x="942" y="2078"/>
                  </a:lnTo>
                  <a:lnTo>
                    <a:pt x="944" y="2081"/>
                  </a:lnTo>
                  <a:lnTo>
                    <a:pt x="949" y="2082"/>
                  </a:lnTo>
                  <a:lnTo>
                    <a:pt x="954" y="2084"/>
                  </a:lnTo>
                  <a:lnTo>
                    <a:pt x="967" y="2084"/>
                  </a:lnTo>
                  <a:lnTo>
                    <a:pt x="977" y="2084"/>
                  </a:lnTo>
                  <a:lnTo>
                    <a:pt x="983" y="2085"/>
                  </a:lnTo>
                  <a:lnTo>
                    <a:pt x="988" y="2087"/>
                  </a:lnTo>
                  <a:lnTo>
                    <a:pt x="993" y="2091"/>
                  </a:lnTo>
                  <a:lnTo>
                    <a:pt x="998" y="2097"/>
                  </a:lnTo>
                  <a:lnTo>
                    <a:pt x="1008" y="2111"/>
                  </a:lnTo>
                  <a:lnTo>
                    <a:pt x="1020" y="2130"/>
                  </a:lnTo>
                  <a:lnTo>
                    <a:pt x="1032" y="2149"/>
                  </a:lnTo>
                  <a:lnTo>
                    <a:pt x="1040" y="2164"/>
                  </a:lnTo>
                  <a:lnTo>
                    <a:pt x="1046" y="2176"/>
                  </a:lnTo>
                  <a:lnTo>
                    <a:pt x="1054" y="2183"/>
                  </a:lnTo>
                  <a:lnTo>
                    <a:pt x="1056" y="2186"/>
                  </a:lnTo>
                  <a:lnTo>
                    <a:pt x="1061" y="2186"/>
                  </a:lnTo>
                  <a:lnTo>
                    <a:pt x="1065" y="2186"/>
                  </a:lnTo>
                  <a:lnTo>
                    <a:pt x="1070" y="2185"/>
                  </a:lnTo>
                  <a:lnTo>
                    <a:pt x="1081" y="2180"/>
                  </a:lnTo>
                  <a:lnTo>
                    <a:pt x="1089" y="2179"/>
                  </a:lnTo>
                  <a:lnTo>
                    <a:pt x="1092" y="2179"/>
                  </a:lnTo>
                  <a:lnTo>
                    <a:pt x="1095" y="2180"/>
                  </a:lnTo>
                  <a:lnTo>
                    <a:pt x="1098" y="2182"/>
                  </a:lnTo>
                  <a:lnTo>
                    <a:pt x="1100" y="2186"/>
                  </a:lnTo>
                  <a:lnTo>
                    <a:pt x="1103" y="2191"/>
                  </a:lnTo>
                  <a:lnTo>
                    <a:pt x="1106" y="2193"/>
                  </a:lnTo>
                  <a:lnTo>
                    <a:pt x="1109" y="2195"/>
                  </a:lnTo>
                  <a:lnTo>
                    <a:pt x="1113" y="2195"/>
                  </a:lnTo>
                  <a:lnTo>
                    <a:pt x="1120" y="2195"/>
                  </a:lnTo>
                  <a:lnTo>
                    <a:pt x="1127" y="2193"/>
                  </a:lnTo>
                  <a:lnTo>
                    <a:pt x="1136" y="2191"/>
                  </a:lnTo>
                  <a:lnTo>
                    <a:pt x="1145" y="2189"/>
                  </a:lnTo>
                  <a:lnTo>
                    <a:pt x="1155" y="2189"/>
                  </a:lnTo>
                  <a:lnTo>
                    <a:pt x="1164" y="2192"/>
                  </a:lnTo>
                  <a:lnTo>
                    <a:pt x="1169" y="2193"/>
                  </a:lnTo>
                  <a:lnTo>
                    <a:pt x="1174" y="2193"/>
                  </a:lnTo>
                  <a:lnTo>
                    <a:pt x="1178" y="2193"/>
                  </a:lnTo>
                  <a:lnTo>
                    <a:pt x="1183" y="2193"/>
                  </a:lnTo>
                  <a:lnTo>
                    <a:pt x="1191" y="2191"/>
                  </a:lnTo>
                  <a:lnTo>
                    <a:pt x="1200" y="2186"/>
                  </a:lnTo>
                  <a:lnTo>
                    <a:pt x="1209" y="2182"/>
                  </a:lnTo>
                  <a:lnTo>
                    <a:pt x="1220" y="2179"/>
                  </a:lnTo>
                  <a:lnTo>
                    <a:pt x="1226" y="2179"/>
                  </a:lnTo>
                  <a:lnTo>
                    <a:pt x="1233" y="2179"/>
                  </a:lnTo>
                  <a:lnTo>
                    <a:pt x="1241" y="2180"/>
                  </a:lnTo>
                  <a:lnTo>
                    <a:pt x="1249" y="2182"/>
                  </a:lnTo>
                  <a:lnTo>
                    <a:pt x="1263" y="2188"/>
                  </a:lnTo>
                  <a:lnTo>
                    <a:pt x="1273" y="2193"/>
                  </a:lnTo>
                  <a:lnTo>
                    <a:pt x="1277" y="2195"/>
                  </a:lnTo>
                  <a:lnTo>
                    <a:pt x="1279" y="2199"/>
                  </a:lnTo>
                  <a:lnTo>
                    <a:pt x="1282" y="2202"/>
                  </a:lnTo>
                  <a:lnTo>
                    <a:pt x="1282" y="2208"/>
                  </a:lnTo>
                  <a:lnTo>
                    <a:pt x="1283" y="2219"/>
                  </a:lnTo>
                  <a:lnTo>
                    <a:pt x="1284" y="2227"/>
                  </a:lnTo>
                  <a:lnTo>
                    <a:pt x="1285" y="2231"/>
                  </a:lnTo>
                  <a:lnTo>
                    <a:pt x="1288" y="2234"/>
                  </a:lnTo>
                  <a:lnTo>
                    <a:pt x="1291" y="2237"/>
                  </a:lnTo>
                  <a:lnTo>
                    <a:pt x="1296" y="2239"/>
                  </a:lnTo>
                  <a:lnTo>
                    <a:pt x="1307" y="2242"/>
                  </a:lnTo>
                  <a:lnTo>
                    <a:pt x="1313" y="2242"/>
                  </a:lnTo>
                  <a:lnTo>
                    <a:pt x="1317" y="2239"/>
                  </a:lnTo>
                  <a:lnTo>
                    <a:pt x="1326" y="2234"/>
                  </a:lnTo>
                  <a:lnTo>
                    <a:pt x="1334" y="2227"/>
                  </a:lnTo>
                  <a:lnTo>
                    <a:pt x="1342" y="2218"/>
                  </a:lnTo>
                  <a:lnTo>
                    <a:pt x="1350" y="2206"/>
                  </a:lnTo>
                  <a:lnTo>
                    <a:pt x="1353" y="2198"/>
                  </a:lnTo>
                  <a:lnTo>
                    <a:pt x="1354" y="2194"/>
                  </a:lnTo>
                  <a:lnTo>
                    <a:pt x="1357" y="2192"/>
                  </a:lnTo>
                  <a:lnTo>
                    <a:pt x="1359" y="2189"/>
                  </a:lnTo>
                  <a:lnTo>
                    <a:pt x="1363" y="2187"/>
                  </a:lnTo>
                  <a:lnTo>
                    <a:pt x="1366" y="2186"/>
                  </a:lnTo>
                  <a:lnTo>
                    <a:pt x="1370" y="2185"/>
                  </a:lnTo>
                  <a:lnTo>
                    <a:pt x="1375" y="2183"/>
                  </a:lnTo>
                  <a:lnTo>
                    <a:pt x="1380" y="2183"/>
                  </a:lnTo>
                  <a:lnTo>
                    <a:pt x="1389" y="2183"/>
                  </a:lnTo>
                  <a:lnTo>
                    <a:pt x="1396" y="2181"/>
                  </a:lnTo>
                  <a:lnTo>
                    <a:pt x="1399" y="2177"/>
                  </a:lnTo>
                  <a:lnTo>
                    <a:pt x="1402" y="2174"/>
                  </a:lnTo>
                  <a:lnTo>
                    <a:pt x="1404" y="2170"/>
                  </a:lnTo>
                  <a:lnTo>
                    <a:pt x="1408" y="2168"/>
                  </a:lnTo>
                  <a:lnTo>
                    <a:pt x="1413" y="2167"/>
                  </a:lnTo>
                  <a:lnTo>
                    <a:pt x="1417" y="2167"/>
                  </a:lnTo>
                  <a:lnTo>
                    <a:pt x="1422" y="2166"/>
                  </a:lnTo>
                  <a:lnTo>
                    <a:pt x="1424" y="2163"/>
                  </a:lnTo>
                  <a:lnTo>
                    <a:pt x="1426" y="2161"/>
                  </a:lnTo>
                  <a:lnTo>
                    <a:pt x="1427" y="2158"/>
                  </a:lnTo>
                  <a:lnTo>
                    <a:pt x="1427" y="2155"/>
                  </a:lnTo>
                  <a:lnTo>
                    <a:pt x="1426" y="2151"/>
                  </a:lnTo>
                  <a:lnTo>
                    <a:pt x="1426" y="2147"/>
                  </a:lnTo>
                  <a:lnTo>
                    <a:pt x="1426" y="2142"/>
                  </a:lnTo>
                  <a:lnTo>
                    <a:pt x="1427" y="2137"/>
                  </a:lnTo>
                  <a:lnTo>
                    <a:pt x="1429" y="2132"/>
                  </a:lnTo>
                  <a:lnTo>
                    <a:pt x="1433" y="2129"/>
                  </a:lnTo>
                  <a:lnTo>
                    <a:pt x="1438" y="2125"/>
                  </a:lnTo>
                  <a:lnTo>
                    <a:pt x="1443" y="2122"/>
                  </a:lnTo>
                  <a:lnTo>
                    <a:pt x="1449" y="2118"/>
                  </a:lnTo>
                  <a:lnTo>
                    <a:pt x="1457" y="2114"/>
                  </a:lnTo>
                  <a:lnTo>
                    <a:pt x="1465" y="2111"/>
                  </a:lnTo>
                  <a:lnTo>
                    <a:pt x="1472" y="2106"/>
                  </a:lnTo>
                  <a:lnTo>
                    <a:pt x="1479" y="2100"/>
                  </a:lnTo>
                  <a:lnTo>
                    <a:pt x="1486" y="2094"/>
                  </a:lnTo>
                  <a:lnTo>
                    <a:pt x="1491" y="2088"/>
                  </a:lnTo>
                  <a:lnTo>
                    <a:pt x="1495" y="2082"/>
                  </a:lnTo>
                  <a:lnTo>
                    <a:pt x="1495" y="2076"/>
                  </a:lnTo>
                  <a:lnTo>
                    <a:pt x="1493" y="2066"/>
                  </a:lnTo>
                  <a:lnTo>
                    <a:pt x="1492" y="2054"/>
                  </a:lnTo>
                  <a:lnTo>
                    <a:pt x="1493" y="2049"/>
                  </a:lnTo>
                  <a:lnTo>
                    <a:pt x="1493" y="2043"/>
                  </a:lnTo>
                  <a:lnTo>
                    <a:pt x="1496" y="2038"/>
                  </a:lnTo>
                  <a:lnTo>
                    <a:pt x="1498" y="2034"/>
                  </a:lnTo>
                  <a:lnTo>
                    <a:pt x="1512" y="2018"/>
                  </a:lnTo>
                  <a:lnTo>
                    <a:pt x="1522" y="2005"/>
                  </a:lnTo>
                  <a:lnTo>
                    <a:pt x="1523" y="1998"/>
                  </a:lnTo>
                  <a:lnTo>
                    <a:pt x="1527" y="1993"/>
                  </a:lnTo>
                  <a:lnTo>
                    <a:pt x="1530" y="1988"/>
                  </a:lnTo>
                  <a:lnTo>
                    <a:pt x="1534" y="1986"/>
                  </a:lnTo>
                  <a:lnTo>
                    <a:pt x="1537" y="1983"/>
                  </a:lnTo>
                  <a:lnTo>
                    <a:pt x="1540" y="1978"/>
                  </a:lnTo>
                  <a:lnTo>
                    <a:pt x="1541" y="1969"/>
                  </a:lnTo>
                  <a:lnTo>
                    <a:pt x="1540" y="1959"/>
                  </a:lnTo>
                  <a:lnTo>
                    <a:pt x="1536" y="1948"/>
                  </a:lnTo>
                  <a:lnTo>
                    <a:pt x="1529" y="1936"/>
                  </a:lnTo>
                  <a:lnTo>
                    <a:pt x="1526" y="1931"/>
                  </a:lnTo>
                  <a:lnTo>
                    <a:pt x="1523" y="1925"/>
                  </a:lnTo>
                  <a:lnTo>
                    <a:pt x="1521" y="1921"/>
                  </a:lnTo>
                  <a:lnTo>
                    <a:pt x="1520" y="1915"/>
                  </a:lnTo>
                  <a:lnTo>
                    <a:pt x="1521" y="1904"/>
                  </a:lnTo>
                  <a:lnTo>
                    <a:pt x="1522" y="1896"/>
                  </a:lnTo>
                  <a:lnTo>
                    <a:pt x="1524" y="1892"/>
                  </a:lnTo>
                  <a:lnTo>
                    <a:pt x="1526" y="1890"/>
                  </a:lnTo>
                  <a:lnTo>
                    <a:pt x="1528" y="1887"/>
                  </a:lnTo>
                  <a:lnTo>
                    <a:pt x="1531" y="1886"/>
                  </a:lnTo>
                  <a:lnTo>
                    <a:pt x="1534" y="1886"/>
                  </a:lnTo>
                  <a:lnTo>
                    <a:pt x="1536" y="1884"/>
                  </a:lnTo>
                  <a:lnTo>
                    <a:pt x="1539" y="1883"/>
                  </a:lnTo>
                  <a:lnTo>
                    <a:pt x="1540" y="1879"/>
                  </a:lnTo>
                  <a:lnTo>
                    <a:pt x="1541" y="1877"/>
                  </a:lnTo>
                  <a:lnTo>
                    <a:pt x="1541" y="1873"/>
                  </a:lnTo>
                  <a:lnTo>
                    <a:pt x="1540" y="1870"/>
                  </a:lnTo>
                  <a:lnTo>
                    <a:pt x="1537" y="1866"/>
                  </a:lnTo>
                  <a:lnTo>
                    <a:pt x="1533" y="1860"/>
                  </a:lnTo>
                  <a:lnTo>
                    <a:pt x="1528" y="1853"/>
                  </a:lnTo>
                  <a:lnTo>
                    <a:pt x="1526" y="1849"/>
                  </a:lnTo>
                  <a:lnTo>
                    <a:pt x="1524" y="1846"/>
                  </a:lnTo>
                  <a:lnTo>
                    <a:pt x="1524" y="1840"/>
                  </a:lnTo>
                  <a:lnTo>
                    <a:pt x="1524" y="1835"/>
                  </a:lnTo>
                  <a:lnTo>
                    <a:pt x="1526" y="1828"/>
                  </a:lnTo>
                  <a:lnTo>
                    <a:pt x="1528" y="1822"/>
                  </a:lnTo>
                  <a:lnTo>
                    <a:pt x="1530" y="1817"/>
                  </a:lnTo>
                  <a:lnTo>
                    <a:pt x="1535" y="1813"/>
                  </a:lnTo>
                  <a:lnTo>
                    <a:pt x="1540" y="1809"/>
                  </a:lnTo>
                  <a:lnTo>
                    <a:pt x="1546" y="1807"/>
                  </a:lnTo>
                  <a:lnTo>
                    <a:pt x="1550" y="1805"/>
                  </a:lnTo>
                  <a:lnTo>
                    <a:pt x="1556" y="1808"/>
                  </a:lnTo>
                  <a:lnTo>
                    <a:pt x="1567" y="1813"/>
                  </a:lnTo>
                  <a:lnTo>
                    <a:pt x="1578" y="1816"/>
                  </a:lnTo>
                  <a:lnTo>
                    <a:pt x="1587" y="1817"/>
                  </a:lnTo>
                  <a:lnTo>
                    <a:pt x="1597" y="1817"/>
                  </a:lnTo>
                  <a:lnTo>
                    <a:pt x="1606" y="1816"/>
                  </a:lnTo>
                  <a:lnTo>
                    <a:pt x="1616" y="1816"/>
                  </a:lnTo>
                  <a:lnTo>
                    <a:pt x="1624" y="1818"/>
                  </a:lnTo>
                  <a:lnTo>
                    <a:pt x="1632" y="1822"/>
                  </a:lnTo>
                  <a:lnTo>
                    <a:pt x="1641" y="1826"/>
                  </a:lnTo>
                  <a:lnTo>
                    <a:pt x="1647" y="1827"/>
                  </a:lnTo>
                  <a:lnTo>
                    <a:pt x="1650" y="1827"/>
                  </a:lnTo>
                  <a:lnTo>
                    <a:pt x="1653" y="1826"/>
                  </a:lnTo>
                  <a:lnTo>
                    <a:pt x="1655" y="1822"/>
                  </a:lnTo>
                  <a:lnTo>
                    <a:pt x="1657" y="1817"/>
                  </a:lnTo>
                  <a:lnTo>
                    <a:pt x="1660" y="1809"/>
                  </a:lnTo>
                  <a:lnTo>
                    <a:pt x="1663" y="1801"/>
                  </a:lnTo>
                  <a:lnTo>
                    <a:pt x="1667" y="1798"/>
                  </a:lnTo>
                  <a:lnTo>
                    <a:pt x="1671" y="1796"/>
                  </a:lnTo>
                  <a:lnTo>
                    <a:pt x="1676" y="1794"/>
                  </a:lnTo>
                  <a:lnTo>
                    <a:pt x="1682" y="1792"/>
                  </a:lnTo>
                  <a:lnTo>
                    <a:pt x="1694" y="1789"/>
                  </a:lnTo>
                  <a:lnTo>
                    <a:pt x="1701" y="1786"/>
                  </a:lnTo>
                  <a:lnTo>
                    <a:pt x="1703" y="1784"/>
                  </a:lnTo>
                  <a:lnTo>
                    <a:pt x="1703" y="1782"/>
                  </a:lnTo>
                  <a:lnTo>
                    <a:pt x="1703" y="1778"/>
                  </a:lnTo>
                  <a:lnTo>
                    <a:pt x="1703" y="1773"/>
                  </a:lnTo>
                  <a:lnTo>
                    <a:pt x="1700" y="1760"/>
                  </a:lnTo>
                  <a:lnTo>
                    <a:pt x="1697" y="1747"/>
                  </a:lnTo>
                  <a:lnTo>
                    <a:pt x="1694" y="1740"/>
                  </a:lnTo>
                  <a:lnTo>
                    <a:pt x="1692" y="1735"/>
                  </a:lnTo>
                  <a:lnTo>
                    <a:pt x="1688" y="1731"/>
                  </a:lnTo>
                  <a:lnTo>
                    <a:pt x="1685" y="1728"/>
                  </a:lnTo>
                  <a:lnTo>
                    <a:pt x="1667" y="1722"/>
                  </a:lnTo>
                  <a:lnTo>
                    <a:pt x="1652" y="1716"/>
                  </a:lnTo>
                  <a:lnTo>
                    <a:pt x="1648" y="1713"/>
                  </a:lnTo>
                  <a:lnTo>
                    <a:pt x="1646" y="1707"/>
                  </a:lnTo>
                  <a:lnTo>
                    <a:pt x="1643" y="1701"/>
                  </a:lnTo>
                  <a:lnTo>
                    <a:pt x="1642" y="1695"/>
                  </a:lnTo>
                  <a:lnTo>
                    <a:pt x="1642" y="1688"/>
                  </a:lnTo>
                  <a:lnTo>
                    <a:pt x="1643" y="1683"/>
                  </a:lnTo>
                  <a:lnTo>
                    <a:pt x="1643" y="1681"/>
                  </a:lnTo>
                  <a:lnTo>
                    <a:pt x="1646" y="1679"/>
                  </a:lnTo>
                  <a:lnTo>
                    <a:pt x="1647" y="1678"/>
                  </a:lnTo>
                  <a:lnTo>
                    <a:pt x="1649" y="1677"/>
                  </a:lnTo>
                  <a:lnTo>
                    <a:pt x="1657" y="1676"/>
                  </a:lnTo>
                  <a:lnTo>
                    <a:pt x="1667" y="1675"/>
                  </a:lnTo>
                  <a:lnTo>
                    <a:pt x="1671" y="1673"/>
                  </a:lnTo>
                  <a:lnTo>
                    <a:pt x="1674" y="1671"/>
                  </a:lnTo>
                  <a:lnTo>
                    <a:pt x="1678" y="1668"/>
                  </a:lnTo>
                  <a:lnTo>
                    <a:pt x="1680" y="1664"/>
                  </a:lnTo>
                  <a:lnTo>
                    <a:pt x="1684" y="1656"/>
                  </a:lnTo>
                  <a:lnTo>
                    <a:pt x="1687" y="1650"/>
                  </a:lnTo>
                  <a:lnTo>
                    <a:pt x="1691" y="1649"/>
                  </a:lnTo>
                  <a:lnTo>
                    <a:pt x="1693" y="1649"/>
                  </a:lnTo>
                  <a:lnTo>
                    <a:pt x="1697" y="1650"/>
                  </a:lnTo>
                  <a:lnTo>
                    <a:pt x="1701" y="1652"/>
                  </a:lnTo>
                  <a:lnTo>
                    <a:pt x="1705" y="1656"/>
                  </a:lnTo>
                  <a:lnTo>
                    <a:pt x="1709" y="1657"/>
                  </a:lnTo>
                  <a:lnTo>
                    <a:pt x="1712" y="1658"/>
                  </a:lnTo>
                  <a:lnTo>
                    <a:pt x="1716" y="1658"/>
                  </a:lnTo>
                  <a:lnTo>
                    <a:pt x="1718" y="1657"/>
                  </a:lnTo>
                  <a:lnTo>
                    <a:pt x="1720" y="1656"/>
                  </a:lnTo>
                  <a:lnTo>
                    <a:pt x="1722" y="1653"/>
                  </a:lnTo>
                  <a:lnTo>
                    <a:pt x="1724" y="1651"/>
                  </a:lnTo>
                  <a:lnTo>
                    <a:pt x="1729" y="1644"/>
                  </a:lnTo>
                  <a:lnTo>
                    <a:pt x="1731" y="1635"/>
                  </a:lnTo>
                  <a:lnTo>
                    <a:pt x="1731" y="1627"/>
                  </a:lnTo>
                  <a:lnTo>
                    <a:pt x="1731" y="1619"/>
                  </a:lnTo>
                  <a:lnTo>
                    <a:pt x="1729" y="1612"/>
                  </a:lnTo>
                  <a:lnTo>
                    <a:pt x="1728" y="1605"/>
                  </a:lnTo>
                  <a:lnTo>
                    <a:pt x="1729" y="1602"/>
                  </a:lnTo>
                  <a:lnTo>
                    <a:pt x="1730" y="1600"/>
                  </a:lnTo>
                  <a:lnTo>
                    <a:pt x="1732" y="1599"/>
                  </a:lnTo>
                  <a:lnTo>
                    <a:pt x="1737" y="1599"/>
                  </a:lnTo>
                  <a:lnTo>
                    <a:pt x="1741" y="1597"/>
                  </a:lnTo>
                  <a:lnTo>
                    <a:pt x="1744" y="1597"/>
                  </a:lnTo>
                  <a:lnTo>
                    <a:pt x="1748" y="1595"/>
                  </a:lnTo>
                  <a:lnTo>
                    <a:pt x="1749" y="1593"/>
                  </a:lnTo>
                  <a:lnTo>
                    <a:pt x="1753" y="1586"/>
                  </a:lnTo>
                  <a:lnTo>
                    <a:pt x="1753" y="1576"/>
                  </a:lnTo>
                  <a:lnTo>
                    <a:pt x="1753" y="1563"/>
                  </a:lnTo>
                  <a:lnTo>
                    <a:pt x="1753" y="1549"/>
                  </a:lnTo>
                  <a:lnTo>
                    <a:pt x="1754" y="1534"/>
                  </a:lnTo>
                  <a:lnTo>
                    <a:pt x="1756" y="1524"/>
                  </a:lnTo>
                  <a:lnTo>
                    <a:pt x="1761" y="1513"/>
                  </a:lnTo>
                  <a:lnTo>
                    <a:pt x="1764" y="1499"/>
                  </a:lnTo>
                  <a:lnTo>
                    <a:pt x="1768" y="1484"/>
                  </a:lnTo>
                  <a:lnTo>
                    <a:pt x="1769" y="1473"/>
                  </a:lnTo>
                  <a:lnTo>
                    <a:pt x="1768" y="1458"/>
                  </a:lnTo>
                  <a:lnTo>
                    <a:pt x="1767" y="1446"/>
                  </a:lnTo>
                  <a:lnTo>
                    <a:pt x="1766" y="1444"/>
                  </a:lnTo>
                  <a:lnTo>
                    <a:pt x="1766" y="1442"/>
                  </a:lnTo>
                  <a:lnTo>
                    <a:pt x="1764" y="1442"/>
                  </a:lnTo>
                  <a:lnTo>
                    <a:pt x="1763" y="1442"/>
                  </a:lnTo>
                  <a:lnTo>
                    <a:pt x="1758" y="1443"/>
                  </a:lnTo>
                  <a:lnTo>
                    <a:pt x="1750" y="144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6" name="PA_山西">
              <a:extLst>
                <a:ext uri="{FF2B5EF4-FFF2-40B4-BE49-F238E27FC236}">
                  <a16:creationId xmlns="" xmlns:a16="http://schemas.microsoft.com/office/drawing/2014/main" id="{A9C715AE-0351-44EC-B36A-C8CDBDB9E15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5519738" y="3081338"/>
              <a:ext cx="371475" cy="723900"/>
            </a:xfrm>
            <a:custGeom>
              <a:avLst/>
              <a:gdLst>
                <a:gd name="T0" fmla="*/ 4 w 1396"/>
                <a:gd name="T1" fmla="*/ 2572 h 2738"/>
                <a:gd name="T2" fmla="*/ 107 w 1396"/>
                <a:gd name="T3" fmla="*/ 2294 h 2738"/>
                <a:gd name="T4" fmla="*/ 76 w 1396"/>
                <a:gd name="T5" fmla="*/ 2117 h 2738"/>
                <a:gd name="T6" fmla="*/ 65 w 1396"/>
                <a:gd name="T7" fmla="*/ 1925 h 2738"/>
                <a:gd name="T8" fmla="*/ 56 w 1396"/>
                <a:gd name="T9" fmla="*/ 1806 h 2738"/>
                <a:gd name="T10" fmla="*/ 45 w 1396"/>
                <a:gd name="T11" fmla="*/ 1717 h 2738"/>
                <a:gd name="T12" fmla="*/ 136 w 1396"/>
                <a:gd name="T13" fmla="*/ 1551 h 2738"/>
                <a:gd name="T14" fmla="*/ 164 w 1396"/>
                <a:gd name="T15" fmla="*/ 1462 h 2738"/>
                <a:gd name="T16" fmla="*/ 149 w 1396"/>
                <a:gd name="T17" fmla="*/ 1362 h 2738"/>
                <a:gd name="T18" fmla="*/ 77 w 1396"/>
                <a:gd name="T19" fmla="*/ 1263 h 2738"/>
                <a:gd name="T20" fmla="*/ 90 w 1396"/>
                <a:gd name="T21" fmla="*/ 1128 h 2738"/>
                <a:gd name="T22" fmla="*/ 163 w 1396"/>
                <a:gd name="T23" fmla="*/ 1049 h 2738"/>
                <a:gd name="T24" fmla="*/ 222 w 1396"/>
                <a:gd name="T25" fmla="*/ 898 h 2738"/>
                <a:gd name="T26" fmla="*/ 251 w 1396"/>
                <a:gd name="T27" fmla="*/ 792 h 2738"/>
                <a:gd name="T28" fmla="*/ 326 w 1396"/>
                <a:gd name="T29" fmla="*/ 674 h 2738"/>
                <a:gd name="T30" fmla="*/ 264 w 1396"/>
                <a:gd name="T31" fmla="*/ 632 h 2738"/>
                <a:gd name="T32" fmla="*/ 363 w 1396"/>
                <a:gd name="T33" fmla="*/ 584 h 2738"/>
                <a:gd name="T34" fmla="*/ 385 w 1396"/>
                <a:gd name="T35" fmla="*/ 513 h 2738"/>
                <a:gd name="T36" fmla="*/ 541 w 1396"/>
                <a:gd name="T37" fmla="*/ 521 h 2738"/>
                <a:gd name="T38" fmla="*/ 625 w 1396"/>
                <a:gd name="T39" fmla="*/ 322 h 2738"/>
                <a:gd name="T40" fmla="*/ 775 w 1396"/>
                <a:gd name="T41" fmla="*/ 268 h 2738"/>
                <a:gd name="T42" fmla="*/ 877 w 1396"/>
                <a:gd name="T43" fmla="*/ 189 h 2738"/>
                <a:gd name="T44" fmla="*/ 1096 w 1396"/>
                <a:gd name="T45" fmla="*/ 164 h 2738"/>
                <a:gd name="T46" fmla="*/ 1218 w 1396"/>
                <a:gd name="T47" fmla="*/ 60 h 2738"/>
                <a:gd name="T48" fmla="*/ 1290 w 1396"/>
                <a:gd name="T49" fmla="*/ 78 h 2738"/>
                <a:gd name="T50" fmla="*/ 1355 w 1396"/>
                <a:gd name="T51" fmla="*/ 164 h 2738"/>
                <a:gd name="T52" fmla="*/ 1318 w 1396"/>
                <a:gd name="T53" fmla="*/ 216 h 2738"/>
                <a:gd name="T54" fmla="*/ 1236 w 1396"/>
                <a:gd name="T55" fmla="*/ 290 h 2738"/>
                <a:gd name="T56" fmla="*/ 1197 w 1396"/>
                <a:gd name="T57" fmla="*/ 317 h 2738"/>
                <a:gd name="T58" fmla="*/ 1249 w 1396"/>
                <a:gd name="T59" fmla="*/ 368 h 2738"/>
                <a:gd name="T60" fmla="*/ 1352 w 1396"/>
                <a:gd name="T61" fmla="*/ 456 h 2738"/>
                <a:gd name="T62" fmla="*/ 1387 w 1396"/>
                <a:gd name="T63" fmla="*/ 564 h 2738"/>
                <a:gd name="T64" fmla="*/ 1372 w 1396"/>
                <a:gd name="T65" fmla="*/ 687 h 2738"/>
                <a:gd name="T66" fmla="*/ 1314 w 1396"/>
                <a:gd name="T67" fmla="*/ 735 h 2738"/>
                <a:gd name="T68" fmla="*/ 1229 w 1396"/>
                <a:gd name="T69" fmla="*/ 715 h 2738"/>
                <a:gd name="T70" fmla="*/ 1176 w 1396"/>
                <a:gd name="T71" fmla="*/ 841 h 2738"/>
                <a:gd name="T72" fmla="*/ 1136 w 1396"/>
                <a:gd name="T73" fmla="*/ 922 h 2738"/>
                <a:gd name="T74" fmla="*/ 1091 w 1396"/>
                <a:gd name="T75" fmla="*/ 1018 h 2738"/>
                <a:gd name="T76" fmla="*/ 1131 w 1396"/>
                <a:gd name="T77" fmla="*/ 1126 h 2738"/>
                <a:gd name="T78" fmla="*/ 1189 w 1396"/>
                <a:gd name="T79" fmla="*/ 1145 h 2738"/>
                <a:gd name="T80" fmla="*/ 1234 w 1396"/>
                <a:gd name="T81" fmla="*/ 1276 h 2738"/>
                <a:gd name="T82" fmla="*/ 1253 w 1396"/>
                <a:gd name="T83" fmla="*/ 1336 h 2738"/>
                <a:gd name="T84" fmla="*/ 1278 w 1396"/>
                <a:gd name="T85" fmla="*/ 1444 h 2738"/>
                <a:gd name="T86" fmla="*/ 1184 w 1396"/>
                <a:gd name="T87" fmla="*/ 1615 h 2738"/>
                <a:gd name="T88" fmla="*/ 1157 w 1396"/>
                <a:gd name="T89" fmla="*/ 1717 h 2738"/>
                <a:gd name="T90" fmla="*/ 1097 w 1396"/>
                <a:gd name="T91" fmla="*/ 1796 h 2738"/>
                <a:gd name="T92" fmla="*/ 1150 w 1396"/>
                <a:gd name="T93" fmla="*/ 1888 h 2738"/>
                <a:gd name="T94" fmla="*/ 1170 w 1396"/>
                <a:gd name="T95" fmla="*/ 2048 h 2738"/>
                <a:gd name="T96" fmla="*/ 1157 w 1396"/>
                <a:gd name="T97" fmla="*/ 2114 h 2738"/>
                <a:gd name="T98" fmla="*/ 1148 w 1396"/>
                <a:gd name="T99" fmla="*/ 2199 h 2738"/>
                <a:gd name="T100" fmla="*/ 1092 w 1396"/>
                <a:gd name="T101" fmla="*/ 2320 h 2738"/>
                <a:gd name="T102" fmla="*/ 1039 w 1396"/>
                <a:gd name="T103" fmla="*/ 2349 h 2738"/>
                <a:gd name="T104" fmla="*/ 959 w 1396"/>
                <a:gd name="T105" fmla="*/ 2390 h 2738"/>
                <a:gd name="T106" fmla="*/ 892 w 1396"/>
                <a:gd name="T107" fmla="*/ 2430 h 2738"/>
                <a:gd name="T108" fmla="*/ 816 w 1396"/>
                <a:gd name="T109" fmla="*/ 2442 h 2738"/>
                <a:gd name="T110" fmla="*/ 661 w 1396"/>
                <a:gd name="T111" fmla="*/ 2430 h 2738"/>
                <a:gd name="T112" fmla="*/ 618 w 1396"/>
                <a:gd name="T113" fmla="*/ 2508 h 2738"/>
                <a:gd name="T114" fmla="*/ 541 w 1396"/>
                <a:gd name="T115" fmla="*/ 2525 h 2738"/>
                <a:gd name="T116" fmla="*/ 446 w 1396"/>
                <a:gd name="T117" fmla="*/ 2620 h 2738"/>
                <a:gd name="T118" fmla="*/ 266 w 1396"/>
                <a:gd name="T119" fmla="*/ 2676 h 2738"/>
                <a:gd name="T120" fmla="*/ 131 w 1396"/>
                <a:gd name="T121" fmla="*/ 2735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6" h="2738">
                  <a:moveTo>
                    <a:pt x="39" y="2738"/>
                  </a:moveTo>
                  <a:lnTo>
                    <a:pt x="33" y="2738"/>
                  </a:lnTo>
                  <a:lnTo>
                    <a:pt x="27" y="2736"/>
                  </a:lnTo>
                  <a:lnTo>
                    <a:pt x="21" y="2735"/>
                  </a:lnTo>
                  <a:lnTo>
                    <a:pt x="18" y="2731"/>
                  </a:lnTo>
                  <a:lnTo>
                    <a:pt x="13" y="2725"/>
                  </a:lnTo>
                  <a:lnTo>
                    <a:pt x="10" y="2719"/>
                  </a:lnTo>
                  <a:lnTo>
                    <a:pt x="7" y="2711"/>
                  </a:lnTo>
                  <a:lnTo>
                    <a:pt x="5" y="2704"/>
                  </a:lnTo>
                  <a:lnTo>
                    <a:pt x="1" y="2687"/>
                  </a:lnTo>
                  <a:lnTo>
                    <a:pt x="0" y="2673"/>
                  </a:lnTo>
                  <a:lnTo>
                    <a:pt x="0" y="2660"/>
                  </a:lnTo>
                  <a:lnTo>
                    <a:pt x="0" y="2642"/>
                  </a:lnTo>
                  <a:lnTo>
                    <a:pt x="0" y="2623"/>
                  </a:lnTo>
                  <a:lnTo>
                    <a:pt x="0" y="2605"/>
                  </a:lnTo>
                  <a:lnTo>
                    <a:pt x="1" y="2588"/>
                  </a:lnTo>
                  <a:lnTo>
                    <a:pt x="4" y="2572"/>
                  </a:lnTo>
                  <a:lnTo>
                    <a:pt x="7" y="2557"/>
                  </a:lnTo>
                  <a:lnTo>
                    <a:pt x="12" y="2544"/>
                  </a:lnTo>
                  <a:lnTo>
                    <a:pt x="18" y="2531"/>
                  </a:lnTo>
                  <a:lnTo>
                    <a:pt x="21" y="2518"/>
                  </a:lnTo>
                  <a:lnTo>
                    <a:pt x="24" y="2505"/>
                  </a:lnTo>
                  <a:lnTo>
                    <a:pt x="24" y="2493"/>
                  </a:lnTo>
                  <a:lnTo>
                    <a:pt x="26" y="2480"/>
                  </a:lnTo>
                  <a:lnTo>
                    <a:pt x="30" y="2465"/>
                  </a:lnTo>
                  <a:lnTo>
                    <a:pt x="35" y="2448"/>
                  </a:lnTo>
                  <a:lnTo>
                    <a:pt x="40" y="2435"/>
                  </a:lnTo>
                  <a:lnTo>
                    <a:pt x="49" y="2423"/>
                  </a:lnTo>
                  <a:lnTo>
                    <a:pt x="59" y="2408"/>
                  </a:lnTo>
                  <a:lnTo>
                    <a:pt x="71" y="2390"/>
                  </a:lnTo>
                  <a:lnTo>
                    <a:pt x="81" y="2371"/>
                  </a:lnTo>
                  <a:lnTo>
                    <a:pt x="90" y="2348"/>
                  </a:lnTo>
                  <a:lnTo>
                    <a:pt x="100" y="2320"/>
                  </a:lnTo>
                  <a:lnTo>
                    <a:pt x="107" y="2294"/>
                  </a:lnTo>
                  <a:lnTo>
                    <a:pt x="109" y="2276"/>
                  </a:lnTo>
                  <a:lnTo>
                    <a:pt x="108" y="2262"/>
                  </a:lnTo>
                  <a:lnTo>
                    <a:pt x="107" y="2240"/>
                  </a:lnTo>
                  <a:lnTo>
                    <a:pt x="105" y="2218"/>
                  </a:lnTo>
                  <a:lnTo>
                    <a:pt x="103" y="2200"/>
                  </a:lnTo>
                  <a:lnTo>
                    <a:pt x="102" y="2193"/>
                  </a:lnTo>
                  <a:lnTo>
                    <a:pt x="101" y="2188"/>
                  </a:lnTo>
                  <a:lnTo>
                    <a:pt x="100" y="2184"/>
                  </a:lnTo>
                  <a:lnTo>
                    <a:pt x="99" y="2181"/>
                  </a:lnTo>
                  <a:lnTo>
                    <a:pt x="94" y="2177"/>
                  </a:lnTo>
                  <a:lnTo>
                    <a:pt x="89" y="2174"/>
                  </a:lnTo>
                  <a:lnTo>
                    <a:pt x="84" y="2168"/>
                  </a:lnTo>
                  <a:lnTo>
                    <a:pt x="82" y="2158"/>
                  </a:lnTo>
                  <a:lnTo>
                    <a:pt x="81" y="2149"/>
                  </a:lnTo>
                  <a:lnTo>
                    <a:pt x="80" y="2137"/>
                  </a:lnTo>
                  <a:lnTo>
                    <a:pt x="78" y="2126"/>
                  </a:lnTo>
                  <a:lnTo>
                    <a:pt x="76" y="2117"/>
                  </a:lnTo>
                  <a:lnTo>
                    <a:pt x="73" y="2107"/>
                  </a:lnTo>
                  <a:lnTo>
                    <a:pt x="68" y="2094"/>
                  </a:lnTo>
                  <a:lnTo>
                    <a:pt x="64" y="2082"/>
                  </a:lnTo>
                  <a:lnTo>
                    <a:pt x="62" y="2069"/>
                  </a:lnTo>
                  <a:lnTo>
                    <a:pt x="59" y="2057"/>
                  </a:lnTo>
                  <a:lnTo>
                    <a:pt x="58" y="2043"/>
                  </a:lnTo>
                  <a:lnTo>
                    <a:pt x="59" y="2029"/>
                  </a:lnTo>
                  <a:lnTo>
                    <a:pt x="62" y="2013"/>
                  </a:lnTo>
                  <a:lnTo>
                    <a:pt x="65" y="1999"/>
                  </a:lnTo>
                  <a:lnTo>
                    <a:pt x="69" y="1986"/>
                  </a:lnTo>
                  <a:lnTo>
                    <a:pt x="70" y="1980"/>
                  </a:lnTo>
                  <a:lnTo>
                    <a:pt x="71" y="1973"/>
                  </a:lnTo>
                  <a:lnTo>
                    <a:pt x="71" y="1966"/>
                  </a:lnTo>
                  <a:lnTo>
                    <a:pt x="70" y="1960"/>
                  </a:lnTo>
                  <a:lnTo>
                    <a:pt x="69" y="1947"/>
                  </a:lnTo>
                  <a:lnTo>
                    <a:pt x="67" y="1935"/>
                  </a:lnTo>
                  <a:lnTo>
                    <a:pt x="65" y="1925"/>
                  </a:lnTo>
                  <a:lnTo>
                    <a:pt x="65" y="1916"/>
                  </a:lnTo>
                  <a:lnTo>
                    <a:pt x="68" y="1907"/>
                  </a:lnTo>
                  <a:lnTo>
                    <a:pt x="70" y="1898"/>
                  </a:lnTo>
                  <a:lnTo>
                    <a:pt x="73" y="1888"/>
                  </a:lnTo>
                  <a:lnTo>
                    <a:pt x="73" y="1876"/>
                  </a:lnTo>
                  <a:lnTo>
                    <a:pt x="71" y="1872"/>
                  </a:lnTo>
                  <a:lnTo>
                    <a:pt x="70" y="1866"/>
                  </a:lnTo>
                  <a:lnTo>
                    <a:pt x="68" y="1861"/>
                  </a:lnTo>
                  <a:lnTo>
                    <a:pt x="65" y="1856"/>
                  </a:lnTo>
                  <a:lnTo>
                    <a:pt x="61" y="1847"/>
                  </a:lnTo>
                  <a:lnTo>
                    <a:pt x="58" y="1838"/>
                  </a:lnTo>
                  <a:lnTo>
                    <a:pt x="58" y="1830"/>
                  </a:lnTo>
                  <a:lnTo>
                    <a:pt x="58" y="1821"/>
                  </a:lnTo>
                  <a:lnTo>
                    <a:pt x="59" y="1816"/>
                  </a:lnTo>
                  <a:lnTo>
                    <a:pt x="58" y="1812"/>
                  </a:lnTo>
                  <a:lnTo>
                    <a:pt x="57" y="1810"/>
                  </a:lnTo>
                  <a:lnTo>
                    <a:pt x="56" y="1806"/>
                  </a:lnTo>
                  <a:lnTo>
                    <a:pt x="51" y="1803"/>
                  </a:lnTo>
                  <a:lnTo>
                    <a:pt x="45" y="1799"/>
                  </a:lnTo>
                  <a:lnTo>
                    <a:pt x="43" y="1798"/>
                  </a:lnTo>
                  <a:lnTo>
                    <a:pt x="42" y="1796"/>
                  </a:lnTo>
                  <a:lnTo>
                    <a:pt x="40" y="1793"/>
                  </a:lnTo>
                  <a:lnTo>
                    <a:pt x="40" y="1791"/>
                  </a:lnTo>
                  <a:lnTo>
                    <a:pt x="42" y="1784"/>
                  </a:lnTo>
                  <a:lnTo>
                    <a:pt x="45" y="1777"/>
                  </a:lnTo>
                  <a:lnTo>
                    <a:pt x="48" y="1769"/>
                  </a:lnTo>
                  <a:lnTo>
                    <a:pt x="48" y="1762"/>
                  </a:lnTo>
                  <a:lnTo>
                    <a:pt x="45" y="1755"/>
                  </a:lnTo>
                  <a:lnTo>
                    <a:pt x="43" y="1749"/>
                  </a:lnTo>
                  <a:lnTo>
                    <a:pt x="40" y="1745"/>
                  </a:lnTo>
                  <a:lnTo>
                    <a:pt x="40" y="1740"/>
                  </a:lnTo>
                  <a:lnTo>
                    <a:pt x="42" y="1734"/>
                  </a:lnTo>
                  <a:lnTo>
                    <a:pt x="44" y="1727"/>
                  </a:lnTo>
                  <a:lnTo>
                    <a:pt x="45" y="1717"/>
                  </a:lnTo>
                  <a:lnTo>
                    <a:pt x="44" y="1710"/>
                  </a:lnTo>
                  <a:lnTo>
                    <a:pt x="43" y="1703"/>
                  </a:lnTo>
                  <a:lnTo>
                    <a:pt x="40" y="1696"/>
                  </a:lnTo>
                  <a:lnTo>
                    <a:pt x="38" y="1690"/>
                  </a:lnTo>
                  <a:lnTo>
                    <a:pt x="38" y="1684"/>
                  </a:lnTo>
                  <a:lnTo>
                    <a:pt x="40" y="1678"/>
                  </a:lnTo>
                  <a:lnTo>
                    <a:pt x="44" y="1672"/>
                  </a:lnTo>
                  <a:lnTo>
                    <a:pt x="50" y="1666"/>
                  </a:lnTo>
                  <a:lnTo>
                    <a:pt x="59" y="1657"/>
                  </a:lnTo>
                  <a:lnTo>
                    <a:pt x="70" y="1646"/>
                  </a:lnTo>
                  <a:lnTo>
                    <a:pt x="81" y="1635"/>
                  </a:lnTo>
                  <a:lnTo>
                    <a:pt x="90" y="1622"/>
                  </a:lnTo>
                  <a:lnTo>
                    <a:pt x="100" y="1608"/>
                  </a:lnTo>
                  <a:lnTo>
                    <a:pt x="108" y="1595"/>
                  </a:lnTo>
                  <a:lnTo>
                    <a:pt x="114" y="1584"/>
                  </a:lnTo>
                  <a:lnTo>
                    <a:pt x="126" y="1567"/>
                  </a:lnTo>
                  <a:lnTo>
                    <a:pt x="136" y="1551"/>
                  </a:lnTo>
                  <a:lnTo>
                    <a:pt x="137" y="1542"/>
                  </a:lnTo>
                  <a:lnTo>
                    <a:pt x="136" y="1537"/>
                  </a:lnTo>
                  <a:lnTo>
                    <a:pt x="133" y="1532"/>
                  </a:lnTo>
                  <a:lnTo>
                    <a:pt x="128" y="1527"/>
                  </a:lnTo>
                  <a:lnTo>
                    <a:pt x="125" y="1520"/>
                  </a:lnTo>
                  <a:lnTo>
                    <a:pt x="121" y="1514"/>
                  </a:lnTo>
                  <a:lnTo>
                    <a:pt x="119" y="1507"/>
                  </a:lnTo>
                  <a:lnTo>
                    <a:pt x="119" y="1501"/>
                  </a:lnTo>
                  <a:lnTo>
                    <a:pt x="120" y="1498"/>
                  </a:lnTo>
                  <a:lnTo>
                    <a:pt x="121" y="1496"/>
                  </a:lnTo>
                  <a:lnTo>
                    <a:pt x="125" y="1495"/>
                  </a:lnTo>
                  <a:lnTo>
                    <a:pt x="127" y="1493"/>
                  </a:lnTo>
                  <a:lnTo>
                    <a:pt x="136" y="1488"/>
                  </a:lnTo>
                  <a:lnTo>
                    <a:pt x="145" y="1482"/>
                  </a:lnTo>
                  <a:lnTo>
                    <a:pt x="155" y="1475"/>
                  </a:lnTo>
                  <a:lnTo>
                    <a:pt x="162" y="1466"/>
                  </a:lnTo>
                  <a:lnTo>
                    <a:pt x="164" y="1462"/>
                  </a:lnTo>
                  <a:lnTo>
                    <a:pt x="166" y="1457"/>
                  </a:lnTo>
                  <a:lnTo>
                    <a:pt x="169" y="1452"/>
                  </a:lnTo>
                  <a:lnTo>
                    <a:pt x="170" y="1447"/>
                  </a:lnTo>
                  <a:lnTo>
                    <a:pt x="171" y="1437"/>
                  </a:lnTo>
                  <a:lnTo>
                    <a:pt x="171" y="1426"/>
                  </a:lnTo>
                  <a:lnTo>
                    <a:pt x="170" y="1415"/>
                  </a:lnTo>
                  <a:lnTo>
                    <a:pt x="169" y="1405"/>
                  </a:lnTo>
                  <a:lnTo>
                    <a:pt x="168" y="1399"/>
                  </a:lnTo>
                  <a:lnTo>
                    <a:pt x="165" y="1395"/>
                  </a:lnTo>
                  <a:lnTo>
                    <a:pt x="163" y="1391"/>
                  </a:lnTo>
                  <a:lnTo>
                    <a:pt x="161" y="1388"/>
                  </a:lnTo>
                  <a:lnTo>
                    <a:pt x="156" y="1383"/>
                  </a:lnTo>
                  <a:lnTo>
                    <a:pt x="151" y="1380"/>
                  </a:lnTo>
                  <a:lnTo>
                    <a:pt x="147" y="1376"/>
                  </a:lnTo>
                  <a:lnTo>
                    <a:pt x="145" y="1371"/>
                  </a:lnTo>
                  <a:lnTo>
                    <a:pt x="146" y="1368"/>
                  </a:lnTo>
                  <a:lnTo>
                    <a:pt x="149" y="1362"/>
                  </a:lnTo>
                  <a:lnTo>
                    <a:pt x="150" y="1358"/>
                  </a:lnTo>
                  <a:lnTo>
                    <a:pt x="151" y="1355"/>
                  </a:lnTo>
                  <a:lnTo>
                    <a:pt x="150" y="1352"/>
                  </a:lnTo>
                  <a:lnTo>
                    <a:pt x="150" y="1349"/>
                  </a:lnTo>
                  <a:lnTo>
                    <a:pt x="146" y="1344"/>
                  </a:lnTo>
                  <a:lnTo>
                    <a:pt x="143" y="1342"/>
                  </a:lnTo>
                  <a:lnTo>
                    <a:pt x="138" y="1339"/>
                  </a:lnTo>
                  <a:lnTo>
                    <a:pt x="133" y="1338"/>
                  </a:lnTo>
                  <a:lnTo>
                    <a:pt x="128" y="1334"/>
                  </a:lnTo>
                  <a:lnTo>
                    <a:pt x="125" y="1328"/>
                  </a:lnTo>
                  <a:lnTo>
                    <a:pt x="119" y="1313"/>
                  </a:lnTo>
                  <a:lnTo>
                    <a:pt x="111" y="1295"/>
                  </a:lnTo>
                  <a:lnTo>
                    <a:pt x="105" y="1287"/>
                  </a:lnTo>
                  <a:lnTo>
                    <a:pt x="96" y="1279"/>
                  </a:lnTo>
                  <a:lnTo>
                    <a:pt x="88" y="1273"/>
                  </a:lnTo>
                  <a:lnTo>
                    <a:pt x="81" y="1267"/>
                  </a:lnTo>
                  <a:lnTo>
                    <a:pt x="77" y="1263"/>
                  </a:lnTo>
                  <a:lnTo>
                    <a:pt x="75" y="1261"/>
                  </a:lnTo>
                  <a:lnTo>
                    <a:pt x="74" y="1257"/>
                  </a:lnTo>
                  <a:lnTo>
                    <a:pt x="73" y="1254"/>
                  </a:lnTo>
                  <a:lnTo>
                    <a:pt x="73" y="1245"/>
                  </a:lnTo>
                  <a:lnTo>
                    <a:pt x="73" y="1236"/>
                  </a:lnTo>
                  <a:lnTo>
                    <a:pt x="74" y="1223"/>
                  </a:lnTo>
                  <a:lnTo>
                    <a:pt x="75" y="1208"/>
                  </a:lnTo>
                  <a:lnTo>
                    <a:pt x="75" y="1193"/>
                  </a:lnTo>
                  <a:lnTo>
                    <a:pt x="74" y="1181"/>
                  </a:lnTo>
                  <a:lnTo>
                    <a:pt x="74" y="1172"/>
                  </a:lnTo>
                  <a:lnTo>
                    <a:pt x="75" y="1164"/>
                  </a:lnTo>
                  <a:lnTo>
                    <a:pt x="78" y="1157"/>
                  </a:lnTo>
                  <a:lnTo>
                    <a:pt x="82" y="1151"/>
                  </a:lnTo>
                  <a:lnTo>
                    <a:pt x="86" y="1147"/>
                  </a:lnTo>
                  <a:lnTo>
                    <a:pt x="88" y="1141"/>
                  </a:lnTo>
                  <a:lnTo>
                    <a:pt x="89" y="1135"/>
                  </a:lnTo>
                  <a:lnTo>
                    <a:pt x="90" y="1128"/>
                  </a:lnTo>
                  <a:lnTo>
                    <a:pt x="90" y="1124"/>
                  </a:lnTo>
                  <a:lnTo>
                    <a:pt x="92" y="1120"/>
                  </a:lnTo>
                  <a:lnTo>
                    <a:pt x="93" y="1118"/>
                  </a:lnTo>
                  <a:lnTo>
                    <a:pt x="95" y="1116"/>
                  </a:lnTo>
                  <a:lnTo>
                    <a:pt x="101" y="1112"/>
                  </a:lnTo>
                  <a:lnTo>
                    <a:pt x="108" y="1111"/>
                  </a:lnTo>
                  <a:lnTo>
                    <a:pt x="117" y="1109"/>
                  </a:lnTo>
                  <a:lnTo>
                    <a:pt x="122" y="1105"/>
                  </a:lnTo>
                  <a:lnTo>
                    <a:pt x="130" y="1100"/>
                  </a:lnTo>
                  <a:lnTo>
                    <a:pt x="136" y="1094"/>
                  </a:lnTo>
                  <a:lnTo>
                    <a:pt x="141" y="1087"/>
                  </a:lnTo>
                  <a:lnTo>
                    <a:pt x="149" y="1078"/>
                  </a:lnTo>
                  <a:lnTo>
                    <a:pt x="153" y="1068"/>
                  </a:lnTo>
                  <a:lnTo>
                    <a:pt x="156" y="1061"/>
                  </a:lnTo>
                  <a:lnTo>
                    <a:pt x="157" y="1056"/>
                  </a:lnTo>
                  <a:lnTo>
                    <a:pt x="159" y="1053"/>
                  </a:lnTo>
                  <a:lnTo>
                    <a:pt x="163" y="1049"/>
                  </a:lnTo>
                  <a:lnTo>
                    <a:pt x="168" y="1048"/>
                  </a:lnTo>
                  <a:lnTo>
                    <a:pt x="172" y="1047"/>
                  </a:lnTo>
                  <a:lnTo>
                    <a:pt x="177" y="1044"/>
                  </a:lnTo>
                  <a:lnTo>
                    <a:pt x="183" y="1041"/>
                  </a:lnTo>
                  <a:lnTo>
                    <a:pt x="189" y="1033"/>
                  </a:lnTo>
                  <a:lnTo>
                    <a:pt x="194" y="1024"/>
                  </a:lnTo>
                  <a:lnTo>
                    <a:pt x="197" y="1015"/>
                  </a:lnTo>
                  <a:lnTo>
                    <a:pt x="199" y="1006"/>
                  </a:lnTo>
                  <a:lnTo>
                    <a:pt x="199" y="996"/>
                  </a:lnTo>
                  <a:lnTo>
                    <a:pt x="200" y="984"/>
                  </a:lnTo>
                  <a:lnTo>
                    <a:pt x="201" y="970"/>
                  </a:lnTo>
                  <a:lnTo>
                    <a:pt x="204" y="956"/>
                  </a:lnTo>
                  <a:lnTo>
                    <a:pt x="209" y="943"/>
                  </a:lnTo>
                  <a:lnTo>
                    <a:pt x="213" y="933"/>
                  </a:lnTo>
                  <a:lnTo>
                    <a:pt x="216" y="922"/>
                  </a:lnTo>
                  <a:lnTo>
                    <a:pt x="219" y="911"/>
                  </a:lnTo>
                  <a:lnTo>
                    <a:pt x="222" y="898"/>
                  </a:lnTo>
                  <a:lnTo>
                    <a:pt x="226" y="886"/>
                  </a:lnTo>
                  <a:lnTo>
                    <a:pt x="233" y="876"/>
                  </a:lnTo>
                  <a:lnTo>
                    <a:pt x="239" y="866"/>
                  </a:lnTo>
                  <a:lnTo>
                    <a:pt x="244" y="857"/>
                  </a:lnTo>
                  <a:lnTo>
                    <a:pt x="245" y="852"/>
                  </a:lnTo>
                  <a:lnTo>
                    <a:pt x="246" y="847"/>
                  </a:lnTo>
                  <a:lnTo>
                    <a:pt x="246" y="842"/>
                  </a:lnTo>
                  <a:lnTo>
                    <a:pt x="245" y="836"/>
                  </a:lnTo>
                  <a:lnTo>
                    <a:pt x="243" y="827"/>
                  </a:lnTo>
                  <a:lnTo>
                    <a:pt x="240" y="819"/>
                  </a:lnTo>
                  <a:lnTo>
                    <a:pt x="238" y="811"/>
                  </a:lnTo>
                  <a:lnTo>
                    <a:pt x="237" y="806"/>
                  </a:lnTo>
                  <a:lnTo>
                    <a:pt x="238" y="803"/>
                  </a:lnTo>
                  <a:lnTo>
                    <a:pt x="239" y="801"/>
                  </a:lnTo>
                  <a:lnTo>
                    <a:pt x="240" y="798"/>
                  </a:lnTo>
                  <a:lnTo>
                    <a:pt x="243" y="797"/>
                  </a:lnTo>
                  <a:lnTo>
                    <a:pt x="251" y="792"/>
                  </a:lnTo>
                  <a:lnTo>
                    <a:pt x="262" y="787"/>
                  </a:lnTo>
                  <a:lnTo>
                    <a:pt x="271" y="781"/>
                  </a:lnTo>
                  <a:lnTo>
                    <a:pt x="278" y="773"/>
                  </a:lnTo>
                  <a:lnTo>
                    <a:pt x="283" y="767"/>
                  </a:lnTo>
                  <a:lnTo>
                    <a:pt x="287" y="758"/>
                  </a:lnTo>
                  <a:lnTo>
                    <a:pt x="288" y="748"/>
                  </a:lnTo>
                  <a:lnTo>
                    <a:pt x="289" y="738"/>
                  </a:lnTo>
                  <a:lnTo>
                    <a:pt x="290" y="727"/>
                  </a:lnTo>
                  <a:lnTo>
                    <a:pt x="291" y="715"/>
                  </a:lnTo>
                  <a:lnTo>
                    <a:pt x="295" y="703"/>
                  </a:lnTo>
                  <a:lnTo>
                    <a:pt x="300" y="691"/>
                  </a:lnTo>
                  <a:lnTo>
                    <a:pt x="302" y="687"/>
                  </a:lnTo>
                  <a:lnTo>
                    <a:pt x="306" y="683"/>
                  </a:lnTo>
                  <a:lnTo>
                    <a:pt x="309" y="681"/>
                  </a:lnTo>
                  <a:lnTo>
                    <a:pt x="313" y="680"/>
                  </a:lnTo>
                  <a:lnTo>
                    <a:pt x="320" y="677"/>
                  </a:lnTo>
                  <a:lnTo>
                    <a:pt x="326" y="674"/>
                  </a:lnTo>
                  <a:lnTo>
                    <a:pt x="328" y="671"/>
                  </a:lnTo>
                  <a:lnTo>
                    <a:pt x="329" y="669"/>
                  </a:lnTo>
                  <a:lnTo>
                    <a:pt x="329" y="665"/>
                  </a:lnTo>
                  <a:lnTo>
                    <a:pt x="329" y="662"/>
                  </a:lnTo>
                  <a:lnTo>
                    <a:pt x="326" y="653"/>
                  </a:lnTo>
                  <a:lnTo>
                    <a:pt x="321" y="646"/>
                  </a:lnTo>
                  <a:lnTo>
                    <a:pt x="316" y="641"/>
                  </a:lnTo>
                  <a:lnTo>
                    <a:pt x="311" y="639"/>
                  </a:lnTo>
                  <a:lnTo>
                    <a:pt x="306" y="638"/>
                  </a:lnTo>
                  <a:lnTo>
                    <a:pt x="297" y="638"/>
                  </a:lnTo>
                  <a:lnTo>
                    <a:pt x="288" y="639"/>
                  </a:lnTo>
                  <a:lnTo>
                    <a:pt x="278" y="640"/>
                  </a:lnTo>
                  <a:lnTo>
                    <a:pt x="273" y="639"/>
                  </a:lnTo>
                  <a:lnTo>
                    <a:pt x="270" y="639"/>
                  </a:lnTo>
                  <a:lnTo>
                    <a:pt x="267" y="638"/>
                  </a:lnTo>
                  <a:lnTo>
                    <a:pt x="265" y="636"/>
                  </a:lnTo>
                  <a:lnTo>
                    <a:pt x="264" y="632"/>
                  </a:lnTo>
                  <a:lnTo>
                    <a:pt x="264" y="628"/>
                  </a:lnTo>
                  <a:lnTo>
                    <a:pt x="266" y="626"/>
                  </a:lnTo>
                  <a:lnTo>
                    <a:pt x="267" y="625"/>
                  </a:lnTo>
                  <a:lnTo>
                    <a:pt x="273" y="620"/>
                  </a:lnTo>
                  <a:lnTo>
                    <a:pt x="279" y="615"/>
                  </a:lnTo>
                  <a:lnTo>
                    <a:pt x="292" y="613"/>
                  </a:lnTo>
                  <a:lnTo>
                    <a:pt x="307" y="612"/>
                  </a:lnTo>
                  <a:lnTo>
                    <a:pt x="322" y="612"/>
                  </a:lnTo>
                  <a:lnTo>
                    <a:pt x="336" y="612"/>
                  </a:lnTo>
                  <a:lnTo>
                    <a:pt x="342" y="612"/>
                  </a:lnTo>
                  <a:lnTo>
                    <a:pt x="347" y="612"/>
                  </a:lnTo>
                  <a:lnTo>
                    <a:pt x="351" y="611"/>
                  </a:lnTo>
                  <a:lnTo>
                    <a:pt x="353" y="609"/>
                  </a:lnTo>
                  <a:lnTo>
                    <a:pt x="355" y="605"/>
                  </a:lnTo>
                  <a:lnTo>
                    <a:pt x="358" y="596"/>
                  </a:lnTo>
                  <a:lnTo>
                    <a:pt x="360" y="589"/>
                  </a:lnTo>
                  <a:lnTo>
                    <a:pt x="363" y="584"/>
                  </a:lnTo>
                  <a:lnTo>
                    <a:pt x="367" y="581"/>
                  </a:lnTo>
                  <a:lnTo>
                    <a:pt x="373" y="577"/>
                  </a:lnTo>
                  <a:lnTo>
                    <a:pt x="376" y="575"/>
                  </a:lnTo>
                  <a:lnTo>
                    <a:pt x="378" y="573"/>
                  </a:lnTo>
                  <a:lnTo>
                    <a:pt x="380" y="570"/>
                  </a:lnTo>
                  <a:lnTo>
                    <a:pt x="382" y="567"/>
                  </a:lnTo>
                  <a:lnTo>
                    <a:pt x="383" y="561"/>
                  </a:lnTo>
                  <a:lnTo>
                    <a:pt x="383" y="554"/>
                  </a:lnTo>
                  <a:lnTo>
                    <a:pt x="380" y="542"/>
                  </a:lnTo>
                  <a:lnTo>
                    <a:pt x="379" y="535"/>
                  </a:lnTo>
                  <a:lnTo>
                    <a:pt x="379" y="530"/>
                  </a:lnTo>
                  <a:lnTo>
                    <a:pt x="377" y="524"/>
                  </a:lnTo>
                  <a:lnTo>
                    <a:pt x="377" y="520"/>
                  </a:lnTo>
                  <a:lnTo>
                    <a:pt x="377" y="518"/>
                  </a:lnTo>
                  <a:lnTo>
                    <a:pt x="378" y="516"/>
                  </a:lnTo>
                  <a:lnTo>
                    <a:pt x="380" y="513"/>
                  </a:lnTo>
                  <a:lnTo>
                    <a:pt x="385" y="513"/>
                  </a:lnTo>
                  <a:lnTo>
                    <a:pt x="392" y="513"/>
                  </a:lnTo>
                  <a:lnTo>
                    <a:pt x="401" y="514"/>
                  </a:lnTo>
                  <a:lnTo>
                    <a:pt x="410" y="517"/>
                  </a:lnTo>
                  <a:lnTo>
                    <a:pt x="432" y="521"/>
                  </a:lnTo>
                  <a:lnTo>
                    <a:pt x="452" y="526"/>
                  </a:lnTo>
                  <a:lnTo>
                    <a:pt x="462" y="526"/>
                  </a:lnTo>
                  <a:lnTo>
                    <a:pt x="474" y="525"/>
                  </a:lnTo>
                  <a:lnTo>
                    <a:pt x="480" y="525"/>
                  </a:lnTo>
                  <a:lnTo>
                    <a:pt x="486" y="525"/>
                  </a:lnTo>
                  <a:lnTo>
                    <a:pt x="492" y="526"/>
                  </a:lnTo>
                  <a:lnTo>
                    <a:pt x="497" y="529"/>
                  </a:lnTo>
                  <a:lnTo>
                    <a:pt x="504" y="529"/>
                  </a:lnTo>
                  <a:lnTo>
                    <a:pt x="514" y="527"/>
                  </a:lnTo>
                  <a:lnTo>
                    <a:pt x="524" y="525"/>
                  </a:lnTo>
                  <a:lnTo>
                    <a:pt x="531" y="524"/>
                  </a:lnTo>
                  <a:lnTo>
                    <a:pt x="536" y="524"/>
                  </a:lnTo>
                  <a:lnTo>
                    <a:pt x="541" y="521"/>
                  </a:lnTo>
                  <a:lnTo>
                    <a:pt x="546" y="520"/>
                  </a:lnTo>
                  <a:lnTo>
                    <a:pt x="549" y="517"/>
                  </a:lnTo>
                  <a:lnTo>
                    <a:pt x="552" y="513"/>
                  </a:lnTo>
                  <a:lnTo>
                    <a:pt x="555" y="510"/>
                  </a:lnTo>
                  <a:lnTo>
                    <a:pt x="556" y="505"/>
                  </a:lnTo>
                  <a:lnTo>
                    <a:pt x="558" y="500"/>
                  </a:lnTo>
                  <a:lnTo>
                    <a:pt x="560" y="488"/>
                  </a:lnTo>
                  <a:lnTo>
                    <a:pt x="565" y="477"/>
                  </a:lnTo>
                  <a:lnTo>
                    <a:pt x="568" y="469"/>
                  </a:lnTo>
                  <a:lnTo>
                    <a:pt x="571" y="462"/>
                  </a:lnTo>
                  <a:lnTo>
                    <a:pt x="573" y="450"/>
                  </a:lnTo>
                  <a:lnTo>
                    <a:pt x="578" y="437"/>
                  </a:lnTo>
                  <a:lnTo>
                    <a:pt x="581" y="425"/>
                  </a:lnTo>
                  <a:lnTo>
                    <a:pt x="586" y="413"/>
                  </a:lnTo>
                  <a:lnTo>
                    <a:pt x="596" y="388"/>
                  </a:lnTo>
                  <a:lnTo>
                    <a:pt x="610" y="355"/>
                  </a:lnTo>
                  <a:lnTo>
                    <a:pt x="625" y="322"/>
                  </a:lnTo>
                  <a:lnTo>
                    <a:pt x="637" y="294"/>
                  </a:lnTo>
                  <a:lnTo>
                    <a:pt x="646" y="271"/>
                  </a:lnTo>
                  <a:lnTo>
                    <a:pt x="655" y="247"/>
                  </a:lnTo>
                  <a:lnTo>
                    <a:pt x="661" y="237"/>
                  </a:lnTo>
                  <a:lnTo>
                    <a:pt x="668" y="229"/>
                  </a:lnTo>
                  <a:lnTo>
                    <a:pt x="673" y="225"/>
                  </a:lnTo>
                  <a:lnTo>
                    <a:pt x="676" y="223"/>
                  </a:lnTo>
                  <a:lnTo>
                    <a:pt x="682" y="221"/>
                  </a:lnTo>
                  <a:lnTo>
                    <a:pt x="688" y="220"/>
                  </a:lnTo>
                  <a:lnTo>
                    <a:pt x="694" y="220"/>
                  </a:lnTo>
                  <a:lnTo>
                    <a:pt x="700" y="221"/>
                  </a:lnTo>
                  <a:lnTo>
                    <a:pt x="706" y="222"/>
                  </a:lnTo>
                  <a:lnTo>
                    <a:pt x="713" y="224"/>
                  </a:lnTo>
                  <a:lnTo>
                    <a:pt x="725" y="230"/>
                  </a:lnTo>
                  <a:lnTo>
                    <a:pt x="737" y="237"/>
                  </a:lnTo>
                  <a:lnTo>
                    <a:pt x="758" y="254"/>
                  </a:lnTo>
                  <a:lnTo>
                    <a:pt x="775" y="268"/>
                  </a:lnTo>
                  <a:lnTo>
                    <a:pt x="779" y="271"/>
                  </a:lnTo>
                  <a:lnTo>
                    <a:pt x="782" y="273"/>
                  </a:lnTo>
                  <a:lnTo>
                    <a:pt x="787" y="274"/>
                  </a:lnTo>
                  <a:lnTo>
                    <a:pt x="792" y="274"/>
                  </a:lnTo>
                  <a:lnTo>
                    <a:pt x="801" y="274"/>
                  </a:lnTo>
                  <a:lnTo>
                    <a:pt x="811" y="272"/>
                  </a:lnTo>
                  <a:lnTo>
                    <a:pt x="820" y="268"/>
                  </a:lnTo>
                  <a:lnTo>
                    <a:pt x="829" y="262"/>
                  </a:lnTo>
                  <a:lnTo>
                    <a:pt x="836" y="255"/>
                  </a:lnTo>
                  <a:lnTo>
                    <a:pt x="840" y="248"/>
                  </a:lnTo>
                  <a:lnTo>
                    <a:pt x="846" y="229"/>
                  </a:lnTo>
                  <a:lnTo>
                    <a:pt x="856" y="210"/>
                  </a:lnTo>
                  <a:lnTo>
                    <a:pt x="858" y="205"/>
                  </a:lnTo>
                  <a:lnTo>
                    <a:pt x="862" y="201"/>
                  </a:lnTo>
                  <a:lnTo>
                    <a:pt x="867" y="196"/>
                  </a:lnTo>
                  <a:lnTo>
                    <a:pt x="871" y="192"/>
                  </a:lnTo>
                  <a:lnTo>
                    <a:pt x="877" y="189"/>
                  </a:lnTo>
                  <a:lnTo>
                    <a:pt x="884" y="185"/>
                  </a:lnTo>
                  <a:lnTo>
                    <a:pt x="893" y="183"/>
                  </a:lnTo>
                  <a:lnTo>
                    <a:pt x="901" y="180"/>
                  </a:lnTo>
                  <a:lnTo>
                    <a:pt x="919" y="178"/>
                  </a:lnTo>
                  <a:lnTo>
                    <a:pt x="932" y="177"/>
                  </a:lnTo>
                  <a:lnTo>
                    <a:pt x="944" y="177"/>
                  </a:lnTo>
                  <a:lnTo>
                    <a:pt x="953" y="178"/>
                  </a:lnTo>
                  <a:lnTo>
                    <a:pt x="974" y="180"/>
                  </a:lnTo>
                  <a:lnTo>
                    <a:pt x="1000" y="183"/>
                  </a:lnTo>
                  <a:lnTo>
                    <a:pt x="1019" y="184"/>
                  </a:lnTo>
                  <a:lnTo>
                    <a:pt x="1038" y="185"/>
                  </a:lnTo>
                  <a:lnTo>
                    <a:pt x="1047" y="185"/>
                  </a:lnTo>
                  <a:lnTo>
                    <a:pt x="1056" y="185"/>
                  </a:lnTo>
                  <a:lnTo>
                    <a:pt x="1064" y="184"/>
                  </a:lnTo>
                  <a:lnTo>
                    <a:pt x="1071" y="183"/>
                  </a:lnTo>
                  <a:lnTo>
                    <a:pt x="1084" y="174"/>
                  </a:lnTo>
                  <a:lnTo>
                    <a:pt x="1096" y="164"/>
                  </a:lnTo>
                  <a:lnTo>
                    <a:pt x="1100" y="160"/>
                  </a:lnTo>
                  <a:lnTo>
                    <a:pt x="1104" y="155"/>
                  </a:lnTo>
                  <a:lnTo>
                    <a:pt x="1108" y="148"/>
                  </a:lnTo>
                  <a:lnTo>
                    <a:pt x="1112" y="140"/>
                  </a:lnTo>
                  <a:lnTo>
                    <a:pt x="1116" y="133"/>
                  </a:lnTo>
                  <a:lnTo>
                    <a:pt x="1121" y="126"/>
                  </a:lnTo>
                  <a:lnTo>
                    <a:pt x="1125" y="120"/>
                  </a:lnTo>
                  <a:lnTo>
                    <a:pt x="1129" y="117"/>
                  </a:lnTo>
                  <a:lnTo>
                    <a:pt x="1145" y="116"/>
                  </a:lnTo>
                  <a:lnTo>
                    <a:pt x="1161" y="117"/>
                  </a:lnTo>
                  <a:lnTo>
                    <a:pt x="1170" y="116"/>
                  </a:lnTo>
                  <a:lnTo>
                    <a:pt x="1178" y="114"/>
                  </a:lnTo>
                  <a:lnTo>
                    <a:pt x="1185" y="108"/>
                  </a:lnTo>
                  <a:lnTo>
                    <a:pt x="1191" y="102"/>
                  </a:lnTo>
                  <a:lnTo>
                    <a:pt x="1203" y="89"/>
                  </a:lnTo>
                  <a:lnTo>
                    <a:pt x="1213" y="72"/>
                  </a:lnTo>
                  <a:lnTo>
                    <a:pt x="1218" y="60"/>
                  </a:lnTo>
                  <a:lnTo>
                    <a:pt x="1222" y="48"/>
                  </a:lnTo>
                  <a:lnTo>
                    <a:pt x="1226" y="37"/>
                  </a:lnTo>
                  <a:lnTo>
                    <a:pt x="1229" y="25"/>
                  </a:lnTo>
                  <a:lnTo>
                    <a:pt x="1232" y="15"/>
                  </a:lnTo>
                  <a:lnTo>
                    <a:pt x="1235" y="8"/>
                  </a:lnTo>
                  <a:lnTo>
                    <a:pt x="1238" y="4"/>
                  </a:lnTo>
                  <a:lnTo>
                    <a:pt x="1239" y="1"/>
                  </a:lnTo>
                  <a:lnTo>
                    <a:pt x="1240" y="0"/>
                  </a:lnTo>
                  <a:lnTo>
                    <a:pt x="1241" y="1"/>
                  </a:lnTo>
                  <a:lnTo>
                    <a:pt x="1243" y="8"/>
                  </a:lnTo>
                  <a:lnTo>
                    <a:pt x="1251" y="22"/>
                  </a:lnTo>
                  <a:lnTo>
                    <a:pt x="1259" y="35"/>
                  </a:lnTo>
                  <a:lnTo>
                    <a:pt x="1268" y="45"/>
                  </a:lnTo>
                  <a:lnTo>
                    <a:pt x="1277" y="54"/>
                  </a:lnTo>
                  <a:lnTo>
                    <a:pt x="1284" y="65"/>
                  </a:lnTo>
                  <a:lnTo>
                    <a:pt x="1287" y="71"/>
                  </a:lnTo>
                  <a:lnTo>
                    <a:pt x="1290" y="78"/>
                  </a:lnTo>
                  <a:lnTo>
                    <a:pt x="1292" y="85"/>
                  </a:lnTo>
                  <a:lnTo>
                    <a:pt x="1293" y="92"/>
                  </a:lnTo>
                  <a:lnTo>
                    <a:pt x="1296" y="110"/>
                  </a:lnTo>
                  <a:lnTo>
                    <a:pt x="1298" y="127"/>
                  </a:lnTo>
                  <a:lnTo>
                    <a:pt x="1299" y="135"/>
                  </a:lnTo>
                  <a:lnTo>
                    <a:pt x="1302" y="142"/>
                  </a:lnTo>
                  <a:lnTo>
                    <a:pt x="1303" y="148"/>
                  </a:lnTo>
                  <a:lnTo>
                    <a:pt x="1306" y="153"/>
                  </a:lnTo>
                  <a:lnTo>
                    <a:pt x="1310" y="157"/>
                  </a:lnTo>
                  <a:lnTo>
                    <a:pt x="1314" y="160"/>
                  </a:lnTo>
                  <a:lnTo>
                    <a:pt x="1320" y="162"/>
                  </a:lnTo>
                  <a:lnTo>
                    <a:pt x="1325" y="165"/>
                  </a:lnTo>
                  <a:lnTo>
                    <a:pt x="1331" y="166"/>
                  </a:lnTo>
                  <a:lnTo>
                    <a:pt x="1337" y="167"/>
                  </a:lnTo>
                  <a:lnTo>
                    <a:pt x="1342" y="167"/>
                  </a:lnTo>
                  <a:lnTo>
                    <a:pt x="1347" y="166"/>
                  </a:lnTo>
                  <a:lnTo>
                    <a:pt x="1355" y="164"/>
                  </a:lnTo>
                  <a:lnTo>
                    <a:pt x="1364" y="161"/>
                  </a:lnTo>
                  <a:lnTo>
                    <a:pt x="1368" y="161"/>
                  </a:lnTo>
                  <a:lnTo>
                    <a:pt x="1372" y="161"/>
                  </a:lnTo>
                  <a:lnTo>
                    <a:pt x="1374" y="162"/>
                  </a:lnTo>
                  <a:lnTo>
                    <a:pt x="1377" y="165"/>
                  </a:lnTo>
                  <a:lnTo>
                    <a:pt x="1379" y="167"/>
                  </a:lnTo>
                  <a:lnTo>
                    <a:pt x="1380" y="171"/>
                  </a:lnTo>
                  <a:lnTo>
                    <a:pt x="1380" y="174"/>
                  </a:lnTo>
                  <a:lnTo>
                    <a:pt x="1380" y="178"/>
                  </a:lnTo>
                  <a:lnTo>
                    <a:pt x="1378" y="185"/>
                  </a:lnTo>
                  <a:lnTo>
                    <a:pt x="1372" y="193"/>
                  </a:lnTo>
                  <a:lnTo>
                    <a:pt x="1368" y="198"/>
                  </a:lnTo>
                  <a:lnTo>
                    <a:pt x="1364" y="202"/>
                  </a:lnTo>
                  <a:lnTo>
                    <a:pt x="1358" y="205"/>
                  </a:lnTo>
                  <a:lnTo>
                    <a:pt x="1352" y="208"/>
                  </a:lnTo>
                  <a:lnTo>
                    <a:pt x="1336" y="212"/>
                  </a:lnTo>
                  <a:lnTo>
                    <a:pt x="1318" y="216"/>
                  </a:lnTo>
                  <a:lnTo>
                    <a:pt x="1303" y="220"/>
                  </a:lnTo>
                  <a:lnTo>
                    <a:pt x="1292" y="222"/>
                  </a:lnTo>
                  <a:lnTo>
                    <a:pt x="1284" y="227"/>
                  </a:lnTo>
                  <a:lnTo>
                    <a:pt x="1277" y="233"/>
                  </a:lnTo>
                  <a:lnTo>
                    <a:pt x="1268" y="239"/>
                  </a:lnTo>
                  <a:lnTo>
                    <a:pt x="1261" y="241"/>
                  </a:lnTo>
                  <a:lnTo>
                    <a:pt x="1254" y="242"/>
                  </a:lnTo>
                  <a:lnTo>
                    <a:pt x="1243" y="243"/>
                  </a:lnTo>
                  <a:lnTo>
                    <a:pt x="1239" y="245"/>
                  </a:lnTo>
                  <a:lnTo>
                    <a:pt x="1236" y="248"/>
                  </a:lnTo>
                  <a:lnTo>
                    <a:pt x="1235" y="252"/>
                  </a:lnTo>
                  <a:lnTo>
                    <a:pt x="1236" y="256"/>
                  </a:lnTo>
                  <a:lnTo>
                    <a:pt x="1238" y="268"/>
                  </a:lnTo>
                  <a:lnTo>
                    <a:pt x="1240" y="278"/>
                  </a:lnTo>
                  <a:lnTo>
                    <a:pt x="1240" y="283"/>
                  </a:lnTo>
                  <a:lnTo>
                    <a:pt x="1239" y="286"/>
                  </a:lnTo>
                  <a:lnTo>
                    <a:pt x="1236" y="290"/>
                  </a:lnTo>
                  <a:lnTo>
                    <a:pt x="1234" y="291"/>
                  </a:lnTo>
                  <a:lnTo>
                    <a:pt x="1230" y="292"/>
                  </a:lnTo>
                  <a:lnTo>
                    <a:pt x="1227" y="292"/>
                  </a:lnTo>
                  <a:lnTo>
                    <a:pt x="1223" y="291"/>
                  </a:lnTo>
                  <a:lnTo>
                    <a:pt x="1220" y="288"/>
                  </a:lnTo>
                  <a:lnTo>
                    <a:pt x="1214" y="284"/>
                  </a:lnTo>
                  <a:lnTo>
                    <a:pt x="1209" y="283"/>
                  </a:lnTo>
                  <a:lnTo>
                    <a:pt x="1208" y="283"/>
                  </a:lnTo>
                  <a:lnTo>
                    <a:pt x="1207" y="284"/>
                  </a:lnTo>
                  <a:lnTo>
                    <a:pt x="1205" y="286"/>
                  </a:lnTo>
                  <a:lnTo>
                    <a:pt x="1204" y="290"/>
                  </a:lnTo>
                  <a:lnTo>
                    <a:pt x="1204" y="296"/>
                  </a:lnTo>
                  <a:lnTo>
                    <a:pt x="1203" y="303"/>
                  </a:lnTo>
                  <a:lnTo>
                    <a:pt x="1203" y="306"/>
                  </a:lnTo>
                  <a:lnTo>
                    <a:pt x="1202" y="310"/>
                  </a:lnTo>
                  <a:lnTo>
                    <a:pt x="1199" y="313"/>
                  </a:lnTo>
                  <a:lnTo>
                    <a:pt x="1197" y="317"/>
                  </a:lnTo>
                  <a:lnTo>
                    <a:pt x="1194" y="321"/>
                  </a:lnTo>
                  <a:lnTo>
                    <a:pt x="1192" y="323"/>
                  </a:lnTo>
                  <a:lnTo>
                    <a:pt x="1192" y="327"/>
                  </a:lnTo>
                  <a:lnTo>
                    <a:pt x="1194" y="329"/>
                  </a:lnTo>
                  <a:lnTo>
                    <a:pt x="1195" y="330"/>
                  </a:lnTo>
                  <a:lnTo>
                    <a:pt x="1197" y="331"/>
                  </a:lnTo>
                  <a:lnTo>
                    <a:pt x="1201" y="332"/>
                  </a:lnTo>
                  <a:lnTo>
                    <a:pt x="1205" y="332"/>
                  </a:lnTo>
                  <a:lnTo>
                    <a:pt x="1214" y="331"/>
                  </a:lnTo>
                  <a:lnTo>
                    <a:pt x="1218" y="334"/>
                  </a:lnTo>
                  <a:lnTo>
                    <a:pt x="1221" y="337"/>
                  </a:lnTo>
                  <a:lnTo>
                    <a:pt x="1224" y="344"/>
                  </a:lnTo>
                  <a:lnTo>
                    <a:pt x="1227" y="348"/>
                  </a:lnTo>
                  <a:lnTo>
                    <a:pt x="1229" y="353"/>
                  </a:lnTo>
                  <a:lnTo>
                    <a:pt x="1233" y="357"/>
                  </a:lnTo>
                  <a:lnTo>
                    <a:pt x="1238" y="361"/>
                  </a:lnTo>
                  <a:lnTo>
                    <a:pt x="1249" y="368"/>
                  </a:lnTo>
                  <a:lnTo>
                    <a:pt x="1262" y="375"/>
                  </a:lnTo>
                  <a:lnTo>
                    <a:pt x="1278" y="380"/>
                  </a:lnTo>
                  <a:lnTo>
                    <a:pt x="1292" y="384"/>
                  </a:lnTo>
                  <a:lnTo>
                    <a:pt x="1304" y="384"/>
                  </a:lnTo>
                  <a:lnTo>
                    <a:pt x="1315" y="382"/>
                  </a:lnTo>
                  <a:lnTo>
                    <a:pt x="1324" y="381"/>
                  </a:lnTo>
                  <a:lnTo>
                    <a:pt x="1334" y="382"/>
                  </a:lnTo>
                  <a:lnTo>
                    <a:pt x="1339" y="382"/>
                  </a:lnTo>
                  <a:lnTo>
                    <a:pt x="1343" y="385"/>
                  </a:lnTo>
                  <a:lnTo>
                    <a:pt x="1346" y="387"/>
                  </a:lnTo>
                  <a:lnTo>
                    <a:pt x="1349" y="391"/>
                  </a:lnTo>
                  <a:lnTo>
                    <a:pt x="1350" y="397"/>
                  </a:lnTo>
                  <a:lnTo>
                    <a:pt x="1352" y="404"/>
                  </a:lnTo>
                  <a:lnTo>
                    <a:pt x="1353" y="412"/>
                  </a:lnTo>
                  <a:lnTo>
                    <a:pt x="1353" y="420"/>
                  </a:lnTo>
                  <a:lnTo>
                    <a:pt x="1353" y="438"/>
                  </a:lnTo>
                  <a:lnTo>
                    <a:pt x="1352" y="456"/>
                  </a:lnTo>
                  <a:lnTo>
                    <a:pt x="1352" y="463"/>
                  </a:lnTo>
                  <a:lnTo>
                    <a:pt x="1353" y="469"/>
                  </a:lnTo>
                  <a:lnTo>
                    <a:pt x="1355" y="474"/>
                  </a:lnTo>
                  <a:lnTo>
                    <a:pt x="1359" y="479"/>
                  </a:lnTo>
                  <a:lnTo>
                    <a:pt x="1367" y="486"/>
                  </a:lnTo>
                  <a:lnTo>
                    <a:pt x="1377" y="493"/>
                  </a:lnTo>
                  <a:lnTo>
                    <a:pt x="1381" y="498"/>
                  </a:lnTo>
                  <a:lnTo>
                    <a:pt x="1386" y="501"/>
                  </a:lnTo>
                  <a:lnTo>
                    <a:pt x="1388" y="506"/>
                  </a:lnTo>
                  <a:lnTo>
                    <a:pt x="1391" y="510"/>
                  </a:lnTo>
                  <a:lnTo>
                    <a:pt x="1394" y="520"/>
                  </a:lnTo>
                  <a:lnTo>
                    <a:pt x="1396" y="533"/>
                  </a:lnTo>
                  <a:lnTo>
                    <a:pt x="1396" y="540"/>
                  </a:lnTo>
                  <a:lnTo>
                    <a:pt x="1394" y="546"/>
                  </a:lnTo>
                  <a:lnTo>
                    <a:pt x="1393" y="551"/>
                  </a:lnTo>
                  <a:lnTo>
                    <a:pt x="1391" y="556"/>
                  </a:lnTo>
                  <a:lnTo>
                    <a:pt x="1387" y="564"/>
                  </a:lnTo>
                  <a:lnTo>
                    <a:pt x="1383" y="576"/>
                  </a:lnTo>
                  <a:lnTo>
                    <a:pt x="1379" y="589"/>
                  </a:lnTo>
                  <a:lnTo>
                    <a:pt x="1379" y="602"/>
                  </a:lnTo>
                  <a:lnTo>
                    <a:pt x="1378" y="613"/>
                  </a:lnTo>
                  <a:lnTo>
                    <a:pt x="1377" y="624"/>
                  </a:lnTo>
                  <a:lnTo>
                    <a:pt x="1375" y="632"/>
                  </a:lnTo>
                  <a:lnTo>
                    <a:pt x="1374" y="643"/>
                  </a:lnTo>
                  <a:lnTo>
                    <a:pt x="1377" y="653"/>
                  </a:lnTo>
                  <a:lnTo>
                    <a:pt x="1380" y="665"/>
                  </a:lnTo>
                  <a:lnTo>
                    <a:pt x="1381" y="670"/>
                  </a:lnTo>
                  <a:lnTo>
                    <a:pt x="1383" y="675"/>
                  </a:lnTo>
                  <a:lnTo>
                    <a:pt x="1383" y="678"/>
                  </a:lnTo>
                  <a:lnTo>
                    <a:pt x="1383" y="681"/>
                  </a:lnTo>
                  <a:lnTo>
                    <a:pt x="1380" y="683"/>
                  </a:lnTo>
                  <a:lnTo>
                    <a:pt x="1379" y="685"/>
                  </a:lnTo>
                  <a:lnTo>
                    <a:pt x="1375" y="687"/>
                  </a:lnTo>
                  <a:lnTo>
                    <a:pt x="1372" y="687"/>
                  </a:lnTo>
                  <a:lnTo>
                    <a:pt x="1365" y="689"/>
                  </a:lnTo>
                  <a:lnTo>
                    <a:pt x="1359" y="694"/>
                  </a:lnTo>
                  <a:lnTo>
                    <a:pt x="1356" y="696"/>
                  </a:lnTo>
                  <a:lnTo>
                    <a:pt x="1354" y="699"/>
                  </a:lnTo>
                  <a:lnTo>
                    <a:pt x="1352" y="702"/>
                  </a:lnTo>
                  <a:lnTo>
                    <a:pt x="1352" y="707"/>
                  </a:lnTo>
                  <a:lnTo>
                    <a:pt x="1349" y="713"/>
                  </a:lnTo>
                  <a:lnTo>
                    <a:pt x="1347" y="718"/>
                  </a:lnTo>
                  <a:lnTo>
                    <a:pt x="1345" y="719"/>
                  </a:lnTo>
                  <a:lnTo>
                    <a:pt x="1341" y="720"/>
                  </a:lnTo>
                  <a:lnTo>
                    <a:pt x="1337" y="720"/>
                  </a:lnTo>
                  <a:lnTo>
                    <a:pt x="1331" y="720"/>
                  </a:lnTo>
                  <a:lnTo>
                    <a:pt x="1327" y="720"/>
                  </a:lnTo>
                  <a:lnTo>
                    <a:pt x="1323" y="722"/>
                  </a:lnTo>
                  <a:lnTo>
                    <a:pt x="1320" y="726"/>
                  </a:lnTo>
                  <a:lnTo>
                    <a:pt x="1317" y="731"/>
                  </a:lnTo>
                  <a:lnTo>
                    <a:pt x="1314" y="735"/>
                  </a:lnTo>
                  <a:lnTo>
                    <a:pt x="1310" y="740"/>
                  </a:lnTo>
                  <a:lnTo>
                    <a:pt x="1305" y="744"/>
                  </a:lnTo>
                  <a:lnTo>
                    <a:pt x="1299" y="747"/>
                  </a:lnTo>
                  <a:lnTo>
                    <a:pt x="1293" y="750"/>
                  </a:lnTo>
                  <a:lnTo>
                    <a:pt x="1286" y="751"/>
                  </a:lnTo>
                  <a:lnTo>
                    <a:pt x="1280" y="750"/>
                  </a:lnTo>
                  <a:lnTo>
                    <a:pt x="1273" y="747"/>
                  </a:lnTo>
                  <a:lnTo>
                    <a:pt x="1267" y="745"/>
                  </a:lnTo>
                  <a:lnTo>
                    <a:pt x="1262" y="741"/>
                  </a:lnTo>
                  <a:lnTo>
                    <a:pt x="1258" y="737"/>
                  </a:lnTo>
                  <a:lnTo>
                    <a:pt x="1254" y="732"/>
                  </a:lnTo>
                  <a:lnTo>
                    <a:pt x="1251" y="727"/>
                  </a:lnTo>
                  <a:lnTo>
                    <a:pt x="1247" y="722"/>
                  </a:lnTo>
                  <a:lnTo>
                    <a:pt x="1243" y="720"/>
                  </a:lnTo>
                  <a:lnTo>
                    <a:pt x="1239" y="718"/>
                  </a:lnTo>
                  <a:lnTo>
                    <a:pt x="1234" y="715"/>
                  </a:lnTo>
                  <a:lnTo>
                    <a:pt x="1229" y="715"/>
                  </a:lnTo>
                  <a:lnTo>
                    <a:pt x="1224" y="716"/>
                  </a:lnTo>
                  <a:lnTo>
                    <a:pt x="1220" y="719"/>
                  </a:lnTo>
                  <a:lnTo>
                    <a:pt x="1208" y="728"/>
                  </a:lnTo>
                  <a:lnTo>
                    <a:pt x="1194" y="741"/>
                  </a:lnTo>
                  <a:lnTo>
                    <a:pt x="1178" y="757"/>
                  </a:lnTo>
                  <a:lnTo>
                    <a:pt x="1164" y="770"/>
                  </a:lnTo>
                  <a:lnTo>
                    <a:pt x="1159" y="776"/>
                  </a:lnTo>
                  <a:lnTo>
                    <a:pt x="1155" y="782"/>
                  </a:lnTo>
                  <a:lnTo>
                    <a:pt x="1153" y="789"/>
                  </a:lnTo>
                  <a:lnTo>
                    <a:pt x="1152" y="796"/>
                  </a:lnTo>
                  <a:lnTo>
                    <a:pt x="1152" y="803"/>
                  </a:lnTo>
                  <a:lnTo>
                    <a:pt x="1153" y="809"/>
                  </a:lnTo>
                  <a:lnTo>
                    <a:pt x="1155" y="815"/>
                  </a:lnTo>
                  <a:lnTo>
                    <a:pt x="1158" y="819"/>
                  </a:lnTo>
                  <a:lnTo>
                    <a:pt x="1164" y="826"/>
                  </a:lnTo>
                  <a:lnTo>
                    <a:pt x="1172" y="835"/>
                  </a:lnTo>
                  <a:lnTo>
                    <a:pt x="1176" y="841"/>
                  </a:lnTo>
                  <a:lnTo>
                    <a:pt x="1179" y="846"/>
                  </a:lnTo>
                  <a:lnTo>
                    <a:pt x="1182" y="851"/>
                  </a:lnTo>
                  <a:lnTo>
                    <a:pt x="1183" y="855"/>
                  </a:lnTo>
                  <a:lnTo>
                    <a:pt x="1184" y="860"/>
                  </a:lnTo>
                  <a:lnTo>
                    <a:pt x="1184" y="866"/>
                  </a:lnTo>
                  <a:lnTo>
                    <a:pt x="1183" y="873"/>
                  </a:lnTo>
                  <a:lnTo>
                    <a:pt x="1182" y="879"/>
                  </a:lnTo>
                  <a:lnTo>
                    <a:pt x="1179" y="885"/>
                  </a:lnTo>
                  <a:lnTo>
                    <a:pt x="1176" y="891"/>
                  </a:lnTo>
                  <a:lnTo>
                    <a:pt x="1171" y="895"/>
                  </a:lnTo>
                  <a:lnTo>
                    <a:pt x="1164" y="897"/>
                  </a:lnTo>
                  <a:lnTo>
                    <a:pt x="1158" y="898"/>
                  </a:lnTo>
                  <a:lnTo>
                    <a:pt x="1152" y="901"/>
                  </a:lnTo>
                  <a:lnTo>
                    <a:pt x="1147" y="903"/>
                  </a:lnTo>
                  <a:lnTo>
                    <a:pt x="1144" y="907"/>
                  </a:lnTo>
                  <a:lnTo>
                    <a:pt x="1139" y="914"/>
                  </a:lnTo>
                  <a:lnTo>
                    <a:pt x="1136" y="922"/>
                  </a:lnTo>
                  <a:lnTo>
                    <a:pt x="1134" y="929"/>
                  </a:lnTo>
                  <a:lnTo>
                    <a:pt x="1131" y="933"/>
                  </a:lnTo>
                  <a:lnTo>
                    <a:pt x="1125" y="934"/>
                  </a:lnTo>
                  <a:lnTo>
                    <a:pt x="1116" y="935"/>
                  </a:lnTo>
                  <a:lnTo>
                    <a:pt x="1112" y="936"/>
                  </a:lnTo>
                  <a:lnTo>
                    <a:pt x="1107" y="939"/>
                  </a:lnTo>
                  <a:lnTo>
                    <a:pt x="1103" y="942"/>
                  </a:lnTo>
                  <a:lnTo>
                    <a:pt x="1101" y="946"/>
                  </a:lnTo>
                  <a:lnTo>
                    <a:pt x="1097" y="949"/>
                  </a:lnTo>
                  <a:lnTo>
                    <a:pt x="1096" y="954"/>
                  </a:lnTo>
                  <a:lnTo>
                    <a:pt x="1095" y="959"/>
                  </a:lnTo>
                  <a:lnTo>
                    <a:pt x="1094" y="965"/>
                  </a:lnTo>
                  <a:lnTo>
                    <a:pt x="1094" y="975"/>
                  </a:lnTo>
                  <a:lnTo>
                    <a:pt x="1094" y="987"/>
                  </a:lnTo>
                  <a:lnTo>
                    <a:pt x="1095" y="998"/>
                  </a:lnTo>
                  <a:lnTo>
                    <a:pt x="1095" y="1009"/>
                  </a:lnTo>
                  <a:lnTo>
                    <a:pt x="1091" y="1018"/>
                  </a:lnTo>
                  <a:lnTo>
                    <a:pt x="1088" y="1029"/>
                  </a:lnTo>
                  <a:lnTo>
                    <a:pt x="1085" y="1035"/>
                  </a:lnTo>
                  <a:lnTo>
                    <a:pt x="1084" y="1041"/>
                  </a:lnTo>
                  <a:lnTo>
                    <a:pt x="1084" y="1046"/>
                  </a:lnTo>
                  <a:lnTo>
                    <a:pt x="1087" y="1050"/>
                  </a:lnTo>
                  <a:lnTo>
                    <a:pt x="1089" y="1061"/>
                  </a:lnTo>
                  <a:lnTo>
                    <a:pt x="1091" y="1072"/>
                  </a:lnTo>
                  <a:lnTo>
                    <a:pt x="1092" y="1084"/>
                  </a:lnTo>
                  <a:lnTo>
                    <a:pt x="1094" y="1098"/>
                  </a:lnTo>
                  <a:lnTo>
                    <a:pt x="1095" y="1105"/>
                  </a:lnTo>
                  <a:lnTo>
                    <a:pt x="1097" y="1111"/>
                  </a:lnTo>
                  <a:lnTo>
                    <a:pt x="1101" y="1116"/>
                  </a:lnTo>
                  <a:lnTo>
                    <a:pt x="1104" y="1119"/>
                  </a:lnTo>
                  <a:lnTo>
                    <a:pt x="1110" y="1123"/>
                  </a:lnTo>
                  <a:lnTo>
                    <a:pt x="1116" y="1125"/>
                  </a:lnTo>
                  <a:lnTo>
                    <a:pt x="1122" y="1126"/>
                  </a:lnTo>
                  <a:lnTo>
                    <a:pt x="1131" y="1126"/>
                  </a:lnTo>
                  <a:lnTo>
                    <a:pt x="1136" y="1126"/>
                  </a:lnTo>
                  <a:lnTo>
                    <a:pt x="1141" y="1128"/>
                  </a:lnTo>
                  <a:lnTo>
                    <a:pt x="1145" y="1129"/>
                  </a:lnTo>
                  <a:lnTo>
                    <a:pt x="1147" y="1130"/>
                  </a:lnTo>
                  <a:lnTo>
                    <a:pt x="1150" y="1136"/>
                  </a:lnTo>
                  <a:lnTo>
                    <a:pt x="1152" y="1143"/>
                  </a:lnTo>
                  <a:lnTo>
                    <a:pt x="1154" y="1145"/>
                  </a:lnTo>
                  <a:lnTo>
                    <a:pt x="1157" y="1148"/>
                  </a:lnTo>
                  <a:lnTo>
                    <a:pt x="1159" y="1149"/>
                  </a:lnTo>
                  <a:lnTo>
                    <a:pt x="1161" y="1150"/>
                  </a:lnTo>
                  <a:lnTo>
                    <a:pt x="1167" y="1149"/>
                  </a:lnTo>
                  <a:lnTo>
                    <a:pt x="1175" y="1145"/>
                  </a:lnTo>
                  <a:lnTo>
                    <a:pt x="1178" y="1143"/>
                  </a:lnTo>
                  <a:lnTo>
                    <a:pt x="1182" y="1142"/>
                  </a:lnTo>
                  <a:lnTo>
                    <a:pt x="1185" y="1143"/>
                  </a:lnTo>
                  <a:lnTo>
                    <a:pt x="1186" y="1143"/>
                  </a:lnTo>
                  <a:lnTo>
                    <a:pt x="1189" y="1145"/>
                  </a:lnTo>
                  <a:lnTo>
                    <a:pt x="1189" y="1148"/>
                  </a:lnTo>
                  <a:lnTo>
                    <a:pt x="1189" y="1151"/>
                  </a:lnTo>
                  <a:lnTo>
                    <a:pt x="1188" y="1156"/>
                  </a:lnTo>
                  <a:lnTo>
                    <a:pt x="1186" y="1160"/>
                  </a:lnTo>
                  <a:lnTo>
                    <a:pt x="1186" y="1164"/>
                  </a:lnTo>
                  <a:lnTo>
                    <a:pt x="1186" y="1168"/>
                  </a:lnTo>
                  <a:lnTo>
                    <a:pt x="1188" y="1172"/>
                  </a:lnTo>
                  <a:lnTo>
                    <a:pt x="1192" y="1179"/>
                  </a:lnTo>
                  <a:lnTo>
                    <a:pt x="1198" y="1187"/>
                  </a:lnTo>
                  <a:lnTo>
                    <a:pt x="1201" y="1192"/>
                  </a:lnTo>
                  <a:lnTo>
                    <a:pt x="1204" y="1199"/>
                  </a:lnTo>
                  <a:lnTo>
                    <a:pt x="1207" y="1206"/>
                  </a:lnTo>
                  <a:lnTo>
                    <a:pt x="1209" y="1216"/>
                  </a:lnTo>
                  <a:lnTo>
                    <a:pt x="1215" y="1236"/>
                  </a:lnTo>
                  <a:lnTo>
                    <a:pt x="1222" y="1257"/>
                  </a:lnTo>
                  <a:lnTo>
                    <a:pt x="1228" y="1268"/>
                  </a:lnTo>
                  <a:lnTo>
                    <a:pt x="1234" y="1276"/>
                  </a:lnTo>
                  <a:lnTo>
                    <a:pt x="1240" y="1283"/>
                  </a:lnTo>
                  <a:lnTo>
                    <a:pt x="1246" y="1288"/>
                  </a:lnTo>
                  <a:lnTo>
                    <a:pt x="1257" y="1296"/>
                  </a:lnTo>
                  <a:lnTo>
                    <a:pt x="1267" y="1304"/>
                  </a:lnTo>
                  <a:lnTo>
                    <a:pt x="1268" y="1306"/>
                  </a:lnTo>
                  <a:lnTo>
                    <a:pt x="1270" y="1308"/>
                  </a:lnTo>
                  <a:lnTo>
                    <a:pt x="1271" y="1309"/>
                  </a:lnTo>
                  <a:lnTo>
                    <a:pt x="1270" y="1312"/>
                  </a:lnTo>
                  <a:lnTo>
                    <a:pt x="1267" y="1314"/>
                  </a:lnTo>
                  <a:lnTo>
                    <a:pt x="1262" y="1317"/>
                  </a:lnTo>
                  <a:lnTo>
                    <a:pt x="1258" y="1319"/>
                  </a:lnTo>
                  <a:lnTo>
                    <a:pt x="1253" y="1321"/>
                  </a:lnTo>
                  <a:lnTo>
                    <a:pt x="1249" y="1325"/>
                  </a:lnTo>
                  <a:lnTo>
                    <a:pt x="1248" y="1328"/>
                  </a:lnTo>
                  <a:lnTo>
                    <a:pt x="1249" y="1331"/>
                  </a:lnTo>
                  <a:lnTo>
                    <a:pt x="1251" y="1333"/>
                  </a:lnTo>
                  <a:lnTo>
                    <a:pt x="1253" y="1336"/>
                  </a:lnTo>
                  <a:lnTo>
                    <a:pt x="1257" y="1337"/>
                  </a:lnTo>
                  <a:lnTo>
                    <a:pt x="1265" y="1338"/>
                  </a:lnTo>
                  <a:lnTo>
                    <a:pt x="1278" y="1338"/>
                  </a:lnTo>
                  <a:lnTo>
                    <a:pt x="1284" y="1338"/>
                  </a:lnTo>
                  <a:lnTo>
                    <a:pt x="1290" y="1338"/>
                  </a:lnTo>
                  <a:lnTo>
                    <a:pt x="1295" y="1339"/>
                  </a:lnTo>
                  <a:lnTo>
                    <a:pt x="1298" y="1342"/>
                  </a:lnTo>
                  <a:lnTo>
                    <a:pt x="1302" y="1344"/>
                  </a:lnTo>
                  <a:lnTo>
                    <a:pt x="1304" y="1346"/>
                  </a:lnTo>
                  <a:lnTo>
                    <a:pt x="1306" y="1350"/>
                  </a:lnTo>
                  <a:lnTo>
                    <a:pt x="1308" y="1353"/>
                  </a:lnTo>
                  <a:lnTo>
                    <a:pt x="1306" y="1364"/>
                  </a:lnTo>
                  <a:lnTo>
                    <a:pt x="1304" y="1377"/>
                  </a:lnTo>
                  <a:lnTo>
                    <a:pt x="1299" y="1393"/>
                  </a:lnTo>
                  <a:lnTo>
                    <a:pt x="1292" y="1409"/>
                  </a:lnTo>
                  <a:lnTo>
                    <a:pt x="1285" y="1426"/>
                  </a:lnTo>
                  <a:lnTo>
                    <a:pt x="1278" y="1444"/>
                  </a:lnTo>
                  <a:lnTo>
                    <a:pt x="1268" y="1460"/>
                  </a:lnTo>
                  <a:lnTo>
                    <a:pt x="1259" y="1476"/>
                  </a:lnTo>
                  <a:lnTo>
                    <a:pt x="1249" y="1490"/>
                  </a:lnTo>
                  <a:lnTo>
                    <a:pt x="1239" y="1506"/>
                  </a:lnTo>
                  <a:lnTo>
                    <a:pt x="1234" y="1515"/>
                  </a:lnTo>
                  <a:lnTo>
                    <a:pt x="1230" y="1523"/>
                  </a:lnTo>
                  <a:lnTo>
                    <a:pt x="1227" y="1532"/>
                  </a:lnTo>
                  <a:lnTo>
                    <a:pt x="1224" y="1539"/>
                  </a:lnTo>
                  <a:lnTo>
                    <a:pt x="1221" y="1553"/>
                  </a:lnTo>
                  <a:lnTo>
                    <a:pt x="1216" y="1565"/>
                  </a:lnTo>
                  <a:lnTo>
                    <a:pt x="1209" y="1576"/>
                  </a:lnTo>
                  <a:lnTo>
                    <a:pt x="1201" y="1584"/>
                  </a:lnTo>
                  <a:lnTo>
                    <a:pt x="1192" y="1592"/>
                  </a:lnTo>
                  <a:lnTo>
                    <a:pt x="1186" y="1601"/>
                  </a:lnTo>
                  <a:lnTo>
                    <a:pt x="1185" y="1605"/>
                  </a:lnTo>
                  <a:lnTo>
                    <a:pt x="1184" y="1610"/>
                  </a:lnTo>
                  <a:lnTo>
                    <a:pt x="1184" y="1615"/>
                  </a:lnTo>
                  <a:lnTo>
                    <a:pt x="1184" y="1620"/>
                  </a:lnTo>
                  <a:lnTo>
                    <a:pt x="1186" y="1633"/>
                  </a:lnTo>
                  <a:lnTo>
                    <a:pt x="1188" y="1648"/>
                  </a:lnTo>
                  <a:lnTo>
                    <a:pt x="1190" y="1665"/>
                  </a:lnTo>
                  <a:lnTo>
                    <a:pt x="1190" y="1680"/>
                  </a:lnTo>
                  <a:lnTo>
                    <a:pt x="1190" y="1687"/>
                  </a:lnTo>
                  <a:lnTo>
                    <a:pt x="1189" y="1693"/>
                  </a:lnTo>
                  <a:lnTo>
                    <a:pt x="1188" y="1699"/>
                  </a:lnTo>
                  <a:lnTo>
                    <a:pt x="1185" y="1703"/>
                  </a:lnTo>
                  <a:lnTo>
                    <a:pt x="1182" y="1706"/>
                  </a:lnTo>
                  <a:lnTo>
                    <a:pt x="1178" y="1709"/>
                  </a:lnTo>
                  <a:lnTo>
                    <a:pt x="1173" y="1709"/>
                  </a:lnTo>
                  <a:lnTo>
                    <a:pt x="1169" y="1709"/>
                  </a:lnTo>
                  <a:lnTo>
                    <a:pt x="1164" y="1709"/>
                  </a:lnTo>
                  <a:lnTo>
                    <a:pt x="1160" y="1711"/>
                  </a:lnTo>
                  <a:lnTo>
                    <a:pt x="1159" y="1714"/>
                  </a:lnTo>
                  <a:lnTo>
                    <a:pt x="1157" y="1717"/>
                  </a:lnTo>
                  <a:lnTo>
                    <a:pt x="1155" y="1727"/>
                  </a:lnTo>
                  <a:lnTo>
                    <a:pt x="1153" y="1737"/>
                  </a:lnTo>
                  <a:lnTo>
                    <a:pt x="1152" y="1741"/>
                  </a:lnTo>
                  <a:lnTo>
                    <a:pt x="1148" y="1746"/>
                  </a:lnTo>
                  <a:lnTo>
                    <a:pt x="1144" y="1750"/>
                  </a:lnTo>
                  <a:lnTo>
                    <a:pt x="1138" y="1755"/>
                  </a:lnTo>
                  <a:lnTo>
                    <a:pt x="1131" y="1759"/>
                  </a:lnTo>
                  <a:lnTo>
                    <a:pt x="1125" y="1761"/>
                  </a:lnTo>
                  <a:lnTo>
                    <a:pt x="1117" y="1764"/>
                  </a:lnTo>
                  <a:lnTo>
                    <a:pt x="1112" y="1765"/>
                  </a:lnTo>
                  <a:lnTo>
                    <a:pt x="1107" y="1765"/>
                  </a:lnTo>
                  <a:lnTo>
                    <a:pt x="1102" y="1766"/>
                  </a:lnTo>
                  <a:lnTo>
                    <a:pt x="1100" y="1768"/>
                  </a:lnTo>
                  <a:lnTo>
                    <a:pt x="1098" y="1769"/>
                  </a:lnTo>
                  <a:lnTo>
                    <a:pt x="1098" y="1777"/>
                  </a:lnTo>
                  <a:lnTo>
                    <a:pt x="1098" y="1786"/>
                  </a:lnTo>
                  <a:lnTo>
                    <a:pt x="1097" y="1796"/>
                  </a:lnTo>
                  <a:lnTo>
                    <a:pt x="1098" y="1803"/>
                  </a:lnTo>
                  <a:lnTo>
                    <a:pt x="1101" y="1807"/>
                  </a:lnTo>
                  <a:lnTo>
                    <a:pt x="1104" y="1811"/>
                  </a:lnTo>
                  <a:lnTo>
                    <a:pt x="1110" y="1816"/>
                  </a:lnTo>
                  <a:lnTo>
                    <a:pt x="1119" y="1821"/>
                  </a:lnTo>
                  <a:lnTo>
                    <a:pt x="1122" y="1823"/>
                  </a:lnTo>
                  <a:lnTo>
                    <a:pt x="1126" y="1825"/>
                  </a:lnTo>
                  <a:lnTo>
                    <a:pt x="1128" y="1829"/>
                  </a:lnTo>
                  <a:lnTo>
                    <a:pt x="1131" y="1831"/>
                  </a:lnTo>
                  <a:lnTo>
                    <a:pt x="1133" y="1838"/>
                  </a:lnTo>
                  <a:lnTo>
                    <a:pt x="1133" y="1844"/>
                  </a:lnTo>
                  <a:lnTo>
                    <a:pt x="1132" y="1859"/>
                  </a:lnTo>
                  <a:lnTo>
                    <a:pt x="1132" y="1870"/>
                  </a:lnTo>
                  <a:lnTo>
                    <a:pt x="1134" y="1875"/>
                  </a:lnTo>
                  <a:lnTo>
                    <a:pt x="1139" y="1880"/>
                  </a:lnTo>
                  <a:lnTo>
                    <a:pt x="1144" y="1885"/>
                  </a:lnTo>
                  <a:lnTo>
                    <a:pt x="1150" y="1888"/>
                  </a:lnTo>
                  <a:lnTo>
                    <a:pt x="1163" y="1895"/>
                  </a:lnTo>
                  <a:lnTo>
                    <a:pt x="1177" y="1901"/>
                  </a:lnTo>
                  <a:lnTo>
                    <a:pt x="1182" y="1904"/>
                  </a:lnTo>
                  <a:lnTo>
                    <a:pt x="1184" y="1907"/>
                  </a:lnTo>
                  <a:lnTo>
                    <a:pt x="1186" y="1911"/>
                  </a:lnTo>
                  <a:lnTo>
                    <a:pt x="1189" y="1914"/>
                  </a:lnTo>
                  <a:lnTo>
                    <a:pt x="1189" y="1919"/>
                  </a:lnTo>
                  <a:lnTo>
                    <a:pt x="1189" y="1926"/>
                  </a:lnTo>
                  <a:lnTo>
                    <a:pt x="1189" y="1932"/>
                  </a:lnTo>
                  <a:lnTo>
                    <a:pt x="1188" y="1939"/>
                  </a:lnTo>
                  <a:lnTo>
                    <a:pt x="1184" y="1954"/>
                  </a:lnTo>
                  <a:lnTo>
                    <a:pt x="1180" y="1964"/>
                  </a:lnTo>
                  <a:lnTo>
                    <a:pt x="1178" y="1980"/>
                  </a:lnTo>
                  <a:lnTo>
                    <a:pt x="1176" y="1996"/>
                  </a:lnTo>
                  <a:lnTo>
                    <a:pt x="1173" y="2016"/>
                  </a:lnTo>
                  <a:lnTo>
                    <a:pt x="1172" y="2032"/>
                  </a:lnTo>
                  <a:lnTo>
                    <a:pt x="1170" y="2048"/>
                  </a:lnTo>
                  <a:lnTo>
                    <a:pt x="1170" y="2062"/>
                  </a:lnTo>
                  <a:lnTo>
                    <a:pt x="1170" y="2068"/>
                  </a:lnTo>
                  <a:lnTo>
                    <a:pt x="1171" y="2073"/>
                  </a:lnTo>
                  <a:lnTo>
                    <a:pt x="1172" y="2077"/>
                  </a:lnTo>
                  <a:lnTo>
                    <a:pt x="1173" y="2080"/>
                  </a:lnTo>
                  <a:lnTo>
                    <a:pt x="1177" y="2087"/>
                  </a:lnTo>
                  <a:lnTo>
                    <a:pt x="1178" y="2093"/>
                  </a:lnTo>
                  <a:lnTo>
                    <a:pt x="1177" y="2095"/>
                  </a:lnTo>
                  <a:lnTo>
                    <a:pt x="1176" y="2098"/>
                  </a:lnTo>
                  <a:lnTo>
                    <a:pt x="1173" y="2099"/>
                  </a:lnTo>
                  <a:lnTo>
                    <a:pt x="1170" y="2099"/>
                  </a:lnTo>
                  <a:lnTo>
                    <a:pt x="1167" y="2100"/>
                  </a:lnTo>
                  <a:lnTo>
                    <a:pt x="1164" y="2100"/>
                  </a:lnTo>
                  <a:lnTo>
                    <a:pt x="1161" y="2101"/>
                  </a:lnTo>
                  <a:lnTo>
                    <a:pt x="1160" y="2103"/>
                  </a:lnTo>
                  <a:lnTo>
                    <a:pt x="1158" y="2108"/>
                  </a:lnTo>
                  <a:lnTo>
                    <a:pt x="1157" y="2114"/>
                  </a:lnTo>
                  <a:lnTo>
                    <a:pt x="1158" y="2122"/>
                  </a:lnTo>
                  <a:lnTo>
                    <a:pt x="1160" y="2132"/>
                  </a:lnTo>
                  <a:lnTo>
                    <a:pt x="1164" y="2143"/>
                  </a:lnTo>
                  <a:lnTo>
                    <a:pt x="1166" y="2151"/>
                  </a:lnTo>
                  <a:lnTo>
                    <a:pt x="1167" y="2156"/>
                  </a:lnTo>
                  <a:lnTo>
                    <a:pt x="1169" y="2158"/>
                  </a:lnTo>
                  <a:lnTo>
                    <a:pt x="1167" y="2162"/>
                  </a:lnTo>
                  <a:lnTo>
                    <a:pt x="1166" y="2164"/>
                  </a:lnTo>
                  <a:lnTo>
                    <a:pt x="1161" y="2168"/>
                  </a:lnTo>
                  <a:lnTo>
                    <a:pt x="1153" y="2171"/>
                  </a:lnTo>
                  <a:lnTo>
                    <a:pt x="1150" y="2172"/>
                  </a:lnTo>
                  <a:lnTo>
                    <a:pt x="1146" y="2174"/>
                  </a:lnTo>
                  <a:lnTo>
                    <a:pt x="1145" y="2176"/>
                  </a:lnTo>
                  <a:lnTo>
                    <a:pt x="1144" y="2178"/>
                  </a:lnTo>
                  <a:lnTo>
                    <a:pt x="1144" y="2183"/>
                  </a:lnTo>
                  <a:lnTo>
                    <a:pt x="1145" y="2189"/>
                  </a:lnTo>
                  <a:lnTo>
                    <a:pt x="1148" y="2199"/>
                  </a:lnTo>
                  <a:lnTo>
                    <a:pt x="1152" y="2210"/>
                  </a:lnTo>
                  <a:lnTo>
                    <a:pt x="1155" y="2224"/>
                  </a:lnTo>
                  <a:lnTo>
                    <a:pt x="1158" y="2237"/>
                  </a:lnTo>
                  <a:lnTo>
                    <a:pt x="1158" y="2245"/>
                  </a:lnTo>
                  <a:lnTo>
                    <a:pt x="1155" y="2251"/>
                  </a:lnTo>
                  <a:lnTo>
                    <a:pt x="1152" y="2253"/>
                  </a:lnTo>
                  <a:lnTo>
                    <a:pt x="1146" y="2253"/>
                  </a:lnTo>
                  <a:lnTo>
                    <a:pt x="1142" y="2254"/>
                  </a:lnTo>
                  <a:lnTo>
                    <a:pt x="1140" y="2257"/>
                  </a:lnTo>
                  <a:lnTo>
                    <a:pt x="1138" y="2259"/>
                  </a:lnTo>
                  <a:lnTo>
                    <a:pt x="1135" y="2264"/>
                  </a:lnTo>
                  <a:lnTo>
                    <a:pt x="1131" y="2276"/>
                  </a:lnTo>
                  <a:lnTo>
                    <a:pt x="1122" y="2292"/>
                  </a:lnTo>
                  <a:lnTo>
                    <a:pt x="1116" y="2301"/>
                  </a:lnTo>
                  <a:lnTo>
                    <a:pt x="1109" y="2309"/>
                  </a:lnTo>
                  <a:lnTo>
                    <a:pt x="1101" y="2315"/>
                  </a:lnTo>
                  <a:lnTo>
                    <a:pt x="1092" y="2320"/>
                  </a:lnTo>
                  <a:lnTo>
                    <a:pt x="1085" y="2323"/>
                  </a:lnTo>
                  <a:lnTo>
                    <a:pt x="1078" y="2326"/>
                  </a:lnTo>
                  <a:lnTo>
                    <a:pt x="1071" y="2327"/>
                  </a:lnTo>
                  <a:lnTo>
                    <a:pt x="1066" y="2327"/>
                  </a:lnTo>
                  <a:lnTo>
                    <a:pt x="1062" y="2327"/>
                  </a:lnTo>
                  <a:lnTo>
                    <a:pt x="1058" y="2327"/>
                  </a:lnTo>
                  <a:lnTo>
                    <a:pt x="1056" y="2328"/>
                  </a:lnTo>
                  <a:lnTo>
                    <a:pt x="1053" y="2329"/>
                  </a:lnTo>
                  <a:lnTo>
                    <a:pt x="1051" y="2332"/>
                  </a:lnTo>
                  <a:lnTo>
                    <a:pt x="1051" y="2335"/>
                  </a:lnTo>
                  <a:lnTo>
                    <a:pt x="1051" y="2339"/>
                  </a:lnTo>
                  <a:lnTo>
                    <a:pt x="1052" y="2344"/>
                  </a:lnTo>
                  <a:lnTo>
                    <a:pt x="1053" y="2347"/>
                  </a:lnTo>
                  <a:lnTo>
                    <a:pt x="1052" y="2349"/>
                  </a:lnTo>
                  <a:lnTo>
                    <a:pt x="1050" y="2351"/>
                  </a:lnTo>
                  <a:lnTo>
                    <a:pt x="1047" y="2352"/>
                  </a:lnTo>
                  <a:lnTo>
                    <a:pt x="1039" y="2349"/>
                  </a:lnTo>
                  <a:lnTo>
                    <a:pt x="1031" y="2347"/>
                  </a:lnTo>
                  <a:lnTo>
                    <a:pt x="1027" y="2347"/>
                  </a:lnTo>
                  <a:lnTo>
                    <a:pt x="1024" y="2348"/>
                  </a:lnTo>
                  <a:lnTo>
                    <a:pt x="1020" y="2351"/>
                  </a:lnTo>
                  <a:lnTo>
                    <a:pt x="1018" y="2353"/>
                  </a:lnTo>
                  <a:lnTo>
                    <a:pt x="1010" y="2361"/>
                  </a:lnTo>
                  <a:lnTo>
                    <a:pt x="1005" y="2371"/>
                  </a:lnTo>
                  <a:lnTo>
                    <a:pt x="1000" y="2380"/>
                  </a:lnTo>
                  <a:lnTo>
                    <a:pt x="994" y="2390"/>
                  </a:lnTo>
                  <a:lnTo>
                    <a:pt x="990" y="2395"/>
                  </a:lnTo>
                  <a:lnTo>
                    <a:pt x="988" y="2397"/>
                  </a:lnTo>
                  <a:lnTo>
                    <a:pt x="986" y="2399"/>
                  </a:lnTo>
                  <a:lnTo>
                    <a:pt x="983" y="2399"/>
                  </a:lnTo>
                  <a:lnTo>
                    <a:pt x="978" y="2397"/>
                  </a:lnTo>
                  <a:lnTo>
                    <a:pt x="974" y="2393"/>
                  </a:lnTo>
                  <a:lnTo>
                    <a:pt x="968" y="2391"/>
                  </a:lnTo>
                  <a:lnTo>
                    <a:pt x="959" y="2390"/>
                  </a:lnTo>
                  <a:lnTo>
                    <a:pt x="955" y="2391"/>
                  </a:lnTo>
                  <a:lnTo>
                    <a:pt x="952" y="2392"/>
                  </a:lnTo>
                  <a:lnTo>
                    <a:pt x="951" y="2395"/>
                  </a:lnTo>
                  <a:lnTo>
                    <a:pt x="950" y="2398"/>
                  </a:lnTo>
                  <a:lnTo>
                    <a:pt x="951" y="2405"/>
                  </a:lnTo>
                  <a:lnTo>
                    <a:pt x="951" y="2412"/>
                  </a:lnTo>
                  <a:lnTo>
                    <a:pt x="950" y="2417"/>
                  </a:lnTo>
                  <a:lnTo>
                    <a:pt x="947" y="2420"/>
                  </a:lnTo>
                  <a:lnTo>
                    <a:pt x="943" y="2423"/>
                  </a:lnTo>
                  <a:lnTo>
                    <a:pt x="937" y="2426"/>
                  </a:lnTo>
                  <a:lnTo>
                    <a:pt x="931" y="2428"/>
                  </a:lnTo>
                  <a:lnTo>
                    <a:pt x="924" y="2429"/>
                  </a:lnTo>
                  <a:lnTo>
                    <a:pt x="915" y="2429"/>
                  </a:lnTo>
                  <a:lnTo>
                    <a:pt x="908" y="2429"/>
                  </a:lnTo>
                  <a:lnTo>
                    <a:pt x="901" y="2429"/>
                  </a:lnTo>
                  <a:lnTo>
                    <a:pt x="895" y="2429"/>
                  </a:lnTo>
                  <a:lnTo>
                    <a:pt x="892" y="2430"/>
                  </a:lnTo>
                  <a:lnTo>
                    <a:pt x="888" y="2432"/>
                  </a:lnTo>
                  <a:lnTo>
                    <a:pt x="882" y="2436"/>
                  </a:lnTo>
                  <a:lnTo>
                    <a:pt x="876" y="2441"/>
                  </a:lnTo>
                  <a:lnTo>
                    <a:pt x="873" y="2443"/>
                  </a:lnTo>
                  <a:lnTo>
                    <a:pt x="869" y="2445"/>
                  </a:lnTo>
                  <a:lnTo>
                    <a:pt x="864" y="2445"/>
                  </a:lnTo>
                  <a:lnTo>
                    <a:pt x="859" y="2443"/>
                  </a:lnTo>
                  <a:lnTo>
                    <a:pt x="855" y="2441"/>
                  </a:lnTo>
                  <a:lnTo>
                    <a:pt x="850" y="2439"/>
                  </a:lnTo>
                  <a:lnTo>
                    <a:pt x="845" y="2436"/>
                  </a:lnTo>
                  <a:lnTo>
                    <a:pt x="840" y="2433"/>
                  </a:lnTo>
                  <a:lnTo>
                    <a:pt x="837" y="2429"/>
                  </a:lnTo>
                  <a:lnTo>
                    <a:pt x="833" y="2429"/>
                  </a:lnTo>
                  <a:lnTo>
                    <a:pt x="830" y="2429"/>
                  </a:lnTo>
                  <a:lnTo>
                    <a:pt x="826" y="2432"/>
                  </a:lnTo>
                  <a:lnTo>
                    <a:pt x="820" y="2437"/>
                  </a:lnTo>
                  <a:lnTo>
                    <a:pt x="816" y="2442"/>
                  </a:lnTo>
                  <a:lnTo>
                    <a:pt x="813" y="2445"/>
                  </a:lnTo>
                  <a:lnTo>
                    <a:pt x="807" y="2446"/>
                  </a:lnTo>
                  <a:lnTo>
                    <a:pt x="800" y="2446"/>
                  </a:lnTo>
                  <a:lnTo>
                    <a:pt x="793" y="2446"/>
                  </a:lnTo>
                  <a:lnTo>
                    <a:pt x="775" y="2446"/>
                  </a:lnTo>
                  <a:lnTo>
                    <a:pt x="760" y="2446"/>
                  </a:lnTo>
                  <a:lnTo>
                    <a:pt x="744" y="2447"/>
                  </a:lnTo>
                  <a:lnTo>
                    <a:pt x="728" y="2447"/>
                  </a:lnTo>
                  <a:lnTo>
                    <a:pt x="719" y="2447"/>
                  </a:lnTo>
                  <a:lnTo>
                    <a:pt x="712" y="2447"/>
                  </a:lnTo>
                  <a:lnTo>
                    <a:pt x="707" y="2446"/>
                  </a:lnTo>
                  <a:lnTo>
                    <a:pt x="704" y="2445"/>
                  </a:lnTo>
                  <a:lnTo>
                    <a:pt x="699" y="2441"/>
                  </a:lnTo>
                  <a:lnTo>
                    <a:pt x="692" y="2440"/>
                  </a:lnTo>
                  <a:lnTo>
                    <a:pt x="685" y="2439"/>
                  </a:lnTo>
                  <a:lnTo>
                    <a:pt x="675" y="2437"/>
                  </a:lnTo>
                  <a:lnTo>
                    <a:pt x="661" y="2430"/>
                  </a:lnTo>
                  <a:lnTo>
                    <a:pt x="643" y="2421"/>
                  </a:lnTo>
                  <a:lnTo>
                    <a:pt x="637" y="2421"/>
                  </a:lnTo>
                  <a:lnTo>
                    <a:pt x="631" y="2422"/>
                  </a:lnTo>
                  <a:lnTo>
                    <a:pt x="628" y="2424"/>
                  </a:lnTo>
                  <a:lnTo>
                    <a:pt x="624" y="2428"/>
                  </a:lnTo>
                  <a:lnTo>
                    <a:pt x="619" y="2436"/>
                  </a:lnTo>
                  <a:lnTo>
                    <a:pt x="616" y="2445"/>
                  </a:lnTo>
                  <a:lnTo>
                    <a:pt x="615" y="2448"/>
                  </a:lnTo>
                  <a:lnTo>
                    <a:pt x="615" y="2453"/>
                  </a:lnTo>
                  <a:lnTo>
                    <a:pt x="615" y="2458"/>
                  </a:lnTo>
                  <a:lnTo>
                    <a:pt x="615" y="2462"/>
                  </a:lnTo>
                  <a:lnTo>
                    <a:pt x="617" y="2471"/>
                  </a:lnTo>
                  <a:lnTo>
                    <a:pt x="619" y="2481"/>
                  </a:lnTo>
                  <a:lnTo>
                    <a:pt x="621" y="2486"/>
                  </a:lnTo>
                  <a:lnTo>
                    <a:pt x="621" y="2493"/>
                  </a:lnTo>
                  <a:lnTo>
                    <a:pt x="619" y="2500"/>
                  </a:lnTo>
                  <a:lnTo>
                    <a:pt x="618" y="2508"/>
                  </a:lnTo>
                  <a:lnTo>
                    <a:pt x="616" y="2515"/>
                  </a:lnTo>
                  <a:lnTo>
                    <a:pt x="615" y="2519"/>
                  </a:lnTo>
                  <a:lnTo>
                    <a:pt x="613" y="2523"/>
                  </a:lnTo>
                  <a:lnTo>
                    <a:pt x="612" y="2525"/>
                  </a:lnTo>
                  <a:lnTo>
                    <a:pt x="611" y="2524"/>
                  </a:lnTo>
                  <a:lnTo>
                    <a:pt x="609" y="2522"/>
                  </a:lnTo>
                  <a:lnTo>
                    <a:pt x="606" y="2519"/>
                  </a:lnTo>
                  <a:lnTo>
                    <a:pt x="603" y="2517"/>
                  </a:lnTo>
                  <a:lnTo>
                    <a:pt x="599" y="2516"/>
                  </a:lnTo>
                  <a:lnTo>
                    <a:pt x="594" y="2515"/>
                  </a:lnTo>
                  <a:lnTo>
                    <a:pt x="583" y="2514"/>
                  </a:lnTo>
                  <a:lnTo>
                    <a:pt x="569" y="2514"/>
                  </a:lnTo>
                  <a:lnTo>
                    <a:pt x="562" y="2515"/>
                  </a:lnTo>
                  <a:lnTo>
                    <a:pt x="556" y="2516"/>
                  </a:lnTo>
                  <a:lnTo>
                    <a:pt x="550" y="2518"/>
                  </a:lnTo>
                  <a:lnTo>
                    <a:pt x="547" y="2519"/>
                  </a:lnTo>
                  <a:lnTo>
                    <a:pt x="541" y="2525"/>
                  </a:lnTo>
                  <a:lnTo>
                    <a:pt x="535" y="2531"/>
                  </a:lnTo>
                  <a:lnTo>
                    <a:pt x="528" y="2538"/>
                  </a:lnTo>
                  <a:lnTo>
                    <a:pt x="520" y="2543"/>
                  </a:lnTo>
                  <a:lnTo>
                    <a:pt x="512" y="2547"/>
                  </a:lnTo>
                  <a:lnTo>
                    <a:pt x="505" y="2549"/>
                  </a:lnTo>
                  <a:lnTo>
                    <a:pt x="502" y="2552"/>
                  </a:lnTo>
                  <a:lnTo>
                    <a:pt x="498" y="2555"/>
                  </a:lnTo>
                  <a:lnTo>
                    <a:pt x="496" y="2560"/>
                  </a:lnTo>
                  <a:lnTo>
                    <a:pt x="495" y="2565"/>
                  </a:lnTo>
                  <a:lnTo>
                    <a:pt x="493" y="2569"/>
                  </a:lnTo>
                  <a:lnTo>
                    <a:pt x="491" y="2573"/>
                  </a:lnTo>
                  <a:lnTo>
                    <a:pt x="487" y="2577"/>
                  </a:lnTo>
                  <a:lnTo>
                    <a:pt x="483" y="2581"/>
                  </a:lnTo>
                  <a:lnTo>
                    <a:pt x="472" y="2597"/>
                  </a:lnTo>
                  <a:lnTo>
                    <a:pt x="458" y="2613"/>
                  </a:lnTo>
                  <a:lnTo>
                    <a:pt x="453" y="2617"/>
                  </a:lnTo>
                  <a:lnTo>
                    <a:pt x="446" y="2620"/>
                  </a:lnTo>
                  <a:lnTo>
                    <a:pt x="437" y="2623"/>
                  </a:lnTo>
                  <a:lnTo>
                    <a:pt x="428" y="2625"/>
                  </a:lnTo>
                  <a:lnTo>
                    <a:pt x="407" y="2630"/>
                  </a:lnTo>
                  <a:lnTo>
                    <a:pt x="386" y="2632"/>
                  </a:lnTo>
                  <a:lnTo>
                    <a:pt x="370" y="2635"/>
                  </a:lnTo>
                  <a:lnTo>
                    <a:pt x="354" y="2637"/>
                  </a:lnTo>
                  <a:lnTo>
                    <a:pt x="340" y="2640"/>
                  </a:lnTo>
                  <a:lnTo>
                    <a:pt x="328" y="2642"/>
                  </a:lnTo>
                  <a:lnTo>
                    <a:pt x="322" y="2643"/>
                  </a:lnTo>
                  <a:lnTo>
                    <a:pt x="317" y="2644"/>
                  </a:lnTo>
                  <a:lnTo>
                    <a:pt x="313" y="2647"/>
                  </a:lnTo>
                  <a:lnTo>
                    <a:pt x="309" y="2649"/>
                  </a:lnTo>
                  <a:lnTo>
                    <a:pt x="302" y="2654"/>
                  </a:lnTo>
                  <a:lnTo>
                    <a:pt x="296" y="2661"/>
                  </a:lnTo>
                  <a:lnTo>
                    <a:pt x="288" y="2667"/>
                  </a:lnTo>
                  <a:lnTo>
                    <a:pt x="277" y="2673"/>
                  </a:lnTo>
                  <a:lnTo>
                    <a:pt x="266" y="2676"/>
                  </a:lnTo>
                  <a:lnTo>
                    <a:pt x="257" y="2679"/>
                  </a:lnTo>
                  <a:lnTo>
                    <a:pt x="248" y="2680"/>
                  </a:lnTo>
                  <a:lnTo>
                    <a:pt x="240" y="2682"/>
                  </a:lnTo>
                  <a:lnTo>
                    <a:pt x="233" y="2686"/>
                  </a:lnTo>
                  <a:lnTo>
                    <a:pt x="227" y="2689"/>
                  </a:lnTo>
                  <a:lnTo>
                    <a:pt x="222" y="2694"/>
                  </a:lnTo>
                  <a:lnTo>
                    <a:pt x="216" y="2699"/>
                  </a:lnTo>
                  <a:lnTo>
                    <a:pt x="207" y="2704"/>
                  </a:lnTo>
                  <a:lnTo>
                    <a:pt x="196" y="2707"/>
                  </a:lnTo>
                  <a:lnTo>
                    <a:pt x="184" y="2710"/>
                  </a:lnTo>
                  <a:lnTo>
                    <a:pt x="175" y="2714"/>
                  </a:lnTo>
                  <a:lnTo>
                    <a:pt x="166" y="2719"/>
                  </a:lnTo>
                  <a:lnTo>
                    <a:pt x="158" y="2725"/>
                  </a:lnTo>
                  <a:lnTo>
                    <a:pt x="153" y="2729"/>
                  </a:lnTo>
                  <a:lnTo>
                    <a:pt x="147" y="2731"/>
                  </a:lnTo>
                  <a:lnTo>
                    <a:pt x="139" y="2733"/>
                  </a:lnTo>
                  <a:lnTo>
                    <a:pt x="131" y="2735"/>
                  </a:lnTo>
                  <a:lnTo>
                    <a:pt x="111" y="2736"/>
                  </a:lnTo>
                  <a:lnTo>
                    <a:pt x="92" y="2737"/>
                  </a:lnTo>
                  <a:lnTo>
                    <a:pt x="78" y="2737"/>
                  </a:lnTo>
                  <a:lnTo>
                    <a:pt x="65" y="2738"/>
                  </a:lnTo>
                  <a:lnTo>
                    <a:pt x="52" y="2738"/>
                  </a:lnTo>
                  <a:lnTo>
                    <a:pt x="39" y="2738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7" name="PA_吉林">
              <a:extLst>
                <a:ext uri="{FF2B5EF4-FFF2-40B4-BE49-F238E27FC236}">
                  <a16:creationId xmlns="" xmlns:a16="http://schemas.microsoft.com/office/drawing/2014/main" id="{C3B9E927-7B94-4C28-967A-03C43A833E0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6424613" y="2366963"/>
              <a:ext cx="809625" cy="600075"/>
            </a:xfrm>
            <a:custGeom>
              <a:avLst/>
              <a:gdLst>
                <a:gd name="T0" fmla="*/ 3049 w 3070"/>
                <a:gd name="T1" fmla="*/ 1066 h 2270"/>
                <a:gd name="T2" fmla="*/ 2912 w 3070"/>
                <a:gd name="T3" fmla="*/ 1134 h 2270"/>
                <a:gd name="T4" fmla="*/ 2939 w 3070"/>
                <a:gd name="T5" fmla="*/ 1241 h 2270"/>
                <a:gd name="T6" fmla="*/ 2898 w 3070"/>
                <a:gd name="T7" fmla="*/ 1258 h 2270"/>
                <a:gd name="T8" fmla="*/ 2808 w 3070"/>
                <a:gd name="T9" fmla="*/ 1144 h 2270"/>
                <a:gd name="T10" fmla="*/ 2698 w 3070"/>
                <a:gd name="T11" fmla="*/ 1099 h 2270"/>
                <a:gd name="T12" fmla="*/ 2672 w 3070"/>
                <a:gd name="T13" fmla="*/ 1361 h 2270"/>
                <a:gd name="T14" fmla="*/ 2561 w 3070"/>
                <a:gd name="T15" fmla="*/ 1389 h 2270"/>
                <a:gd name="T16" fmla="*/ 2456 w 3070"/>
                <a:gd name="T17" fmla="*/ 1597 h 2270"/>
                <a:gd name="T18" fmla="*/ 2264 w 3070"/>
                <a:gd name="T19" fmla="*/ 1629 h 2270"/>
                <a:gd name="T20" fmla="*/ 2260 w 3070"/>
                <a:gd name="T21" fmla="*/ 1775 h 2270"/>
                <a:gd name="T22" fmla="*/ 2242 w 3070"/>
                <a:gd name="T23" fmla="*/ 1913 h 2270"/>
                <a:gd name="T24" fmla="*/ 2009 w 3070"/>
                <a:gd name="T25" fmla="*/ 1932 h 2270"/>
                <a:gd name="T26" fmla="*/ 1914 w 3070"/>
                <a:gd name="T27" fmla="*/ 1860 h 2270"/>
                <a:gd name="T28" fmla="*/ 1833 w 3070"/>
                <a:gd name="T29" fmla="*/ 1849 h 2270"/>
                <a:gd name="T30" fmla="*/ 1760 w 3070"/>
                <a:gd name="T31" fmla="*/ 1980 h 2270"/>
                <a:gd name="T32" fmla="*/ 1688 w 3070"/>
                <a:gd name="T33" fmla="*/ 2138 h 2270"/>
                <a:gd name="T34" fmla="*/ 1572 w 3070"/>
                <a:gd name="T35" fmla="*/ 2264 h 2270"/>
                <a:gd name="T36" fmla="*/ 1532 w 3070"/>
                <a:gd name="T37" fmla="*/ 2213 h 2270"/>
                <a:gd name="T38" fmla="*/ 1513 w 3070"/>
                <a:gd name="T39" fmla="*/ 2111 h 2270"/>
                <a:gd name="T40" fmla="*/ 1364 w 3070"/>
                <a:gd name="T41" fmla="*/ 1935 h 2270"/>
                <a:gd name="T42" fmla="*/ 1373 w 3070"/>
                <a:gd name="T43" fmla="*/ 1725 h 2270"/>
                <a:gd name="T44" fmla="*/ 1272 w 3070"/>
                <a:gd name="T45" fmla="*/ 1660 h 2270"/>
                <a:gd name="T46" fmla="*/ 1194 w 3070"/>
                <a:gd name="T47" fmla="*/ 1540 h 2270"/>
                <a:gd name="T48" fmla="*/ 1128 w 3070"/>
                <a:gd name="T49" fmla="*/ 1391 h 2270"/>
                <a:gd name="T50" fmla="*/ 1005 w 3070"/>
                <a:gd name="T51" fmla="*/ 1471 h 2270"/>
                <a:gd name="T52" fmla="*/ 986 w 3070"/>
                <a:gd name="T53" fmla="*/ 1381 h 2270"/>
                <a:gd name="T54" fmla="*/ 814 w 3070"/>
                <a:gd name="T55" fmla="*/ 1271 h 2270"/>
                <a:gd name="T56" fmla="*/ 697 w 3070"/>
                <a:gd name="T57" fmla="*/ 1273 h 2270"/>
                <a:gd name="T58" fmla="*/ 677 w 3070"/>
                <a:gd name="T59" fmla="*/ 1175 h 2270"/>
                <a:gd name="T60" fmla="*/ 599 w 3070"/>
                <a:gd name="T61" fmla="*/ 972 h 2270"/>
                <a:gd name="T62" fmla="*/ 463 w 3070"/>
                <a:gd name="T63" fmla="*/ 828 h 2270"/>
                <a:gd name="T64" fmla="*/ 253 w 3070"/>
                <a:gd name="T65" fmla="*/ 865 h 2270"/>
                <a:gd name="T66" fmla="*/ 182 w 3070"/>
                <a:gd name="T67" fmla="*/ 740 h 2270"/>
                <a:gd name="T68" fmla="*/ 191 w 3070"/>
                <a:gd name="T69" fmla="*/ 534 h 2270"/>
                <a:gd name="T70" fmla="*/ 102 w 3070"/>
                <a:gd name="T71" fmla="*/ 366 h 2270"/>
                <a:gd name="T72" fmla="*/ 31 w 3070"/>
                <a:gd name="T73" fmla="*/ 286 h 2270"/>
                <a:gd name="T74" fmla="*/ 95 w 3070"/>
                <a:gd name="T75" fmla="*/ 214 h 2270"/>
                <a:gd name="T76" fmla="*/ 236 w 3070"/>
                <a:gd name="T77" fmla="*/ 229 h 2270"/>
                <a:gd name="T78" fmla="*/ 319 w 3070"/>
                <a:gd name="T79" fmla="*/ 154 h 2270"/>
                <a:gd name="T80" fmla="*/ 441 w 3070"/>
                <a:gd name="T81" fmla="*/ 45 h 2270"/>
                <a:gd name="T82" fmla="*/ 627 w 3070"/>
                <a:gd name="T83" fmla="*/ 1 h 2270"/>
                <a:gd name="T84" fmla="*/ 692 w 3070"/>
                <a:gd name="T85" fmla="*/ 161 h 2270"/>
                <a:gd name="T86" fmla="*/ 851 w 3070"/>
                <a:gd name="T87" fmla="*/ 350 h 2270"/>
                <a:gd name="T88" fmla="*/ 1017 w 3070"/>
                <a:gd name="T89" fmla="*/ 300 h 2270"/>
                <a:gd name="T90" fmla="*/ 1169 w 3070"/>
                <a:gd name="T91" fmla="*/ 275 h 2270"/>
                <a:gd name="T92" fmla="*/ 1297 w 3070"/>
                <a:gd name="T93" fmla="*/ 387 h 2270"/>
                <a:gd name="T94" fmla="*/ 1532 w 3070"/>
                <a:gd name="T95" fmla="*/ 342 h 2270"/>
                <a:gd name="T96" fmla="*/ 1685 w 3070"/>
                <a:gd name="T97" fmla="*/ 452 h 2270"/>
                <a:gd name="T98" fmla="*/ 1715 w 3070"/>
                <a:gd name="T99" fmla="*/ 600 h 2270"/>
                <a:gd name="T100" fmla="*/ 1848 w 3070"/>
                <a:gd name="T101" fmla="*/ 583 h 2270"/>
                <a:gd name="T102" fmla="*/ 1909 w 3070"/>
                <a:gd name="T103" fmla="*/ 738 h 2270"/>
                <a:gd name="T104" fmla="*/ 2029 w 3070"/>
                <a:gd name="T105" fmla="*/ 723 h 2270"/>
                <a:gd name="T106" fmla="*/ 2085 w 3070"/>
                <a:gd name="T107" fmla="*/ 562 h 2270"/>
                <a:gd name="T108" fmla="*/ 2236 w 3070"/>
                <a:gd name="T109" fmla="*/ 802 h 2270"/>
                <a:gd name="T110" fmla="*/ 2365 w 3070"/>
                <a:gd name="T111" fmla="*/ 929 h 2270"/>
                <a:gd name="T112" fmla="*/ 2443 w 3070"/>
                <a:gd name="T113" fmla="*/ 798 h 2270"/>
                <a:gd name="T114" fmla="*/ 2599 w 3070"/>
                <a:gd name="T115" fmla="*/ 669 h 2270"/>
                <a:gd name="T116" fmla="*/ 2722 w 3070"/>
                <a:gd name="T117" fmla="*/ 632 h 2270"/>
                <a:gd name="T118" fmla="*/ 2797 w 3070"/>
                <a:gd name="T119" fmla="*/ 789 h 2270"/>
                <a:gd name="T120" fmla="*/ 2968 w 3070"/>
                <a:gd name="T121" fmla="*/ 823 h 2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70" h="2270">
                  <a:moveTo>
                    <a:pt x="3067" y="833"/>
                  </a:moveTo>
                  <a:lnTo>
                    <a:pt x="3069" y="846"/>
                  </a:lnTo>
                  <a:lnTo>
                    <a:pt x="3070" y="859"/>
                  </a:lnTo>
                  <a:lnTo>
                    <a:pt x="3070" y="874"/>
                  </a:lnTo>
                  <a:lnTo>
                    <a:pt x="3069" y="890"/>
                  </a:lnTo>
                  <a:lnTo>
                    <a:pt x="3067" y="912"/>
                  </a:lnTo>
                  <a:lnTo>
                    <a:pt x="3065" y="937"/>
                  </a:lnTo>
                  <a:lnTo>
                    <a:pt x="3064" y="949"/>
                  </a:lnTo>
                  <a:lnTo>
                    <a:pt x="3063" y="960"/>
                  </a:lnTo>
                  <a:lnTo>
                    <a:pt x="3062" y="970"/>
                  </a:lnTo>
                  <a:lnTo>
                    <a:pt x="3060" y="977"/>
                  </a:lnTo>
                  <a:lnTo>
                    <a:pt x="3055" y="989"/>
                  </a:lnTo>
                  <a:lnTo>
                    <a:pt x="3049" y="997"/>
                  </a:lnTo>
                  <a:lnTo>
                    <a:pt x="3048" y="1000"/>
                  </a:lnTo>
                  <a:lnTo>
                    <a:pt x="3045" y="1005"/>
                  </a:lnTo>
                  <a:lnTo>
                    <a:pt x="3044" y="1010"/>
                  </a:lnTo>
                  <a:lnTo>
                    <a:pt x="3044" y="1015"/>
                  </a:lnTo>
                  <a:lnTo>
                    <a:pt x="3044" y="1024"/>
                  </a:lnTo>
                  <a:lnTo>
                    <a:pt x="3048" y="1034"/>
                  </a:lnTo>
                  <a:lnTo>
                    <a:pt x="3050" y="1041"/>
                  </a:lnTo>
                  <a:lnTo>
                    <a:pt x="3054" y="1048"/>
                  </a:lnTo>
                  <a:lnTo>
                    <a:pt x="3056" y="1054"/>
                  </a:lnTo>
                  <a:lnTo>
                    <a:pt x="3056" y="1060"/>
                  </a:lnTo>
                  <a:lnTo>
                    <a:pt x="3056" y="1062"/>
                  </a:lnTo>
                  <a:lnTo>
                    <a:pt x="3055" y="1065"/>
                  </a:lnTo>
                  <a:lnTo>
                    <a:pt x="3052" y="1066"/>
                  </a:lnTo>
                  <a:lnTo>
                    <a:pt x="3049" y="1066"/>
                  </a:lnTo>
                  <a:lnTo>
                    <a:pt x="3042" y="1063"/>
                  </a:lnTo>
                  <a:lnTo>
                    <a:pt x="3036" y="1062"/>
                  </a:lnTo>
                  <a:lnTo>
                    <a:pt x="3031" y="1062"/>
                  </a:lnTo>
                  <a:lnTo>
                    <a:pt x="3027" y="1063"/>
                  </a:lnTo>
                  <a:lnTo>
                    <a:pt x="3026" y="1063"/>
                  </a:lnTo>
                  <a:lnTo>
                    <a:pt x="3026" y="1065"/>
                  </a:lnTo>
                  <a:lnTo>
                    <a:pt x="3027" y="1066"/>
                  </a:lnTo>
                  <a:lnTo>
                    <a:pt x="3027" y="1067"/>
                  </a:lnTo>
                  <a:lnTo>
                    <a:pt x="3031" y="1071"/>
                  </a:lnTo>
                  <a:lnTo>
                    <a:pt x="3033" y="1075"/>
                  </a:lnTo>
                  <a:lnTo>
                    <a:pt x="3036" y="1080"/>
                  </a:lnTo>
                  <a:lnTo>
                    <a:pt x="3036" y="1085"/>
                  </a:lnTo>
                  <a:lnTo>
                    <a:pt x="3035" y="1087"/>
                  </a:lnTo>
                  <a:lnTo>
                    <a:pt x="3032" y="1090"/>
                  </a:lnTo>
                  <a:lnTo>
                    <a:pt x="3026" y="1092"/>
                  </a:lnTo>
                  <a:lnTo>
                    <a:pt x="3019" y="1095"/>
                  </a:lnTo>
                  <a:lnTo>
                    <a:pt x="3004" y="1100"/>
                  </a:lnTo>
                  <a:lnTo>
                    <a:pt x="2991" y="1105"/>
                  </a:lnTo>
                  <a:lnTo>
                    <a:pt x="2979" y="1110"/>
                  </a:lnTo>
                  <a:lnTo>
                    <a:pt x="2966" y="1116"/>
                  </a:lnTo>
                  <a:lnTo>
                    <a:pt x="2954" y="1122"/>
                  </a:lnTo>
                  <a:lnTo>
                    <a:pt x="2948" y="1125"/>
                  </a:lnTo>
                  <a:lnTo>
                    <a:pt x="2943" y="1126"/>
                  </a:lnTo>
                  <a:lnTo>
                    <a:pt x="2935" y="1126"/>
                  </a:lnTo>
                  <a:lnTo>
                    <a:pt x="2924" y="1128"/>
                  </a:lnTo>
                  <a:lnTo>
                    <a:pt x="2917" y="1130"/>
                  </a:lnTo>
                  <a:lnTo>
                    <a:pt x="2912" y="1134"/>
                  </a:lnTo>
                  <a:lnTo>
                    <a:pt x="2907" y="1139"/>
                  </a:lnTo>
                  <a:lnTo>
                    <a:pt x="2901" y="1149"/>
                  </a:lnTo>
                  <a:lnTo>
                    <a:pt x="2893" y="1158"/>
                  </a:lnTo>
                  <a:lnTo>
                    <a:pt x="2885" y="1169"/>
                  </a:lnTo>
                  <a:lnTo>
                    <a:pt x="2876" y="1176"/>
                  </a:lnTo>
                  <a:lnTo>
                    <a:pt x="2872" y="1179"/>
                  </a:lnTo>
                  <a:lnTo>
                    <a:pt x="2869" y="1182"/>
                  </a:lnTo>
                  <a:lnTo>
                    <a:pt x="2867" y="1186"/>
                  </a:lnTo>
                  <a:lnTo>
                    <a:pt x="2866" y="1189"/>
                  </a:lnTo>
                  <a:lnTo>
                    <a:pt x="2866" y="1192"/>
                  </a:lnTo>
                  <a:lnTo>
                    <a:pt x="2868" y="1195"/>
                  </a:lnTo>
                  <a:lnTo>
                    <a:pt x="2871" y="1198"/>
                  </a:lnTo>
                  <a:lnTo>
                    <a:pt x="2875" y="1199"/>
                  </a:lnTo>
                  <a:lnTo>
                    <a:pt x="2885" y="1199"/>
                  </a:lnTo>
                  <a:lnTo>
                    <a:pt x="2892" y="1198"/>
                  </a:lnTo>
                  <a:lnTo>
                    <a:pt x="2899" y="1194"/>
                  </a:lnTo>
                  <a:lnTo>
                    <a:pt x="2905" y="1191"/>
                  </a:lnTo>
                  <a:lnTo>
                    <a:pt x="2907" y="1191"/>
                  </a:lnTo>
                  <a:lnTo>
                    <a:pt x="2910" y="1191"/>
                  </a:lnTo>
                  <a:lnTo>
                    <a:pt x="2912" y="1192"/>
                  </a:lnTo>
                  <a:lnTo>
                    <a:pt x="2916" y="1193"/>
                  </a:lnTo>
                  <a:lnTo>
                    <a:pt x="2922" y="1201"/>
                  </a:lnTo>
                  <a:lnTo>
                    <a:pt x="2926" y="1212"/>
                  </a:lnTo>
                  <a:lnTo>
                    <a:pt x="2932" y="1223"/>
                  </a:lnTo>
                  <a:lnTo>
                    <a:pt x="2937" y="1232"/>
                  </a:lnTo>
                  <a:lnTo>
                    <a:pt x="2938" y="1236"/>
                  </a:lnTo>
                  <a:lnTo>
                    <a:pt x="2939" y="1241"/>
                  </a:lnTo>
                  <a:lnTo>
                    <a:pt x="2941" y="1244"/>
                  </a:lnTo>
                  <a:lnTo>
                    <a:pt x="2941" y="1250"/>
                  </a:lnTo>
                  <a:lnTo>
                    <a:pt x="2938" y="1258"/>
                  </a:lnTo>
                  <a:lnTo>
                    <a:pt x="2937" y="1267"/>
                  </a:lnTo>
                  <a:lnTo>
                    <a:pt x="2948" y="1283"/>
                  </a:lnTo>
                  <a:lnTo>
                    <a:pt x="2961" y="1300"/>
                  </a:lnTo>
                  <a:lnTo>
                    <a:pt x="2963" y="1303"/>
                  </a:lnTo>
                  <a:lnTo>
                    <a:pt x="2964" y="1307"/>
                  </a:lnTo>
                  <a:lnTo>
                    <a:pt x="2964" y="1309"/>
                  </a:lnTo>
                  <a:lnTo>
                    <a:pt x="2964" y="1312"/>
                  </a:lnTo>
                  <a:lnTo>
                    <a:pt x="2962" y="1313"/>
                  </a:lnTo>
                  <a:lnTo>
                    <a:pt x="2961" y="1314"/>
                  </a:lnTo>
                  <a:lnTo>
                    <a:pt x="2954" y="1311"/>
                  </a:lnTo>
                  <a:lnTo>
                    <a:pt x="2942" y="1300"/>
                  </a:lnTo>
                  <a:lnTo>
                    <a:pt x="2930" y="1287"/>
                  </a:lnTo>
                  <a:lnTo>
                    <a:pt x="2924" y="1277"/>
                  </a:lnTo>
                  <a:lnTo>
                    <a:pt x="2920" y="1269"/>
                  </a:lnTo>
                  <a:lnTo>
                    <a:pt x="2917" y="1258"/>
                  </a:lnTo>
                  <a:lnTo>
                    <a:pt x="2912" y="1249"/>
                  </a:lnTo>
                  <a:lnTo>
                    <a:pt x="2907" y="1244"/>
                  </a:lnTo>
                  <a:lnTo>
                    <a:pt x="2904" y="1242"/>
                  </a:lnTo>
                  <a:lnTo>
                    <a:pt x="2900" y="1242"/>
                  </a:lnTo>
                  <a:lnTo>
                    <a:pt x="2899" y="1243"/>
                  </a:lnTo>
                  <a:lnTo>
                    <a:pt x="2898" y="1245"/>
                  </a:lnTo>
                  <a:lnTo>
                    <a:pt x="2898" y="1249"/>
                  </a:lnTo>
                  <a:lnTo>
                    <a:pt x="2898" y="1254"/>
                  </a:lnTo>
                  <a:lnTo>
                    <a:pt x="2898" y="1258"/>
                  </a:lnTo>
                  <a:lnTo>
                    <a:pt x="2895" y="1262"/>
                  </a:lnTo>
                  <a:lnTo>
                    <a:pt x="2893" y="1264"/>
                  </a:lnTo>
                  <a:lnTo>
                    <a:pt x="2890" y="1265"/>
                  </a:lnTo>
                  <a:lnTo>
                    <a:pt x="2885" y="1265"/>
                  </a:lnTo>
                  <a:lnTo>
                    <a:pt x="2881" y="1264"/>
                  </a:lnTo>
                  <a:lnTo>
                    <a:pt x="2879" y="1261"/>
                  </a:lnTo>
                  <a:lnTo>
                    <a:pt x="2878" y="1256"/>
                  </a:lnTo>
                  <a:lnTo>
                    <a:pt x="2878" y="1251"/>
                  </a:lnTo>
                  <a:lnTo>
                    <a:pt x="2876" y="1248"/>
                  </a:lnTo>
                  <a:lnTo>
                    <a:pt x="2875" y="1244"/>
                  </a:lnTo>
                  <a:lnTo>
                    <a:pt x="2873" y="1243"/>
                  </a:lnTo>
                  <a:lnTo>
                    <a:pt x="2867" y="1241"/>
                  </a:lnTo>
                  <a:lnTo>
                    <a:pt x="2857" y="1238"/>
                  </a:lnTo>
                  <a:lnTo>
                    <a:pt x="2851" y="1237"/>
                  </a:lnTo>
                  <a:lnTo>
                    <a:pt x="2846" y="1235"/>
                  </a:lnTo>
                  <a:lnTo>
                    <a:pt x="2838" y="1231"/>
                  </a:lnTo>
                  <a:lnTo>
                    <a:pt x="2832" y="1226"/>
                  </a:lnTo>
                  <a:lnTo>
                    <a:pt x="2827" y="1221"/>
                  </a:lnTo>
                  <a:lnTo>
                    <a:pt x="2821" y="1216"/>
                  </a:lnTo>
                  <a:lnTo>
                    <a:pt x="2816" y="1208"/>
                  </a:lnTo>
                  <a:lnTo>
                    <a:pt x="2813" y="1201"/>
                  </a:lnTo>
                  <a:lnTo>
                    <a:pt x="2811" y="1194"/>
                  </a:lnTo>
                  <a:lnTo>
                    <a:pt x="2810" y="1186"/>
                  </a:lnTo>
                  <a:lnTo>
                    <a:pt x="2809" y="1178"/>
                  </a:lnTo>
                  <a:lnTo>
                    <a:pt x="2809" y="1169"/>
                  </a:lnTo>
                  <a:lnTo>
                    <a:pt x="2808" y="1155"/>
                  </a:lnTo>
                  <a:lnTo>
                    <a:pt x="2808" y="1144"/>
                  </a:lnTo>
                  <a:lnTo>
                    <a:pt x="2806" y="1141"/>
                  </a:lnTo>
                  <a:lnTo>
                    <a:pt x="2805" y="1137"/>
                  </a:lnTo>
                  <a:lnTo>
                    <a:pt x="2804" y="1134"/>
                  </a:lnTo>
                  <a:lnTo>
                    <a:pt x="2802" y="1132"/>
                  </a:lnTo>
                  <a:lnTo>
                    <a:pt x="2798" y="1130"/>
                  </a:lnTo>
                  <a:lnTo>
                    <a:pt x="2794" y="1130"/>
                  </a:lnTo>
                  <a:lnTo>
                    <a:pt x="2790" y="1130"/>
                  </a:lnTo>
                  <a:lnTo>
                    <a:pt x="2785" y="1130"/>
                  </a:lnTo>
                  <a:lnTo>
                    <a:pt x="2772" y="1134"/>
                  </a:lnTo>
                  <a:lnTo>
                    <a:pt x="2760" y="1135"/>
                  </a:lnTo>
                  <a:lnTo>
                    <a:pt x="2755" y="1134"/>
                  </a:lnTo>
                  <a:lnTo>
                    <a:pt x="2752" y="1132"/>
                  </a:lnTo>
                  <a:lnTo>
                    <a:pt x="2750" y="1130"/>
                  </a:lnTo>
                  <a:lnTo>
                    <a:pt x="2750" y="1125"/>
                  </a:lnTo>
                  <a:lnTo>
                    <a:pt x="2752" y="1122"/>
                  </a:lnTo>
                  <a:lnTo>
                    <a:pt x="2750" y="1118"/>
                  </a:lnTo>
                  <a:lnTo>
                    <a:pt x="2749" y="1115"/>
                  </a:lnTo>
                  <a:lnTo>
                    <a:pt x="2746" y="1112"/>
                  </a:lnTo>
                  <a:lnTo>
                    <a:pt x="2737" y="1110"/>
                  </a:lnTo>
                  <a:lnTo>
                    <a:pt x="2728" y="1110"/>
                  </a:lnTo>
                  <a:lnTo>
                    <a:pt x="2723" y="1110"/>
                  </a:lnTo>
                  <a:lnTo>
                    <a:pt x="2718" y="1109"/>
                  </a:lnTo>
                  <a:lnTo>
                    <a:pt x="2716" y="1106"/>
                  </a:lnTo>
                  <a:lnTo>
                    <a:pt x="2714" y="1104"/>
                  </a:lnTo>
                  <a:lnTo>
                    <a:pt x="2710" y="1100"/>
                  </a:lnTo>
                  <a:lnTo>
                    <a:pt x="2704" y="1098"/>
                  </a:lnTo>
                  <a:lnTo>
                    <a:pt x="2698" y="1099"/>
                  </a:lnTo>
                  <a:lnTo>
                    <a:pt x="2692" y="1103"/>
                  </a:lnTo>
                  <a:lnTo>
                    <a:pt x="2687" y="1107"/>
                  </a:lnTo>
                  <a:lnTo>
                    <a:pt x="2682" y="1112"/>
                  </a:lnTo>
                  <a:lnTo>
                    <a:pt x="2679" y="1116"/>
                  </a:lnTo>
                  <a:lnTo>
                    <a:pt x="2677" y="1120"/>
                  </a:lnTo>
                  <a:lnTo>
                    <a:pt x="2676" y="1128"/>
                  </a:lnTo>
                  <a:lnTo>
                    <a:pt x="2673" y="1135"/>
                  </a:lnTo>
                  <a:lnTo>
                    <a:pt x="2671" y="1151"/>
                  </a:lnTo>
                  <a:lnTo>
                    <a:pt x="2671" y="1167"/>
                  </a:lnTo>
                  <a:lnTo>
                    <a:pt x="2671" y="1181"/>
                  </a:lnTo>
                  <a:lnTo>
                    <a:pt x="2671" y="1200"/>
                  </a:lnTo>
                  <a:lnTo>
                    <a:pt x="2671" y="1218"/>
                  </a:lnTo>
                  <a:lnTo>
                    <a:pt x="2674" y="1233"/>
                  </a:lnTo>
                  <a:lnTo>
                    <a:pt x="2677" y="1246"/>
                  </a:lnTo>
                  <a:lnTo>
                    <a:pt x="2679" y="1257"/>
                  </a:lnTo>
                  <a:lnTo>
                    <a:pt x="2679" y="1269"/>
                  </a:lnTo>
                  <a:lnTo>
                    <a:pt x="2678" y="1281"/>
                  </a:lnTo>
                  <a:lnTo>
                    <a:pt x="2674" y="1293"/>
                  </a:lnTo>
                  <a:lnTo>
                    <a:pt x="2672" y="1301"/>
                  </a:lnTo>
                  <a:lnTo>
                    <a:pt x="2672" y="1308"/>
                  </a:lnTo>
                  <a:lnTo>
                    <a:pt x="2673" y="1320"/>
                  </a:lnTo>
                  <a:lnTo>
                    <a:pt x="2676" y="1331"/>
                  </a:lnTo>
                  <a:lnTo>
                    <a:pt x="2677" y="1339"/>
                  </a:lnTo>
                  <a:lnTo>
                    <a:pt x="2678" y="1346"/>
                  </a:lnTo>
                  <a:lnTo>
                    <a:pt x="2677" y="1353"/>
                  </a:lnTo>
                  <a:lnTo>
                    <a:pt x="2676" y="1357"/>
                  </a:lnTo>
                  <a:lnTo>
                    <a:pt x="2672" y="1361"/>
                  </a:lnTo>
                  <a:lnTo>
                    <a:pt x="2668" y="1362"/>
                  </a:lnTo>
                  <a:lnTo>
                    <a:pt x="2665" y="1363"/>
                  </a:lnTo>
                  <a:lnTo>
                    <a:pt x="2657" y="1365"/>
                  </a:lnTo>
                  <a:lnTo>
                    <a:pt x="2649" y="1366"/>
                  </a:lnTo>
                  <a:lnTo>
                    <a:pt x="2647" y="1368"/>
                  </a:lnTo>
                  <a:lnTo>
                    <a:pt x="2645" y="1369"/>
                  </a:lnTo>
                  <a:lnTo>
                    <a:pt x="2643" y="1371"/>
                  </a:lnTo>
                  <a:lnTo>
                    <a:pt x="2642" y="1374"/>
                  </a:lnTo>
                  <a:lnTo>
                    <a:pt x="2640" y="1381"/>
                  </a:lnTo>
                  <a:lnTo>
                    <a:pt x="2640" y="1389"/>
                  </a:lnTo>
                  <a:lnTo>
                    <a:pt x="2640" y="1394"/>
                  </a:lnTo>
                  <a:lnTo>
                    <a:pt x="2639" y="1397"/>
                  </a:lnTo>
                  <a:lnTo>
                    <a:pt x="2638" y="1402"/>
                  </a:lnTo>
                  <a:lnTo>
                    <a:pt x="2636" y="1405"/>
                  </a:lnTo>
                  <a:lnTo>
                    <a:pt x="2634" y="1407"/>
                  </a:lnTo>
                  <a:lnTo>
                    <a:pt x="2630" y="1408"/>
                  </a:lnTo>
                  <a:lnTo>
                    <a:pt x="2626" y="1408"/>
                  </a:lnTo>
                  <a:lnTo>
                    <a:pt x="2620" y="1405"/>
                  </a:lnTo>
                  <a:lnTo>
                    <a:pt x="2607" y="1397"/>
                  </a:lnTo>
                  <a:lnTo>
                    <a:pt x="2595" y="1390"/>
                  </a:lnTo>
                  <a:lnTo>
                    <a:pt x="2589" y="1388"/>
                  </a:lnTo>
                  <a:lnTo>
                    <a:pt x="2584" y="1386"/>
                  </a:lnTo>
                  <a:lnTo>
                    <a:pt x="2579" y="1384"/>
                  </a:lnTo>
                  <a:lnTo>
                    <a:pt x="2576" y="1384"/>
                  </a:lnTo>
                  <a:lnTo>
                    <a:pt x="2569" y="1386"/>
                  </a:lnTo>
                  <a:lnTo>
                    <a:pt x="2563" y="1388"/>
                  </a:lnTo>
                  <a:lnTo>
                    <a:pt x="2561" y="1389"/>
                  </a:lnTo>
                  <a:lnTo>
                    <a:pt x="2559" y="1391"/>
                  </a:lnTo>
                  <a:lnTo>
                    <a:pt x="2558" y="1394"/>
                  </a:lnTo>
                  <a:lnTo>
                    <a:pt x="2557" y="1397"/>
                  </a:lnTo>
                  <a:lnTo>
                    <a:pt x="2555" y="1405"/>
                  </a:lnTo>
                  <a:lnTo>
                    <a:pt x="2552" y="1412"/>
                  </a:lnTo>
                  <a:lnTo>
                    <a:pt x="2547" y="1418"/>
                  </a:lnTo>
                  <a:lnTo>
                    <a:pt x="2542" y="1422"/>
                  </a:lnTo>
                  <a:lnTo>
                    <a:pt x="2539" y="1427"/>
                  </a:lnTo>
                  <a:lnTo>
                    <a:pt x="2534" y="1433"/>
                  </a:lnTo>
                  <a:lnTo>
                    <a:pt x="2532" y="1441"/>
                  </a:lnTo>
                  <a:lnTo>
                    <a:pt x="2532" y="1451"/>
                  </a:lnTo>
                  <a:lnTo>
                    <a:pt x="2532" y="1464"/>
                  </a:lnTo>
                  <a:lnTo>
                    <a:pt x="2532" y="1479"/>
                  </a:lnTo>
                  <a:lnTo>
                    <a:pt x="2532" y="1488"/>
                  </a:lnTo>
                  <a:lnTo>
                    <a:pt x="2531" y="1495"/>
                  </a:lnTo>
                  <a:lnTo>
                    <a:pt x="2529" y="1500"/>
                  </a:lnTo>
                  <a:lnTo>
                    <a:pt x="2528" y="1503"/>
                  </a:lnTo>
                  <a:lnTo>
                    <a:pt x="2522" y="1512"/>
                  </a:lnTo>
                  <a:lnTo>
                    <a:pt x="2514" y="1521"/>
                  </a:lnTo>
                  <a:lnTo>
                    <a:pt x="2506" y="1532"/>
                  </a:lnTo>
                  <a:lnTo>
                    <a:pt x="2496" y="1541"/>
                  </a:lnTo>
                  <a:lnTo>
                    <a:pt x="2488" y="1552"/>
                  </a:lnTo>
                  <a:lnTo>
                    <a:pt x="2481" y="1566"/>
                  </a:lnTo>
                  <a:lnTo>
                    <a:pt x="2473" y="1579"/>
                  </a:lnTo>
                  <a:lnTo>
                    <a:pt x="2468" y="1589"/>
                  </a:lnTo>
                  <a:lnTo>
                    <a:pt x="2462" y="1594"/>
                  </a:lnTo>
                  <a:lnTo>
                    <a:pt x="2456" y="1597"/>
                  </a:lnTo>
                  <a:lnTo>
                    <a:pt x="2451" y="1598"/>
                  </a:lnTo>
                  <a:lnTo>
                    <a:pt x="2446" y="1598"/>
                  </a:lnTo>
                  <a:lnTo>
                    <a:pt x="2440" y="1598"/>
                  </a:lnTo>
                  <a:lnTo>
                    <a:pt x="2433" y="1597"/>
                  </a:lnTo>
                  <a:lnTo>
                    <a:pt x="2425" y="1596"/>
                  </a:lnTo>
                  <a:lnTo>
                    <a:pt x="2418" y="1595"/>
                  </a:lnTo>
                  <a:lnTo>
                    <a:pt x="2409" y="1595"/>
                  </a:lnTo>
                  <a:lnTo>
                    <a:pt x="2402" y="1596"/>
                  </a:lnTo>
                  <a:lnTo>
                    <a:pt x="2394" y="1597"/>
                  </a:lnTo>
                  <a:lnTo>
                    <a:pt x="2387" y="1599"/>
                  </a:lnTo>
                  <a:lnTo>
                    <a:pt x="2380" y="1603"/>
                  </a:lnTo>
                  <a:lnTo>
                    <a:pt x="2372" y="1607"/>
                  </a:lnTo>
                  <a:lnTo>
                    <a:pt x="2366" y="1611"/>
                  </a:lnTo>
                  <a:lnTo>
                    <a:pt x="2361" y="1615"/>
                  </a:lnTo>
                  <a:lnTo>
                    <a:pt x="2358" y="1617"/>
                  </a:lnTo>
                  <a:lnTo>
                    <a:pt x="2356" y="1618"/>
                  </a:lnTo>
                  <a:lnTo>
                    <a:pt x="2353" y="1618"/>
                  </a:lnTo>
                  <a:lnTo>
                    <a:pt x="2351" y="1617"/>
                  </a:lnTo>
                  <a:lnTo>
                    <a:pt x="2349" y="1616"/>
                  </a:lnTo>
                  <a:lnTo>
                    <a:pt x="2343" y="1616"/>
                  </a:lnTo>
                  <a:lnTo>
                    <a:pt x="2336" y="1617"/>
                  </a:lnTo>
                  <a:lnTo>
                    <a:pt x="2325" y="1620"/>
                  </a:lnTo>
                  <a:lnTo>
                    <a:pt x="2314" y="1622"/>
                  </a:lnTo>
                  <a:lnTo>
                    <a:pt x="2303" y="1623"/>
                  </a:lnTo>
                  <a:lnTo>
                    <a:pt x="2290" y="1624"/>
                  </a:lnTo>
                  <a:lnTo>
                    <a:pt x="2275" y="1627"/>
                  </a:lnTo>
                  <a:lnTo>
                    <a:pt x="2264" y="1629"/>
                  </a:lnTo>
                  <a:lnTo>
                    <a:pt x="2250" y="1630"/>
                  </a:lnTo>
                  <a:lnTo>
                    <a:pt x="2232" y="1633"/>
                  </a:lnTo>
                  <a:lnTo>
                    <a:pt x="2211" y="1636"/>
                  </a:lnTo>
                  <a:lnTo>
                    <a:pt x="2201" y="1639"/>
                  </a:lnTo>
                  <a:lnTo>
                    <a:pt x="2194" y="1641"/>
                  </a:lnTo>
                  <a:lnTo>
                    <a:pt x="2189" y="1643"/>
                  </a:lnTo>
                  <a:lnTo>
                    <a:pt x="2188" y="1647"/>
                  </a:lnTo>
                  <a:lnTo>
                    <a:pt x="2187" y="1651"/>
                  </a:lnTo>
                  <a:lnTo>
                    <a:pt x="2188" y="1653"/>
                  </a:lnTo>
                  <a:lnTo>
                    <a:pt x="2189" y="1655"/>
                  </a:lnTo>
                  <a:lnTo>
                    <a:pt x="2191" y="1658"/>
                  </a:lnTo>
                  <a:lnTo>
                    <a:pt x="2196" y="1665"/>
                  </a:lnTo>
                  <a:lnTo>
                    <a:pt x="2206" y="1671"/>
                  </a:lnTo>
                  <a:lnTo>
                    <a:pt x="2211" y="1674"/>
                  </a:lnTo>
                  <a:lnTo>
                    <a:pt x="2214" y="1679"/>
                  </a:lnTo>
                  <a:lnTo>
                    <a:pt x="2217" y="1689"/>
                  </a:lnTo>
                  <a:lnTo>
                    <a:pt x="2219" y="1708"/>
                  </a:lnTo>
                  <a:lnTo>
                    <a:pt x="2219" y="1711"/>
                  </a:lnTo>
                  <a:lnTo>
                    <a:pt x="2221" y="1723"/>
                  </a:lnTo>
                  <a:lnTo>
                    <a:pt x="2224" y="1736"/>
                  </a:lnTo>
                  <a:lnTo>
                    <a:pt x="2227" y="1747"/>
                  </a:lnTo>
                  <a:lnTo>
                    <a:pt x="2232" y="1756"/>
                  </a:lnTo>
                  <a:lnTo>
                    <a:pt x="2239" y="1765"/>
                  </a:lnTo>
                  <a:lnTo>
                    <a:pt x="2244" y="1768"/>
                  </a:lnTo>
                  <a:lnTo>
                    <a:pt x="2249" y="1771"/>
                  </a:lnTo>
                  <a:lnTo>
                    <a:pt x="2254" y="1773"/>
                  </a:lnTo>
                  <a:lnTo>
                    <a:pt x="2260" y="1775"/>
                  </a:lnTo>
                  <a:lnTo>
                    <a:pt x="2271" y="1779"/>
                  </a:lnTo>
                  <a:lnTo>
                    <a:pt x="2283" y="1784"/>
                  </a:lnTo>
                  <a:lnTo>
                    <a:pt x="2288" y="1786"/>
                  </a:lnTo>
                  <a:lnTo>
                    <a:pt x="2292" y="1790"/>
                  </a:lnTo>
                  <a:lnTo>
                    <a:pt x="2295" y="1793"/>
                  </a:lnTo>
                  <a:lnTo>
                    <a:pt x="2298" y="1797"/>
                  </a:lnTo>
                  <a:lnTo>
                    <a:pt x="2302" y="1811"/>
                  </a:lnTo>
                  <a:lnTo>
                    <a:pt x="2307" y="1821"/>
                  </a:lnTo>
                  <a:lnTo>
                    <a:pt x="2309" y="1825"/>
                  </a:lnTo>
                  <a:lnTo>
                    <a:pt x="2312" y="1831"/>
                  </a:lnTo>
                  <a:lnTo>
                    <a:pt x="2313" y="1836"/>
                  </a:lnTo>
                  <a:lnTo>
                    <a:pt x="2313" y="1840"/>
                  </a:lnTo>
                  <a:lnTo>
                    <a:pt x="2312" y="1844"/>
                  </a:lnTo>
                  <a:lnTo>
                    <a:pt x="2311" y="1849"/>
                  </a:lnTo>
                  <a:lnTo>
                    <a:pt x="2306" y="1859"/>
                  </a:lnTo>
                  <a:lnTo>
                    <a:pt x="2302" y="1868"/>
                  </a:lnTo>
                  <a:lnTo>
                    <a:pt x="2299" y="1878"/>
                  </a:lnTo>
                  <a:lnTo>
                    <a:pt x="2296" y="1888"/>
                  </a:lnTo>
                  <a:lnTo>
                    <a:pt x="2295" y="1897"/>
                  </a:lnTo>
                  <a:lnTo>
                    <a:pt x="2292" y="1904"/>
                  </a:lnTo>
                  <a:lnTo>
                    <a:pt x="2288" y="1910"/>
                  </a:lnTo>
                  <a:lnTo>
                    <a:pt x="2281" y="1916"/>
                  </a:lnTo>
                  <a:lnTo>
                    <a:pt x="2275" y="1918"/>
                  </a:lnTo>
                  <a:lnTo>
                    <a:pt x="2269" y="1919"/>
                  </a:lnTo>
                  <a:lnTo>
                    <a:pt x="2263" y="1919"/>
                  </a:lnTo>
                  <a:lnTo>
                    <a:pt x="2257" y="1918"/>
                  </a:lnTo>
                  <a:lnTo>
                    <a:pt x="2242" y="1913"/>
                  </a:lnTo>
                  <a:lnTo>
                    <a:pt x="2223" y="1905"/>
                  </a:lnTo>
                  <a:lnTo>
                    <a:pt x="2216" y="1904"/>
                  </a:lnTo>
                  <a:lnTo>
                    <a:pt x="2210" y="1903"/>
                  </a:lnTo>
                  <a:lnTo>
                    <a:pt x="2204" y="1904"/>
                  </a:lnTo>
                  <a:lnTo>
                    <a:pt x="2200" y="1905"/>
                  </a:lnTo>
                  <a:lnTo>
                    <a:pt x="2192" y="1910"/>
                  </a:lnTo>
                  <a:lnTo>
                    <a:pt x="2185" y="1917"/>
                  </a:lnTo>
                  <a:lnTo>
                    <a:pt x="2181" y="1919"/>
                  </a:lnTo>
                  <a:lnTo>
                    <a:pt x="2175" y="1922"/>
                  </a:lnTo>
                  <a:lnTo>
                    <a:pt x="2170" y="1924"/>
                  </a:lnTo>
                  <a:lnTo>
                    <a:pt x="2163" y="1926"/>
                  </a:lnTo>
                  <a:lnTo>
                    <a:pt x="2150" y="1929"/>
                  </a:lnTo>
                  <a:lnTo>
                    <a:pt x="2135" y="1931"/>
                  </a:lnTo>
                  <a:lnTo>
                    <a:pt x="2120" y="1935"/>
                  </a:lnTo>
                  <a:lnTo>
                    <a:pt x="2107" y="1936"/>
                  </a:lnTo>
                  <a:lnTo>
                    <a:pt x="2101" y="1937"/>
                  </a:lnTo>
                  <a:lnTo>
                    <a:pt x="2097" y="1936"/>
                  </a:lnTo>
                  <a:lnTo>
                    <a:pt x="2091" y="1936"/>
                  </a:lnTo>
                  <a:lnTo>
                    <a:pt x="2087" y="1933"/>
                  </a:lnTo>
                  <a:lnTo>
                    <a:pt x="2079" y="1931"/>
                  </a:lnTo>
                  <a:lnTo>
                    <a:pt x="2069" y="1929"/>
                  </a:lnTo>
                  <a:lnTo>
                    <a:pt x="2057" y="1929"/>
                  </a:lnTo>
                  <a:lnTo>
                    <a:pt x="2042" y="1932"/>
                  </a:lnTo>
                  <a:lnTo>
                    <a:pt x="2032" y="1933"/>
                  </a:lnTo>
                  <a:lnTo>
                    <a:pt x="2024" y="1935"/>
                  </a:lnTo>
                  <a:lnTo>
                    <a:pt x="2016" y="1933"/>
                  </a:lnTo>
                  <a:lnTo>
                    <a:pt x="2009" y="1932"/>
                  </a:lnTo>
                  <a:lnTo>
                    <a:pt x="2003" y="1930"/>
                  </a:lnTo>
                  <a:lnTo>
                    <a:pt x="1998" y="1926"/>
                  </a:lnTo>
                  <a:lnTo>
                    <a:pt x="1994" y="1923"/>
                  </a:lnTo>
                  <a:lnTo>
                    <a:pt x="1991" y="1917"/>
                  </a:lnTo>
                  <a:lnTo>
                    <a:pt x="1988" y="1912"/>
                  </a:lnTo>
                  <a:lnTo>
                    <a:pt x="1985" y="1908"/>
                  </a:lnTo>
                  <a:lnTo>
                    <a:pt x="1981" y="1906"/>
                  </a:lnTo>
                  <a:lnTo>
                    <a:pt x="1978" y="1906"/>
                  </a:lnTo>
                  <a:lnTo>
                    <a:pt x="1968" y="1906"/>
                  </a:lnTo>
                  <a:lnTo>
                    <a:pt x="1956" y="1907"/>
                  </a:lnTo>
                  <a:lnTo>
                    <a:pt x="1950" y="1907"/>
                  </a:lnTo>
                  <a:lnTo>
                    <a:pt x="1947" y="1906"/>
                  </a:lnTo>
                  <a:lnTo>
                    <a:pt x="1943" y="1904"/>
                  </a:lnTo>
                  <a:lnTo>
                    <a:pt x="1941" y="1903"/>
                  </a:lnTo>
                  <a:lnTo>
                    <a:pt x="1940" y="1900"/>
                  </a:lnTo>
                  <a:lnTo>
                    <a:pt x="1940" y="1898"/>
                  </a:lnTo>
                  <a:lnTo>
                    <a:pt x="1941" y="1895"/>
                  </a:lnTo>
                  <a:lnTo>
                    <a:pt x="1942" y="1893"/>
                  </a:lnTo>
                  <a:lnTo>
                    <a:pt x="1946" y="1889"/>
                  </a:lnTo>
                  <a:lnTo>
                    <a:pt x="1948" y="1886"/>
                  </a:lnTo>
                  <a:lnTo>
                    <a:pt x="1949" y="1884"/>
                  </a:lnTo>
                  <a:lnTo>
                    <a:pt x="1948" y="1879"/>
                  </a:lnTo>
                  <a:lnTo>
                    <a:pt x="1944" y="1875"/>
                  </a:lnTo>
                  <a:lnTo>
                    <a:pt x="1937" y="1872"/>
                  </a:lnTo>
                  <a:lnTo>
                    <a:pt x="1928" y="1868"/>
                  </a:lnTo>
                  <a:lnTo>
                    <a:pt x="1918" y="1863"/>
                  </a:lnTo>
                  <a:lnTo>
                    <a:pt x="1914" y="1860"/>
                  </a:lnTo>
                  <a:lnTo>
                    <a:pt x="1910" y="1857"/>
                  </a:lnTo>
                  <a:lnTo>
                    <a:pt x="1908" y="1854"/>
                  </a:lnTo>
                  <a:lnTo>
                    <a:pt x="1906" y="1851"/>
                  </a:lnTo>
                  <a:lnTo>
                    <a:pt x="1905" y="1844"/>
                  </a:lnTo>
                  <a:lnTo>
                    <a:pt x="1905" y="1837"/>
                  </a:lnTo>
                  <a:lnTo>
                    <a:pt x="1905" y="1834"/>
                  </a:lnTo>
                  <a:lnTo>
                    <a:pt x="1904" y="1831"/>
                  </a:lnTo>
                  <a:lnTo>
                    <a:pt x="1903" y="1830"/>
                  </a:lnTo>
                  <a:lnTo>
                    <a:pt x="1900" y="1828"/>
                  </a:lnTo>
                  <a:lnTo>
                    <a:pt x="1893" y="1826"/>
                  </a:lnTo>
                  <a:lnTo>
                    <a:pt x="1886" y="1825"/>
                  </a:lnTo>
                  <a:lnTo>
                    <a:pt x="1879" y="1824"/>
                  </a:lnTo>
                  <a:lnTo>
                    <a:pt x="1872" y="1822"/>
                  </a:lnTo>
                  <a:lnTo>
                    <a:pt x="1868" y="1821"/>
                  </a:lnTo>
                  <a:lnTo>
                    <a:pt x="1865" y="1818"/>
                  </a:lnTo>
                  <a:lnTo>
                    <a:pt x="1861" y="1815"/>
                  </a:lnTo>
                  <a:lnTo>
                    <a:pt x="1858" y="1811"/>
                  </a:lnTo>
                  <a:lnTo>
                    <a:pt x="1855" y="1807"/>
                  </a:lnTo>
                  <a:lnTo>
                    <a:pt x="1853" y="1807"/>
                  </a:lnTo>
                  <a:lnTo>
                    <a:pt x="1851" y="1809"/>
                  </a:lnTo>
                  <a:lnTo>
                    <a:pt x="1851" y="1812"/>
                  </a:lnTo>
                  <a:lnTo>
                    <a:pt x="1849" y="1815"/>
                  </a:lnTo>
                  <a:lnTo>
                    <a:pt x="1849" y="1818"/>
                  </a:lnTo>
                  <a:lnTo>
                    <a:pt x="1845" y="1831"/>
                  </a:lnTo>
                  <a:lnTo>
                    <a:pt x="1839" y="1845"/>
                  </a:lnTo>
                  <a:lnTo>
                    <a:pt x="1836" y="1848"/>
                  </a:lnTo>
                  <a:lnTo>
                    <a:pt x="1833" y="1849"/>
                  </a:lnTo>
                  <a:lnTo>
                    <a:pt x="1829" y="1849"/>
                  </a:lnTo>
                  <a:lnTo>
                    <a:pt x="1826" y="1849"/>
                  </a:lnTo>
                  <a:lnTo>
                    <a:pt x="1818" y="1848"/>
                  </a:lnTo>
                  <a:lnTo>
                    <a:pt x="1811" y="1847"/>
                  </a:lnTo>
                  <a:lnTo>
                    <a:pt x="1808" y="1847"/>
                  </a:lnTo>
                  <a:lnTo>
                    <a:pt x="1804" y="1848"/>
                  </a:lnTo>
                  <a:lnTo>
                    <a:pt x="1801" y="1851"/>
                  </a:lnTo>
                  <a:lnTo>
                    <a:pt x="1799" y="1859"/>
                  </a:lnTo>
                  <a:lnTo>
                    <a:pt x="1797" y="1866"/>
                  </a:lnTo>
                  <a:lnTo>
                    <a:pt x="1795" y="1872"/>
                  </a:lnTo>
                  <a:lnTo>
                    <a:pt x="1791" y="1876"/>
                  </a:lnTo>
                  <a:lnTo>
                    <a:pt x="1786" y="1880"/>
                  </a:lnTo>
                  <a:lnTo>
                    <a:pt x="1782" y="1885"/>
                  </a:lnTo>
                  <a:lnTo>
                    <a:pt x="1774" y="1892"/>
                  </a:lnTo>
                  <a:lnTo>
                    <a:pt x="1771" y="1897"/>
                  </a:lnTo>
                  <a:lnTo>
                    <a:pt x="1769" y="1900"/>
                  </a:lnTo>
                  <a:lnTo>
                    <a:pt x="1767" y="1905"/>
                  </a:lnTo>
                  <a:lnTo>
                    <a:pt x="1767" y="1910"/>
                  </a:lnTo>
                  <a:lnTo>
                    <a:pt x="1770" y="1917"/>
                  </a:lnTo>
                  <a:lnTo>
                    <a:pt x="1773" y="1922"/>
                  </a:lnTo>
                  <a:lnTo>
                    <a:pt x="1774" y="1925"/>
                  </a:lnTo>
                  <a:lnTo>
                    <a:pt x="1774" y="1929"/>
                  </a:lnTo>
                  <a:lnTo>
                    <a:pt x="1774" y="1933"/>
                  </a:lnTo>
                  <a:lnTo>
                    <a:pt x="1773" y="1941"/>
                  </a:lnTo>
                  <a:lnTo>
                    <a:pt x="1770" y="1956"/>
                  </a:lnTo>
                  <a:lnTo>
                    <a:pt x="1765" y="1969"/>
                  </a:lnTo>
                  <a:lnTo>
                    <a:pt x="1760" y="1980"/>
                  </a:lnTo>
                  <a:lnTo>
                    <a:pt x="1758" y="1992"/>
                  </a:lnTo>
                  <a:lnTo>
                    <a:pt x="1758" y="1995"/>
                  </a:lnTo>
                  <a:lnTo>
                    <a:pt x="1759" y="1999"/>
                  </a:lnTo>
                  <a:lnTo>
                    <a:pt x="1760" y="2001"/>
                  </a:lnTo>
                  <a:lnTo>
                    <a:pt x="1761" y="2005"/>
                  </a:lnTo>
                  <a:lnTo>
                    <a:pt x="1765" y="2008"/>
                  </a:lnTo>
                  <a:lnTo>
                    <a:pt x="1767" y="2014"/>
                  </a:lnTo>
                  <a:lnTo>
                    <a:pt x="1766" y="2015"/>
                  </a:lnTo>
                  <a:lnTo>
                    <a:pt x="1765" y="2018"/>
                  </a:lnTo>
                  <a:lnTo>
                    <a:pt x="1761" y="2019"/>
                  </a:lnTo>
                  <a:lnTo>
                    <a:pt x="1757" y="2019"/>
                  </a:lnTo>
                  <a:lnTo>
                    <a:pt x="1751" y="2019"/>
                  </a:lnTo>
                  <a:lnTo>
                    <a:pt x="1747" y="2019"/>
                  </a:lnTo>
                  <a:lnTo>
                    <a:pt x="1742" y="2020"/>
                  </a:lnTo>
                  <a:lnTo>
                    <a:pt x="1740" y="2021"/>
                  </a:lnTo>
                  <a:lnTo>
                    <a:pt x="1736" y="2025"/>
                  </a:lnTo>
                  <a:lnTo>
                    <a:pt x="1734" y="2027"/>
                  </a:lnTo>
                  <a:lnTo>
                    <a:pt x="1732" y="2032"/>
                  </a:lnTo>
                  <a:lnTo>
                    <a:pt x="1729" y="2037"/>
                  </a:lnTo>
                  <a:lnTo>
                    <a:pt x="1723" y="2052"/>
                  </a:lnTo>
                  <a:lnTo>
                    <a:pt x="1716" y="2073"/>
                  </a:lnTo>
                  <a:lnTo>
                    <a:pt x="1709" y="2095"/>
                  </a:lnTo>
                  <a:lnTo>
                    <a:pt x="1703" y="2114"/>
                  </a:lnTo>
                  <a:lnTo>
                    <a:pt x="1700" y="2122"/>
                  </a:lnTo>
                  <a:lnTo>
                    <a:pt x="1696" y="2128"/>
                  </a:lnTo>
                  <a:lnTo>
                    <a:pt x="1691" y="2134"/>
                  </a:lnTo>
                  <a:lnTo>
                    <a:pt x="1688" y="2138"/>
                  </a:lnTo>
                  <a:lnTo>
                    <a:pt x="1677" y="2146"/>
                  </a:lnTo>
                  <a:lnTo>
                    <a:pt x="1668" y="2157"/>
                  </a:lnTo>
                  <a:lnTo>
                    <a:pt x="1663" y="2162"/>
                  </a:lnTo>
                  <a:lnTo>
                    <a:pt x="1659" y="2168"/>
                  </a:lnTo>
                  <a:lnTo>
                    <a:pt x="1658" y="2172"/>
                  </a:lnTo>
                  <a:lnTo>
                    <a:pt x="1657" y="2177"/>
                  </a:lnTo>
                  <a:lnTo>
                    <a:pt x="1656" y="2185"/>
                  </a:lnTo>
                  <a:lnTo>
                    <a:pt x="1651" y="2194"/>
                  </a:lnTo>
                  <a:lnTo>
                    <a:pt x="1648" y="2197"/>
                  </a:lnTo>
                  <a:lnTo>
                    <a:pt x="1647" y="2202"/>
                  </a:lnTo>
                  <a:lnTo>
                    <a:pt x="1646" y="2208"/>
                  </a:lnTo>
                  <a:lnTo>
                    <a:pt x="1646" y="2213"/>
                  </a:lnTo>
                  <a:lnTo>
                    <a:pt x="1645" y="2223"/>
                  </a:lnTo>
                  <a:lnTo>
                    <a:pt x="1644" y="2233"/>
                  </a:lnTo>
                  <a:lnTo>
                    <a:pt x="1641" y="2237"/>
                  </a:lnTo>
                  <a:lnTo>
                    <a:pt x="1638" y="2239"/>
                  </a:lnTo>
                  <a:lnTo>
                    <a:pt x="1634" y="2241"/>
                  </a:lnTo>
                  <a:lnTo>
                    <a:pt x="1631" y="2244"/>
                  </a:lnTo>
                  <a:lnTo>
                    <a:pt x="1621" y="2245"/>
                  </a:lnTo>
                  <a:lnTo>
                    <a:pt x="1613" y="2246"/>
                  </a:lnTo>
                  <a:lnTo>
                    <a:pt x="1604" y="2246"/>
                  </a:lnTo>
                  <a:lnTo>
                    <a:pt x="1597" y="2247"/>
                  </a:lnTo>
                  <a:lnTo>
                    <a:pt x="1593" y="2248"/>
                  </a:lnTo>
                  <a:lnTo>
                    <a:pt x="1588" y="2251"/>
                  </a:lnTo>
                  <a:lnTo>
                    <a:pt x="1583" y="2254"/>
                  </a:lnTo>
                  <a:lnTo>
                    <a:pt x="1578" y="2258"/>
                  </a:lnTo>
                  <a:lnTo>
                    <a:pt x="1572" y="2264"/>
                  </a:lnTo>
                  <a:lnTo>
                    <a:pt x="1566" y="2267"/>
                  </a:lnTo>
                  <a:lnTo>
                    <a:pt x="1562" y="2269"/>
                  </a:lnTo>
                  <a:lnTo>
                    <a:pt x="1557" y="2270"/>
                  </a:lnTo>
                  <a:lnTo>
                    <a:pt x="1551" y="2270"/>
                  </a:lnTo>
                  <a:lnTo>
                    <a:pt x="1546" y="2269"/>
                  </a:lnTo>
                  <a:lnTo>
                    <a:pt x="1540" y="2265"/>
                  </a:lnTo>
                  <a:lnTo>
                    <a:pt x="1533" y="2263"/>
                  </a:lnTo>
                  <a:lnTo>
                    <a:pt x="1527" y="2262"/>
                  </a:lnTo>
                  <a:lnTo>
                    <a:pt x="1522" y="2262"/>
                  </a:lnTo>
                  <a:lnTo>
                    <a:pt x="1518" y="2263"/>
                  </a:lnTo>
                  <a:lnTo>
                    <a:pt x="1514" y="2264"/>
                  </a:lnTo>
                  <a:lnTo>
                    <a:pt x="1507" y="2266"/>
                  </a:lnTo>
                  <a:lnTo>
                    <a:pt x="1501" y="2267"/>
                  </a:lnTo>
                  <a:lnTo>
                    <a:pt x="1498" y="2267"/>
                  </a:lnTo>
                  <a:lnTo>
                    <a:pt x="1495" y="2267"/>
                  </a:lnTo>
                  <a:lnTo>
                    <a:pt x="1493" y="2266"/>
                  </a:lnTo>
                  <a:lnTo>
                    <a:pt x="1490" y="2265"/>
                  </a:lnTo>
                  <a:lnTo>
                    <a:pt x="1489" y="2263"/>
                  </a:lnTo>
                  <a:lnTo>
                    <a:pt x="1489" y="2262"/>
                  </a:lnTo>
                  <a:lnTo>
                    <a:pt x="1490" y="2259"/>
                  </a:lnTo>
                  <a:lnTo>
                    <a:pt x="1492" y="2257"/>
                  </a:lnTo>
                  <a:lnTo>
                    <a:pt x="1496" y="2252"/>
                  </a:lnTo>
                  <a:lnTo>
                    <a:pt x="1503" y="2246"/>
                  </a:lnTo>
                  <a:lnTo>
                    <a:pt x="1517" y="2232"/>
                  </a:lnTo>
                  <a:lnTo>
                    <a:pt x="1527" y="2220"/>
                  </a:lnTo>
                  <a:lnTo>
                    <a:pt x="1530" y="2216"/>
                  </a:lnTo>
                  <a:lnTo>
                    <a:pt x="1532" y="2213"/>
                  </a:lnTo>
                  <a:lnTo>
                    <a:pt x="1533" y="2209"/>
                  </a:lnTo>
                  <a:lnTo>
                    <a:pt x="1533" y="2206"/>
                  </a:lnTo>
                  <a:lnTo>
                    <a:pt x="1532" y="2200"/>
                  </a:lnTo>
                  <a:lnTo>
                    <a:pt x="1531" y="2191"/>
                  </a:lnTo>
                  <a:lnTo>
                    <a:pt x="1528" y="2184"/>
                  </a:lnTo>
                  <a:lnTo>
                    <a:pt x="1527" y="2177"/>
                  </a:lnTo>
                  <a:lnTo>
                    <a:pt x="1527" y="2174"/>
                  </a:lnTo>
                  <a:lnTo>
                    <a:pt x="1527" y="2171"/>
                  </a:lnTo>
                  <a:lnTo>
                    <a:pt x="1528" y="2169"/>
                  </a:lnTo>
                  <a:lnTo>
                    <a:pt x="1531" y="2166"/>
                  </a:lnTo>
                  <a:lnTo>
                    <a:pt x="1536" y="2162"/>
                  </a:lnTo>
                  <a:lnTo>
                    <a:pt x="1539" y="2156"/>
                  </a:lnTo>
                  <a:lnTo>
                    <a:pt x="1539" y="2153"/>
                  </a:lnTo>
                  <a:lnTo>
                    <a:pt x="1538" y="2151"/>
                  </a:lnTo>
                  <a:lnTo>
                    <a:pt x="1536" y="2149"/>
                  </a:lnTo>
                  <a:lnTo>
                    <a:pt x="1531" y="2145"/>
                  </a:lnTo>
                  <a:lnTo>
                    <a:pt x="1526" y="2143"/>
                  </a:lnTo>
                  <a:lnTo>
                    <a:pt x="1525" y="2140"/>
                  </a:lnTo>
                  <a:lnTo>
                    <a:pt x="1525" y="2136"/>
                  </a:lnTo>
                  <a:lnTo>
                    <a:pt x="1526" y="2132"/>
                  </a:lnTo>
                  <a:lnTo>
                    <a:pt x="1531" y="2122"/>
                  </a:lnTo>
                  <a:lnTo>
                    <a:pt x="1533" y="2113"/>
                  </a:lnTo>
                  <a:lnTo>
                    <a:pt x="1532" y="2112"/>
                  </a:lnTo>
                  <a:lnTo>
                    <a:pt x="1530" y="2111"/>
                  </a:lnTo>
                  <a:lnTo>
                    <a:pt x="1526" y="2109"/>
                  </a:lnTo>
                  <a:lnTo>
                    <a:pt x="1522" y="2109"/>
                  </a:lnTo>
                  <a:lnTo>
                    <a:pt x="1513" y="2111"/>
                  </a:lnTo>
                  <a:lnTo>
                    <a:pt x="1507" y="2111"/>
                  </a:lnTo>
                  <a:lnTo>
                    <a:pt x="1499" y="2111"/>
                  </a:lnTo>
                  <a:lnTo>
                    <a:pt x="1492" y="2108"/>
                  </a:lnTo>
                  <a:lnTo>
                    <a:pt x="1486" y="2105"/>
                  </a:lnTo>
                  <a:lnTo>
                    <a:pt x="1480" y="2099"/>
                  </a:lnTo>
                  <a:lnTo>
                    <a:pt x="1473" y="2088"/>
                  </a:lnTo>
                  <a:lnTo>
                    <a:pt x="1464" y="2071"/>
                  </a:lnTo>
                  <a:lnTo>
                    <a:pt x="1455" y="2051"/>
                  </a:lnTo>
                  <a:lnTo>
                    <a:pt x="1448" y="2034"/>
                  </a:lnTo>
                  <a:lnTo>
                    <a:pt x="1439" y="2019"/>
                  </a:lnTo>
                  <a:lnTo>
                    <a:pt x="1432" y="2006"/>
                  </a:lnTo>
                  <a:lnTo>
                    <a:pt x="1424" y="1994"/>
                  </a:lnTo>
                  <a:lnTo>
                    <a:pt x="1418" y="1985"/>
                  </a:lnTo>
                  <a:lnTo>
                    <a:pt x="1413" y="1975"/>
                  </a:lnTo>
                  <a:lnTo>
                    <a:pt x="1410" y="1964"/>
                  </a:lnTo>
                  <a:lnTo>
                    <a:pt x="1408" y="1955"/>
                  </a:lnTo>
                  <a:lnTo>
                    <a:pt x="1408" y="1945"/>
                  </a:lnTo>
                  <a:lnTo>
                    <a:pt x="1408" y="1943"/>
                  </a:lnTo>
                  <a:lnTo>
                    <a:pt x="1408" y="1942"/>
                  </a:lnTo>
                  <a:lnTo>
                    <a:pt x="1407" y="1941"/>
                  </a:lnTo>
                  <a:lnTo>
                    <a:pt x="1406" y="1939"/>
                  </a:lnTo>
                  <a:lnTo>
                    <a:pt x="1401" y="1938"/>
                  </a:lnTo>
                  <a:lnTo>
                    <a:pt x="1396" y="1938"/>
                  </a:lnTo>
                  <a:lnTo>
                    <a:pt x="1383" y="1938"/>
                  </a:lnTo>
                  <a:lnTo>
                    <a:pt x="1372" y="1937"/>
                  </a:lnTo>
                  <a:lnTo>
                    <a:pt x="1367" y="1936"/>
                  </a:lnTo>
                  <a:lnTo>
                    <a:pt x="1364" y="1935"/>
                  </a:lnTo>
                  <a:lnTo>
                    <a:pt x="1362" y="1931"/>
                  </a:lnTo>
                  <a:lnTo>
                    <a:pt x="1362" y="1928"/>
                  </a:lnTo>
                  <a:lnTo>
                    <a:pt x="1362" y="1918"/>
                  </a:lnTo>
                  <a:lnTo>
                    <a:pt x="1362" y="1907"/>
                  </a:lnTo>
                  <a:lnTo>
                    <a:pt x="1352" y="1889"/>
                  </a:lnTo>
                  <a:lnTo>
                    <a:pt x="1344" y="1878"/>
                  </a:lnTo>
                  <a:lnTo>
                    <a:pt x="1343" y="1868"/>
                  </a:lnTo>
                  <a:lnTo>
                    <a:pt x="1342" y="1856"/>
                  </a:lnTo>
                  <a:lnTo>
                    <a:pt x="1341" y="1843"/>
                  </a:lnTo>
                  <a:lnTo>
                    <a:pt x="1338" y="1830"/>
                  </a:lnTo>
                  <a:lnTo>
                    <a:pt x="1338" y="1824"/>
                  </a:lnTo>
                  <a:lnTo>
                    <a:pt x="1338" y="1819"/>
                  </a:lnTo>
                  <a:lnTo>
                    <a:pt x="1338" y="1815"/>
                  </a:lnTo>
                  <a:lnTo>
                    <a:pt x="1339" y="1811"/>
                  </a:lnTo>
                  <a:lnTo>
                    <a:pt x="1344" y="1803"/>
                  </a:lnTo>
                  <a:lnTo>
                    <a:pt x="1348" y="1796"/>
                  </a:lnTo>
                  <a:lnTo>
                    <a:pt x="1354" y="1785"/>
                  </a:lnTo>
                  <a:lnTo>
                    <a:pt x="1363" y="1772"/>
                  </a:lnTo>
                  <a:lnTo>
                    <a:pt x="1373" y="1758"/>
                  </a:lnTo>
                  <a:lnTo>
                    <a:pt x="1380" y="1746"/>
                  </a:lnTo>
                  <a:lnTo>
                    <a:pt x="1382" y="1742"/>
                  </a:lnTo>
                  <a:lnTo>
                    <a:pt x="1383" y="1739"/>
                  </a:lnTo>
                  <a:lnTo>
                    <a:pt x="1383" y="1735"/>
                  </a:lnTo>
                  <a:lnTo>
                    <a:pt x="1382" y="1733"/>
                  </a:lnTo>
                  <a:lnTo>
                    <a:pt x="1380" y="1730"/>
                  </a:lnTo>
                  <a:lnTo>
                    <a:pt x="1376" y="1728"/>
                  </a:lnTo>
                  <a:lnTo>
                    <a:pt x="1373" y="1725"/>
                  </a:lnTo>
                  <a:lnTo>
                    <a:pt x="1368" y="1724"/>
                  </a:lnTo>
                  <a:lnTo>
                    <a:pt x="1358" y="1722"/>
                  </a:lnTo>
                  <a:lnTo>
                    <a:pt x="1351" y="1722"/>
                  </a:lnTo>
                  <a:lnTo>
                    <a:pt x="1348" y="1723"/>
                  </a:lnTo>
                  <a:lnTo>
                    <a:pt x="1345" y="1725"/>
                  </a:lnTo>
                  <a:lnTo>
                    <a:pt x="1343" y="1729"/>
                  </a:lnTo>
                  <a:lnTo>
                    <a:pt x="1341" y="1734"/>
                  </a:lnTo>
                  <a:lnTo>
                    <a:pt x="1339" y="1737"/>
                  </a:lnTo>
                  <a:lnTo>
                    <a:pt x="1337" y="1741"/>
                  </a:lnTo>
                  <a:lnTo>
                    <a:pt x="1336" y="1742"/>
                  </a:lnTo>
                  <a:lnTo>
                    <a:pt x="1335" y="1742"/>
                  </a:lnTo>
                  <a:lnTo>
                    <a:pt x="1332" y="1737"/>
                  </a:lnTo>
                  <a:lnTo>
                    <a:pt x="1331" y="1730"/>
                  </a:lnTo>
                  <a:lnTo>
                    <a:pt x="1329" y="1722"/>
                  </a:lnTo>
                  <a:lnTo>
                    <a:pt x="1325" y="1714"/>
                  </a:lnTo>
                  <a:lnTo>
                    <a:pt x="1320" y="1703"/>
                  </a:lnTo>
                  <a:lnTo>
                    <a:pt x="1314" y="1690"/>
                  </a:lnTo>
                  <a:lnTo>
                    <a:pt x="1312" y="1683"/>
                  </a:lnTo>
                  <a:lnTo>
                    <a:pt x="1309" y="1678"/>
                  </a:lnTo>
                  <a:lnTo>
                    <a:pt x="1305" y="1673"/>
                  </a:lnTo>
                  <a:lnTo>
                    <a:pt x="1301" y="1671"/>
                  </a:lnTo>
                  <a:lnTo>
                    <a:pt x="1292" y="1668"/>
                  </a:lnTo>
                  <a:lnTo>
                    <a:pt x="1282" y="1667"/>
                  </a:lnTo>
                  <a:lnTo>
                    <a:pt x="1278" y="1667"/>
                  </a:lnTo>
                  <a:lnTo>
                    <a:pt x="1275" y="1666"/>
                  </a:lnTo>
                  <a:lnTo>
                    <a:pt x="1273" y="1662"/>
                  </a:lnTo>
                  <a:lnTo>
                    <a:pt x="1272" y="1660"/>
                  </a:lnTo>
                  <a:lnTo>
                    <a:pt x="1272" y="1652"/>
                  </a:lnTo>
                  <a:lnTo>
                    <a:pt x="1272" y="1641"/>
                  </a:lnTo>
                  <a:lnTo>
                    <a:pt x="1270" y="1636"/>
                  </a:lnTo>
                  <a:lnTo>
                    <a:pt x="1269" y="1632"/>
                  </a:lnTo>
                  <a:lnTo>
                    <a:pt x="1267" y="1627"/>
                  </a:lnTo>
                  <a:lnTo>
                    <a:pt x="1265" y="1622"/>
                  </a:lnTo>
                  <a:lnTo>
                    <a:pt x="1256" y="1613"/>
                  </a:lnTo>
                  <a:lnTo>
                    <a:pt x="1248" y="1603"/>
                  </a:lnTo>
                  <a:lnTo>
                    <a:pt x="1244" y="1598"/>
                  </a:lnTo>
                  <a:lnTo>
                    <a:pt x="1241" y="1594"/>
                  </a:lnTo>
                  <a:lnTo>
                    <a:pt x="1240" y="1589"/>
                  </a:lnTo>
                  <a:lnTo>
                    <a:pt x="1238" y="1584"/>
                  </a:lnTo>
                  <a:lnTo>
                    <a:pt x="1236" y="1573"/>
                  </a:lnTo>
                  <a:lnTo>
                    <a:pt x="1236" y="1563"/>
                  </a:lnTo>
                  <a:lnTo>
                    <a:pt x="1235" y="1558"/>
                  </a:lnTo>
                  <a:lnTo>
                    <a:pt x="1234" y="1553"/>
                  </a:lnTo>
                  <a:lnTo>
                    <a:pt x="1232" y="1550"/>
                  </a:lnTo>
                  <a:lnTo>
                    <a:pt x="1230" y="1546"/>
                  </a:lnTo>
                  <a:lnTo>
                    <a:pt x="1228" y="1542"/>
                  </a:lnTo>
                  <a:lnTo>
                    <a:pt x="1225" y="1541"/>
                  </a:lnTo>
                  <a:lnTo>
                    <a:pt x="1222" y="1540"/>
                  </a:lnTo>
                  <a:lnTo>
                    <a:pt x="1218" y="1540"/>
                  </a:lnTo>
                  <a:lnTo>
                    <a:pt x="1211" y="1540"/>
                  </a:lnTo>
                  <a:lnTo>
                    <a:pt x="1204" y="1541"/>
                  </a:lnTo>
                  <a:lnTo>
                    <a:pt x="1202" y="1541"/>
                  </a:lnTo>
                  <a:lnTo>
                    <a:pt x="1198" y="1541"/>
                  </a:lnTo>
                  <a:lnTo>
                    <a:pt x="1194" y="1540"/>
                  </a:lnTo>
                  <a:lnTo>
                    <a:pt x="1191" y="1538"/>
                  </a:lnTo>
                  <a:lnTo>
                    <a:pt x="1187" y="1535"/>
                  </a:lnTo>
                  <a:lnTo>
                    <a:pt x="1186" y="1532"/>
                  </a:lnTo>
                  <a:lnTo>
                    <a:pt x="1184" y="1528"/>
                  </a:lnTo>
                  <a:lnTo>
                    <a:pt x="1182" y="1523"/>
                  </a:lnTo>
                  <a:lnTo>
                    <a:pt x="1180" y="1512"/>
                  </a:lnTo>
                  <a:lnTo>
                    <a:pt x="1177" y="1497"/>
                  </a:lnTo>
                  <a:lnTo>
                    <a:pt x="1174" y="1489"/>
                  </a:lnTo>
                  <a:lnTo>
                    <a:pt x="1169" y="1483"/>
                  </a:lnTo>
                  <a:lnTo>
                    <a:pt x="1165" y="1477"/>
                  </a:lnTo>
                  <a:lnTo>
                    <a:pt x="1160" y="1472"/>
                  </a:lnTo>
                  <a:lnTo>
                    <a:pt x="1150" y="1463"/>
                  </a:lnTo>
                  <a:lnTo>
                    <a:pt x="1143" y="1454"/>
                  </a:lnTo>
                  <a:lnTo>
                    <a:pt x="1141" y="1450"/>
                  </a:lnTo>
                  <a:lnTo>
                    <a:pt x="1140" y="1446"/>
                  </a:lnTo>
                  <a:lnTo>
                    <a:pt x="1140" y="1443"/>
                  </a:lnTo>
                  <a:lnTo>
                    <a:pt x="1141" y="1439"/>
                  </a:lnTo>
                  <a:lnTo>
                    <a:pt x="1143" y="1432"/>
                  </a:lnTo>
                  <a:lnTo>
                    <a:pt x="1146" y="1424"/>
                  </a:lnTo>
                  <a:lnTo>
                    <a:pt x="1146" y="1419"/>
                  </a:lnTo>
                  <a:lnTo>
                    <a:pt x="1144" y="1414"/>
                  </a:lnTo>
                  <a:lnTo>
                    <a:pt x="1143" y="1410"/>
                  </a:lnTo>
                  <a:lnTo>
                    <a:pt x="1142" y="1408"/>
                  </a:lnTo>
                  <a:lnTo>
                    <a:pt x="1137" y="1402"/>
                  </a:lnTo>
                  <a:lnTo>
                    <a:pt x="1133" y="1397"/>
                  </a:lnTo>
                  <a:lnTo>
                    <a:pt x="1129" y="1394"/>
                  </a:lnTo>
                  <a:lnTo>
                    <a:pt x="1128" y="1391"/>
                  </a:lnTo>
                  <a:lnTo>
                    <a:pt x="1127" y="1388"/>
                  </a:lnTo>
                  <a:lnTo>
                    <a:pt x="1125" y="1384"/>
                  </a:lnTo>
                  <a:lnTo>
                    <a:pt x="1127" y="1368"/>
                  </a:lnTo>
                  <a:lnTo>
                    <a:pt x="1129" y="1351"/>
                  </a:lnTo>
                  <a:lnTo>
                    <a:pt x="1129" y="1347"/>
                  </a:lnTo>
                  <a:lnTo>
                    <a:pt x="1127" y="1344"/>
                  </a:lnTo>
                  <a:lnTo>
                    <a:pt x="1124" y="1342"/>
                  </a:lnTo>
                  <a:lnTo>
                    <a:pt x="1122" y="1340"/>
                  </a:lnTo>
                  <a:lnTo>
                    <a:pt x="1116" y="1339"/>
                  </a:lnTo>
                  <a:lnTo>
                    <a:pt x="1110" y="1340"/>
                  </a:lnTo>
                  <a:lnTo>
                    <a:pt x="1104" y="1343"/>
                  </a:lnTo>
                  <a:lnTo>
                    <a:pt x="1099" y="1346"/>
                  </a:lnTo>
                  <a:lnTo>
                    <a:pt x="1095" y="1351"/>
                  </a:lnTo>
                  <a:lnTo>
                    <a:pt x="1090" y="1357"/>
                  </a:lnTo>
                  <a:lnTo>
                    <a:pt x="1083" y="1371"/>
                  </a:lnTo>
                  <a:lnTo>
                    <a:pt x="1073" y="1390"/>
                  </a:lnTo>
                  <a:lnTo>
                    <a:pt x="1065" y="1409"/>
                  </a:lnTo>
                  <a:lnTo>
                    <a:pt x="1058" y="1425"/>
                  </a:lnTo>
                  <a:lnTo>
                    <a:pt x="1051" y="1437"/>
                  </a:lnTo>
                  <a:lnTo>
                    <a:pt x="1043" y="1447"/>
                  </a:lnTo>
                  <a:lnTo>
                    <a:pt x="1035" y="1457"/>
                  </a:lnTo>
                  <a:lnTo>
                    <a:pt x="1027" y="1466"/>
                  </a:lnTo>
                  <a:lnTo>
                    <a:pt x="1022" y="1469"/>
                  </a:lnTo>
                  <a:lnTo>
                    <a:pt x="1018" y="1471"/>
                  </a:lnTo>
                  <a:lnTo>
                    <a:pt x="1014" y="1472"/>
                  </a:lnTo>
                  <a:lnTo>
                    <a:pt x="1010" y="1472"/>
                  </a:lnTo>
                  <a:lnTo>
                    <a:pt x="1005" y="1471"/>
                  </a:lnTo>
                  <a:lnTo>
                    <a:pt x="1002" y="1469"/>
                  </a:lnTo>
                  <a:lnTo>
                    <a:pt x="998" y="1466"/>
                  </a:lnTo>
                  <a:lnTo>
                    <a:pt x="993" y="1464"/>
                  </a:lnTo>
                  <a:lnTo>
                    <a:pt x="990" y="1460"/>
                  </a:lnTo>
                  <a:lnTo>
                    <a:pt x="989" y="1456"/>
                  </a:lnTo>
                  <a:lnTo>
                    <a:pt x="988" y="1452"/>
                  </a:lnTo>
                  <a:lnTo>
                    <a:pt x="988" y="1449"/>
                  </a:lnTo>
                  <a:lnTo>
                    <a:pt x="990" y="1440"/>
                  </a:lnTo>
                  <a:lnTo>
                    <a:pt x="993" y="1435"/>
                  </a:lnTo>
                  <a:lnTo>
                    <a:pt x="996" y="1431"/>
                  </a:lnTo>
                  <a:lnTo>
                    <a:pt x="998" y="1427"/>
                  </a:lnTo>
                  <a:lnTo>
                    <a:pt x="997" y="1425"/>
                  </a:lnTo>
                  <a:lnTo>
                    <a:pt x="996" y="1424"/>
                  </a:lnTo>
                  <a:lnTo>
                    <a:pt x="995" y="1422"/>
                  </a:lnTo>
                  <a:lnTo>
                    <a:pt x="991" y="1421"/>
                  </a:lnTo>
                  <a:lnTo>
                    <a:pt x="985" y="1421"/>
                  </a:lnTo>
                  <a:lnTo>
                    <a:pt x="979" y="1419"/>
                  </a:lnTo>
                  <a:lnTo>
                    <a:pt x="978" y="1418"/>
                  </a:lnTo>
                  <a:lnTo>
                    <a:pt x="977" y="1416"/>
                  </a:lnTo>
                  <a:lnTo>
                    <a:pt x="976" y="1414"/>
                  </a:lnTo>
                  <a:lnTo>
                    <a:pt x="976" y="1412"/>
                  </a:lnTo>
                  <a:lnTo>
                    <a:pt x="977" y="1407"/>
                  </a:lnTo>
                  <a:lnTo>
                    <a:pt x="978" y="1400"/>
                  </a:lnTo>
                  <a:lnTo>
                    <a:pt x="982" y="1394"/>
                  </a:lnTo>
                  <a:lnTo>
                    <a:pt x="985" y="1387"/>
                  </a:lnTo>
                  <a:lnTo>
                    <a:pt x="986" y="1383"/>
                  </a:lnTo>
                  <a:lnTo>
                    <a:pt x="986" y="1381"/>
                  </a:lnTo>
                  <a:lnTo>
                    <a:pt x="986" y="1378"/>
                  </a:lnTo>
                  <a:lnTo>
                    <a:pt x="986" y="1375"/>
                  </a:lnTo>
                  <a:lnTo>
                    <a:pt x="984" y="1372"/>
                  </a:lnTo>
                  <a:lnTo>
                    <a:pt x="982" y="1369"/>
                  </a:lnTo>
                  <a:lnTo>
                    <a:pt x="978" y="1366"/>
                  </a:lnTo>
                  <a:lnTo>
                    <a:pt x="973" y="1363"/>
                  </a:lnTo>
                  <a:lnTo>
                    <a:pt x="967" y="1358"/>
                  </a:lnTo>
                  <a:lnTo>
                    <a:pt x="963" y="1355"/>
                  </a:lnTo>
                  <a:lnTo>
                    <a:pt x="958" y="1350"/>
                  </a:lnTo>
                  <a:lnTo>
                    <a:pt x="954" y="1344"/>
                  </a:lnTo>
                  <a:lnTo>
                    <a:pt x="948" y="1334"/>
                  </a:lnTo>
                  <a:lnTo>
                    <a:pt x="946" y="1325"/>
                  </a:lnTo>
                  <a:lnTo>
                    <a:pt x="945" y="1321"/>
                  </a:lnTo>
                  <a:lnTo>
                    <a:pt x="944" y="1318"/>
                  </a:lnTo>
                  <a:lnTo>
                    <a:pt x="941" y="1315"/>
                  </a:lnTo>
                  <a:lnTo>
                    <a:pt x="939" y="1314"/>
                  </a:lnTo>
                  <a:lnTo>
                    <a:pt x="932" y="1312"/>
                  </a:lnTo>
                  <a:lnTo>
                    <a:pt x="922" y="1311"/>
                  </a:lnTo>
                  <a:lnTo>
                    <a:pt x="911" y="1311"/>
                  </a:lnTo>
                  <a:lnTo>
                    <a:pt x="901" y="1308"/>
                  </a:lnTo>
                  <a:lnTo>
                    <a:pt x="890" y="1307"/>
                  </a:lnTo>
                  <a:lnTo>
                    <a:pt x="879" y="1303"/>
                  </a:lnTo>
                  <a:lnTo>
                    <a:pt x="865" y="1299"/>
                  </a:lnTo>
                  <a:lnTo>
                    <a:pt x="847" y="1290"/>
                  </a:lnTo>
                  <a:lnTo>
                    <a:pt x="831" y="1283"/>
                  </a:lnTo>
                  <a:lnTo>
                    <a:pt x="819" y="1275"/>
                  </a:lnTo>
                  <a:lnTo>
                    <a:pt x="814" y="1271"/>
                  </a:lnTo>
                  <a:lnTo>
                    <a:pt x="809" y="1268"/>
                  </a:lnTo>
                  <a:lnTo>
                    <a:pt x="806" y="1263"/>
                  </a:lnTo>
                  <a:lnTo>
                    <a:pt x="802" y="1257"/>
                  </a:lnTo>
                  <a:lnTo>
                    <a:pt x="796" y="1246"/>
                  </a:lnTo>
                  <a:lnTo>
                    <a:pt x="791" y="1236"/>
                  </a:lnTo>
                  <a:lnTo>
                    <a:pt x="789" y="1231"/>
                  </a:lnTo>
                  <a:lnTo>
                    <a:pt x="783" y="1227"/>
                  </a:lnTo>
                  <a:lnTo>
                    <a:pt x="778" y="1225"/>
                  </a:lnTo>
                  <a:lnTo>
                    <a:pt x="772" y="1224"/>
                  </a:lnTo>
                  <a:lnTo>
                    <a:pt x="769" y="1223"/>
                  </a:lnTo>
                  <a:lnTo>
                    <a:pt x="765" y="1221"/>
                  </a:lnTo>
                  <a:lnTo>
                    <a:pt x="763" y="1221"/>
                  </a:lnTo>
                  <a:lnTo>
                    <a:pt x="759" y="1223"/>
                  </a:lnTo>
                  <a:lnTo>
                    <a:pt x="757" y="1226"/>
                  </a:lnTo>
                  <a:lnTo>
                    <a:pt x="756" y="1231"/>
                  </a:lnTo>
                  <a:lnTo>
                    <a:pt x="755" y="1237"/>
                  </a:lnTo>
                  <a:lnTo>
                    <a:pt x="753" y="1243"/>
                  </a:lnTo>
                  <a:lnTo>
                    <a:pt x="752" y="1250"/>
                  </a:lnTo>
                  <a:lnTo>
                    <a:pt x="750" y="1260"/>
                  </a:lnTo>
                  <a:lnTo>
                    <a:pt x="749" y="1271"/>
                  </a:lnTo>
                  <a:lnTo>
                    <a:pt x="747" y="1283"/>
                  </a:lnTo>
                  <a:lnTo>
                    <a:pt x="747" y="1286"/>
                  </a:lnTo>
                  <a:lnTo>
                    <a:pt x="731" y="1282"/>
                  </a:lnTo>
                  <a:lnTo>
                    <a:pt x="724" y="1281"/>
                  </a:lnTo>
                  <a:lnTo>
                    <a:pt x="717" y="1277"/>
                  </a:lnTo>
                  <a:lnTo>
                    <a:pt x="707" y="1275"/>
                  </a:lnTo>
                  <a:lnTo>
                    <a:pt x="697" y="1273"/>
                  </a:lnTo>
                  <a:lnTo>
                    <a:pt x="687" y="1270"/>
                  </a:lnTo>
                  <a:lnTo>
                    <a:pt x="676" y="1268"/>
                  </a:lnTo>
                  <a:lnTo>
                    <a:pt x="662" y="1264"/>
                  </a:lnTo>
                  <a:lnTo>
                    <a:pt x="648" y="1261"/>
                  </a:lnTo>
                  <a:lnTo>
                    <a:pt x="642" y="1258"/>
                  </a:lnTo>
                  <a:lnTo>
                    <a:pt x="636" y="1256"/>
                  </a:lnTo>
                  <a:lnTo>
                    <a:pt x="631" y="1251"/>
                  </a:lnTo>
                  <a:lnTo>
                    <a:pt x="626" y="1246"/>
                  </a:lnTo>
                  <a:lnTo>
                    <a:pt x="624" y="1241"/>
                  </a:lnTo>
                  <a:lnTo>
                    <a:pt x="623" y="1235"/>
                  </a:lnTo>
                  <a:lnTo>
                    <a:pt x="623" y="1229"/>
                  </a:lnTo>
                  <a:lnTo>
                    <a:pt x="624" y="1224"/>
                  </a:lnTo>
                  <a:lnTo>
                    <a:pt x="626" y="1219"/>
                  </a:lnTo>
                  <a:lnTo>
                    <a:pt x="629" y="1216"/>
                  </a:lnTo>
                  <a:lnTo>
                    <a:pt x="633" y="1212"/>
                  </a:lnTo>
                  <a:lnTo>
                    <a:pt x="637" y="1208"/>
                  </a:lnTo>
                  <a:lnTo>
                    <a:pt x="651" y="1199"/>
                  </a:lnTo>
                  <a:lnTo>
                    <a:pt x="662" y="1191"/>
                  </a:lnTo>
                  <a:lnTo>
                    <a:pt x="665" y="1189"/>
                  </a:lnTo>
                  <a:lnTo>
                    <a:pt x="669" y="1191"/>
                  </a:lnTo>
                  <a:lnTo>
                    <a:pt x="670" y="1192"/>
                  </a:lnTo>
                  <a:lnTo>
                    <a:pt x="673" y="1194"/>
                  </a:lnTo>
                  <a:lnTo>
                    <a:pt x="675" y="1194"/>
                  </a:lnTo>
                  <a:lnTo>
                    <a:pt x="677" y="1192"/>
                  </a:lnTo>
                  <a:lnTo>
                    <a:pt x="678" y="1189"/>
                  </a:lnTo>
                  <a:lnTo>
                    <a:pt x="678" y="1185"/>
                  </a:lnTo>
                  <a:lnTo>
                    <a:pt x="677" y="1175"/>
                  </a:lnTo>
                  <a:lnTo>
                    <a:pt x="676" y="1169"/>
                  </a:lnTo>
                  <a:lnTo>
                    <a:pt x="676" y="1162"/>
                  </a:lnTo>
                  <a:lnTo>
                    <a:pt x="674" y="1154"/>
                  </a:lnTo>
                  <a:lnTo>
                    <a:pt x="671" y="1147"/>
                  </a:lnTo>
                  <a:lnTo>
                    <a:pt x="667" y="1141"/>
                  </a:lnTo>
                  <a:lnTo>
                    <a:pt x="662" y="1135"/>
                  </a:lnTo>
                  <a:lnTo>
                    <a:pt x="657" y="1128"/>
                  </a:lnTo>
                  <a:lnTo>
                    <a:pt x="653" y="1120"/>
                  </a:lnTo>
                  <a:lnTo>
                    <a:pt x="650" y="1112"/>
                  </a:lnTo>
                  <a:lnTo>
                    <a:pt x="646" y="1105"/>
                  </a:lnTo>
                  <a:lnTo>
                    <a:pt x="643" y="1097"/>
                  </a:lnTo>
                  <a:lnTo>
                    <a:pt x="640" y="1088"/>
                  </a:lnTo>
                  <a:lnTo>
                    <a:pt x="639" y="1080"/>
                  </a:lnTo>
                  <a:lnTo>
                    <a:pt x="637" y="1066"/>
                  </a:lnTo>
                  <a:lnTo>
                    <a:pt x="632" y="1052"/>
                  </a:lnTo>
                  <a:lnTo>
                    <a:pt x="629" y="1046"/>
                  </a:lnTo>
                  <a:lnTo>
                    <a:pt x="625" y="1040"/>
                  </a:lnTo>
                  <a:lnTo>
                    <a:pt x="620" y="1035"/>
                  </a:lnTo>
                  <a:lnTo>
                    <a:pt x="615" y="1030"/>
                  </a:lnTo>
                  <a:lnTo>
                    <a:pt x="606" y="1022"/>
                  </a:lnTo>
                  <a:lnTo>
                    <a:pt x="599" y="1013"/>
                  </a:lnTo>
                  <a:lnTo>
                    <a:pt x="596" y="1010"/>
                  </a:lnTo>
                  <a:lnTo>
                    <a:pt x="595" y="1005"/>
                  </a:lnTo>
                  <a:lnTo>
                    <a:pt x="595" y="1000"/>
                  </a:lnTo>
                  <a:lnTo>
                    <a:pt x="595" y="996"/>
                  </a:lnTo>
                  <a:lnTo>
                    <a:pt x="596" y="984"/>
                  </a:lnTo>
                  <a:lnTo>
                    <a:pt x="599" y="972"/>
                  </a:lnTo>
                  <a:lnTo>
                    <a:pt x="600" y="966"/>
                  </a:lnTo>
                  <a:lnTo>
                    <a:pt x="599" y="960"/>
                  </a:lnTo>
                  <a:lnTo>
                    <a:pt x="596" y="954"/>
                  </a:lnTo>
                  <a:lnTo>
                    <a:pt x="593" y="949"/>
                  </a:lnTo>
                  <a:lnTo>
                    <a:pt x="583" y="940"/>
                  </a:lnTo>
                  <a:lnTo>
                    <a:pt x="574" y="928"/>
                  </a:lnTo>
                  <a:lnTo>
                    <a:pt x="563" y="916"/>
                  </a:lnTo>
                  <a:lnTo>
                    <a:pt x="554" y="903"/>
                  </a:lnTo>
                  <a:lnTo>
                    <a:pt x="545" y="891"/>
                  </a:lnTo>
                  <a:lnTo>
                    <a:pt x="536" y="880"/>
                  </a:lnTo>
                  <a:lnTo>
                    <a:pt x="527" y="871"/>
                  </a:lnTo>
                  <a:lnTo>
                    <a:pt x="520" y="863"/>
                  </a:lnTo>
                  <a:lnTo>
                    <a:pt x="517" y="859"/>
                  </a:lnTo>
                  <a:lnTo>
                    <a:pt x="514" y="855"/>
                  </a:lnTo>
                  <a:lnTo>
                    <a:pt x="512" y="851"/>
                  </a:lnTo>
                  <a:lnTo>
                    <a:pt x="511" y="845"/>
                  </a:lnTo>
                  <a:lnTo>
                    <a:pt x="510" y="833"/>
                  </a:lnTo>
                  <a:lnTo>
                    <a:pt x="510" y="822"/>
                  </a:lnTo>
                  <a:lnTo>
                    <a:pt x="511" y="813"/>
                  </a:lnTo>
                  <a:lnTo>
                    <a:pt x="510" y="808"/>
                  </a:lnTo>
                  <a:lnTo>
                    <a:pt x="506" y="807"/>
                  </a:lnTo>
                  <a:lnTo>
                    <a:pt x="499" y="805"/>
                  </a:lnTo>
                  <a:lnTo>
                    <a:pt x="494" y="807"/>
                  </a:lnTo>
                  <a:lnTo>
                    <a:pt x="488" y="809"/>
                  </a:lnTo>
                  <a:lnTo>
                    <a:pt x="482" y="813"/>
                  </a:lnTo>
                  <a:lnTo>
                    <a:pt x="476" y="817"/>
                  </a:lnTo>
                  <a:lnTo>
                    <a:pt x="463" y="828"/>
                  </a:lnTo>
                  <a:lnTo>
                    <a:pt x="451" y="838"/>
                  </a:lnTo>
                  <a:lnTo>
                    <a:pt x="436" y="852"/>
                  </a:lnTo>
                  <a:lnTo>
                    <a:pt x="417" y="873"/>
                  </a:lnTo>
                  <a:lnTo>
                    <a:pt x="396" y="896"/>
                  </a:lnTo>
                  <a:lnTo>
                    <a:pt x="375" y="914"/>
                  </a:lnTo>
                  <a:lnTo>
                    <a:pt x="355" y="929"/>
                  </a:lnTo>
                  <a:lnTo>
                    <a:pt x="335" y="945"/>
                  </a:lnTo>
                  <a:lnTo>
                    <a:pt x="317" y="956"/>
                  </a:lnTo>
                  <a:lnTo>
                    <a:pt x="306" y="965"/>
                  </a:lnTo>
                  <a:lnTo>
                    <a:pt x="303" y="966"/>
                  </a:lnTo>
                  <a:lnTo>
                    <a:pt x="298" y="967"/>
                  </a:lnTo>
                  <a:lnTo>
                    <a:pt x="292" y="967"/>
                  </a:lnTo>
                  <a:lnTo>
                    <a:pt x="286" y="967"/>
                  </a:lnTo>
                  <a:lnTo>
                    <a:pt x="281" y="966"/>
                  </a:lnTo>
                  <a:lnTo>
                    <a:pt x="275" y="962"/>
                  </a:lnTo>
                  <a:lnTo>
                    <a:pt x="270" y="959"/>
                  </a:lnTo>
                  <a:lnTo>
                    <a:pt x="265" y="954"/>
                  </a:lnTo>
                  <a:lnTo>
                    <a:pt x="261" y="948"/>
                  </a:lnTo>
                  <a:lnTo>
                    <a:pt x="259" y="941"/>
                  </a:lnTo>
                  <a:lnTo>
                    <a:pt x="258" y="934"/>
                  </a:lnTo>
                  <a:lnTo>
                    <a:pt x="256" y="926"/>
                  </a:lnTo>
                  <a:lnTo>
                    <a:pt x="255" y="910"/>
                  </a:lnTo>
                  <a:lnTo>
                    <a:pt x="256" y="897"/>
                  </a:lnTo>
                  <a:lnTo>
                    <a:pt x="256" y="885"/>
                  </a:lnTo>
                  <a:lnTo>
                    <a:pt x="256" y="873"/>
                  </a:lnTo>
                  <a:lnTo>
                    <a:pt x="255" y="868"/>
                  </a:lnTo>
                  <a:lnTo>
                    <a:pt x="253" y="865"/>
                  </a:lnTo>
                  <a:lnTo>
                    <a:pt x="249" y="860"/>
                  </a:lnTo>
                  <a:lnTo>
                    <a:pt x="245" y="857"/>
                  </a:lnTo>
                  <a:lnTo>
                    <a:pt x="233" y="851"/>
                  </a:lnTo>
                  <a:lnTo>
                    <a:pt x="221" y="841"/>
                  </a:lnTo>
                  <a:lnTo>
                    <a:pt x="209" y="830"/>
                  </a:lnTo>
                  <a:lnTo>
                    <a:pt x="198" y="817"/>
                  </a:lnTo>
                  <a:lnTo>
                    <a:pt x="193" y="810"/>
                  </a:lnTo>
                  <a:lnTo>
                    <a:pt x="190" y="804"/>
                  </a:lnTo>
                  <a:lnTo>
                    <a:pt x="188" y="798"/>
                  </a:lnTo>
                  <a:lnTo>
                    <a:pt x="185" y="792"/>
                  </a:lnTo>
                  <a:lnTo>
                    <a:pt x="184" y="788"/>
                  </a:lnTo>
                  <a:lnTo>
                    <a:pt x="184" y="782"/>
                  </a:lnTo>
                  <a:lnTo>
                    <a:pt x="184" y="777"/>
                  </a:lnTo>
                  <a:lnTo>
                    <a:pt x="185" y="773"/>
                  </a:lnTo>
                  <a:lnTo>
                    <a:pt x="186" y="765"/>
                  </a:lnTo>
                  <a:lnTo>
                    <a:pt x="188" y="760"/>
                  </a:lnTo>
                  <a:lnTo>
                    <a:pt x="186" y="758"/>
                  </a:lnTo>
                  <a:lnTo>
                    <a:pt x="186" y="757"/>
                  </a:lnTo>
                  <a:lnTo>
                    <a:pt x="184" y="756"/>
                  </a:lnTo>
                  <a:lnTo>
                    <a:pt x="182" y="756"/>
                  </a:lnTo>
                  <a:lnTo>
                    <a:pt x="179" y="754"/>
                  </a:lnTo>
                  <a:lnTo>
                    <a:pt x="178" y="754"/>
                  </a:lnTo>
                  <a:lnTo>
                    <a:pt x="177" y="753"/>
                  </a:lnTo>
                  <a:lnTo>
                    <a:pt x="177" y="751"/>
                  </a:lnTo>
                  <a:lnTo>
                    <a:pt x="178" y="747"/>
                  </a:lnTo>
                  <a:lnTo>
                    <a:pt x="182" y="742"/>
                  </a:lnTo>
                  <a:lnTo>
                    <a:pt x="182" y="740"/>
                  </a:lnTo>
                  <a:lnTo>
                    <a:pt x="182" y="737"/>
                  </a:lnTo>
                  <a:lnTo>
                    <a:pt x="180" y="734"/>
                  </a:lnTo>
                  <a:lnTo>
                    <a:pt x="178" y="731"/>
                  </a:lnTo>
                  <a:lnTo>
                    <a:pt x="173" y="726"/>
                  </a:lnTo>
                  <a:lnTo>
                    <a:pt x="167" y="721"/>
                  </a:lnTo>
                  <a:lnTo>
                    <a:pt x="165" y="718"/>
                  </a:lnTo>
                  <a:lnTo>
                    <a:pt x="163" y="713"/>
                  </a:lnTo>
                  <a:lnTo>
                    <a:pt x="161" y="707"/>
                  </a:lnTo>
                  <a:lnTo>
                    <a:pt x="161" y="700"/>
                  </a:lnTo>
                  <a:lnTo>
                    <a:pt x="161" y="685"/>
                  </a:lnTo>
                  <a:lnTo>
                    <a:pt x="164" y="672"/>
                  </a:lnTo>
                  <a:lnTo>
                    <a:pt x="165" y="659"/>
                  </a:lnTo>
                  <a:lnTo>
                    <a:pt x="164" y="643"/>
                  </a:lnTo>
                  <a:lnTo>
                    <a:pt x="163" y="626"/>
                  </a:lnTo>
                  <a:lnTo>
                    <a:pt x="160" y="612"/>
                  </a:lnTo>
                  <a:lnTo>
                    <a:pt x="160" y="601"/>
                  </a:lnTo>
                  <a:lnTo>
                    <a:pt x="161" y="588"/>
                  </a:lnTo>
                  <a:lnTo>
                    <a:pt x="163" y="582"/>
                  </a:lnTo>
                  <a:lnTo>
                    <a:pt x="164" y="577"/>
                  </a:lnTo>
                  <a:lnTo>
                    <a:pt x="165" y="573"/>
                  </a:lnTo>
                  <a:lnTo>
                    <a:pt x="167" y="568"/>
                  </a:lnTo>
                  <a:lnTo>
                    <a:pt x="174" y="561"/>
                  </a:lnTo>
                  <a:lnTo>
                    <a:pt x="182" y="553"/>
                  </a:lnTo>
                  <a:lnTo>
                    <a:pt x="185" y="549"/>
                  </a:lnTo>
                  <a:lnTo>
                    <a:pt x="188" y="545"/>
                  </a:lnTo>
                  <a:lnTo>
                    <a:pt x="190" y="540"/>
                  </a:lnTo>
                  <a:lnTo>
                    <a:pt x="191" y="534"/>
                  </a:lnTo>
                  <a:lnTo>
                    <a:pt x="192" y="524"/>
                  </a:lnTo>
                  <a:lnTo>
                    <a:pt x="191" y="515"/>
                  </a:lnTo>
                  <a:lnTo>
                    <a:pt x="189" y="511"/>
                  </a:lnTo>
                  <a:lnTo>
                    <a:pt x="188" y="507"/>
                  </a:lnTo>
                  <a:lnTo>
                    <a:pt x="184" y="505"/>
                  </a:lnTo>
                  <a:lnTo>
                    <a:pt x="180" y="501"/>
                  </a:lnTo>
                  <a:lnTo>
                    <a:pt x="173" y="495"/>
                  </a:lnTo>
                  <a:lnTo>
                    <a:pt x="168" y="489"/>
                  </a:lnTo>
                  <a:lnTo>
                    <a:pt x="166" y="485"/>
                  </a:lnTo>
                  <a:lnTo>
                    <a:pt x="165" y="480"/>
                  </a:lnTo>
                  <a:lnTo>
                    <a:pt x="164" y="474"/>
                  </a:lnTo>
                  <a:lnTo>
                    <a:pt x="164" y="468"/>
                  </a:lnTo>
                  <a:lnTo>
                    <a:pt x="164" y="462"/>
                  </a:lnTo>
                  <a:lnTo>
                    <a:pt x="163" y="456"/>
                  </a:lnTo>
                  <a:lnTo>
                    <a:pt x="161" y="450"/>
                  </a:lnTo>
                  <a:lnTo>
                    <a:pt x="159" y="445"/>
                  </a:lnTo>
                  <a:lnTo>
                    <a:pt x="155" y="439"/>
                  </a:lnTo>
                  <a:lnTo>
                    <a:pt x="152" y="435"/>
                  </a:lnTo>
                  <a:lnTo>
                    <a:pt x="146" y="430"/>
                  </a:lnTo>
                  <a:lnTo>
                    <a:pt x="140" y="425"/>
                  </a:lnTo>
                  <a:lnTo>
                    <a:pt x="127" y="414"/>
                  </a:lnTo>
                  <a:lnTo>
                    <a:pt x="116" y="405"/>
                  </a:lnTo>
                  <a:lnTo>
                    <a:pt x="109" y="398"/>
                  </a:lnTo>
                  <a:lnTo>
                    <a:pt x="104" y="389"/>
                  </a:lnTo>
                  <a:lnTo>
                    <a:pt x="102" y="381"/>
                  </a:lnTo>
                  <a:lnTo>
                    <a:pt x="102" y="372"/>
                  </a:lnTo>
                  <a:lnTo>
                    <a:pt x="102" y="366"/>
                  </a:lnTo>
                  <a:lnTo>
                    <a:pt x="102" y="359"/>
                  </a:lnTo>
                  <a:lnTo>
                    <a:pt x="101" y="351"/>
                  </a:lnTo>
                  <a:lnTo>
                    <a:pt x="98" y="343"/>
                  </a:lnTo>
                  <a:lnTo>
                    <a:pt x="95" y="336"/>
                  </a:lnTo>
                  <a:lnTo>
                    <a:pt x="91" y="330"/>
                  </a:lnTo>
                  <a:lnTo>
                    <a:pt x="88" y="326"/>
                  </a:lnTo>
                  <a:lnTo>
                    <a:pt x="84" y="324"/>
                  </a:lnTo>
                  <a:lnTo>
                    <a:pt x="81" y="323"/>
                  </a:lnTo>
                  <a:lnTo>
                    <a:pt x="77" y="323"/>
                  </a:lnTo>
                  <a:lnTo>
                    <a:pt x="73" y="324"/>
                  </a:lnTo>
                  <a:lnTo>
                    <a:pt x="70" y="325"/>
                  </a:lnTo>
                  <a:lnTo>
                    <a:pt x="63" y="330"/>
                  </a:lnTo>
                  <a:lnTo>
                    <a:pt x="53" y="335"/>
                  </a:lnTo>
                  <a:lnTo>
                    <a:pt x="44" y="340"/>
                  </a:lnTo>
                  <a:lnTo>
                    <a:pt x="37" y="342"/>
                  </a:lnTo>
                  <a:lnTo>
                    <a:pt x="31" y="341"/>
                  </a:lnTo>
                  <a:lnTo>
                    <a:pt x="22" y="338"/>
                  </a:lnTo>
                  <a:lnTo>
                    <a:pt x="14" y="335"/>
                  </a:lnTo>
                  <a:lnTo>
                    <a:pt x="4" y="329"/>
                  </a:lnTo>
                  <a:lnTo>
                    <a:pt x="2" y="324"/>
                  </a:lnTo>
                  <a:lnTo>
                    <a:pt x="0" y="32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7" y="307"/>
                  </a:lnTo>
                  <a:lnTo>
                    <a:pt x="14" y="302"/>
                  </a:lnTo>
                  <a:lnTo>
                    <a:pt x="22" y="296"/>
                  </a:lnTo>
                  <a:lnTo>
                    <a:pt x="31" y="286"/>
                  </a:lnTo>
                  <a:lnTo>
                    <a:pt x="34" y="281"/>
                  </a:lnTo>
                  <a:lnTo>
                    <a:pt x="37" y="277"/>
                  </a:lnTo>
                  <a:lnTo>
                    <a:pt x="39" y="272"/>
                  </a:lnTo>
                  <a:lnTo>
                    <a:pt x="39" y="267"/>
                  </a:lnTo>
                  <a:lnTo>
                    <a:pt x="40" y="256"/>
                  </a:lnTo>
                  <a:lnTo>
                    <a:pt x="40" y="243"/>
                  </a:lnTo>
                  <a:lnTo>
                    <a:pt x="40" y="237"/>
                  </a:lnTo>
                  <a:lnTo>
                    <a:pt x="39" y="231"/>
                  </a:lnTo>
                  <a:lnTo>
                    <a:pt x="38" y="227"/>
                  </a:lnTo>
                  <a:lnTo>
                    <a:pt x="35" y="222"/>
                  </a:lnTo>
                  <a:lnTo>
                    <a:pt x="28" y="215"/>
                  </a:lnTo>
                  <a:lnTo>
                    <a:pt x="23" y="208"/>
                  </a:lnTo>
                  <a:lnTo>
                    <a:pt x="22" y="204"/>
                  </a:lnTo>
                  <a:lnTo>
                    <a:pt x="22" y="200"/>
                  </a:lnTo>
                  <a:lnTo>
                    <a:pt x="23" y="198"/>
                  </a:lnTo>
                  <a:lnTo>
                    <a:pt x="27" y="197"/>
                  </a:lnTo>
                  <a:lnTo>
                    <a:pt x="35" y="196"/>
                  </a:lnTo>
                  <a:lnTo>
                    <a:pt x="44" y="197"/>
                  </a:lnTo>
                  <a:lnTo>
                    <a:pt x="53" y="198"/>
                  </a:lnTo>
                  <a:lnTo>
                    <a:pt x="63" y="197"/>
                  </a:lnTo>
                  <a:lnTo>
                    <a:pt x="72" y="195"/>
                  </a:lnTo>
                  <a:lnTo>
                    <a:pt x="78" y="193"/>
                  </a:lnTo>
                  <a:lnTo>
                    <a:pt x="81" y="195"/>
                  </a:lnTo>
                  <a:lnTo>
                    <a:pt x="82" y="196"/>
                  </a:lnTo>
                  <a:lnTo>
                    <a:pt x="84" y="198"/>
                  </a:lnTo>
                  <a:lnTo>
                    <a:pt x="88" y="203"/>
                  </a:lnTo>
                  <a:lnTo>
                    <a:pt x="95" y="214"/>
                  </a:lnTo>
                  <a:lnTo>
                    <a:pt x="104" y="225"/>
                  </a:lnTo>
                  <a:lnTo>
                    <a:pt x="109" y="231"/>
                  </a:lnTo>
                  <a:lnTo>
                    <a:pt x="115" y="237"/>
                  </a:lnTo>
                  <a:lnTo>
                    <a:pt x="121" y="242"/>
                  </a:lnTo>
                  <a:lnTo>
                    <a:pt x="128" y="246"/>
                  </a:lnTo>
                  <a:lnTo>
                    <a:pt x="140" y="252"/>
                  </a:lnTo>
                  <a:lnTo>
                    <a:pt x="151" y="256"/>
                  </a:lnTo>
                  <a:lnTo>
                    <a:pt x="160" y="261"/>
                  </a:lnTo>
                  <a:lnTo>
                    <a:pt x="168" y="267"/>
                  </a:lnTo>
                  <a:lnTo>
                    <a:pt x="177" y="272"/>
                  </a:lnTo>
                  <a:lnTo>
                    <a:pt x="184" y="274"/>
                  </a:lnTo>
                  <a:lnTo>
                    <a:pt x="186" y="273"/>
                  </a:lnTo>
                  <a:lnTo>
                    <a:pt x="189" y="272"/>
                  </a:lnTo>
                  <a:lnTo>
                    <a:pt x="191" y="268"/>
                  </a:lnTo>
                  <a:lnTo>
                    <a:pt x="192" y="263"/>
                  </a:lnTo>
                  <a:lnTo>
                    <a:pt x="193" y="253"/>
                  </a:lnTo>
                  <a:lnTo>
                    <a:pt x="196" y="241"/>
                  </a:lnTo>
                  <a:lnTo>
                    <a:pt x="197" y="236"/>
                  </a:lnTo>
                  <a:lnTo>
                    <a:pt x="199" y="231"/>
                  </a:lnTo>
                  <a:lnTo>
                    <a:pt x="202" y="227"/>
                  </a:lnTo>
                  <a:lnTo>
                    <a:pt x="207" y="223"/>
                  </a:lnTo>
                  <a:lnTo>
                    <a:pt x="211" y="221"/>
                  </a:lnTo>
                  <a:lnTo>
                    <a:pt x="216" y="220"/>
                  </a:lnTo>
                  <a:lnTo>
                    <a:pt x="222" y="220"/>
                  </a:lnTo>
                  <a:lnTo>
                    <a:pt x="227" y="222"/>
                  </a:lnTo>
                  <a:lnTo>
                    <a:pt x="231" y="224"/>
                  </a:lnTo>
                  <a:lnTo>
                    <a:pt x="236" y="229"/>
                  </a:lnTo>
                  <a:lnTo>
                    <a:pt x="239" y="234"/>
                  </a:lnTo>
                  <a:lnTo>
                    <a:pt x="241" y="240"/>
                  </a:lnTo>
                  <a:lnTo>
                    <a:pt x="246" y="253"/>
                  </a:lnTo>
                  <a:lnTo>
                    <a:pt x="251" y="265"/>
                  </a:lnTo>
                  <a:lnTo>
                    <a:pt x="254" y="271"/>
                  </a:lnTo>
                  <a:lnTo>
                    <a:pt x="258" y="275"/>
                  </a:lnTo>
                  <a:lnTo>
                    <a:pt x="262" y="280"/>
                  </a:lnTo>
                  <a:lnTo>
                    <a:pt x="266" y="283"/>
                  </a:lnTo>
                  <a:lnTo>
                    <a:pt x="277" y="286"/>
                  </a:lnTo>
                  <a:lnTo>
                    <a:pt x="287" y="288"/>
                  </a:lnTo>
                  <a:lnTo>
                    <a:pt x="298" y="290"/>
                  </a:lnTo>
                  <a:lnTo>
                    <a:pt x="308" y="292"/>
                  </a:lnTo>
                  <a:lnTo>
                    <a:pt x="314" y="293"/>
                  </a:lnTo>
                  <a:lnTo>
                    <a:pt x="318" y="293"/>
                  </a:lnTo>
                  <a:lnTo>
                    <a:pt x="323" y="293"/>
                  </a:lnTo>
                  <a:lnTo>
                    <a:pt x="327" y="291"/>
                  </a:lnTo>
                  <a:lnTo>
                    <a:pt x="330" y="288"/>
                  </a:lnTo>
                  <a:lnTo>
                    <a:pt x="334" y="285"/>
                  </a:lnTo>
                  <a:lnTo>
                    <a:pt x="336" y="279"/>
                  </a:lnTo>
                  <a:lnTo>
                    <a:pt x="337" y="272"/>
                  </a:lnTo>
                  <a:lnTo>
                    <a:pt x="337" y="254"/>
                  </a:lnTo>
                  <a:lnTo>
                    <a:pt x="336" y="234"/>
                  </a:lnTo>
                  <a:lnTo>
                    <a:pt x="333" y="214"/>
                  </a:lnTo>
                  <a:lnTo>
                    <a:pt x="328" y="196"/>
                  </a:lnTo>
                  <a:lnTo>
                    <a:pt x="323" y="179"/>
                  </a:lnTo>
                  <a:lnTo>
                    <a:pt x="319" y="161"/>
                  </a:lnTo>
                  <a:lnTo>
                    <a:pt x="319" y="154"/>
                  </a:lnTo>
                  <a:lnTo>
                    <a:pt x="319" y="147"/>
                  </a:lnTo>
                  <a:lnTo>
                    <a:pt x="321" y="141"/>
                  </a:lnTo>
                  <a:lnTo>
                    <a:pt x="322" y="136"/>
                  </a:lnTo>
                  <a:lnTo>
                    <a:pt x="325" y="133"/>
                  </a:lnTo>
                  <a:lnTo>
                    <a:pt x="331" y="130"/>
                  </a:lnTo>
                  <a:lnTo>
                    <a:pt x="338" y="128"/>
                  </a:lnTo>
                  <a:lnTo>
                    <a:pt x="347" y="126"/>
                  </a:lnTo>
                  <a:lnTo>
                    <a:pt x="363" y="122"/>
                  </a:lnTo>
                  <a:lnTo>
                    <a:pt x="378" y="120"/>
                  </a:lnTo>
                  <a:lnTo>
                    <a:pt x="387" y="117"/>
                  </a:lnTo>
                  <a:lnTo>
                    <a:pt x="398" y="114"/>
                  </a:lnTo>
                  <a:lnTo>
                    <a:pt x="401" y="110"/>
                  </a:lnTo>
                  <a:lnTo>
                    <a:pt x="405" y="105"/>
                  </a:lnTo>
                  <a:lnTo>
                    <a:pt x="407" y="101"/>
                  </a:lnTo>
                  <a:lnTo>
                    <a:pt x="407" y="94"/>
                  </a:lnTo>
                  <a:lnTo>
                    <a:pt x="407" y="83"/>
                  </a:lnTo>
                  <a:lnTo>
                    <a:pt x="407" y="73"/>
                  </a:lnTo>
                  <a:lnTo>
                    <a:pt x="407" y="61"/>
                  </a:lnTo>
                  <a:lnTo>
                    <a:pt x="407" y="52"/>
                  </a:lnTo>
                  <a:lnTo>
                    <a:pt x="407" y="41"/>
                  </a:lnTo>
                  <a:lnTo>
                    <a:pt x="407" y="36"/>
                  </a:lnTo>
                  <a:lnTo>
                    <a:pt x="409" y="35"/>
                  </a:lnTo>
                  <a:lnTo>
                    <a:pt x="410" y="35"/>
                  </a:lnTo>
                  <a:lnTo>
                    <a:pt x="413" y="36"/>
                  </a:lnTo>
                  <a:lnTo>
                    <a:pt x="417" y="39"/>
                  </a:lnTo>
                  <a:lnTo>
                    <a:pt x="429" y="42"/>
                  </a:lnTo>
                  <a:lnTo>
                    <a:pt x="441" y="45"/>
                  </a:lnTo>
                  <a:lnTo>
                    <a:pt x="455" y="46"/>
                  </a:lnTo>
                  <a:lnTo>
                    <a:pt x="472" y="47"/>
                  </a:lnTo>
                  <a:lnTo>
                    <a:pt x="479" y="48"/>
                  </a:lnTo>
                  <a:lnTo>
                    <a:pt x="485" y="48"/>
                  </a:lnTo>
                  <a:lnTo>
                    <a:pt x="489" y="47"/>
                  </a:lnTo>
                  <a:lnTo>
                    <a:pt x="493" y="46"/>
                  </a:lnTo>
                  <a:lnTo>
                    <a:pt x="500" y="41"/>
                  </a:lnTo>
                  <a:lnTo>
                    <a:pt x="507" y="35"/>
                  </a:lnTo>
                  <a:lnTo>
                    <a:pt x="511" y="33"/>
                  </a:lnTo>
                  <a:lnTo>
                    <a:pt x="516" y="31"/>
                  </a:lnTo>
                  <a:lnTo>
                    <a:pt x="519" y="31"/>
                  </a:lnTo>
                  <a:lnTo>
                    <a:pt x="523" y="32"/>
                  </a:lnTo>
                  <a:lnTo>
                    <a:pt x="530" y="34"/>
                  </a:lnTo>
                  <a:lnTo>
                    <a:pt x="538" y="38"/>
                  </a:lnTo>
                  <a:lnTo>
                    <a:pt x="542" y="38"/>
                  </a:lnTo>
                  <a:lnTo>
                    <a:pt x="547" y="36"/>
                  </a:lnTo>
                  <a:lnTo>
                    <a:pt x="552" y="35"/>
                  </a:lnTo>
                  <a:lnTo>
                    <a:pt x="558" y="33"/>
                  </a:lnTo>
                  <a:lnTo>
                    <a:pt x="573" y="27"/>
                  </a:lnTo>
                  <a:lnTo>
                    <a:pt x="589" y="19"/>
                  </a:lnTo>
                  <a:lnTo>
                    <a:pt x="601" y="13"/>
                  </a:lnTo>
                  <a:lnTo>
                    <a:pt x="613" y="7"/>
                  </a:lnTo>
                  <a:lnTo>
                    <a:pt x="619" y="3"/>
                  </a:lnTo>
                  <a:lnTo>
                    <a:pt x="623" y="0"/>
                  </a:lnTo>
                  <a:lnTo>
                    <a:pt x="624" y="0"/>
                  </a:lnTo>
                  <a:lnTo>
                    <a:pt x="626" y="0"/>
                  </a:lnTo>
                  <a:lnTo>
                    <a:pt x="627" y="1"/>
                  </a:lnTo>
                  <a:lnTo>
                    <a:pt x="631" y="3"/>
                  </a:lnTo>
                  <a:lnTo>
                    <a:pt x="633" y="4"/>
                  </a:lnTo>
                  <a:lnTo>
                    <a:pt x="637" y="7"/>
                  </a:lnTo>
                  <a:lnTo>
                    <a:pt x="642" y="7"/>
                  </a:lnTo>
                  <a:lnTo>
                    <a:pt x="645" y="7"/>
                  </a:lnTo>
                  <a:lnTo>
                    <a:pt x="653" y="8"/>
                  </a:lnTo>
                  <a:lnTo>
                    <a:pt x="662" y="10"/>
                  </a:lnTo>
                  <a:lnTo>
                    <a:pt x="665" y="13"/>
                  </a:lnTo>
                  <a:lnTo>
                    <a:pt x="669" y="16"/>
                  </a:lnTo>
                  <a:lnTo>
                    <a:pt x="670" y="21"/>
                  </a:lnTo>
                  <a:lnTo>
                    <a:pt x="671" y="26"/>
                  </a:lnTo>
                  <a:lnTo>
                    <a:pt x="671" y="39"/>
                  </a:lnTo>
                  <a:lnTo>
                    <a:pt x="673" y="52"/>
                  </a:lnTo>
                  <a:lnTo>
                    <a:pt x="674" y="65"/>
                  </a:lnTo>
                  <a:lnTo>
                    <a:pt x="677" y="77"/>
                  </a:lnTo>
                  <a:lnTo>
                    <a:pt x="687" y="97"/>
                  </a:lnTo>
                  <a:lnTo>
                    <a:pt x="692" y="111"/>
                  </a:lnTo>
                  <a:lnTo>
                    <a:pt x="692" y="118"/>
                  </a:lnTo>
                  <a:lnTo>
                    <a:pt x="689" y="124"/>
                  </a:lnTo>
                  <a:lnTo>
                    <a:pt x="688" y="132"/>
                  </a:lnTo>
                  <a:lnTo>
                    <a:pt x="686" y="139"/>
                  </a:lnTo>
                  <a:lnTo>
                    <a:pt x="683" y="145"/>
                  </a:lnTo>
                  <a:lnTo>
                    <a:pt x="683" y="151"/>
                  </a:lnTo>
                  <a:lnTo>
                    <a:pt x="683" y="153"/>
                  </a:lnTo>
                  <a:lnTo>
                    <a:pt x="686" y="155"/>
                  </a:lnTo>
                  <a:lnTo>
                    <a:pt x="688" y="159"/>
                  </a:lnTo>
                  <a:lnTo>
                    <a:pt x="692" y="161"/>
                  </a:lnTo>
                  <a:lnTo>
                    <a:pt x="699" y="168"/>
                  </a:lnTo>
                  <a:lnTo>
                    <a:pt x="705" y="177"/>
                  </a:lnTo>
                  <a:lnTo>
                    <a:pt x="707" y="181"/>
                  </a:lnTo>
                  <a:lnTo>
                    <a:pt x="709" y="187"/>
                  </a:lnTo>
                  <a:lnTo>
                    <a:pt x="711" y="195"/>
                  </a:lnTo>
                  <a:lnTo>
                    <a:pt x="711" y="202"/>
                  </a:lnTo>
                  <a:lnTo>
                    <a:pt x="711" y="217"/>
                  </a:lnTo>
                  <a:lnTo>
                    <a:pt x="711" y="229"/>
                  </a:lnTo>
                  <a:lnTo>
                    <a:pt x="712" y="234"/>
                  </a:lnTo>
                  <a:lnTo>
                    <a:pt x="713" y="237"/>
                  </a:lnTo>
                  <a:lnTo>
                    <a:pt x="714" y="241"/>
                  </a:lnTo>
                  <a:lnTo>
                    <a:pt x="717" y="244"/>
                  </a:lnTo>
                  <a:lnTo>
                    <a:pt x="722" y="249"/>
                  </a:lnTo>
                  <a:lnTo>
                    <a:pt x="730" y="253"/>
                  </a:lnTo>
                  <a:lnTo>
                    <a:pt x="737" y="259"/>
                  </a:lnTo>
                  <a:lnTo>
                    <a:pt x="741" y="266"/>
                  </a:lnTo>
                  <a:lnTo>
                    <a:pt x="746" y="272"/>
                  </a:lnTo>
                  <a:lnTo>
                    <a:pt x="752" y="277"/>
                  </a:lnTo>
                  <a:lnTo>
                    <a:pt x="759" y="280"/>
                  </a:lnTo>
                  <a:lnTo>
                    <a:pt x="766" y="284"/>
                  </a:lnTo>
                  <a:lnTo>
                    <a:pt x="777" y="288"/>
                  </a:lnTo>
                  <a:lnTo>
                    <a:pt x="790" y="298"/>
                  </a:lnTo>
                  <a:lnTo>
                    <a:pt x="803" y="307"/>
                  </a:lnTo>
                  <a:lnTo>
                    <a:pt x="814" y="317"/>
                  </a:lnTo>
                  <a:lnTo>
                    <a:pt x="831" y="335"/>
                  </a:lnTo>
                  <a:lnTo>
                    <a:pt x="846" y="349"/>
                  </a:lnTo>
                  <a:lnTo>
                    <a:pt x="851" y="350"/>
                  </a:lnTo>
                  <a:lnTo>
                    <a:pt x="856" y="351"/>
                  </a:lnTo>
                  <a:lnTo>
                    <a:pt x="862" y="353"/>
                  </a:lnTo>
                  <a:lnTo>
                    <a:pt x="867" y="353"/>
                  </a:lnTo>
                  <a:lnTo>
                    <a:pt x="881" y="351"/>
                  </a:lnTo>
                  <a:lnTo>
                    <a:pt x="894" y="348"/>
                  </a:lnTo>
                  <a:lnTo>
                    <a:pt x="913" y="342"/>
                  </a:lnTo>
                  <a:lnTo>
                    <a:pt x="925" y="337"/>
                  </a:lnTo>
                  <a:lnTo>
                    <a:pt x="928" y="335"/>
                  </a:lnTo>
                  <a:lnTo>
                    <a:pt x="932" y="332"/>
                  </a:lnTo>
                  <a:lnTo>
                    <a:pt x="936" y="330"/>
                  </a:lnTo>
                  <a:lnTo>
                    <a:pt x="945" y="330"/>
                  </a:lnTo>
                  <a:lnTo>
                    <a:pt x="954" y="329"/>
                  </a:lnTo>
                  <a:lnTo>
                    <a:pt x="963" y="328"/>
                  </a:lnTo>
                  <a:lnTo>
                    <a:pt x="966" y="325"/>
                  </a:lnTo>
                  <a:lnTo>
                    <a:pt x="970" y="323"/>
                  </a:lnTo>
                  <a:lnTo>
                    <a:pt x="972" y="318"/>
                  </a:lnTo>
                  <a:lnTo>
                    <a:pt x="973" y="313"/>
                  </a:lnTo>
                  <a:lnTo>
                    <a:pt x="974" y="303"/>
                  </a:lnTo>
                  <a:lnTo>
                    <a:pt x="978" y="292"/>
                  </a:lnTo>
                  <a:lnTo>
                    <a:pt x="979" y="288"/>
                  </a:lnTo>
                  <a:lnTo>
                    <a:pt x="982" y="286"/>
                  </a:lnTo>
                  <a:lnTo>
                    <a:pt x="984" y="285"/>
                  </a:lnTo>
                  <a:lnTo>
                    <a:pt x="988" y="285"/>
                  </a:lnTo>
                  <a:lnTo>
                    <a:pt x="997" y="288"/>
                  </a:lnTo>
                  <a:lnTo>
                    <a:pt x="1008" y="293"/>
                  </a:lnTo>
                  <a:lnTo>
                    <a:pt x="1013" y="297"/>
                  </a:lnTo>
                  <a:lnTo>
                    <a:pt x="1017" y="300"/>
                  </a:lnTo>
                  <a:lnTo>
                    <a:pt x="1021" y="305"/>
                  </a:lnTo>
                  <a:lnTo>
                    <a:pt x="1024" y="311"/>
                  </a:lnTo>
                  <a:lnTo>
                    <a:pt x="1028" y="317"/>
                  </a:lnTo>
                  <a:lnTo>
                    <a:pt x="1032" y="322"/>
                  </a:lnTo>
                  <a:lnTo>
                    <a:pt x="1035" y="326"/>
                  </a:lnTo>
                  <a:lnTo>
                    <a:pt x="1040" y="330"/>
                  </a:lnTo>
                  <a:lnTo>
                    <a:pt x="1045" y="334"/>
                  </a:lnTo>
                  <a:lnTo>
                    <a:pt x="1049" y="335"/>
                  </a:lnTo>
                  <a:lnTo>
                    <a:pt x="1055" y="336"/>
                  </a:lnTo>
                  <a:lnTo>
                    <a:pt x="1061" y="335"/>
                  </a:lnTo>
                  <a:lnTo>
                    <a:pt x="1073" y="331"/>
                  </a:lnTo>
                  <a:lnTo>
                    <a:pt x="1084" y="326"/>
                  </a:lnTo>
                  <a:lnTo>
                    <a:pt x="1089" y="324"/>
                  </a:lnTo>
                  <a:lnTo>
                    <a:pt x="1095" y="322"/>
                  </a:lnTo>
                  <a:lnTo>
                    <a:pt x="1100" y="319"/>
                  </a:lnTo>
                  <a:lnTo>
                    <a:pt x="1106" y="319"/>
                  </a:lnTo>
                  <a:lnTo>
                    <a:pt x="1121" y="318"/>
                  </a:lnTo>
                  <a:lnTo>
                    <a:pt x="1134" y="316"/>
                  </a:lnTo>
                  <a:lnTo>
                    <a:pt x="1140" y="313"/>
                  </a:lnTo>
                  <a:lnTo>
                    <a:pt x="1143" y="311"/>
                  </a:lnTo>
                  <a:lnTo>
                    <a:pt x="1147" y="309"/>
                  </a:lnTo>
                  <a:lnTo>
                    <a:pt x="1149" y="305"/>
                  </a:lnTo>
                  <a:lnTo>
                    <a:pt x="1152" y="297"/>
                  </a:lnTo>
                  <a:lnTo>
                    <a:pt x="1156" y="287"/>
                  </a:lnTo>
                  <a:lnTo>
                    <a:pt x="1160" y="283"/>
                  </a:lnTo>
                  <a:lnTo>
                    <a:pt x="1163" y="279"/>
                  </a:lnTo>
                  <a:lnTo>
                    <a:pt x="1169" y="275"/>
                  </a:lnTo>
                  <a:lnTo>
                    <a:pt x="1175" y="272"/>
                  </a:lnTo>
                  <a:lnTo>
                    <a:pt x="1185" y="268"/>
                  </a:lnTo>
                  <a:lnTo>
                    <a:pt x="1196" y="266"/>
                  </a:lnTo>
                  <a:lnTo>
                    <a:pt x="1207" y="263"/>
                  </a:lnTo>
                  <a:lnTo>
                    <a:pt x="1218" y="261"/>
                  </a:lnTo>
                  <a:lnTo>
                    <a:pt x="1225" y="260"/>
                  </a:lnTo>
                  <a:lnTo>
                    <a:pt x="1229" y="260"/>
                  </a:lnTo>
                  <a:lnTo>
                    <a:pt x="1229" y="261"/>
                  </a:lnTo>
                  <a:lnTo>
                    <a:pt x="1228" y="267"/>
                  </a:lnTo>
                  <a:lnTo>
                    <a:pt x="1225" y="273"/>
                  </a:lnTo>
                  <a:lnTo>
                    <a:pt x="1224" y="280"/>
                  </a:lnTo>
                  <a:lnTo>
                    <a:pt x="1224" y="287"/>
                  </a:lnTo>
                  <a:lnTo>
                    <a:pt x="1226" y="293"/>
                  </a:lnTo>
                  <a:lnTo>
                    <a:pt x="1230" y="300"/>
                  </a:lnTo>
                  <a:lnTo>
                    <a:pt x="1232" y="307"/>
                  </a:lnTo>
                  <a:lnTo>
                    <a:pt x="1232" y="313"/>
                  </a:lnTo>
                  <a:lnTo>
                    <a:pt x="1232" y="321"/>
                  </a:lnTo>
                  <a:lnTo>
                    <a:pt x="1234" y="326"/>
                  </a:lnTo>
                  <a:lnTo>
                    <a:pt x="1235" y="332"/>
                  </a:lnTo>
                  <a:lnTo>
                    <a:pt x="1238" y="337"/>
                  </a:lnTo>
                  <a:lnTo>
                    <a:pt x="1244" y="343"/>
                  </a:lnTo>
                  <a:lnTo>
                    <a:pt x="1254" y="350"/>
                  </a:lnTo>
                  <a:lnTo>
                    <a:pt x="1265" y="359"/>
                  </a:lnTo>
                  <a:lnTo>
                    <a:pt x="1276" y="367"/>
                  </a:lnTo>
                  <a:lnTo>
                    <a:pt x="1285" y="375"/>
                  </a:lnTo>
                  <a:lnTo>
                    <a:pt x="1291" y="382"/>
                  </a:lnTo>
                  <a:lnTo>
                    <a:pt x="1297" y="387"/>
                  </a:lnTo>
                  <a:lnTo>
                    <a:pt x="1304" y="391"/>
                  </a:lnTo>
                  <a:lnTo>
                    <a:pt x="1312" y="392"/>
                  </a:lnTo>
                  <a:lnTo>
                    <a:pt x="1322" y="392"/>
                  </a:lnTo>
                  <a:lnTo>
                    <a:pt x="1332" y="393"/>
                  </a:lnTo>
                  <a:lnTo>
                    <a:pt x="1342" y="395"/>
                  </a:lnTo>
                  <a:lnTo>
                    <a:pt x="1351" y="399"/>
                  </a:lnTo>
                  <a:lnTo>
                    <a:pt x="1357" y="400"/>
                  </a:lnTo>
                  <a:lnTo>
                    <a:pt x="1363" y="401"/>
                  </a:lnTo>
                  <a:lnTo>
                    <a:pt x="1370" y="403"/>
                  </a:lnTo>
                  <a:lnTo>
                    <a:pt x="1379" y="403"/>
                  </a:lnTo>
                  <a:lnTo>
                    <a:pt x="1387" y="401"/>
                  </a:lnTo>
                  <a:lnTo>
                    <a:pt x="1395" y="399"/>
                  </a:lnTo>
                  <a:lnTo>
                    <a:pt x="1404" y="397"/>
                  </a:lnTo>
                  <a:lnTo>
                    <a:pt x="1412" y="392"/>
                  </a:lnTo>
                  <a:lnTo>
                    <a:pt x="1427" y="382"/>
                  </a:lnTo>
                  <a:lnTo>
                    <a:pt x="1442" y="370"/>
                  </a:lnTo>
                  <a:lnTo>
                    <a:pt x="1455" y="359"/>
                  </a:lnTo>
                  <a:lnTo>
                    <a:pt x="1467" y="348"/>
                  </a:lnTo>
                  <a:lnTo>
                    <a:pt x="1471" y="344"/>
                  </a:lnTo>
                  <a:lnTo>
                    <a:pt x="1476" y="341"/>
                  </a:lnTo>
                  <a:lnTo>
                    <a:pt x="1482" y="338"/>
                  </a:lnTo>
                  <a:lnTo>
                    <a:pt x="1488" y="336"/>
                  </a:lnTo>
                  <a:lnTo>
                    <a:pt x="1500" y="335"/>
                  </a:lnTo>
                  <a:lnTo>
                    <a:pt x="1513" y="336"/>
                  </a:lnTo>
                  <a:lnTo>
                    <a:pt x="1520" y="337"/>
                  </a:lnTo>
                  <a:lnTo>
                    <a:pt x="1526" y="340"/>
                  </a:lnTo>
                  <a:lnTo>
                    <a:pt x="1532" y="342"/>
                  </a:lnTo>
                  <a:lnTo>
                    <a:pt x="1538" y="345"/>
                  </a:lnTo>
                  <a:lnTo>
                    <a:pt x="1547" y="353"/>
                  </a:lnTo>
                  <a:lnTo>
                    <a:pt x="1557" y="360"/>
                  </a:lnTo>
                  <a:lnTo>
                    <a:pt x="1566" y="363"/>
                  </a:lnTo>
                  <a:lnTo>
                    <a:pt x="1574" y="365"/>
                  </a:lnTo>
                  <a:lnTo>
                    <a:pt x="1583" y="363"/>
                  </a:lnTo>
                  <a:lnTo>
                    <a:pt x="1595" y="361"/>
                  </a:lnTo>
                  <a:lnTo>
                    <a:pt x="1607" y="359"/>
                  </a:lnTo>
                  <a:lnTo>
                    <a:pt x="1618" y="359"/>
                  </a:lnTo>
                  <a:lnTo>
                    <a:pt x="1621" y="360"/>
                  </a:lnTo>
                  <a:lnTo>
                    <a:pt x="1625" y="361"/>
                  </a:lnTo>
                  <a:lnTo>
                    <a:pt x="1627" y="363"/>
                  </a:lnTo>
                  <a:lnTo>
                    <a:pt x="1628" y="366"/>
                  </a:lnTo>
                  <a:lnTo>
                    <a:pt x="1631" y="375"/>
                  </a:lnTo>
                  <a:lnTo>
                    <a:pt x="1635" y="386"/>
                  </a:lnTo>
                  <a:lnTo>
                    <a:pt x="1639" y="392"/>
                  </a:lnTo>
                  <a:lnTo>
                    <a:pt x="1643" y="398"/>
                  </a:lnTo>
                  <a:lnTo>
                    <a:pt x="1647" y="404"/>
                  </a:lnTo>
                  <a:lnTo>
                    <a:pt x="1653" y="411"/>
                  </a:lnTo>
                  <a:lnTo>
                    <a:pt x="1663" y="420"/>
                  </a:lnTo>
                  <a:lnTo>
                    <a:pt x="1672" y="430"/>
                  </a:lnTo>
                  <a:lnTo>
                    <a:pt x="1681" y="438"/>
                  </a:lnTo>
                  <a:lnTo>
                    <a:pt x="1688" y="448"/>
                  </a:lnTo>
                  <a:lnTo>
                    <a:pt x="1688" y="450"/>
                  </a:lnTo>
                  <a:lnTo>
                    <a:pt x="1688" y="451"/>
                  </a:lnTo>
                  <a:lnTo>
                    <a:pt x="1687" y="452"/>
                  </a:lnTo>
                  <a:lnTo>
                    <a:pt x="1685" y="452"/>
                  </a:lnTo>
                  <a:lnTo>
                    <a:pt x="1681" y="454"/>
                  </a:lnTo>
                  <a:lnTo>
                    <a:pt x="1677" y="454"/>
                  </a:lnTo>
                  <a:lnTo>
                    <a:pt x="1672" y="455"/>
                  </a:lnTo>
                  <a:lnTo>
                    <a:pt x="1669" y="457"/>
                  </a:lnTo>
                  <a:lnTo>
                    <a:pt x="1664" y="458"/>
                  </a:lnTo>
                  <a:lnTo>
                    <a:pt x="1663" y="462"/>
                  </a:lnTo>
                  <a:lnTo>
                    <a:pt x="1662" y="466"/>
                  </a:lnTo>
                  <a:lnTo>
                    <a:pt x="1660" y="473"/>
                  </a:lnTo>
                  <a:lnTo>
                    <a:pt x="1660" y="481"/>
                  </a:lnTo>
                  <a:lnTo>
                    <a:pt x="1662" y="491"/>
                  </a:lnTo>
                  <a:lnTo>
                    <a:pt x="1663" y="500"/>
                  </a:lnTo>
                  <a:lnTo>
                    <a:pt x="1664" y="510"/>
                  </a:lnTo>
                  <a:lnTo>
                    <a:pt x="1666" y="518"/>
                  </a:lnTo>
                  <a:lnTo>
                    <a:pt x="1670" y="524"/>
                  </a:lnTo>
                  <a:lnTo>
                    <a:pt x="1675" y="534"/>
                  </a:lnTo>
                  <a:lnTo>
                    <a:pt x="1679" y="545"/>
                  </a:lnTo>
                  <a:lnTo>
                    <a:pt x="1682" y="555"/>
                  </a:lnTo>
                  <a:lnTo>
                    <a:pt x="1684" y="567"/>
                  </a:lnTo>
                  <a:lnTo>
                    <a:pt x="1685" y="573"/>
                  </a:lnTo>
                  <a:lnTo>
                    <a:pt x="1687" y="577"/>
                  </a:lnTo>
                  <a:lnTo>
                    <a:pt x="1689" y="583"/>
                  </a:lnTo>
                  <a:lnTo>
                    <a:pt x="1692" y="587"/>
                  </a:lnTo>
                  <a:lnTo>
                    <a:pt x="1697" y="592"/>
                  </a:lnTo>
                  <a:lnTo>
                    <a:pt x="1704" y="596"/>
                  </a:lnTo>
                  <a:lnTo>
                    <a:pt x="1708" y="599"/>
                  </a:lnTo>
                  <a:lnTo>
                    <a:pt x="1711" y="600"/>
                  </a:lnTo>
                  <a:lnTo>
                    <a:pt x="1715" y="600"/>
                  </a:lnTo>
                  <a:lnTo>
                    <a:pt x="1717" y="599"/>
                  </a:lnTo>
                  <a:lnTo>
                    <a:pt x="1723" y="589"/>
                  </a:lnTo>
                  <a:lnTo>
                    <a:pt x="1728" y="578"/>
                  </a:lnTo>
                  <a:lnTo>
                    <a:pt x="1726" y="570"/>
                  </a:lnTo>
                  <a:lnTo>
                    <a:pt x="1725" y="561"/>
                  </a:lnTo>
                  <a:lnTo>
                    <a:pt x="1727" y="559"/>
                  </a:lnTo>
                  <a:lnTo>
                    <a:pt x="1731" y="559"/>
                  </a:lnTo>
                  <a:lnTo>
                    <a:pt x="1739" y="562"/>
                  </a:lnTo>
                  <a:lnTo>
                    <a:pt x="1746" y="565"/>
                  </a:lnTo>
                  <a:lnTo>
                    <a:pt x="1748" y="567"/>
                  </a:lnTo>
                  <a:lnTo>
                    <a:pt x="1752" y="568"/>
                  </a:lnTo>
                  <a:lnTo>
                    <a:pt x="1754" y="568"/>
                  </a:lnTo>
                  <a:lnTo>
                    <a:pt x="1757" y="565"/>
                  </a:lnTo>
                  <a:lnTo>
                    <a:pt x="1763" y="562"/>
                  </a:lnTo>
                  <a:lnTo>
                    <a:pt x="1770" y="559"/>
                  </a:lnTo>
                  <a:lnTo>
                    <a:pt x="1777" y="559"/>
                  </a:lnTo>
                  <a:lnTo>
                    <a:pt x="1784" y="561"/>
                  </a:lnTo>
                  <a:lnTo>
                    <a:pt x="1792" y="561"/>
                  </a:lnTo>
                  <a:lnTo>
                    <a:pt x="1801" y="561"/>
                  </a:lnTo>
                  <a:lnTo>
                    <a:pt x="1809" y="562"/>
                  </a:lnTo>
                  <a:lnTo>
                    <a:pt x="1816" y="564"/>
                  </a:lnTo>
                  <a:lnTo>
                    <a:pt x="1828" y="571"/>
                  </a:lnTo>
                  <a:lnTo>
                    <a:pt x="1839" y="577"/>
                  </a:lnTo>
                  <a:lnTo>
                    <a:pt x="1842" y="578"/>
                  </a:lnTo>
                  <a:lnTo>
                    <a:pt x="1846" y="581"/>
                  </a:lnTo>
                  <a:lnTo>
                    <a:pt x="1847" y="582"/>
                  </a:lnTo>
                  <a:lnTo>
                    <a:pt x="1848" y="583"/>
                  </a:lnTo>
                  <a:lnTo>
                    <a:pt x="1848" y="584"/>
                  </a:lnTo>
                  <a:lnTo>
                    <a:pt x="1847" y="586"/>
                  </a:lnTo>
                  <a:lnTo>
                    <a:pt x="1837" y="594"/>
                  </a:lnTo>
                  <a:lnTo>
                    <a:pt x="1829" y="602"/>
                  </a:lnTo>
                  <a:lnTo>
                    <a:pt x="1828" y="606"/>
                  </a:lnTo>
                  <a:lnTo>
                    <a:pt x="1827" y="611"/>
                  </a:lnTo>
                  <a:lnTo>
                    <a:pt x="1827" y="614"/>
                  </a:lnTo>
                  <a:lnTo>
                    <a:pt x="1827" y="619"/>
                  </a:lnTo>
                  <a:lnTo>
                    <a:pt x="1828" y="624"/>
                  </a:lnTo>
                  <a:lnTo>
                    <a:pt x="1830" y="628"/>
                  </a:lnTo>
                  <a:lnTo>
                    <a:pt x="1833" y="633"/>
                  </a:lnTo>
                  <a:lnTo>
                    <a:pt x="1836" y="638"/>
                  </a:lnTo>
                  <a:lnTo>
                    <a:pt x="1847" y="649"/>
                  </a:lnTo>
                  <a:lnTo>
                    <a:pt x="1859" y="663"/>
                  </a:lnTo>
                  <a:lnTo>
                    <a:pt x="1871" y="676"/>
                  </a:lnTo>
                  <a:lnTo>
                    <a:pt x="1880" y="687"/>
                  </a:lnTo>
                  <a:lnTo>
                    <a:pt x="1885" y="693"/>
                  </a:lnTo>
                  <a:lnTo>
                    <a:pt x="1889" y="700"/>
                  </a:lnTo>
                  <a:lnTo>
                    <a:pt x="1891" y="706"/>
                  </a:lnTo>
                  <a:lnTo>
                    <a:pt x="1892" y="712"/>
                  </a:lnTo>
                  <a:lnTo>
                    <a:pt x="1893" y="719"/>
                  </a:lnTo>
                  <a:lnTo>
                    <a:pt x="1896" y="726"/>
                  </a:lnTo>
                  <a:lnTo>
                    <a:pt x="1897" y="729"/>
                  </a:lnTo>
                  <a:lnTo>
                    <a:pt x="1899" y="732"/>
                  </a:lnTo>
                  <a:lnTo>
                    <a:pt x="1900" y="734"/>
                  </a:lnTo>
                  <a:lnTo>
                    <a:pt x="1904" y="737"/>
                  </a:lnTo>
                  <a:lnTo>
                    <a:pt x="1909" y="738"/>
                  </a:lnTo>
                  <a:lnTo>
                    <a:pt x="1915" y="737"/>
                  </a:lnTo>
                  <a:lnTo>
                    <a:pt x="1921" y="735"/>
                  </a:lnTo>
                  <a:lnTo>
                    <a:pt x="1927" y="733"/>
                  </a:lnTo>
                  <a:lnTo>
                    <a:pt x="1930" y="733"/>
                  </a:lnTo>
                  <a:lnTo>
                    <a:pt x="1933" y="734"/>
                  </a:lnTo>
                  <a:lnTo>
                    <a:pt x="1934" y="735"/>
                  </a:lnTo>
                  <a:lnTo>
                    <a:pt x="1936" y="738"/>
                  </a:lnTo>
                  <a:lnTo>
                    <a:pt x="1939" y="744"/>
                  </a:lnTo>
                  <a:lnTo>
                    <a:pt x="1941" y="750"/>
                  </a:lnTo>
                  <a:lnTo>
                    <a:pt x="1944" y="757"/>
                  </a:lnTo>
                  <a:lnTo>
                    <a:pt x="1952" y="765"/>
                  </a:lnTo>
                  <a:lnTo>
                    <a:pt x="1956" y="769"/>
                  </a:lnTo>
                  <a:lnTo>
                    <a:pt x="1961" y="771"/>
                  </a:lnTo>
                  <a:lnTo>
                    <a:pt x="1968" y="772"/>
                  </a:lnTo>
                  <a:lnTo>
                    <a:pt x="1975" y="772"/>
                  </a:lnTo>
                  <a:lnTo>
                    <a:pt x="1984" y="771"/>
                  </a:lnTo>
                  <a:lnTo>
                    <a:pt x="1992" y="769"/>
                  </a:lnTo>
                  <a:lnTo>
                    <a:pt x="1999" y="765"/>
                  </a:lnTo>
                  <a:lnTo>
                    <a:pt x="2006" y="762"/>
                  </a:lnTo>
                  <a:lnTo>
                    <a:pt x="2019" y="753"/>
                  </a:lnTo>
                  <a:lnTo>
                    <a:pt x="2029" y="747"/>
                  </a:lnTo>
                  <a:lnTo>
                    <a:pt x="2032" y="744"/>
                  </a:lnTo>
                  <a:lnTo>
                    <a:pt x="2034" y="741"/>
                  </a:lnTo>
                  <a:lnTo>
                    <a:pt x="2035" y="739"/>
                  </a:lnTo>
                  <a:lnTo>
                    <a:pt x="2035" y="735"/>
                  </a:lnTo>
                  <a:lnTo>
                    <a:pt x="2032" y="731"/>
                  </a:lnTo>
                  <a:lnTo>
                    <a:pt x="2029" y="723"/>
                  </a:lnTo>
                  <a:lnTo>
                    <a:pt x="2025" y="712"/>
                  </a:lnTo>
                  <a:lnTo>
                    <a:pt x="2023" y="695"/>
                  </a:lnTo>
                  <a:lnTo>
                    <a:pt x="2023" y="679"/>
                  </a:lnTo>
                  <a:lnTo>
                    <a:pt x="2023" y="669"/>
                  </a:lnTo>
                  <a:lnTo>
                    <a:pt x="2023" y="662"/>
                  </a:lnTo>
                  <a:lnTo>
                    <a:pt x="2021" y="655"/>
                  </a:lnTo>
                  <a:lnTo>
                    <a:pt x="2017" y="649"/>
                  </a:lnTo>
                  <a:lnTo>
                    <a:pt x="2012" y="644"/>
                  </a:lnTo>
                  <a:lnTo>
                    <a:pt x="2009" y="639"/>
                  </a:lnTo>
                  <a:lnTo>
                    <a:pt x="2006" y="634"/>
                  </a:lnTo>
                  <a:lnTo>
                    <a:pt x="2007" y="632"/>
                  </a:lnTo>
                  <a:lnTo>
                    <a:pt x="2009" y="631"/>
                  </a:lnTo>
                  <a:lnTo>
                    <a:pt x="2010" y="630"/>
                  </a:lnTo>
                  <a:lnTo>
                    <a:pt x="2013" y="630"/>
                  </a:lnTo>
                  <a:lnTo>
                    <a:pt x="2022" y="632"/>
                  </a:lnTo>
                  <a:lnTo>
                    <a:pt x="2031" y="633"/>
                  </a:lnTo>
                  <a:lnTo>
                    <a:pt x="2035" y="633"/>
                  </a:lnTo>
                  <a:lnTo>
                    <a:pt x="2040" y="632"/>
                  </a:lnTo>
                  <a:lnTo>
                    <a:pt x="2043" y="630"/>
                  </a:lnTo>
                  <a:lnTo>
                    <a:pt x="2046" y="626"/>
                  </a:lnTo>
                  <a:lnTo>
                    <a:pt x="2049" y="616"/>
                  </a:lnTo>
                  <a:lnTo>
                    <a:pt x="2054" y="605"/>
                  </a:lnTo>
                  <a:lnTo>
                    <a:pt x="2059" y="593"/>
                  </a:lnTo>
                  <a:lnTo>
                    <a:pt x="2063" y="584"/>
                  </a:lnTo>
                  <a:lnTo>
                    <a:pt x="2069" y="577"/>
                  </a:lnTo>
                  <a:lnTo>
                    <a:pt x="2078" y="569"/>
                  </a:lnTo>
                  <a:lnTo>
                    <a:pt x="2085" y="562"/>
                  </a:lnTo>
                  <a:lnTo>
                    <a:pt x="2091" y="558"/>
                  </a:lnTo>
                  <a:lnTo>
                    <a:pt x="2094" y="558"/>
                  </a:lnTo>
                  <a:lnTo>
                    <a:pt x="2097" y="559"/>
                  </a:lnTo>
                  <a:lnTo>
                    <a:pt x="2100" y="562"/>
                  </a:lnTo>
                  <a:lnTo>
                    <a:pt x="2103" y="564"/>
                  </a:lnTo>
                  <a:lnTo>
                    <a:pt x="2111" y="571"/>
                  </a:lnTo>
                  <a:lnTo>
                    <a:pt x="2118" y="578"/>
                  </a:lnTo>
                  <a:lnTo>
                    <a:pt x="2124" y="587"/>
                  </a:lnTo>
                  <a:lnTo>
                    <a:pt x="2129" y="596"/>
                  </a:lnTo>
                  <a:lnTo>
                    <a:pt x="2133" y="608"/>
                  </a:lnTo>
                  <a:lnTo>
                    <a:pt x="2136" y="621"/>
                  </a:lnTo>
                  <a:lnTo>
                    <a:pt x="2137" y="639"/>
                  </a:lnTo>
                  <a:lnTo>
                    <a:pt x="2139" y="660"/>
                  </a:lnTo>
                  <a:lnTo>
                    <a:pt x="2142" y="671"/>
                  </a:lnTo>
                  <a:lnTo>
                    <a:pt x="2143" y="681"/>
                  </a:lnTo>
                  <a:lnTo>
                    <a:pt x="2147" y="689"/>
                  </a:lnTo>
                  <a:lnTo>
                    <a:pt x="2150" y="695"/>
                  </a:lnTo>
                  <a:lnTo>
                    <a:pt x="2167" y="713"/>
                  </a:lnTo>
                  <a:lnTo>
                    <a:pt x="2180" y="729"/>
                  </a:lnTo>
                  <a:lnTo>
                    <a:pt x="2185" y="740"/>
                  </a:lnTo>
                  <a:lnTo>
                    <a:pt x="2189" y="754"/>
                  </a:lnTo>
                  <a:lnTo>
                    <a:pt x="2194" y="769"/>
                  </a:lnTo>
                  <a:lnTo>
                    <a:pt x="2200" y="781"/>
                  </a:lnTo>
                  <a:lnTo>
                    <a:pt x="2208" y="789"/>
                  </a:lnTo>
                  <a:lnTo>
                    <a:pt x="2216" y="795"/>
                  </a:lnTo>
                  <a:lnTo>
                    <a:pt x="2225" y="798"/>
                  </a:lnTo>
                  <a:lnTo>
                    <a:pt x="2236" y="802"/>
                  </a:lnTo>
                  <a:lnTo>
                    <a:pt x="2242" y="803"/>
                  </a:lnTo>
                  <a:lnTo>
                    <a:pt x="2246" y="804"/>
                  </a:lnTo>
                  <a:lnTo>
                    <a:pt x="2251" y="807"/>
                  </a:lnTo>
                  <a:lnTo>
                    <a:pt x="2256" y="809"/>
                  </a:lnTo>
                  <a:lnTo>
                    <a:pt x="2261" y="813"/>
                  </a:lnTo>
                  <a:lnTo>
                    <a:pt x="2264" y="817"/>
                  </a:lnTo>
                  <a:lnTo>
                    <a:pt x="2268" y="822"/>
                  </a:lnTo>
                  <a:lnTo>
                    <a:pt x="2270" y="827"/>
                  </a:lnTo>
                  <a:lnTo>
                    <a:pt x="2276" y="841"/>
                  </a:lnTo>
                  <a:lnTo>
                    <a:pt x="2283" y="858"/>
                  </a:lnTo>
                  <a:lnTo>
                    <a:pt x="2290" y="874"/>
                  </a:lnTo>
                  <a:lnTo>
                    <a:pt x="2298" y="889"/>
                  </a:lnTo>
                  <a:lnTo>
                    <a:pt x="2302" y="901"/>
                  </a:lnTo>
                  <a:lnTo>
                    <a:pt x="2307" y="911"/>
                  </a:lnTo>
                  <a:lnTo>
                    <a:pt x="2309" y="915"/>
                  </a:lnTo>
                  <a:lnTo>
                    <a:pt x="2314" y="917"/>
                  </a:lnTo>
                  <a:lnTo>
                    <a:pt x="2319" y="917"/>
                  </a:lnTo>
                  <a:lnTo>
                    <a:pt x="2327" y="915"/>
                  </a:lnTo>
                  <a:lnTo>
                    <a:pt x="2331" y="914"/>
                  </a:lnTo>
                  <a:lnTo>
                    <a:pt x="2334" y="912"/>
                  </a:lnTo>
                  <a:lnTo>
                    <a:pt x="2338" y="912"/>
                  </a:lnTo>
                  <a:lnTo>
                    <a:pt x="2342" y="914"/>
                  </a:lnTo>
                  <a:lnTo>
                    <a:pt x="2347" y="916"/>
                  </a:lnTo>
                  <a:lnTo>
                    <a:pt x="2352" y="920"/>
                  </a:lnTo>
                  <a:lnTo>
                    <a:pt x="2357" y="924"/>
                  </a:lnTo>
                  <a:lnTo>
                    <a:pt x="2361" y="928"/>
                  </a:lnTo>
                  <a:lnTo>
                    <a:pt x="2365" y="929"/>
                  </a:lnTo>
                  <a:lnTo>
                    <a:pt x="2369" y="929"/>
                  </a:lnTo>
                  <a:lnTo>
                    <a:pt x="2387" y="914"/>
                  </a:lnTo>
                  <a:lnTo>
                    <a:pt x="2399" y="901"/>
                  </a:lnTo>
                  <a:lnTo>
                    <a:pt x="2405" y="899"/>
                  </a:lnTo>
                  <a:lnTo>
                    <a:pt x="2409" y="899"/>
                  </a:lnTo>
                  <a:lnTo>
                    <a:pt x="2413" y="901"/>
                  </a:lnTo>
                  <a:lnTo>
                    <a:pt x="2419" y="901"/>
                  </a:lnTo>
                  <a:lnTo>
                    <a:pt x="2421" y="902"/>
                  </a:lnTo>
                  <a:lnTo>
                    <a:pt x="2425" y="901"/>
                  </a:lnTo>
                  <a:lnTo>
                    <a:pt x="2428" y="899"/>
                  </a:lnTo>
                  <a:lnTo>
                    <a:pt x="2431" y="897"/>
                  </a:lnTo>
                  <a:lnTo>
                    <a:pt x="2432" y="893"/>
                  </a:lnTo>
                  <a:lnTo>
                    <a:pt x="2432" y="890"/>
                  </a:lnTo>
                  <a:lnTo>
                    <a:pt x="2432" y="885"/>
                  </a:lnTo>
                  <a:lnTo>
                    <a:pt x="2429" y="880"/>
                  </a:lnTo>
                  <a:lnTo>
                    <a:pt x="2425" y="870"/>
                  </a:lnTo>
                  <a:lnTo>
                    <a:pt x="2420" y="858"/>
                  </a:lnTo>
                  <a:lnTo>
                    <a:pt x="2416" y="845"/>
                  </a:lnTo>
                  <a:lnTo>
                    <a:pt x="2414" y="833"/>
                  </a:lnTo>
                  <a:lnTo>
                    <a:pt x="2414" y="827"/>
                  </a:lnTo>
                  <a:lnTo>
                    <a:pt x="2415" y="821"/>
                  </a:lnTo>
                  <a:lnTo>
                    <a:pt x="2418" y="816"/>
                  </a:lnTo>
                  <a:lnTo>
                    <a:pt x="2420" y="811"/>
                  </a:lnTo>
                  <a:lnTo>
                    <a:pt x="2425" y="807"/>
                  </a:lnTo>
                  <a:lnTo>
                    <a:pt x="2429" y="803"/>
                  </a:lnTo>
                  <a:lnTo>
                    <a:pt x="2437" y="800"/>
                  </a:lnTo>
                  <a:lnTo>
                    <a:pt x="2443" y="798"/>
                  </a:lnTo>
                  <a:lnTo>
                    <a:pt x="2450" y="796"/>
                  </a:lnTo>
                  <a:lnTo>
                    <a:pt x="2457" y="792"/>
                  </a:lnTo>
                  <a:lnTo>
                    <a:pt x="2463" y="788"/>
                  </a:lnTo>
                  <a:lnTo>
                    <a:pt x="2470" y="782"/>
                  </a:lnTo>
                  <a:lnTo>
                    <a:pt x="2481" y="771"/>
                  </a:lnTo>
                  <a:lnTo>
                    <a:pt x="2491" y="760"/>
                  </a:lnTo>
                  <a:lnTo>
                    <a:pt x="2497" y="757"/>
                  </a:lnTo>
                  <a:lnTo>
                    <a:pt x="2503" y="753"/>
                  </a:lnTo>
                  <a:lnTo>
                    <a:pt x="2509" y="751"/>
                  </a:lnTo>
                  <a:lnTo>
                    <a:pt x="2515" y="750"/>
                  </a:lnTo>
                  <a:lnTo>
                    <a:pt x="2528" y="747"/>
                  </a:lnTo>
                  <a:lnTo>
                    <a:pt x="2540" y="746"/>
                  </a:lnTo>
                  <a:lnTo>
                    <a:pt x="2551" y="744"/>
                  </a:lnTo>
                  <a:lnTo>
                    <a:pt x="2560" y="741"/>
                  </a:lnTo>
                  <a:lnTo>
                    <a:pt x="2564" y="739"/>
                  </a:lnTo>
                  <a:lnTo>
                    <a:pt x="2566" y="735"/>
                  </a:lnTo>
                  <a:lnTo>
                    <a:pt x="2569" y="732"/>
                  </a:lnTo>
                  <a:lnTo>
                    <a:pt x="2571" y="727"/>
                  </a:lnTo>
                  <a:lnTo>
                    <a:pt x="2571" y="716"/>
                  </a:lnTo>
                  <a:lnTo>
                    <a:pt x="2571" y="706"/>
                  </a:lnTo>
                  <a:lnTo>
                    <a:pt x="2571" y="700"/>
                  </a:lnTo>
                  <a:lnTo>
                    <a:pt x="2573" y="694"/>
                  </a:lnTo>
                  <a:lnTo>
                    <a:pt x="2576" y="688"/>
                  </a:lnTo>
                  <a:lnTo>
                    <a:pt x="2580" y="682"/>
                  </a:lnTo>
                  <a:lnTo>
                    <a:pt x="2586" y="677"/>
                  </a:lnTo>
                  <a:lnTo>
                    <a:pt x="2594" y="672"/>
                  </a:lnTo>
                  <a:lnTo>
                    <a:pt x="2599" y="669"/>
                  </a:lnTo>
                  <a:lnTo>
                    <a:pt x="2607" y="668"/>
                  </a:lnTo>
                  <a:lnTo>
                    <a:pt x="2614" y="666"/>
                  </a:lnTo>
                  <a:lnTo>
                    <a:pt x="2619" y="668"/>
                  </a:lnTo>
                  <a:lnTo>
                    <a:pt x="2624" y="670"/>
                  </a:lnTo>
                  <a:lnTo>
                    <a:pt x="2628" y="672"/>
                  </a:lnTo>
                  <a:lnTo>
                    <a:pt x="2633" y="682"/>
                  </a:lnTo>
                  <a:lnTo>
                    <a:pt x="2635" y="691"/>
                  </a:lnTo>
                  <a:lnTo>
                    <a:pt x="2638" y="701"/>
                  </a:lnTo>
                  <a:lnTo>
                    <a:pt x="2641" y="712"/>
                  </a:lnTo>
                  <a:lnTo>
                    <a:pt x="2643" y="716"/>
                  </a:lnTo>
                  <a:lnTo>
                    <a:pt x="2647" y="721"/>
                  </a:lnTo>
                  <a:lnTo>
                    <a:pt x="2652" y="726"/>
                  </a:lnTo>
                  <a:lnTo>
                    <a:pt x="2657" y="728"/>
                  </a:lnTo>
                  <a:lnTo>
                    <a:pt x="2661" y="731"/>
                  </a:lnTo>
                  <a:lnTo>
                    <a:pt x="2666" y="731"/>
                  </a:lnTo>
                  <a:lnTo>
                    <a:pt x="2668" y="731"/>
                  </a:lnTo>
                  <a:lnTo>
                    <a:pt x="2670" y="729"/>
                  </a:lnTo>
                  <a:lnTo>
                    <a:pt x="2671" y="727"/>
                  </a:lnTo>
                  <a:lnTo>
                    <a:pt x="2672" y="726"/>
                  </a:lnTo>
                  <a:lnTo>
                    <a:pt x="2678" y="713"/>
                  </a:lnTo>
                  <a:lnTo>
                    <a:pt x="2685" y="697"/>
                  </a:lnTo>
                  <a:lnTo>
                    <a:pt x="2695" y="682"/>
                  </a:lnTo>
                  <a:lnTo>
                    <a:pt x="2701" y="669"/>
                  </a:lnTo>
                  <a:lnTo>
                    <a:pt x="2706" y="657"/>
                  </a:lnTo>
                  <a:lnTo>
                    <a:pt x="2714" y="646"/>
                  </a:lnTo>
                  <a:lnTo>
                    <a:pt x="2718" y="637"/>
                  </a:lnTo>
                  <a:lnTo>
                    <a:pt x="2722" y="632"/>
                  </a:lnTo>
                  <a:lnTo>
                    <a:pt x="2724" y="631"/>
                  </a:lnTo>
                  <a:lnTo>
                    <a:pt x="2725" y="631"/>
                  </a:lnTo>
                  <a:lnTo>
                    <a:pt x="2725" y="633"/>
                  </a:lnTo>
                  <a:lnTo>
                    <a:pt x="2727" y="636"/>
                  </a:lnTo>
                  <a:lnTo>
                    <a:pt x="2728" y="643"/>
                  </a:lnTo>
                  <a:lnTo>
                    <a:pt x="2729" y="652"/>
                  </a:lnTo>
                  <a:lnTo>
                    <a:pt x="2731" y="662"/>
                  </a:lnTo>
                  <a:lnTo>
                    <a:pt x="2735" y="672"/>
                  </a:lnTo>
                  <a:lnTo>
                    <a:pt x="2741" y="682"/>
                  </a:lnTo>
                  <a:lnTo>
                    <a:pt x="2745" y="691"/>
                  </a:lnTo>
                  <a:lnTo>
                    <a:pt x="2748" y="700"/>
                  </a:lnTo>
                  <a:lnTo>
                    <a:pt x="2749" y="708"/>
                  </a:lnTo>
                  <a:lnTo>
                    <a:pt x="2752" y="718"/>
                  </a:lnTo>
                  <a:lnTo>
                    <a:pt x="2753" y="727"/>
                  </a:lnTo>
                  <a:lnTo>
                    <a:pt x="2754" y="739"/>
                  </a:lnTo>
                  <a:lnTo>
                    <a:pt x="2755" y="751"/>
                  </a:lnTo>
                  <a:lnTo>
                    <a:pt x="2756" y="756"/>
                  </a:lnTo>
                  <a:lnTo>
                    <a:pt x="2758" y="759"/>
                  </a:lnTo>
                  <a:lnTo>
                    <a:pt x="2760" y="762"/>
                  </a:lnTo>
                  <a:lnTo>
                    <a:pt x="2762" y="760"/>
                  </a:lnTo>
                  <a:lnTo>
                    <a:pt x="2767" y="758"/>
                  </a:lnTo>
                  <a:lnTo>
                    <a:pt x="2771" y="758"/>
                  </a:lnTo>
                  <a:lnTo>
                    <a:pt x="2775" y="758"/>
                  </a:lnTo>
                  <a:lnTo>
                    <a:pt x="2780" y="760"/>
                  </a:lnTo>
                  <a:lnTo>
                    <a:pt x="2787" y="772"/>
                  </a:lnTo>
                  <a:lnTo>
                    <a:pt x="2794" y="785"/>
                  </a:lnTo>
                  <a:lnTo>
                    <a:pt x="2797" y="789"/>
                  </a:lnTo>
                  <a:lnTo>
                    <a:pt x="2800" y="792"/>
                  </a:lnTo>
                  <a:lnTo>
                    <a:pt x="2805" y="794"/>
                  </a:lnTo>
                  <a:lnTo>
                    <a:pt x="2809" y="796"/>
                  </a:lnTo>
                  <a:lnTo>
                    <a:pt x="2817" y="797"/>
                  </a:lnTo>
                  <a:lnTo>
                    <a:pt x="2824" y="797"/>
                  </a:lnTo>
                  <a:lnTo>
                    <a:pt x="2831" y="797"/>
                  </a:lnTo>
                  <a:lnTo>
                    <a:pt x="2838" y="798"/>
                  </a:lnTo>
                  <a:lnTo>
                    <a:pt x="2846" y="801"/>
                  </a:lnTo>
                  <a:lnTo>
                    <a:pt x="2851" y="805"/>
                  </a:lnTo>
                  <a:lnTo>
                    <a:pt x="2859" y="813"/>
                  </a:lnTo>
                  <a:lnTo>
                    <a:pt x="2867" y="817"/>
                  </a:lnTo>
                  <a:lnTo>
                    <a:pt x="2876" y="822"/>
                  </a:lnTo>
                  <a:lnTo>
                    <a:pt x="2887" y="826"/>
                  </a:lnTo>
                  <a:lnTo>
                    <a:pt x="2898" y="830"/>
                  </a:lnTo>
                  <a:lnTo>
                    <a:pt x="2909" y="838"/>
                  </a:lnTo>
                  <a:lnTo>
                    <a:pt x="2918" y="845"/>
                  </a:lnTo>
                  <a:lnTo>
                    <a:pt x="2928" y="853"/>
                  </a:lnTo>
                  <a:lnTo>
                    <a:pt x="2931" y="855"/>
                  </a:lnTo>
                  <a:lnTo>
                    <a:pt x="2936" y="858"/>
                  </a:lnTo>
                  <a:lnTo>
                    <a:pt x="2941" y="858"/>
                  </a:lnTo>
                  <a:lnTo>
                    <a:pt x="2944" y="858"/>
                  </a:lnTo>
                  <a:lnTo>
                    <a:pt x="2948" y="857"/>
                  </a:lnTo>
                  <a:lnTo>
                    <a:pt x="2951" y="854"/>
                  </a:lnTo>
                  <a:lnTo>
                    <a:pt x="2954" y="851"/>
                  </a:lnTo>
                  <a:lnTo>
                    <a:pt x="2956" y="847"/>
                  </a:lnTo>
                  <a:lnTo>
                    <a:pt x="2961" y="835"/>
                  </a:lnTo>
                  <a:lnTo>
                    <a:pt x="2968" y="823"/>
                  </a:lnTo>
                  <a:lnTo>
                    <a:pt x="2969" y="821"/>
                  </a:lnTo>
                  <a:lnTo>
                    <a:pt x="2972" y="820"/>
                  </a:lnTo>
                  <a:lnTo>
                    <a:pt x="2973" y="820"/>
                  </a:lnTo>
                  <a:lnTo>
                    <a:pt x="2975" y="820"/>
                  </a:lnTo>
                  <a:lnTo>
                    <a:pt x="2980" y="822"/>
                  </a:lnTo>
                  <a:lnTo>
                    <a:pt x="2985" y="826"/>
                  </a:lnTo>
                  <a:lnTo>
                    <a:pt x="2999" y="838"/>
                  </a:lnTo>
                  <a:lnTo>
                    <a:pt x="3013" y="849"/>
                  </a:lnTo>
                  <a:lnTo>
                    <a:pt x="3017" y="853"/>
                  </a:lnTo>
                  <a:lnTo>
                    <a:pt x="3020" y="854"/>
                  </a:lnTo>
                  <a:lnTo>
                    <a:pt x="3023" y="854"/>
                  </a:lnTo>
                  <a:lnTo>
                    <a:pt x="3025" y="854"/>
                  </a:lnTo>
                  <a:lnTo>
                    <a:pt x="3029" y="851"/>
                  </a:lnTo>
                  <a:lnTo>
                    <a:pt x="3033" y="846"/>
                  </a:lnTo>
                  <a:lnTo>
                    <a:pt x="3039" y="840"/>
                  </a:lnTo>
                  <a:lnTo>
                    <a:pt x="3046" y="833"/>
                  </a:lnTo>
                  <a:lnTo>
                    <a:pt x="3051" y="829"/>
                  </a:lnTo>
                  <a:lnTo>
                    <a:pt x="3055" y="826"/>
                  </a:lnTo>
                  <a:lnTo>
                    <a:pt x="3060" y="823"/>
                  </a:lnTo>
                  <a:lnTo>
                    <a:pt x="3062" y="822"/>
                  </a:lnTo>
                  <a:lnTo>
                    <a:pt x="3064" y="826"/>
                  </a:lnTo>
                  <a:lnTo>
                    <a:pt x="3067" y="833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8" name="PA_湖南">
              <a:extLst>
                <a:ext uri="{FF2B5EF4-FFF2-40B4-BE49-F238E27FC236}">
                  <a16:creationId xmlns="" xmlns:a16="http://schemas.microsoft.com/office/drawing/2014/main" id="{15B1BF94-F97F-4B86-A629-7EEE2EB195D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5376863" y="4329113"/>
              <a:ext cx="552450" cy="628650"/>
            </a:xfrm>
            <a:custGeom>
              <a:avLst/>
              <a:gdLst>
                <a:gd name="T0" fmla="*/ 1870 w 2092"/>
                <a:gd name="T1" fmla="*/ 2073 h 2386"/>
                <a:gd name="T2" fmla="*/ 1729 w 2092"/>
                <a:gd name="T3" fmla="*/ 1997 h 2386"/>
                <a:gd name="T4" fmla="*/ 1575 w 2092"/>
                <a:gd name="T5" fmla="*/ 2103 h 2386"/>
                <a:gd name="T6" fmla="*/ 1639 w 2092"/>
                <a:gd name="T7" fmla="*/ 2220 h 2386"/>
                <a:gd name="T8" fmla="*/ 1554 w 2092"/>
                <a:gd name="T9" fmla="*/ 2265 h 2386"/>
                <a:gd name="T10" fmla="*/ 1347 w 2092"/>
                <a:gd name="T11" fmla="*/ 2157 h 2386"/>
                <a:gd name="T12" fmla="*/ 1280 w 2092"/>
                <a:gd name="T13" fmla="*/ 2308 h 2386"/>
                <a:gd name="T14" fmla="*/ 1071 w 2092"/>
                <a:gd name="T15" fmla="*/ 2386 h 2386"/>
                <a:gd name="T16" fmla="*/ 1030 w 2092"/>
                <a:gd name="T17" fmla="*/ 2244 h 2386"/>
                <a:gd name="T18" fmla="*/ 979 w 2092"/>
                <a:gd name="T19" fmla="*/ 2191 h 2386"/>
                <a:gd name="T20" fmla="*/ 857 w 2092"/>
                <a:gd name="T21" fmla="*/ 2273 h 2386"/>
                <a:gd name="T22" fmla="*/ 897 w 2092"/>
                <a:gd name="T23" fmla="*/ 2110 h 2386"/>
                <a:gd name="T24" fmla="*/ 979 w 2092"/>
                <a:gd name="T25" fmla="*/ 1903 h 2386"/>
                <a:gd name="T26" fmla="*/ 963 w 2092"/>
                <a:gd name="T27" fmla="*/ 1854 h 2386"/>
                <a:gd name="T28" fmla="*/ 948 w 2092"/>
                <a:gd name="T29" fmla="*/ 1737 h 2386"/>
                <a:gd name="T30" fmla="*/ 814 w 2092"/>
                <a:gd name="T31" fmla="*/ 1645 h 2386"/>
                <a:gd name="T32" fmla="*/ 667 w 2092"/>
                <a:gd name="T33" fmla="*/ 1677 h 2386"/>
                <a:gd name="T34" fmla="*/ 555 w 2092"/>
                <a:gd name="T35" fmla="*/ 1815 h 2386"/>
                <a:gd name="T36" fmla="*/ 491 w 2092"/>
                <a:gd name="T37" fmla="*/ 1740 h 2386"/>
                <a:gd name="T38" fmla="*/ 378 w 2092"/>
                <a:gd name="T39" fmla="*/ 1830 h 2386"/>
                <a:gd name="T40" fmla="*/ 346 w 2092"/>
                <a:gd name="T41" fmla="*/ 1810 h 2386"/>
                <a:gd name="T42" fmla="*/ 258 w 2092"/>
                <a:gd name="T43" fmla="*/ 1750 h 2386"/>
                <a:gd name="T44" fmla="*/ 213 w 2092"/>
                <a:gd name="T45" fmla="*/ 1699 h 2386"/>
                <a:gd name="T46" fmla="*/ 230 w 2092"/>
                <a:gd name="T47" fmla="*/ 1494 h 2386"/>
                <a:gd name="T48" fmla="*/ 245 w 2092"/>
                <a:gd name="T49" fmla="*/ 1426 h 2386"/>
                <a:gd name="T50" fmla="*/ 250 w 2092"/>
                <a:gd name="T51" fmla="*/ 1313 h 2386"/>
                <a:gd name="T52" fmla="*/ 121 w 2092"/>
                <a:gd name="T53" fmla="*/ 1321 h 2386"/>
                <a:gd name="T54" fmla="*/ 37 w 2092"/>
                <a:gd name="T55" fmla="*/ 1313 h 2386"/>
                <a:gd name="T56" fmla="*/ 195 w 2092"/>
                <a:gd name="T57" fmla="*/ 1180 h 2386"/>
                <a:gd name="T58" fmla="*/ 196 w 2092"/>
                <a:gd name="T59" fmla="*/ 1038 h 2386"/>
                <a:gd name="T60" fmla="*/ 193 w 2092"/>
                <a:gd name="T61" fmla="*/ 891 h 2386"/>
                <a:gd name="T62" fmla="*/ 180 w 2092"/>
                <a:gd name="T63" fmla="*/ 745 h 2386"/>
                <a:gd name="T64" fmla="*/ 180 w 2092"/>
                <a:gd name="T65" fmla="*/ 632 h 2386"/>
                <a:gd name="T66" fmla="*/ 182 w 2092"/>
                <a:gd name="T67" fmla="*/ 467 h 2386"/>
                <a:gd name="T68" fmla="*/ 208 w 2092"/>
                <a:gd name="T69" fmla="*/ 346 h 2386"/>
                <a:gd name="T70" fmla="*/ 334 w 2092"/>
                <a:gd name="T71" fmla="*/ 226 h 2386"/>
                <a:gd name="T72" fmla="*/ 521 w 2092"/>
                <a:gd name="T73" fmla="*/ 164 h 2386"/>
                <a:gd name="T74" fmla="*/ 684 w 2092"/>
                <a:gd name="T75" fmla="*/ 168 h 2386"/>
                <a:gd name="T76" fmla="*/ 624 w 2092"/>
                <a:gd name="T77" fmla="*/ 38 h 2386"/>
                <a:gd name="T78" fmla="*/ 740 w 2092"/>
                <a:gd name="T79" fmla="*/ 2 h 2386"/>
                <a:gd name="T80" fmla="*/ 942 w 2092"/>
                <a:gd name="T81" fmla="*/ 69 h 2386"/>
                <a:gd name="T82" fmla="*/ 1127 w 2092"/>
                <a:gd name="T83" fmla="*/ 111 h 2386"/>
                <a:gd name="T84" fmla="*/ 1254 w 2092"/>
                <a:gd name="T85" fmla="*/ 214 h 2386"/>
                <a:gd name="T86" fmla="*/ 1353 w 2092"/>
                <a:gd name="T87" fmla="*/ 229 h 2386"/>
                <a:gd name="T88" fmla="*/ 1503 w 2092"/>
                <a:gd name="T89" fmla="*/ 151 h 2386"/>
                <a:gd name="T90" fmla="*/ 1586 w 2092"/>
                <a:gd name="T91" fmla="*/ 162 h 2386"/>
                <a:gd name="T92" fmla="*/ 1597 w 2092"/>
                <a:gd name="T93" fmla="*/ 289 h 2386"/>
                <a:gd name="T94" fmla="*/ 1764 w 2092"/>
                <a:gd name="T95" fmla="*/ 115 h 2386"/>
                <a:gd name="T96" fmla="*/ 1825 w 2092"/>
                <a:gd name="T97" fmla="*/ 227 h 2386"/>
                <a:gd name="T98" fmla="*/ 1815 w 2092"/>
                <a:gd name="T99" fmla="*/ 366 h 2386"/>
                <a:gd name="T100" fmla="*/ 1882 w 2092"/>
                <a:gd name="T101" fmla="*/ 426 h 2386"/>
                <a:gd name="T102" fmla="*/ 1981 w 2092"/>
                <a:gd name="T103" fmla="*/ 521 h 2386"/>
                <a:gd name="T104" fmla="*/ 2037 w 2092"/>
                <a:gd name="T105" fmla="*/ 668 h 2386"/>
                <a:gd name="T106" fmla="*/ 2063 w 2092"/>
                <a:gd name="T107" fmla="*/ 750 h 2386"/>
                <a:gd name="T108" fmla="*/ 1979 w 2092"/>
                <a:gd name="T109" fmla="*/ 883 h 2386"/>
                <a:gd name="T110" fmla="*/ 1824 w 2092"/>
                <a:gd name="T111" fmla="*/ 1070 h 2386"/>
                <a:gd name="T112" fmla="*/ 1848 w 2092"/>
                <a:gd name="T113" fmla="*/ 1160 h 2386"/>
                <a:gd name="T114" fmla="*/ 1930 w 2092"/>
                <a:gd name="T115" fmla="*/ 1195 h 2386"/>
                <a:gd name="T116" fmla="*/ 1932 w 2092"/>
                <a:gd name="T117" fmla="*/ 1439 h 2386"/>
                <a:gd name="T118" fmla="*/ 2025 w 2092"/>
                <a:gd name="T119" fmla="*/ 1594 h 2386"/>
                <a:gd name="T120" fmla="*/ 2083 w 2092"/>
                <a:gd name="T121" fmla="*/ 1677 h 2386"/>
                <a:gd name="T122" fmla="*/ 1982 w 2092"/>
                <a:gd name="T123" fmla="*/ 1883 h 2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92" h="2386">
                  <a:moveTo>
                    <a:pt x="1994" y="2005"/>
                  </a:moveTo>
                  <a:lnTo>
                    <a:pt x="1989" y="2009"/>
                  </a:lnTo>
                  <a:lnTo>
                    <a:pt x="1983" y="2015"/>
                  </a:lnTo>
                  <a:lnTo>
                    <a:pt x="1979" y="2022"/>
                  </a:lnTo>
                  <a:lnTo>
                    <a:pt x="1978" y="2030"/>
                  </a:lnTo>
                  <a:lnTo>
                    <a:pt x="1976" y="2041"/>
                  </a:lnTo>
                  <a:lnTo>
                    <a:pt x="1971" y="2054"/>
                  </a:lnTo>
                  <a:lnTo>
                    <a:pt x="1968" y="2060"/>
                  </a:lnTo>
                  <a:lnTo>
                    <a:pt x="1963" y="2065"/>
                  </a:lnTo>
                  <a:lnTo>
                    <a:pt x="1957" y="2067"/>
                  </a:lnTo>
                  <a:lnTo>
                    <a:pt x="1951" y="2069"/>
                  </a:lnTo>
                  <a:lnTo>
                    <a:pt x="1944" y="2069"/>
                  </a:lnTo>
                  <a:lnTo>
                    <a:pt x="1938" y="2069"/>
                  </a:lnTo>
                  <a:lnTo>
                    <a:pt x="1933" y="2067"/>
                  </a:lnTo>
                  <a:lnTo>
                    <a:pt x="1928" y="2065"/>
                  </a:lnTo>
                  <a:lnTo>
                    <a:pt x="1924" y="2062"/>
                  </a:lnTo>
                  <a:lnTo>
                    <a:pt x="1920" y="2061"/>
                  </a:lnTo>
                  <a:lnTo>
                    <a:pt x="1914" y="2061"/>
                  </a:lnTo>
                  <a:lnTo>
                    <a:pt x="1909" y="2062"/>
                  </a:lnTo>
                  <a:lnTo>
                    <a:pt x="1900" y="2066"/>
                  </a:lnTo>
                  <a:lnTo>
                    <a:pt x="1893" y="2071"/>
                  </a:lnTo>
                  <a:lnTo>
                    <a:pt x="1888" y="2072"/>
                  </a:lnTo>
                  <a:lnTo>
                    <a:pt x="1884" y="2073"/>
                  </a:lnTo>
                  <a:lnTo>
                    <a:pt x="1880" y="2074"/>
                  </a:lnTo>
                  <a:lnTo>
                    <a:pt x="1875" y="2074"/>
                  </a:lnTo>
                  <a:lnTo>
                    <a:pt x="1870" y="2073"/>
                  </a:lnTo>
                  <a:lnTo>
                    <a:pt x="1865" y="2071"/>
                  </a:lnTo>
                  <a:lnTo>
                    <a:pt x="1862" y="2068"/>
                  </a:lnTo>
                  <a:lnTo>
                    <a:pt x="1859" y="2066"/>
                  </a:lnTo>
                  <a:lnTo>
                    <a:pt x="1856" y="2063"/>
                  </a:lnTo>
                  <a:lnTo>
                    <a:pt x="1853" y="2061"/>
                  </a:lnTo>
                  <a:lnTo>
                    <a:pt x="1851" y="2060"/>
                  </a:lnTo>
                  <a:lnTo>
                    <a:pt x="1848" y="2059"/>
                  </a:lnTo>
                  <a:lnTo>
                    <a:pt x="1838" y="2059"/>
                  </a:lnTo>
                  <a:lnTo>
                    <a:pt x="1825" y="2060"/>
                  </a:lnTo>
                  <a:lnTo>
                    <a:pt x="1818" y="2060"/>
                  </a:lnTo>
                  <a:lnTo>
                    <a:pt x="1811" y="2060"/>
                  </a:lnTo>
                  <a:lnTo>
                    <a:pt x="1806" y="2059"/>
                  </a:lnTo>
                  <a:lnTo>
                    <a:pt x="1801" y="2057"/>
                  </a:lnTo>
                  <a:lnTo>
                    <a:pt x="1792" y="2053"/>
                  </a:lnTo>
                  <a:lnTo>
                    <a:pt x="1783" y="2047"/>
                  </a:lnTo>
                  <a:lnTo>
                    <a:pt x="1774" y="2040"/>
                  </a:lnTo>
                  <a:lnTo>
                    <a:pt x="1764" y="2031"/>
                  </a:lnTo>
                  <a:lnTo>
                    <a:pt x="1761" y="2027"/>
                  </a:lnTo>
                  <a:lnTo>
                    <a:pt x="1757" y="2022"/>
                  </a:lnTo>
                  <a:lnTo>
                    <a:pt x="1755" y="2016"/>
                  </a:lnTo>
                  <a:lnTo>
                    <a:pt x="1752" y="2010"/>
                  </a:lnTo>
                  <a:lnTo>
                    <a:pt x="1750" y="2005"/>
                  </a:lnTo>
                  <a:lnTo>
                    <a:pt x="1746" y="2000"/>
                  </a:lnTo>
                  <a:lnTo>
                    <a:pt x="1743" y="1998"/>
                  </a:lnTo>
                  <a:lnTo>
                    <a:pt x="1739" y="1997"/>
                  </a:lnTo>
                  <a:lnTo>
                    <a:pt x="1729" y="1997"/>
                  </a:lnTo>
                  <a:lnTo>
                    <a:pt x="1718" y="1998"/>
                  </a:lnTo>
                  <a:lnTo>
                    <a:pt x="1707" y="1999"/>
                  </a:lnTo>
                  <a:lnTo>
                    <a:pt x="1699" y="2003"/>
                  </a:lnTo>
                  <a:lnTo>
                    <a:pt x="1691" y="2006"/>
                  </a:lnTo>
                  <a:lnTo>
                    <a:pt x="1686" y="2012"/>
                  </a:lnTo>
                  <a:lnTo>
                    <a:pt x="1680" y="2021"/>
                  </a:lnTo>
                  <a:lnTo>
                    <a:pt x="1675" y="2031"/>
                  </a:lnTo>
                  <a:lnTo>
                    <a:pt x="1669" y="2044"/>
                  </a:lnTo>
                  <a:lnTo>
                    <a:pt x="1666" y="2054"/>
                  </a:lnTo>
                  <a:lnTo>
                    <a:pt x="1663" y="2057"/>
                  </a:lnTo>
                  <a:lnTo>
                    <a:pt x="1660" y="2061"/>
                  </a:lnTo>
                  <a:lnTo>
                    <a:pt x="1656" y="2062"/>
                  </a:lnTo>
                  <a:lnTo>
                    <a:pt x="1651" y="2063"/>
                  </a:lnTo>
                  <a:lnTo>
                    <a:pt x="1642" y="2065"/>
                  </a:lnTo>
                  <a:lnTo>
                    <a:pt x="1634" y="2066"/>
                  </a:lnTo>
                  <a:lnTo>
                    <a:pt x="1616" y="2078"/>
                  </a:lnTo>
                  <a:lnTo>
                    <a:pt x="1600" y="2085"/>
                  </a:lnTo>
                  <a:lnTo>
                    <a:pt x="1593" y="2084"/>
                  </a:lnTo>
                  <a:lnTo>
                    <a:pt x="1586" y="2084"/>
                  </a:lnTo>
                  <a:lnTo>
                    <a:pt x="1582" y="2084"/>
                  </a:lnTo>
                  <a:lnTo>
                    <a:pt x="1580" y="2086"/>
                  </a:lnTo>
                  <a:lnTo>
                    <a:pt x="1578" y="2088"/>
                  </a:lnTo>
                  <a:lnTo>
                    <a:pt x="1575" y="2091"/>
                  </a:lnTo>
                  <a:lnTo>
                    <a:pt x="1575" y="2094"/>
                  </a:lnTo>
                  <a:lnTo>
                    <a:pt x="1574" y="2098"/>
                  </a:lnTo>
                  <a:lnTo>
                    <a:pt x="1575" y="2103"/>
                  </a:lnTo>
                  <a:lnTo>
                    <a:pt x="1576" y="2106"/>
                  </a:lnTo>
                  <a:lnTo>
                    <a:pt x="1579" y="2110"/>
                  </a:lnTo>
                  <a:lnTo>
                    <a:pt x="1582" y="2113"/>
                  </a:lnTo>
                  <a:lnTo>
                    <a:pt x="1587" y="2117"/>
                  </a:lnTo>
                  <a:lnTo>
                    <a:pt x="1593" y="2119"/>
                  </a:lnTo>
                  <a:lnTo>
                    <a:pt x="1600" y="2120"/>
                  </a:lnTo>
                  <a:lnTo>
                    <a:pt x="1607" y="2120"/>
                  </a:lnTo>
                  <a:lnTo>
                    <a:pt x="1615" y="2120"/>
                  </a:lnTo>
                  <a:lnTo>
                    <a:pt x="1622" y="2119"/>
                  </a:lnTo>
                  <a:lnTo>
                    <a:pt x="1629" y="2118"/>
                  </a:lnTo>
                  <a:lnTo>
                    <a:pt x="1634" y="2118"/>
                  </a:lnTo>
                  <a:lnTo>
                    <a:pt x="1638" y="2118"/>
                  </a:lnTo>
                  <a:lnTo>
                    <a:pt x="1642" y="2120"/>
                  </a:lnTo>
                  <a:lnTo>
                    <a:pt x="1644" y="2124"/>
                  </a:lnTo>
                  <a:lnTo>
                    <a:pt x="1644" y="2128"/>
                  </a:lnTo>
                  <a:lnTo>
                    <a:pt x="1644" y="2130"/>
                  </a:lnTo>
                  <a:lnTo>
                    <a:pt x="1644" y="2134"/>
                  </a:lnTo>
                  <a:lnTo>
                    <a:pt x="1641" y="2138"/>
                  </a:lnTo>
                  <a:lnTo>
                    <a:pt x="1635" y="2145"/>
                  </a:lnTo>
                  <a:lnTo>
                    <a:pt x="1632" y="2150"/>
                  </a:lnTo>
                  <a:lnTo>
                    <a:pt x="1630" y="2156"/>
                  </a:lnTo>
                  <a:lnTo>
                    <a:pt x="1630" y="2163"/>
                  </a:lnTo>
                  <a:lnTo>
                    <a:pt x="1631" y="2173"/>
                  </a:lnTo>
                  <a:lnTo>
                    <a:pt x="1634" y="2191"/>
                  </a:lnTo>
                  <a:lnTo>
                    <a:pt x="1636" y="2206"/>
                  </a:lnTo>
                  <a:lnTo>
                    <a:pt x="1639" y="2220"/>
                  </a:lnTo>
                  <a:lnTo>
                    <a:pt x="1643" y="2232"/>
                  </a:lnTo>
                  <a:lnTo>
                    <a:pt x="1648" y="2244"/>
                  </a:lnTo>
                  <a:lnTo>
                    <a:pt x="1653" y="2254"/>
                  </a:lnTo>
                  <a:lnTo>
                    <a:pt x="1653" y="2258"/>
                  </a:lnTo>
                  <a:lnTo>
                    <a:pt x="1653" y="2262"/>
                  </a:lnTo>
                  <a:lnTo>
                    <a:pt x="1650" y="2265"/>
                  </a:lnTo>
                  <a:lnTo>
                    <a:pt x="1647" y="2267"/>
                  </a:lnTo>
                  <a:lnTo>
                    <a:pt x="1643" y="2268"/>
                  </a:lnTo>
                  <a:lnTo>
                    <a:pt x="1638" y="2268"/>
                  </a:lnTo>
                  <a:lnTo>
                    <a:pt x="1635" y="2267"/>
                  </a:lnTo>
                  <a:lnTo>
                    <a:pt x="1631" y="2264"/>
                  </a:lnTo>
                  <a:lnTo>
                    <a:pt x="1628" y="2262"/>
                  </a:lnTo>
                  <a:lnTo>
                    <a:pt x="1624" y="2261"/>
                  </a:lnTo>
                  <a:lnTo>
                    <a:pt x="1619" y="2260"/>
                  </a:lnTo>
                  <a:lnTo>
                    <a:pt x="1613" y="2260"/>
                  </a:lnTo>
                  <a:lnTo>
                    <a:pt x="1606" y="2261"/>
                  </a:lnTo>
                  <a:lnTo>
                    <a:pt x="1598" y="2262"/>
                  </a:lnTo>
                  <a:lnTo>
                    <a:pt x="1590" y="2265"/>
                  </a:lnTo>
                  <a:lnTo>
                    <a:pt x="1579" y="2269"/>
                  </a:lnTo>
                  <a:lnTo>
                    <a:pt x="1573" y="2271"/>
                  </a:lnTo>
                  <a:lnTo>
                    <a:pt x="1569" y="2273"/>
                  </a:lnTo>
                  <a:lnTo>
                    <a:pt x="1565" y="2273"/>
                  </a:lnTo>
                  <a:lnTo>
                    <a:pt x="1561" y="2271"/>
                  </a:lnTo>
                  <a:lnTo>
                    <a:pt x="1559" y="2270"/>
                  </a:lnTo>
                  <a:lnTo>
                    <a:pt x="1556" y="2268"/>
                  </a:lnTo>
                  <a:lnTo>
                    <a:pt x="1554" y="2265"/>
                  </a:lnTo>
                  <a:lnTo>
                    <a:pt x="1552" y="2263"/>
                  </a:lnTo>
                  <a:lnTo>
                    <a:pt x="1547" y="2250"/>
                  </a:lnTo>
                  <a:lnTo>
                    <a:pt x="1541" y="2236"/>
                  </a:lnTo>
                  <a:lnTo>
                    <a:pt x="1535" y="2225"/>
                  </a:lnTo>
                  <a:lnTo>
                    <a:pt x="1530" y="2214"/>
                  </a:lnTo>
                  <a:lnTo>
                    <a:pt x="1527" y="2202"/>
                  </a:lnTo>
                  <a:lnTo>
                    <a:pt x="1521" y="2189"/>
                  </a:lnTo>
                  <a:lnTo>
                    <a:pt x="1517" y="2183"/>
                  </a:lnTo>
                  <a:lnTo>
                    <a:pt x="1512" y="2179"/>
                  </a:lnTo>
                  <a:lnTo>
                    <a:pt x="1506" y="2175"/>
                  </a:lnTo>
                  <a:lnTo>
                    <a:pt x="1499" y="2173"/>
                  </a:lnTo>
                  <a:lnTo>
                    <a:pt x="1483" y="2170"/>
                  </a:lnTo>
                  <a:lnTo>
                    <a:pt x="1465" y="2169"/>
                  </a:lnTo>
                  <a:lnTo>
                    <a:pt x="1456" y="2162"/>
                  </a:lnTo>
                  <a:lnTo>
                    <a:pt x="1449" y="2156"/>
                  </a:lnTo>
                  <a:lnTo>
                    <a:pt x="1433" y="2163"/>
                  </a:lnTo>
                  <a:lnTo>
                    <a:pt x="1417" y="2169"/>
                  </a:lnTo>
                  <a:lnTo>
                    <a:pt x="1408" y="2161"/>
                  </a:lnTo>
                  <a:lnTo>
                    <a:pt x="1398" y="2154"/>
                  </a:lnTo>
                  <a:lnTo>
                    <a:pt x="1391" y="2155"/>
                  </a:lnTo>
                  <a:lnTo>
                    <a:pt x="1382" y="2160"/>
                  </a:lnTo>
                  <a:lnTo>
                    <a:pt x="1376" y="2161"/>
                  </a:lnTo>
                  <a:lnTo>
                    <a:pt x="1370" y="2163"/>
                  </a:lnTo>
                  <a:lnTo>
                    <a:pt x="1365" y="2163"/>
                  </a:lnTo>
                  <a:lnTo>
                    <a:pt x="1360" y="2162"/>
                  </a:lnTo>
                  <a:lnTo>
                    <a:pt x="1347" y="2157"/>
                  </a:lnTo>
                  <a:lnTo>
                    <a:pt x="1336" y="2154"/>
                  </a:lnTo>
                  <a:lnTo>
                    <a:pt x="1327" y="2153"/>
                  </a:lnTo>
                  <a:lnTo>
                    <a:pt x="1319" y="2153"/>
                  </a:lnTo>
                  <a:lnTo>
                    <a:pt x="1316" y="2153"/>
                  </a:lnTo>
                  <a:lnTo>
                    <a:pt x="1314" y="2154"/>
                  </a:lnTo>
                  <a:lnTo>
                    <a:pt x="1313" y="2156"/>
                  </a:lnTo>
                  <a:lnTo>
                    <a:pt x="1311" y="2157"/>
                  </a:lnTo>
                  <a:lnTo>
                    <a:pt x="1309" y="2163"/>
                  </a:lnTo>
                  <a:lnTo>
                    <a:pt x="1308" y="2170"/>
                  </a:lnTo>
                  <a:lnTo>
                    <a:pt x="1307" y="2185"/>
                  </a:lnTo>
                  <a:lnTo>
                    <a:pt x="1305" y="2197"/>
                  </a:lnTo>
                  <a:lnTo>
                    <a:pt x="1302" y="2211"/>
                  </a:lnTo>
                  <a:lnTo>
                    <a:pt x="1300" y="2227"/>
                  </a:lnTo>
                  <a:lnTo>
                    <a:pt x="1298" y="2236"/>
                  </a:lnTo>
                  <a:lnTo>
                    <a:pt x="1298" y="2244"/>
                  </a:lnTo>
                  <a:lnTo>
                    <a:pt x="1300" y="2251"/>
                  </a:lnTo>
                  <a:lnTo>
                    <a:pt x="1302" y="2257"/>
                  </a:lnTo>
                  <a:lnTo>
                    <a:pt x="1303" y="2262"/>
                  </a:lnTo>
                  <a:lnTo>
                    <a:pt x="1304" y="2268"/>
                  </a:lnTo>
                  <a:lnTo>
                    <a:pt x="1305" y="2273"/>
                  </a:lnTo>
                  <a:lnTo>
                    <a:pt x="1304" y="2279"/>
                  </a:lnTo>
                  <a:lnTo>
                    <a:pt x="1303" y="2283"/>
                  </a:lnTo>
                  <a:lnTo>
                    <a:pt x="1301" y="2288"/>
                  </a:lnTo>
                  <a:lnTo>
                    <a:pt x="1297" y="2293"/>
                  </a:lnTo>
                  <a:lnTo>
                    <a:pt x="1294" y="2298"/>
                  </a:lnTo>
                  <a:lnTo>
                    <a:pt x="1280" y="2308"/>
                  </a:lnTo>
                  <a:lnTo>
                    <a:pt x="1265" y="2321"/>
                  </a:lnTo>
                  <a:lnTo>
                    <a:pt x="1258" y="2328"/>
                  </a:lnTo>
                  <a:lnTo>
                    <a:pt x="1254" y="2333"/>
                  </a:lnTo>
                  <a:lnTo>
                    <a:pt x="1251" y="2338"/>
                  </a:lnTo>
                  <a:lnTo>
                    <a:pt x="1248" y="2339"/>
                  </a:lnTo>
                  <a:lnTo>
                    <a:pt x="1246" y="2338"/>
                  </a:lnTo>
                  <a:lnTo>
                    <a:pt x="1244" y="2336"/>
                  </a:lnTo>
                  <a:lnTo>
                    <a:pt x="1238" y="2334"/>
                  </a:lnTo>
                  <a:lnTo>
                    <a:pt x="1227" y="2333"/>
                  </a:lnTo>
                  <a:lnTo>
                    <a:pt x="1210" y="2332"/>
                  </a:lnTo>
                  <a:lnTo>
                    <a:pt x="1189" y="2331"/>
                  </a:lnTo>
                  <a:lnTo>
                    <a:pt x="1166" y="2331"/>
                  </a:lnTo>
                  <a:lnTo>
                    <a:pt x="1145" y="2331"/>
                  </a:lnTo>
                  <a:lnTo>
                    <a:pt x="1137" y="2332"/>
                  </a:lnTo>
                  <a:lnTo>
                    <a:pt x="1127" y="2334"/>
                  </a:lnTo>
                  <a:lnTo>
                    <a:pt x="1119" y="2339"/>
                  </a:lnTo>
                  <a:lnTo>
                    <a:pt x="1110" y="2344"/>
                  </a:lnTo>
                  <a:lnTo>
                    <a:pt x="1103" y="2350"/>
                  </a:lnTo>
                  <a:lnTo>
                    <a:pt x="1097" y="2356"/>
                  </a:lnTo>
                  <a:lnTo>
                    <a:pt x="1093" y="2363"/>
                  </a:lnTo>
                  <a:lnTo>
                    <a:pt x="1089" y="2369"/>
                  </a:lnTo>
                  <a:lnTo>
                    <a:pt x="1086" y="2375"/>
                  </a:lnTo>
                  <a:lnTo>
                    <a:pt x="1082" y="2378"/>
                  </a:lnTo>
                  <a:lnTo>
                    <a:pt x="1078" y="2382"/>
                  </a:lnTo>
                  <a:lnTo>
                    <a:pt x="1075" y="2384"/>
                  </a:lnTo>
                  <a:lnTo>
                    <a:pt x="1071" y="2386"/>
                  </a:lnTo>
                  <a:lnTo>
                    <a:pt x="1069" y="2386"/>
                  </a:lnTo>
                  <a:lnTo>
                    <a:pt x="1065" y="2386"/>
                  </a:lnTo>
                  <a:lnTo>
                    <a:pt x="1063" y="2383"/>
                  </a:lnTo>
                  <a:lnTo>
                    <a:pt x="1058" y="2381"/>
                  </a:lnTo>
                  <a:lnTo>
                    <a:pt x="1053" y="2378"/>
                  </a:lnTo>
                  <a:lnTo>
                    <a:pt x="1046" y="2376"/>
                  </a:lnTo>
                  <a:lnTo>
                    <a:pt x="1036" y="2375"/>
                  </a:lnTo>
                  <a:lnTo>
                    <a:pt x="1031" y="2375"/>
                  </a:lnTo>
                  <a:lnTo>
                    <a:pt x="1027" y="2372"/>
                  </a:lnTo>
                  <a:lnTo>
                    <a:pt x="1025" y="2371"/>
                  </a:lnTo>
                  <a:lnTo>
                    <a:pt x="1024" y="2369"/>
                  </a:lnTo>
                  <a:lnTo>
                    <a:pt x="1024" y="2363"/>
                  </a:lnTo>
                  <a:lnTo>
                    <a:pt x="1025" y="2355"/>
                  </a:lnTo>
                  <a:lnTo>
                    <a:pt x="1028" y="2347"/>
                  </a:lnTo>
                  <a:lnTo>
                    <a:pt x="1031" y="2340"/>
                  </a:lnTo>
                  <a:lnTo>
                    <a:pt x="1033" y="2332"/>
                  </a:lnTo>
                  <a:lnTo>
                    <a:pt x="1034" y="2323"/>
                  </a:lnTo>
                  <a:lnTo>
                    <a:pt x="1027" y="2307"/>
                  </a:lnTo>
                  <a:lnTo>
                    <a:pt x="1019" y="2289"/>
                  </a:lnTo>
                  <a:lnTo>
                    <a:pt x="1019" y="2283"/>
                  </a:lnTo>
                  <a:lnTo>
                    <a:pt x="1020" y="2279"/>
                  </a:lnTo>
                  <a:lnTo>
                    <a:pt x="1021" y="2274"/>
                  </a:lnTo>
                  <a:lnTo>
                    <a:pt x="1024" y="2268"/>
                  </a:lnTo>
                  <a:lnTo>
                    <a:pt x="1027" y="2257"/>
                  </a:lnTo>
                  <a:lnTo>
                    <a:pt x="1030" y="2249"/>
                  </a:lnTo>
                  <a:lnTo>
                    <a:pt x="1030" y="2244"/>
                  </a:lnTo>
                  <a:lnTo>
                    <a:pt x="1028" y="2241"/>
                  </a:lnTo>
                  <a:lnTo>
                    <a:pt x="1027" y="2238"/>
                  </a:lnTo>
                  <a:lnTo>
                    <a:pt x="1026" y="2236"/>
                  </a:lnTo>
                  <a:lnTo>
                    <a:pt x="1020" y="2235"/>
                  </a:lnTo>
                  <a:lnTo>
                    <a:pt x="1011" y="2232"/>
                  </a:lnTo>
                  <a:lnTo>
                    <a:pt x="1008" y="2232"/>
                  </a:lnTo>
                  <a:lnTo>
                    <a:pt x="1007" y="2231"/>
                  </a:lnTo>
                  <a:lnTo>
                    <a:pt x="1007" y="2229"/>
                  </a:lnTo>
                  <a:lnTo>
                    <a:pt x="1007" y="2226"/>
                  </a:lnTo>
                  <a:lnTo>
                    <a:pt x="1008" y="2220"/>
                  </a:lnTo>
                  <a:lnTo>
                    <a:pt x="1009" y="2213"/>
                  </a:lnTo>
                  <a:lnTo>
                    <a:pt x="1013" y="2206"/>
                  </a:lnTo>
                  <a:lnTo>
                    <a:pt x="1014" y="2199"/>
                  </a:lnTo>
                  <a:lnTo>
                    <a:pt x="1017" y="2194"/>
                  </a:lnTo>
                  <a:lnTo>
                    <a:pt x="1015" y="2191"/>
                  </a:lnTo>
                  <a:lnTo>
                    <a:pt x="1013" y="2186"/>
                  </a:lnTo>
                  <a:lnTo>
                    <a:pt x="1009" y="2183"/>
                  </a:lnTo>
                  <a:lnTo>
                    <a:pt x="1006" y="2181"/>
                  </a:lnTo>
                  <a:lnTo>
                    <a:pt x="1002" y="2181"/>
                  </a:lnTo>
                  <a:lnTo>
                    <a:pt x="999" y="2181"/>
                  </a:lnTo>
                  <a:lnTo>
                    <a:pt x="995" y="2182"/>
                  </a:lnTo>
                  <a:lnTo>
                    <a:pt x="992" y="2185"/>
                  </a:lnTo>
                  <a:lnTo>
                    <a:pt x="988" y="2187"/>
                  </a:lnTo>
                  <a:lnTo>
                    <a:pt x="984" y="2189"/>
                  </a:lnTo>
                  <a:lnTo>
                    <a:pt x="982" y="2191"/>
                  </a:lnTo>
                  <a:lnTo>
                    <a:pt x="979" y="2191"/>
                  </a:lnTo>
                  <a:lnTo>
                    <a:pt x="976" y="2191"/>
                  </a:lnTo>
                  <a:lnTo>
                    <a:pt x="971" y="2187"/>
                  </a:lnTo>
                  <a:lnTo>
                    <a:pt x="965" y="2182"/>
                  </a:lnTo>
                  <a:lnTo>
                    <a:pt x="962" y="2180"/>
                  </a:lnTo>
                  <a:lnTo>
                    <a:pt x="960" y="2179"/>
                  </a:lnTo>
                  <a:lnTo>
                    <a:pt x="956" y="2179"/>
                  </a:lnTo>
                  <a:lnTo>
                    <a:pt x="954" y="2179"/>
                  </a:lnTo>
                  <a:lnTo>
                    <a:pt x="946" y="2181"/>
                  </a:lnTo>
                  <a:lnTo>
                    <a:pt x="941" y="2187"/>
                  </a:lnTo>
                  <a:lnTo>
                    <a:pt x="925" y="2201"/>
                  </a:lnTo>
                  <a:lnTo>
                    <a:pt x="908" y="2217"/>
                  </a:lnTo>
                  <a:lnTo>
                    <a:pt x="905" y="2220"/>
                  </a:lnTo>
                  <a:lnTo>
                    <a:pt x="902" y="2225"/>
                  </a:lnTo>
                  <a:lnTo>
                    <a:pt x="900" y="2230"/>
                  </a:lnTo>
                  <a:lnTo>
                    <a:pt x="899" y="2235"/>
                  </a:lnTo>
                  <a:lnTo>
                    <a:pt x="897" y="2244"/>
                  </a:lnTo>
                  <a:lnTo>
                    <a:pt x="895" y="2256"/>
                  </a:lnTo>
                  <a:lnTo>
                    <a:pt x="894" y="2261"/>
                  </a:lnTo>
                  <a:lnTo>
                    <a:pt x="892" y="2265"/>
                  </a:lnTo>
                  <a:lnTo>
                    <a:pt x="889" y="2268"/>
                  </a:lnTo>
                  <a:lnTo>
                    <a:pt x="886" y="2270"/>
                  </a:lnTo>
                  <a:lnTo>
                    <a:pt x="881" y="2273"/>
                  </a:lnTo>
                  <a:lnTo>
                    <a:pt x="876" y="2273"/>
                  </a:lnTo>
                  <a:lnTo>
                    <a:pt x="870" y="2274"/>
                  </a:lnTo>
                  <a:lnTo>
                    <a:pt x="863" y="2274"/>
                  </a:lnTo>
                  <a:lnTo>
                    <a:pt x="857" y="2273"/>
                  </a:lnTo>
                  <a:lnTo>
                    <a:pt x="853" y="2271"/>
                  </a:lnTo>
                  <a:lnTo>
                    <a:pt x="848" y="2269"/>
                  </a:lnTo>
                  <a:lnTo>
                    <a:pt x="845" y="2265"/>
                  </a:lnTo>
                  <a:lnTo>
                    <a:pt x="841" y="2256"/>
                  </a:lnTo>
                  <a:lnTo>
                    <a:pt x="838" y="2243"/>
                  </a:lnTo>
                  <a:lnTo>
                    <a:pt x="836" y="2229"/>
                  </a:lnTo>
                  <a:lnTo>
                    <a:pt x="835" y="2213"/>
                  </a:lnTo>
                  <a:lnTo>
                    <a:pt x="835" y="2206"/>
                  </a:lnTo>
                  <a:lnTo>
                    <a:pt x="836" y="2199"/>
                  </a:lnTo>
                  <a:lnTo>
                    <a:pt x="837" y="2192"/>
                  </a:lnTo>
                  <a:lnTo>
                    <a:pt x="839" y="2186"/>
                  </a:lnTo>
                  <a:lnTo>
                    <a:pt x="843" y="2180"/>
                  </a:lnTo>
                  <a:lnTo>
                    <a:pt x="847" y="2175"/>
                  </a:lnTo>
                  <a:lnTo>
                    <a:pt x="851" y="2172"/>
                  </a:lnTo>
                  <a:lnTo>
                    <a:pt x="856" y="2168"/>
                  </a:lnTo>
                  <a:lnTo>
                    <a:pt x="868" y="2162"/>
                  </a:lnTo>
                  <a:lnTo>
                    <a:pt x="879" y="2157"/>
                  </a:lnTo>
                  <a:lnTo>
                    <a:pt x="885" y="2154"/>
                  </a:lnTo>
                  <a:lnTo>
                    <a:pt x="887" y="2151"/>
                  </a:lnTo>
                  <a:lnTo>
                    <a:pt x="889" y="2149"/>
                  </a:lnTo>
                  <a:lnTo>
                    <a:pt x="891" y="2145"/>
                  </a:lnTo>
                  <a:lnTo>
                    <a:pt x="892" y="2138"/>
                  </a:lnTo>
                  <a:lnTo>
                    <a:pt x="893" y="2126"/>
                  </a:lnTo>
                  <a:lnTo>
                    <a:pt x="893" y="2119"/>
                  </a:lnTo>
                  <a:lnTo>
                    <a:pt x="895" y="2115"/>
                  </a:lnTo>
                  <a:lnTo>
                    <a:pt x="897" y="2110"/>
                  </a:lnTo>
                  <a:lnTo>
                    <a:pt x="900" y="2105"/>
                  </a:lnTo>
                  <a:lnTo>
                    <a:pt x="908" y="2095"/>
                  </a:lnTo>
                  <a:lnTo>
                    <a:pt x="920" y="2085"/>
                  </a:lnTo>
                  <a:lnTo>
                    <a:pt x="932" y="2073"/>
                  </a:lnTo>
                  <a:lnTo>
                    <a:pt x="943" y="2061"/>
                  </a:lnTo>
                  <a:lnTo>
                    <a:pt x="954" y="2050"/>
                  </a:lnTo>
                  <a:lnTo>
                    <a:pt x="963" y="2040"/>
                  </a:lnTo>
                  <a:lnTo>
                    <a:pt x="968" y="2035"/>
                  </a:lnTo>
                  <a:lnTo>
                    <a:pt x="970" y="2029"/>
                  </a:lnTo>
                  <a:lnTo>
                    <a:pt x="974" y="2022"/>
                  </a:lnTo>
                  <a:lnTo>
                    <a:pt x="975" y="2015"/>
                  </a:lnTo>
                  <a:lnTo>
                    <a:pt x="976" y="2008"/>
                  </a:lnTo>
                  <a:lnTo>
                    <a:pt x="976" y="2000"/>
                  </a:lnTo>
                  <a:lnTo>
                    <a:pt x="976" y="1994"/>
                  </a:lnTo>
                  <a:lnTo>
                    <a:pt x="975" y="1987"/>
                  </a:lnTo>
                  <a:lnTo>
                    <a:pt x="971" y="1977"/>
                  </a:lnTo>
                  <a:lnTo>
                    <a:pt x="968" y="1967"/>
                  </a:lnTo>
                  <a:lnTo>
                    <a:pt x="964" y="1956"/>
                  </a:lnTo>
                  <a:lnTo>
                    <a:pt x="963" y="1945"/>
                  </a:lnTo>
                  <a:lnTo>
                    <a:pt x="961" y="1933"/>
                  </a:lnTo>
                  <a:lnTo>
                    <a:pt x="960" y="1922"/>
                  </a:lnTo>
                  <a:lnTo>
                    <a:pt x="960" y="1917"/>
                  </a:lnTo>
                  <a:lnTo>
                    <a:pt x="961" y="1914"/>
                  </a:lnTo>
                  <a:lnTo>
                    <a:pt x="964" y="1909"/>
                  </a:lnTo>
                  <a:lnTo>
                    <a:pt x="969" y="1905"/>
                  </a:lnTo>
                  <a:lnTo>
                    <a:pt x="979" y="1903"/>
                  </a:lnTo>
                  <a:lnTo>
                    <a:pt x="992" y="1904"/>
                  </a:lnTo>
                  <a:lnTo>
                    <a:pt x="999" y="1904"/>
                  </a:lnTo>
                  <a:lnTo>
                    <a:pt x="1005" y="1904"/>
                  </a:lnTo>
                  <a:lnTo>
                    <a:pt x="1009" y="1903"/>
                  </a:lnTo>
                  <a:lnTo>
                    <a:pt x="1014" y="1902"/>
                  </a:lnTo>
                  <a:lnTo>
                    <a:pt x="1017" y="1899"/>
                  </a:lnTo>
                  <a:lnTo>
                    <a:pt x="1018" y="1896"/>
                  </a:lnTo>
                  <a:lnTo>
                    <a:pt x="1018" y="1892"/>
                  </a:lnTo>
                  <a:lnTo>
                    <a:pt x="1017" y="1887"/>
                  </a:lnTo>
                  <a:lnTo>
                    <a:pt x="1015" y="1880"/>
                  </a:lnTo>
                  <a:lnTo>
                    <a:pt x="1015" y="1874"/>
                  </a:lnTo>
                  <a:lnTo>
                    <a:pt x="1021" y="1868"/>
                  </a:lnTo>
                  <a:lnTo>
                    <a:pt x="1028" y="1863"/>
                  </a:lnTo>
                  <a:lnTo>
                    <a:pt x="1031" y="1860"/>
                  </a:lnTo>
                  <a:lnTo>
                    <a:pt x="1032" y="1858"/>
                  </a:lnTo>
                  <a:lnTo>
                    <a:pt x="1032" y="1855"/>
                  </a:lnTo>
                  <a:lnTo>
                    <a:pt x="1031" y="1854"/>
                  </a:lnTo>
                  <a:lnTo>
                    <a:pt x="1026" y="1851"/>
                  </a:lnTo>
                  <a:lnTo>
                    <a:pt x="1018" y="1849"/>
                  </a:lnTo>
                  <a:lnTo>
                    <a:pt x="1006" y="1848"/>
                  </a:lnTo>
                  <a:lnTo>
                    <a:pt x="993" y="1845"/>
                  </a:lnTo>
                  <a:lnTo>
                    <a:pt x="986" y="1844"/>
                  </a:lnTo>
                  <a:lnTo>
                    <a:pt x="980" y="1845"/>
                  </a:lnTo>
                  <a:lnTo>
                    <a:pt x="976" y="1846"/>
                  </a:lnTo>
                  <a:lnTo>
                    <a:pt x="971" y="1847"/>
                  </a:lnTo>
                  <a:lnTo>
                    <a:pt x="963" y="1854"/>
                  </a:lnTo>
                  <a:lnTo>
                    <a:pt x="954" y="1865"/>
                  </a:lnTo>
                  <a:lnTo>
                    <a:pt x="948" y="1868"/>
                  </a:lnTo>
                  <a:lnTo>
                    <a:pt x="943" y="1870"/>
                  </a:lnTo>
                  <a:lnTo>
                    <a:pt x="939" y="1870"/>
                  </a:lnTo>
                  <a:lnTo>
                    <a:pt x="937" y="1867"/>
                  </a:lnTo>
                  <a:lnTo>
                    <a:pt x="933" y="1859"/>
                  </a:lnTo>
                  <a:lnTo>
                    <a:pt x="931" y="1849"/>
                  </a:lnTo>
                  <a:lnTo>
                    <a:pt x="931" y="1841"/>
                  </a:lnTo>
                  <a:lnTo>
                    <a:pt x="931" y="1834"/>
                  </a:lnTo>
                  <a:lnTo>
                    <a:pt x="931" y="1832"/>
                  </a:lnTo>
                  <a:lnTo>
                    <a:pt x="930" y="1829"/>
                  </a:lnTo>
                  <a:lnTo>
                    <a:pt x="929" y="1827"/>
                  </a:lnTo>
                  <a:lnTo>
                    <a:pt x="925" y="1824"/>
                  </a:lnTo>
                  <a:lnTo>
                    <a:pt x="923" y="1822"/>
                  </a:lnTo>
                  <a:lnTo>
                    <a:pt x="920" y="1820"/>
                  </a:lnTo>
                  <a:lnTo>
                    <a:pt x="919" y="1816"/>
                  </a:lnTo>
                  <a:lnTo>
                    <a:pt x="919" y="1813"/>
                  </a:lnTo>
                  <a:lnTo>
                    <a:pt x="920" y="1808"/>
                  </a:lnTo>
                  <a:lnTo>
                    <a:pt x="923" y="1803"/>
                  </a:lnTo>
                  <a:lnTo>
                    <a:pt x="925" y="1798"/>
                  </a:lnTo>
                  <a:lnTo>
                    <a:pt x="929" y="1792"/>
                  </a:lnTo>
                  <a:lnTo>
                    <a:pt x="936" y="1782"/>
                  </a:lnTo>
                  <a:lnTo>
                    <a:pt x="941" y="1770"/>
                  </a:lnTo>
                  <a:lnTo>
                    <a:pt x="944" y="1759"/>
                  </a:lnTo>
                  <a:lnTo>
                    <a:pt x="946" y="1747"/>
                  </a:lnTo>
                  <a:lnTo>
                    <a:pt x="948" y="1737"/>
                  </a:lnTo>
                  <a:lnTo>
                    <a:pt x="949" y="1727"/>
                  </a:lnTo>
                  <a:lnTo>
                    <a:pt x="951" y="1718"/>
                  </a:lnTo>
                  <a:lnTo>
                    <a:pt x="954" y="1708"/>
                  </a:lnTo>
                  <a:lnTo>
                    <a:pt x="954" y="1704"/>
                  </a:lnTo>
                  <a:lnTo>
                    <a:pt x="952" y="1701"/>
                  </a:lnTo>
                  <a:lnTo>
                    <a:pt x="950" y="1697"/>
                  </a:lnTo>
                  <a:lnTo>
                    <a:pt x="946" y="1693"/>
                  </a:lnTo>
                  <a:lnTo>
                    <a:pt x="936" y="1685"/>
                  </a:lnTo>
                  <a:lnTo>
                    <a:pt x="923" y="1677"/>
                  </a:lnTo>
                  <a:lnTo>
                    <a:pt x="916" y="1674"/>
                  </a:lnTo>
                  <a:lnTo>
                    <a:pt x="908" y="1671"/>
                  </a:lnTo>
                  <a:lnTo>
                    <a:pt x="902" y="1671"/>
                  </a:lnTo>
                  <a:lnTo>
                    <a:pt x="897" y="1671"/>
                  </a:lnTo>
                  <a:lnTo>
                    <a:pt x="883" y="1672"/>
                  </a:lnTo>
                  <a:lnTo>
                    <a:pt x="869" y="1674"/>
                  </a:lnTo>
                  <a:lnTo>
                    <a:pt x="862" y="1674"/>
                  </a:lnTo>
                  <a:lnTo>
                    <a:pt x="856" y="1671"/>
                  </a:lnTo>
                  <a:lnTo>
                    <a:pt x="851" y="1669"/>
                  </a:lnTo>
                  <a:lnTo>
                    <a:pt x="847" y="1664"/>
                  </a:lnTo>
                  <a:lnTo>
                    <a:pt x="839" y="1655"/>
                  </a:lnTo>
                  <a:lnTo>
                    <a:pt x="831" y="1643"/>
                  </a:lnTo>
                  <a:lnTo>
                    <a:pt x="826" y="1638"/>
                  </a:lnTo>
                  <a:lnTo>
                    <a:pt x="823" y="1637"/>
                  </a:lnTo>
                  <a:lnTo>
                    <a:pt x="819" y="1638"/>
                  </a:lnTo>
                  <a:lnTo>
                    <a:pt x="817" y="1640"/>
                  </a:lnTo>
                  <a:lnTo>
                    <a:pt x="814" y="1645"/>
                  </a:lnTo>
                  <a:lnTo>
                    <a:pt x="812" y="1651"/>
                  </a:lnTo>
                  <a:lnTo>
                    <a:pt x="811" y="1657"/>
                  </a:lnTo>
                  <a:lnTo>
                    <a:pt x="811" y="1663"/>
                  </a:lnTo>
                  <a:lnTo>
                    <a:pt x="810" y="1669"/>
                  </a:lnTo>
                  <a:lnTo>
                    <a:pt x="809" y="1674"/>
                  </a:lnTo>
                  <a:lnTo>
                    <a:pt x="806" y="1678"/>
                  </a:lnTo>
                  <a:lnTo>
                    <a:pt x="804" y="1683"/>
                  </a:lnTo>
                  <a:lnTo>
                    <a:pt x="799" y="1687"/>
                  </a:lnTo>
                  <a:lnTo>
                    <a:pt x="793" y="1690"/>
                  </a:lnTo>
                  <a:lnTo>
                    <a:pt x="786" y="1693"/>
                  </a:lnTo>
                  <a:lnTo>
                    <a:pt x="776" y="1694"/>
                  </a:lnTo>
                  <a:lnTo>
                    <a:pt x="768" y="1695"/>
                  </a:lnTo>
                  <a:lnTo>
                    <a:pt x="761" y="1695"/>
                  </a:lnTo>
                  <a:lnTo>
                    <a:pt x="755" y="1694"/>
                  </a:lnTo>
                  <a:lnTo>
                    <a:pt x="750" y="1691"/>
                  </a:lnTo>
                  <a:lnTo>
                    <a:pt x="743" y="1685"/>
                  </a:lnTo>
                  <a:lnTo>
                    <a:pt x="736" y="1677"/>
                  </a:lnTo>
                  <a:lnTo>
                    <a:pt x="731" y="1672"/>
                  </a:lnTo>
                  <a:lnTo>
                    <a:pt x="725" y="1670"/>
                  </a:lnTo>
                  <a:lnTo>
                    <a:pt x="718" y="1668"/>
                  </a:lnTo>
                  <a:lnTo>
                    <a:pt x="710" y="1666"/>
                  </a:lnTo>
                  <a:lnTo>
                    <a:pt x="693" y="1666"/>
                  </a:lnTo>
                  <a:lnTo>
                    <a:pt x="680" y="1666"/>
                  </a:lnTo>
                  <a:lnTo>
                    <a:pt x="674" y="1669"/>
                  </a:lnTo>
                  <a:lnTo>
                    <a:pt x="671" y="1672"/>
                  </a:lnTo>
                  <a:lnTo>
                    <a:pt x="667" y="1677"/>
                  </a:lnTo>
                  <a:lnTo>
                    <a:pt x="664" y="1683"/>
                  </a:lnTo>
                  <a:lnTo>
                    <a:pt x="660" y="1695"/>
                  </a:lnTo>
                  <a:lnTo>
                    <a:pt x="659" y="1707"/>
                  </a:lnTo>
                  <a:lnTo>
                    <a:pt x="656" y="1715"/>
                  </a:lnTo>
                  <a:lnTo>
                    <a:pt x="654" y="1722"/>
                  </a:lnTo>
                  <a:lnTo>
                    <a:pt x="650" y="1725"/>
                  </a:lnTo>
                  <a:lnTo>
                    <a:pt x="648" y="1727"/>
                  </a:lnTo>
                  <a:lnTo>
                    <a:pt x="643" y="1731"/>
                  </a:lnTo>
                  <a:lnTo>
                    <a:pt x="639" y="1733"/>
                  </a:lnTo>
                  <a:lnTo>
                    <a:pt x="633" y="1735"/>
                  </a:lnTo>
                  <a:lnTo>
                    <a:pt x="628" y="1739"/>
                  </a:lnTo>
                  <a:lnTo>
                    <a:pt x="624" y="1742"/>
                  </a:lnTo>
                  <a:lnTo>
                    <a:pt x="621" y="1746"/>
                  </a:lnTo>
                  <a:lnTo>
                    <a:pt x="615" y="1756"/>
                  </a:lnTo>
                  <a:lnTo>
                    <a:pt x="609" y="1766"/>
                  </a:lnTo>
                  <a:lnTo>
                    <a:pt x="602" y="1779"/>
                  </a:lnTo>
                  <a:lnTo>
                    <a:pt x="593" y="1795"/>
                  </a:lnTo>
                  <a:lnTo>
                    <a:pt x="589" y="1801"/>
                  </a:lnTo>
                  <a:lnTo>
                    <a:pt x="583" y="1808"/>
                  </a:lnTo>
                  <a:lnTo>
                    <a:pt x="578" y="1813"/>
                  </a:lnTo>
                  <a:lnTo>
                    <a:pt x="572" y="1817"/>
                  </a:lnTo>
                  <a:lnTo>
                    <a:pt x="566" y="1820"/>
                  </a:lnTo>
                  <a:lnTo>
                    <a:pt x="562" y="1821"/>
                  </a:lnTo>
                  <a:lnTo>
                    <a:pt x="560" y="1821"/>
                  </a:lnTo>
                  <a:lnTo>
                    <a:pt x="558" y="1820"/>
                  </a:lnTo>
                  <a:lnTo>
                    <a:pt x="555" y="1815"/>
                  </a:lnTo>
                  <a:lnTo>
                    <a:pt x="554" y="1807"/>
                  </a:lnTo>
                  <a:lnTo>
                    <a:pt x="554" y="1797"/>
                  </a:lnTo>
                  <a:lnTo>
                    <a:pt x="552" y="1788"/>
                  </a:lnTo>
                  <a:lnTo>
                    <a:pt x="551" y="1785"/>
                  </a:lnTo>
                  <a:lnTo>
                    <a:pt x="548" y="1782"/>
                  </a:lnTo>
                  <a:lnTo>
                    <a:pt x="547" y="1781"/>
                  </a:lnTo>
                  <a:lnTo>
                    <a:pt x="543" y="1781"/>
                  </a:lnTo>
                  <a:lnTo>
                    <a:pt x="539" y="1782"/>
                  </a:lnTo>
                  <a:lnTo>
                    <a:pt x="533" y="1785"/>
                  </a:lnTo>
                  <a:lnTo>
                    <a:pt x="526" y="1792"/>
                  </a:lnTo>
                  <a:lnTo>
                    <a:pt x="519" y="1801"/>
                  </a:lnTo>
                  <a:lnTo>
                    <a:pt x="515" y="1804"/>
                  </a:lnTo>
                  <a:lnTo>
                    <a:pt x="511" y="1807"/>
                  </a:lnTo>
                  <a:lnTo>
                    <a:pt x="508" y="1809"/>
                  </a:lnTo>
                  <a:lnTo>
                    <a:pt x="504" y="1809"/>
                  </a:lnTo>
                  <a:lnTo>
                    <a:pt x="501" y="1808"/>
                  </a:lnTo>
                  <a:lnTo>
                    <a:pt x="497" y="1805"/>
                  </a:lnTo>
                  <a:lnTo>
                    <a:pt x="495" y="1802"/>
                  </a:lnTo>
                  <a:lnTo>
                    <a:pt x="491" y="1797"/>
                  </a:lnTo>
                  <a:lnTo>
                    <a:pt x="489" y="1791"/>
                  </a:lnTo>
                  <a:lnTo>
                    <a:pt x="489" y="1785"/>
                  </a:lnTo>
                  <a:lnTo>
                    <a:pt x="489" y="1777"/>
                  </a:lnTo>
                  <a:lnTo>
                    <a:pt x="490" y="1770"/>
                  </a:lnTo>
                  <a:lnTo>
                    <a:pt x="491" y="1756"/>
                  </a:lnTo>
                  <a:lnTo>
                    <a:pt x="491" y="1742"/>
                  </a:lnTo>
                  <a:lnTo>
                    <a:pt x="491" y="1740"/>
                  </a:lnTo>
                  <a:lnTo>
                    <a:pt x="490" y="1738"/>
                  </a:lnTo>
                  <a:lnTo>
                    <a:pt x="488" y="1735"/>
                  </a:lnTo>
                  <a:lnTo>
                    <a:pt x="485" y="1734"/>
                  </a:lnTo>
                  <a:lnTo>
                    <a:pt x="479" y="1731"/>
                  </a:lnTo>
                  <a:lnTo>
                    <a:pt x="473" y="1729"/>
                  </a:lnTo>
                  <a:lnTo>
                    <a:pt x="458" y="1728"/>
                  </a:lnTo>
                  <a:lnTo>
                    <a:pt x="444" y="1729"/>
                  </a:lnTo>
                  <a:lnTo>
                    <a:pt x="439" y="1731"/>
                  </a:lnTo>
                  <a:lnTo>
                    <a:pt x="434" y="1732"/>
                  </a:lnTo>
                  <a:lnTo>
                    <a:pt x="431" y="1734"/>
                  </a:lnTo>
                  <a:lnTo>
                    <a:pt x="427" y="1739"/>
                  </a:lnTo>
                  <a:lnTo>
                    <a:pt x="421" y="1750"/>
                  </a:lnTo>
                  <a:lnTo>
                    <a:pt x="415" y="1766"/>
                  </a:lnTo>
                  <a:lnTo>
                    <a:pt x="412" y="1775"/>
                  </a:lnTo>
                  <a:lnTo>
                    <a:pt x="409" y="1782"/>
                  </a:lnTo>
                  <a:lnTo>
                    <a:pt x="407" y="1786"/>
                  </a:lnTo>
                  <a:lnTo>
                    <a:pt x="403" y="1790"/>
                  </a:lnTo>
                  <a:lnTo>
                    <a:pt x="397" y="1794"/>
                  </a:lnTo>
                  <a:lnTo>
                    <a:pt x="389" y="1797"/>
                  </a:lnTo>
                  <a:lnTo>
                    <a:pt x="384" y="1801"/>
                  </a:lnTo>
                  <a:lnTo>
                    <a:pt x="381" y="1804"/>
                  </a:lnTo>
                  <a:lnTo>
                    <a:pt x="378" y="1809"/>
                  </a:lnTo>
                  <a:lnTo>
                    <a:pt x="377" y="1814"/>
                  </a:lnTo>
                  <a:lnTo>
                    <a:pt x="376" y="1819"/>
                  </a:lnTo>
                  <a:lnTo>
                    <a:pt x="377" y="1824"/>
                  </a:lnTo>
                  <a:lnTo>
                    <a:pt x="378" y="1830"/>
                  </a:lnTo>
                  <a:lnTo>
                    <a:pt x="379" y="1835"/>
                  </a:lnTo>
                  <a:lnTo>
                    <a:pt x="383" y="1846"/>
                  </a:lnTo>
                  <a:lnTo>
                    <a:pt x="384" y="1854"/>
                  </a:lnTo>
                  <a:lnTo>
                    <a:pt x="383" y="1858"/>
                  </a:lnTo>
                  <a:lnTo>
                    <a:pt x="381" y="1861"/>
                  </a:lnTo>
                  <a:lnTo>
                    <a:pt x="377" y="1864"/>
                  </a:lnTo>
                  <a:lnTo>
                    <a:pt x="371" y="1865"/>
                  </a:lnTo>
                  <a:lnTo>
                    <a:pt x="365" y="1866"/>
                  </a:lnTo>
                  <a:lnTo>
                    <a:pt x="358" y="1866"/>
                  </a:lnTo>
                  <a:lnTo>
                    <a:pt x="350" y="1865"/>
                  </a:lnTo>
                  <a:lnTo>
                    <a:pt x="344" y="1864"/>
                  </a:lnTo>
                  <a:lnTo>
                    <a:pt x="338" y="1863"/>
                  </a:lnTo>
                  <a:lnTo>
                    <a:pt x="333" y="1859"/>
                  </a:lnTo>
                  <a:lnTo>
                    <a:pt x="329" y="1855"/>
                  </a:lnTo>
                  <a:lnTo>
                    <a:pt x="328" y="1852"/>
                  </a:lnTo>
                  <a:lnTo>
                    <a:pt x="328" y="1847"/>
                  </a:lnTo>
                  <a:lnTo>
                    <a:pt x="331" y="1842"/>
                  </a:lnTo>
                  <a:lnTo>
                    <a:pt x="333" y="1840"/>
                  </a:lnTo>
                  <a:lnTo>
                    <a:pt x="337" y="1836"/>
                  </a:lnTo>
                  <a:lnTo>
                    <a:pt x="340" y="1833"/>
                  </a:lnTo>
                  <a:lnTo>
                    <a:pt x="344" y="1830"/>
                  </a:lnTo>
                  <a:lnTo>
                    <a:pt x="346" y="1826"/>
                  </a:lnTo>
                  <a:lnTo>
                    <a:pt x="347" y="1822"/>
                  </a:lnTo>
                  <a:lnTo>
                    <a:pt x="349" y="1817"/>
                  </a:lnTo>
                  <a:lnTo>
                    <a:pt x="347" y="1814"/>
                  </a:lnTo>
                  <a:lnTo>
                    <a:pt x="346" y="1810"/>
                  </a:lnTo>
                  <a:lnTo>
                    <a:pt x="344" y="1807"/>
                  </a:lnTo>
                  <a:lnTo>
                    <a:pt x="337" y="1802"/>
                  </a:lnTo>
                  <a:lnTo>
                    <a:pt x="326" y="1798"/>
                  </a:lnTo>
                  <a:lnTo>
                    <a:pt x="321" y="1797"/>
                  </a:lnTo>
                  <a:lnTo>
                    <a:pt x="316" y="1797"/>
                  </a:lnTo>
                  <a:lnTo>
                    <a:pt x="312" y="1797"/>
                  </a:lnTo>
                  <a:lnTo>
                    <a:pt x="308" y="1798"/>
                  </a:lnTo>
                  <a:lnTo>
                    <a:pt x="300" y="1802"/>
                  </a:lnTo>
                  <a:lnTo>
                    <a:pt x="290" y="1807"/>
                  </a:lnTo>
                  <a:lnTo>
                    <a:pt x="284" y="1809"/>
                  </a:lnTo>
                  <a:lnTo>
                    <a:pt x="278" y="1810"/>
                  </a:lnTo>
                  <a:lnTo>
                    <a:pt x="274" y="1810"/>
                  </a:lnTo>
                  <a:lnTo>
                    <a:pt x="269" y="1809"/>
                  </a:lnTo>
                  <a:lnTo>
                    <a:pt x="261" y="1803"/>
                  </a:lnTo>
                  <a:lnTo>
                    <a:pt x="253" y="1797"/>
                  </a:lnTo>
                  <a:lnTo>
                    <a:pt x="247" y="1792"/>
                  </a:lnTo>
                  <a:lnTo>
                    <a:pt x="244" y="1789"/>
                  </a:lnTo>
                  <a:lnTo>
                    <a:pt x="242" y="1785"/>
                  </a:lnTo>
                  <a:lnTo>
                    <a:pt x="240" y="1782"/>
                  </a:lnTo>
                  <a:lnTo>
                    <a:pt x="239" y="1778"/>
                  </a:lnTo>
                  <a:lnTo>
                    <a:pt x="240" y="1775"/>
                  </a:lnTo>
                  <a:lnTo>
                    <a:pt x="240" y="1771"/>
                  </a:lnTo>
                  <a:lnTo>
                    <a:pt x="243" y="1767"/>
                  </a:lnTo>
                  <a:lnTo>
                    <a:pt x="249" y="1760"/>
                  </a:lnTo>
                  <a:lnTo>
                    <a:pt x="255" y="1753"/>
                  </a:lnTo>
                  <a:lnTo>
                    <a:pt x="258" y="1750"/>
                  </a:lnTo>
                  <a:lnTo>
                    <a:pt x="259" y="1745"/>
                  </a:lnTo>
                  <a:lnTo>
                    <a:pt x="259" y="1741"/>
                  </a:lnTo>
                  <a:lnTo>
                    <a:pt x="257" y="1737"/>
                  </a:lnTo>
                  <a:lnTo>
                    <a:pt x="251" y="1729"/>
                  </a:lnTo>
                  <a:lnTo>
                    <a:pt x="244" y="1723"/>
                  </a:lnTo>
                  <a:lnTo>
                    <a:pt x="243" y="1720"/>
                  </a:lnTo>
                  <a:lnTo>
                    <a:pt x="242" y="1716"/>
                  </a:lnTo>
                  <a:lnTo>
                    <a:pt x="242" y="1713"/>
                  </a:lnTo>
                  <a:lnTo>
                    <a:pt x="243" y="1707"/>
                  </a:lnTo>
                  <a:lnTo>
                    <a:pt x="245" y="1701"/>
                  </a:lnTo>
                  <a:lnTo>
                    <a:pt x="247" y="1695"/>
                  </a:lnTo>
                  <a:lnTo>
                    <a:pt x="249" y="1688"/>
                  </a:lnTo>
                  <a:lnTo>
                    <a:pt x="249" y="1681"/>
                  </a:lnTo>
                  <a:lnTo>
                    <a:pt x="247" y="1675"/>
                  </a:lnTo>
                  <a:lnTo>
                    <a:pt x="246" y="1670"/>
                  </a:lnTo>
                  <a:lnTo>
                    <a:pt x="243" y="1665"/>
                  </a:lnTo>
                  <a:lnTo>
                    <a:pt x="239" y="1662"/>
                  </a:lnTo>
                  <a:lnTo>
                    <a:pt x="234" y="1660"/>
                  </a:lnTo>
                  <a:lnTo>
                    <a:pt x="231" y="1660"/>
                  </a:lnTo>
                  <a:lnTo>
                    <a:pt x="230" y="1663"/>
                  </a:lnTo>
                  <a:lnTo>
                    <a:pt x="228" y="1666"/>
                  </a:lnTo>
                  <a:lnTo>
                    <a:pt x="226" y="1675"/>
                  </a:lnTo>
                  <a:lnTo>
                    <a:pt x="224" y="1685"/>
                  </a:lnTo>
                  <a:lnTo>
                    <a:pt x="221" y="1691"/>
                  </a:lnTo>
                  <a:lnTo>
                    <a:pt x="218" y="1695"/>
                  </a:lnTo>
                  <a:lnTo>
                    <a:pt x="213" y="1699"/>
                  </a:lnTo>
                  <a:lnTo>
                    <a:pt x="208" y="1700"/>
                  </a:lnTo>
                  <a:lnTo>
                    <a:pt x="203" y="1701"/>
                  </a:lnTo>
                  <a:lnTo>
                    <a:pt x="199" y="1701"/>
                  </a:lnTo>
                  <a:lnTo>
                    <a:pt x="195" y="1700"/>
                  </a:lnTo>
                  <a:lnTo>
                    <a:pt x="192" y="1696"/>
                  </a:lnTo>
                  <a:lnTo>
                    <a:pt x="187" y="1691"/>
                  </a:lnTo>
                  <a:lnTo>
                    <a:pt x="184" y="1684"/>
                  </a:lnTo>
                  <a:lnTo>
                    <a:pt x="182" y="1678"/>
                  </a:lnTo>
                  <a:lnTo>
                    <a:pt x="182" y="1671"/>
                  </a:lnTo>
                  <a:lnTo>
                    <a:pt x="182" y="1665"/>
                  </a:lnTo>
                  <a:lnTo>
                    <a:pt x="183" y="1659"/>
                  </a:lnTo>
                  <a:lnTo>
                    <a:pt x="187" y="1649"/>
                  </a:lnTo>
                  <a:lnTo>
                    <a:pt x="193" y="1637"/>
                  </a:lnTo>
                  <a:lnTo>
                    <a:pt x="200" y="1624"/>
                  </a:lnTo>
                  <a:lnTo>
                    <a:pt x="211" y="1608"/>
                  </a:lnTo>
                  <a:lnTo>
                    <a:pt x="220" y="1593"/>
                  </a:lnTo>
                  <a:lnTo>
                    <a:pt x="225" y="1581"/>
                  </a:lnTo>
                  <a:lnTo>
                    <a:pt x="228" y="1570"/>
                  </a:lnTo>
                  <a:lnTo>
                    <a:pt x="228" y="1559"/>
                  </a:lnTo>
                  <a:lnTo>
                    <a:pt x="227" y="1549"/>
                  </a:lnTo>
                  <a:lnTo>
                    <a:pt x="225" y="1540"/>
                  </a:lnTo>
                  <a:lnTo>
                    <a:pt x="224" y="1532"/>
                  </a:lnTo>
                  <a:lnTo>
                    <a:pt x="223" y="1521"/>
                  </a:lnTo>
                  <a:lnTo>
                    <a:pt x="224" y="1510"/>
                  </a:lnTo>
                  <a:lnTo>
                    <a:pt x="227" y="1499"/>
                  </a:lnTo>
                  <a:lnTo>
                    <a:pt x="230" y="1494"/>
                  </a:lnTo>
                  <a:lnTo>
                    <a:pt x="232" y="1489"/>
                  </a:lnTo>
                  <a:lnTo>
                    <a:pt x="236" y="1486"/>
                  </a:lnTo>
                  <a:lnTo>
                    <a:pt x="239" y="1482"/>
                  </a:lnTo>
                  <a:lnTo>
                    <a:pt x="256" y="1479"/>
                  </a:lnTo>
                  <a:lnTo>
                    <a:pt x="269" y="1479"/>
                  </a:lnTo>
                  <a:lnTo>
                    <a:pt x="271" y="1476"/>
                  </a:lnTo>
                  <a:lnTo>
                    <a:pt x="274" y="1473"/>
                  </a:lnTo>
                  <a:lnTo>
                    <a:pt x="275" y="1468"/>
                  </a:lnTo>
                  <a:lnTo>
                    <a:pt x="276" y="1463"/>
                  </a:lnTo>
                  <a:lnTo>
                    <a:pt x="277" y="1451"/>
                  </a:lnTo>
                  <a:lnTo>
                    <a:pt x="278" y="1442"/>
                  </a:lnTo>
                  <a:lnTo>
                    <a:pt x="277" y="1437"/>
                  </a:lnTo>
                  <a:lnTo>
                    <a:pt x="277" y="1433"/>
                  </a:lnTo>
                  <a:lnTo>
                    <a:pt x="276" y="1431"/>
                  </a:lnTo>
                  <a:lnTo>
                    <a:pt x="274" y="1429"/>
                  </a:lnTo>
                  <a:lnTo>
                    <a:pt x="271" y="1428"/>
                  </a:lnTo>
                  <a:lnTo>
                    <a:pt x="269" y="1428"/>
                  </a:lnTo>
                  <a:lnTo>
                    <a:pt x="266" y="1429"/>
                  </a:lnTo>
                  <a:lnTo>
                    <a:pt x="264" y="1430"/>
                  </a:lnTo>
                  <a:lnTo>
                    <a:pt x="257" y="1433"/>
                  </a:lnTo>
                  <a:lnTo>
                    <a:pt x="250" y="1436"/>
                  </a:lnTo>
                  <a:lnTo>
                    <a:pt x="247" y="1436"/>
                  </a:lnTo>
                  <a:lnTo>
                    <a:pt x="245" y="1435"/>
                  </a:lnTo>
                  <a:lnTo>
                    <a:pt x="244" y="1432"/>
                  </a:lnTo>
                  <a:lnTo>
                    <a:pt x="244" y="1430"/>
                  </a:lnTo>
                  <a:lnTo>
                    <a:pt x="245" y="1426"/>
                  </a:lnTo>
                  <a:lnTo>
                    <a:pt x="247" y="1424"/>
                  </a:lnTo>
                  <a:lnTo>
                    <a:pt x="251" y="1422"/>
                  </a:lnTo>
                  <a:lnTo>
                    <a:pt x="255" y="1419"/>
                  </a:lnTo>
                  <a:lnTo>
                    <a:pt x="263" y="1416"/>
                  </a:lnTo>
                  <a:lnTo>
                    <a:pt x="272" y="1411"/>
                  </a:lnTo>
                  <a:lnTo>
                    <a:pt x="276" y="1408"/>
                  </a:lnTo>
                  <a:lnTo>
                    <a:pt x="278" y="1404"/>
                  </a:lnTo>
                  <a:lnTo>
                    <a:pt x="281" y="1400"/>
                  </a:lnTo>
                  <a:lnTo>
                    <a:pt x="282" y="1395"/>
                  </a:lnTo>
                  <a:lnTo>
                    <a:pt x="282" y="1385"/>
                  </a:lnTo>
                  <a:lnTo>
                    <a:pt x="282" y="1375"/>
                  </a:lnTo>
                  <a:lnTo>
                    <a:pt x="281" y="1367"/>
                  </a:lnTo>
                  <a:lnTo>
                    <a:pt x="278" y="1360"/>
                  </a:lnTo>
                  <a:lnTo>
                    <a:pt x="276" y="1359"/>
                  </a:lnTo>
                  <a:lnTo>
                    <a:pt x="272" y="1356"/>
                  </a:lnTo>
                  <a:lnTo>
                    <a:pt x="269" y="1355"/>
                  </a:lnTo>
                  <a:lnTo>
                    <a:pt x="264" y="1355"/>
                  </a:lnTo>
                  <a:lnTo>
                    <a:pt x="259" y="1354"/>
                  </a:lnTo>
                  <a:lnTo>
                    <a:pt x="256" y="1351"/>
                  </a:lnTo>
                  <a:lnTo>
                    <a:pt x="253" y="1349"/>
                  </a:lnTo>
                  <a:lnTo>
                    <a:pt x="252" y="1345"/>
                  </a:lnTo>
                  <a:lnTo>
                    <a:pt x="252" y="1337"/>
                  </a:lnTo>
                  <a:lnTo>
                    <a:pt x="252" y="1328"/>
                  </a:lnTo>
                  <a:lnTo>
                    <a:pt x="252" y="1322"/>
                  </a:lnTo>
                  <a:lnTo>
                    <a:pt x="251" y="1318"/>
                  </a:lnTo>
                  <a:lnTo>
                    <a:pt x="250" y="1313"/>
                  </a:lnTo>
                  <a:lnTo>
                    <a:pt x="247" y="1310"/>
                  </a:lnTo>
                  <a:lnTo>
                    <a:pt x="243" y="1306"/>
                  </a:lnTo>
                  <a:lnTo>
                    <a:pt x="238" y="1304"/>
                  </a:lnTo>
                  <a:lnTo>
                    <a:pt x="231" y="1302"/>
                  </a:lnTo>
                  <a:lnTo>
                    <a:pt x="223" y="1300"/>
                  </a:lnTo>
                  <a:lnTo>
                    <a:pt x="213" y="1300"/>
                  </a:lnTo>
                  <a:lnTo>
                    <a:pt x="203" y="1302"/>
                  </a:lnTo>
                  <a:lnTo>
                    <a:pt x="195" y="1304"/>
                  </a:lnTo>
                  <a:lnTo>
                    <a:pt x="187" y="1306"/>
                  </a:lnTo>
                  <a:lnTo>
                    <a:pt x="180" y="1310"/>
                  </a:lnTo>
                  <a:lnTo>
                    <a:pt x="174" y="1315"/>
                  </a:lnTo>
                  <a:lnTo>
                    <a:pt x="168" y="1319"/>
                  </a:lnTo>
                  <a:lnTo>
                    <a:pt x="163" y="1324"/>
                  </a:lnTo>
                  <a:lnTo>
                    <a:pt x="155" y="1334"/>
                  </a:lnTo>
                  <a:lnTo>
                    <a:pt x="148" y="1340"/>
                  </a:lnTo>
                  <a:lnTo>
                    <a:pt x="144" y="1342"/>
                  </a:lnTo>
                  <a:lnTo>
                    <a:pt x="140" y="1343"/>
                  </a:lnTo>
                  <a:lnTo>
                    <a:pt x="137" y="1344"/>
                  </a:lnTo>
                  <a:lnTo>
                    <a:pt x="132" y="1344"/>
                  </a:lnTo>
                  <a:lnTo>
                    <a:pt x="129" y="1344"/>
                  </a:lnTo>
                  <a:lnTo>
                    <a:pt x="126" y="1343"/>
                  </a:lnTo>
                  <a:lnTo>
                    <a:pt x="124" y="1342"/>
                  </a:lnTo>
                  <a:lnTo>
                    <a:pt x="121" y="1340"/>
                  </a:lnTo>
                  <a:lnTo>
                    <a:pt x="120" y="1334"/>
                  </a:lnTo>
                  <a:lnTo>
                    <a:pt x="120" y="1325"/>
                  </a:lnTo>
                  <a:lnTo>
                    <a:pt x="121" y="1321"/>
                  </a:lnTo>
                  <a:lnTo>
                    <a:pt x="120" y="1318"/>
                  </a:lnTo>
                  <a:lnTo>
                    <a:pt x="118" y="1315"/>
                  </a:lnTo>
                  <a:lnTo>
                    <a:pt x="116" y="1313"/>
                  </a:lnTo>
                  <a:lnTo>
                    <a:pt x="113" y="1312"/>
                  </a:lnTo>
                  <a:lnTo>
                    <a:pt x="110" y="1313"/>
                  </a:lnTo>
                  <a:lnTo>
                    <a:pt x="106" y="1315"/>
                  </a:lnTo>
                  <a:lnTo>
                    <a:pt x="102" y="1317"/>
                  </a:lnTo>
                  <a:lnTo>
                    <a:pt x="92" y="1325"/>
                  </a:lnTo>
                  <a:lnTo>
                    <a:pt x="77" y="1340"/>
                  </a:lnTo>
                  <a:lnTo>
                    <a:pt x="61" y="1354"/>
                  </a:lnTo>
                  <a:lnTo>
                    <a:pt x="48" y="1366"/>
                  </a:lnTo>
                  <a:lnTo>
                    <a:pt x="43" y="1368"/>
                  </a:lnTo>
                  <a:lnTo>
                    <a:pt x="38" y="1369"/>
                  </a:lnTo>
                  <a:lnTo>
                    <a:pt x="35" y="1369"/>
                  </a:lnTo>
                  <a:lnTo>
                    <a:pt x="31" y="1368"/>
                  </a:lnTo>
                  <a:lnTo>
                    <a:pt x="25" y="1362"/>
                  </a:lnTo>
                  <a:lnTo>
                    <a:pt x="19" y="1356"/>
                  </a:lnTo>
                  <a:lnTo>
                    <a:pt x="11" y="1350"/>
                  </a:lnTo>
                  <a:lnTo>
                    <a:pt x="5" y="1345"/>
                  </a:lnTo>
                  <a:lnTo>
                    <a:pt x="1" y="1343"/>
                  </a:lnTo>
                  <a:lnTo>
                    <a:pt x="0" y="1341"/>
                  </a:lnTo>
                  <a:lnTo>
                    <a:pt x="0" y="1338"/>
                  </a:lnTo>
                  <a:lnTo>
                    <a:pt x="1" y="1335"/>
                  </a:lnTo>
                  <a:lnTo>
                    <a:pt x="11" y="1330"/>
                  </a:lnTo>
                  <a:lnTo>
                    <a:pt x="29" y="1322"/>
                  </a:lnTo>
                  <a:lnTo>
                    <a:pt x="37" y="1313"/>
                  </a:lnTo>
                  <a:lnTo>
                    <a:pt x="43" y="1305"/>
                  </a:lnTo>
                  <a:lnTo>
                    <a:pt x="56" y="1294"/>
                  </a:lnTo>
                  <a:lnTo>
                    <a:pt x="74" y="1280"/>
                  </a:lnTo>
                  <a:lnTo>
                    <a:pt x="82" y="1271"/>
                  </a:lnTo>
                  <a:lnTo>
                    <a:pt x="87" y="1262"/>
                  </a:lnTo>
                  <a:lnTo>
                    <a:pt x="92" y="1255"/>
                  </a:lnTo>
                  <a:lnTo>
                    <a:pt x="95" y="1247"/>
                  </a:lnTo>
                  <a:lnTo>
                    <a:pt x="99" y="1237"/>
                  </a:lnTo>
                  <a:lnTo>
                    <a:pt x="104" y="1225"/>
                  </a:lnTo>
                  <a:lnTo>
                    <a:pt x="108" y="1216"/>
                  </a:lnTo>
                  <a:lnTo>
                    <a:pt x="111" y="1209"/>
                  </a:lnTo>
                  <a:lnTo>
                    <a:pt x="117" y="1199"/>
                  </a:lnTo>
                  <a:lnTo>
                    <a:pt x="120" y="1187"/>
                  </a:lnTo>
                  <a:lnTo>
                    <a:pt x="123" y="1184"/>
                  </a:lnTo>
                  <a:lnTo>
                    <a:pt x="126" y="1181"/>
                  </a:lnTo>
                  <a:lnTo>
                    <a:pt x="132" y="1180"/>
                  </a:lnTo>
                  <a:lnTo>
                    <a:pt x="138" y="1180"/>
                  </a:lnTo>
                  <a:lnTo>
                    <a:pt x="152" y="1183"/>
                  </a:lnTo>
                  <a:lnTo>
                    <a:pt x="169" y="1186"/>
                  </a:lnTo>
                  <a:lnTo>
                    <a:pt x="176" y="1187"/>
                  </a:lnTo>
                  <a:lnTo>
                    <a:pt x="182" y="1189"/>
                  </a:lnTo>
                  <a:lnTo>
                    <a:pt x="187" y="1189"/>
                  </a:lnTo>
                  <a:lnTo>
                    <a:pt x="190" y="1187"/>
                  </a:lnTo>
                  <a:lnTo>
                    <a:pt x="193" y="1185"/>
                  </a:lnTo>
                  <a:lnTo>
                    <a:pt x="194" y="1183"/>
                  </a:lnTo>
                  <a:lnTo>
                    <a:pt x="195" y="1180"/>
                  </a:lnTo>
                  <a:lnTo>
                    <a:pt x="195" y="1176"/>
                  </a:lnTo>
                  <a:lnTo>
                    <a:pt x="195" y="1168"/>
                  </a:lnTo>
                  <a:lnTo>
                    <a:pt x="196" y="1164"/>
                  </a:lnTo>
                  <a:lnTo>
                    <a:pt x="201" y="1158"/>
                  </a:lnTo>
                  <a:lnTo>
                    <a:pt x="208" y="1149"/>
                  </a:lnTo>
                  <a:lnTo>
                    <a:pt x="219" y="1141"/>
                  </a:lnTo>
                  <a:lnTo>
                    <a:pt x="233" y="1133"/>
                  </a:lnTo>
                  <a:lnTo>
                    <a:pt x="239" y="1129"/>
                  </a:lnTo>
                  <a:lnTo>
                    <a:pt x="245" y="1126"/>
                  </a:lnTo>
                  <a:lnTo>
                    <a:pt x="250" y="1121"/>
                  </a:lnTo>
                  <a:lnTo>
                    <a:pt x="252" y="1116"/>
                  </a:lnTo>
                  <a:lnTo>
                    <a:pt x="255" y="1110"/>
                  </a:lnTo>
                  <a:lnTo>
                    <a:pt x="256" y="1104"/>
                  </a:lnTo>
                  <a:lnTo>
                    <a:pt x="257" y="1098"/>
                  </a:lnTo>
                  <a:lnTo>
                    <a:pt x="257" y="1091"/>
                  </a:lnTo>
                  <a:lnTo>
                    <a:pt x="256" y="1084"/>
                  </a:lnTo>
                  <a:lnTo>
                    <a:pt x="255" y="1078"/>
                  </a:lnTo>
                  <a:lnTo>
                    <a:pt x="251" y="1071"/>
                  </a:lnTo>
                  <a:lnTo>
                    <a:pt x="247" y="1065"/>
                  </a:lnTo>
                  <a:lnTo>
                    <a:pt x="243" y="1060"/>
                  </a:lnTo>
                  <a:lnTo>
                    <a:pt x="237" y="1057"/>
                  </a:lnTo>
                  <a:lnTo>
                    <a:pt x="231" y="1054"/>
                  </a:lnTo>
                  <a:lnTo>
                    <a:pt x="224" y="1051"/>
                  </a:lnTo>
                  <a:lnTo>
                    <a:pt x="211" y="1047"/>
                  </a:lnTo>
                  <a:lnTo>
                    <a:pt x="200" y="1041"/>
                  </a:lnTo>
                  <a:lnTo>
                    <a:pt x="196" y="1038"/>
                  </a:lnTo>
                  <a:lnTo>
                    <a:pt x="193" y="1033"/>
                  </a:lnTo>
                  <a:lnTo>
                    <a:pt x="192" y="1027"/>
                  </a:lnTo>
                  <a:lnTo>
                    <a:pt x="190" y="1020"/>
                  </a:lnTo>
                  <a:lnTo>
                    <a:pt x="190" y="1006"/>
                  </a:lnTo>
                  <a:lnTo>
                    <a:pt x="192" y="987"/>
                  </a:lnTo>
                  <a:lnTo>
                    <a:pt x="192" y="978"/>
                  </a:lnTo>
                  <a:lnTo>
                    <a:pt x="193" y="970"/>
                  </a:lnTo>
                  <a:lnTo>
                    <a:pt x="195" y="964"/>
                  </a:lnTo>
                  <a:lnTo>
                    <a:pt x="196" y="959"/>
                  </a:lnTo>
                  <a:lnTo>
                    <a:pt x="201" y="951"/>
                  </a:lnTo>
                  <a:lnTo>
                    <a:pt x="206" y="944"/>
                  </a:lnTo>
                  <a:lnTo>
                    <a:pt x="211" y="938"/>
                  </a:lnTo>
                  <a:lnTo>
                    <a:pt x="214" y="931"/>
                  </a:lnTo>
                  <a:lnTo>
                    <a:pt x="214" y="927"/>
                  </a:lnTo>
                  <a:lnTo>
                    <a:pt x="213" y="925"/>
                  </a:lnTo>
                  <a:lnTo>
                    <a:pt x="211" y="924"/>
                  </a:lnTo>
                  <a:lnTo>
                    <a:pt x="206" y="924"/>
                  </a:lnTo>
                  <a:lnTo>
                    <a:pt x="201" y="922"/>
                  </a:lnTo>
                  <a:lnTo>
                    <a:pt x="198" y="922"/>
                  </a:lnTo>
                  <a:lnTo>
                    <a:pt x="195" y="920"/>
                  </a:lnTo>
                  <a:lnTo>
                    <a:pt x="193" y="918"/>
                  </a:lnTo>
                  <a:lnTo>
                    <a:pt x="192" y="915"/>
                  </a:lnTo>
                  <a:lnTo>
                    <a:pt x="190" y="912"/>
                  </a:lnTo>
                  <a:lnTo>
                    <a:pt x="190" y="907"/>
                  </a:lnTo>
                  <a:lnTo>
                    <a:pt x="190" y="902"/>
                  </a:lnTo>
                  <a:lnTo>
                    <a:pt x="193" y="891"/>
                  </a:lnTo>
                  <a:lnTo>
                    <a:pt x="199" y="880"/>
                  </a:lnTo>
                  <a:lnTo>
                    <a:pt x="206" y="868"/>
                  </a:lnTo>
                  <a:lnTo>
                    <a:pt x="213" y="858"/>
                  </a:lnTo>
                  <a:lnTo>
                    <a:pt x="218" y="853"/>
                  </a:lnTo>
                  <a:lnTo>
                    <a:pt x="221" y="847"/>
                  </a:lnTo>
                  <a:lnTo>
                    <a:pt x="223" y="842"/>
                  </a:lnTo>
                  <a:lnTo>
                    <a:pt x="223" y="832"/>
                  </a:lnTo>
                  <a:lnTo>
                    <a:pt x="223" y="828"/>
                  </a:lnTo>
                  <a:lnTo>
                    <a:pt x="221" y="825"/>
                  </a:lnTo>
                  <a:lnTo>
                    <a:pt x="220" y="823"/>
                  </a:lnTo>
                  <a:lnTo>
                    <a:pt x="219" y="821"/>
                  </a:lnTo>
                  <a:lnTo>
                    <a:pt x="213" y="820"/>
                  </a:lnTo>
                  <a:lnTo>
                    <a:pt x="203" y="820"/>
                  </a:lnTo>
                  <a:lnTo>
                    <a:pt x="198" y="820"/>
                  </a:lnTo>
                  <a:lnTo>
                    <a:pt x="193" y="818"/>
                  </a:lnTo>
                  <a:lnTo>
                    <a:pt x="189" y="815"/>
                  </a:lnTo>
                  <a:lnTo>
                    <a:pt x="186" y="813"/>
                  </a:lnTo>
                  <a:lnTo>
                    <a:pt x="182" y="808"/>
                  </a:lnTo>
                  <a:lnTo>
                    <a:pt x="180" y="805"/>
                  </a:lnTo>
                  <a:lnTo>
                    <a:pt x="180" y="801"/>
                  </a:lnTo>
                  <a:lnTo>
                    <a:pt x="181" y="795"/>
                  </a:lnTo>
                  <a:lnTo>
                    <a:pt x="182" y="788"/>
                  </a:lnTo>
                  <a:lnTo>
                    <a:pt x="183" y="780"/>
                  </a:lnTo>
                  <a:lnTo>
                    <a:pt x="183" y="770"/>
                  </a:lnTo>
                  <a:lnTo>
                    <a:pt x="182" y="758"/>
                  </a:lnTo>
                  <a:lnTo>
                    <a:pt x="180" y="745"/>
                  </a:lnTo>
                  <a:lnTo>
                    <a:pt x="177" y="733"/>
                  </a:lnTo>
                  <a:lnTo>
                    <a:pt x="176" y="723"/>
                  </a:lnTo>
                  <a:lnTo>
                    <a:pt x="176" y="712"/>
                  </a:lnTo>
                  <a:lnTo>
                    <a:pt x="175" y="692"/>
                  </a:lnTo>
                  <a:lnTo>
                    <a:pt x="174" y="679"/>
                  </a:lnTo>
                  <a:lnTo>
                    <a:pt x="173" y="675"/>
                  </a:lnTo>
                  <a:lnTo>
                    <a:pt x="170" y="673"/>
                  </a:lnTo>
                  <a:lnTo>
                    <a:pt x="168" y="672"/>
                  </a:lnTo>
                  <a:lnTo>
                    <a:pt x="164" y="670"/>
                  </a:lnTo>
                  <a:lnTo>
                    <a:pt x="161" y="670"/>
                  </a:lnTo>
                  <a:lnTo>
                    <a:pt x="157" y="669"/>
                  </a:lnTo>
                  <a:lnTo>
                    <a:pt x="154" y="668"/>
                  </a:lnTo>
                  <a:lnTo>
                    <a:pt x="151" y="664"/>
                  </a:lnTo>
                  <a:lnTo>
                    <a:pt x="151" y="662"/>
                  </a:lnTo>
                  <a:lnTo>
                    <a:pt x="151" y="658"/>
                  </a:lnTo>
                  <a:lnTo>
                    <a:pt x="152" y="656"/>
                  </a:lnTo>
                  <a:lnTo>
                    <a:pt x="154" y="654"/>
                  </a:lnTo>
                  <a:lnTo>
                    <a:pt x="159" y="650"/>
                  </a:lnTo>
                  <a:lnTo>
                    <a:pt x="168" y="649"/>
                  </a:lnTo>
                  <a:lnTo>
                    <a:pt x="171" y="648"/>
                  </a:lnTo>
                  <a:lnTo>
                    <a:pt x="174" y="647"/>
                  </a:lnTo>
                  <a:lnTo>
                    <a:pt x="175" y="644"/>
                  </a:lnTo>
                  <a:lnTo>
                    <a:pt x="176" y="642"/>
                  </a:lnTo>
                  <a:lnTo>
                    <a:pt x="177" y="638"/>
                  </a:lnTo>
                  <a:lnTo>
                    <a:pt x="179" y="636"/>
                  </a:lnTo>
                  <a:lnTo>
                    <a:pt x="180" y="632"/>
                  </a:lnTo>
                  <a:lnTo>
                    <a:pt x="182" y="631"/>
                  </a:lnTo>
                  <a:lnTo>
                    <a:pt x="186" y="629"/>
                  </a:lnTo>
                  <a:lnTo>
                    <a:pt x="188" y="626"/>
                  </a:lnTo>
                  <a:lnTo>
                    <a:pt x="189" y="624"/>
                  </a:lnTo>
                  <a:lnTo>
                    <a:pt x="190" y="622"/>
                  </a:lnTo>
                  <a:lnTo>
                    <a:pt x="190" y="619"/>
                  </a:lnTo>
                  <a:lnTo>
                    <a:pt x="189" y="616"/>
                  </a:lnTo>
                  <a:lnTo>
                    <a:pt x="188" y="613"/>
                  </a:lnTo>
                  <a:lnTo>
                    <a:pt x="186" y="610"/>
                  </a:lnTo>
                  <a:lnTo>
                    <a:pt x="180" y="601"/>
                  </a:lnTo>
                  <a:lnTo>
                    <a:pt x="174" y="591"/>
                  </a:lnTo>
                  <a:lnTo>
                    <a:pt x="171" y="585"/>
                  </a:lnTo>
                  <a:lnTo>
                    <a:pt x="170" y="578"/>
                  </a:lnTo>
                  <a:lnTo>
                    <a:pt x="169" y="572"/>
                  </a:lnTo>
                  <a:lnTo>
                    <a:pt x="168" y="566"/>
                  </a:lnTo>
                  <a:lnTo>
                    <a:pt x="169" y="554"/>
                  </a:lnTo>
                  <a:lnTo>
                    <a:pt x="171" y="540"/>
                  </a:lnTo>
                  <a:lnTo>
                    <a:pt x="175" y="527"/>
                  </a:lnTo>
                  <a:lnTo>
                    <a:pt x="181" y="515"/>
                  </a:lnTo>
                  <a:lnTo>
                    <a:pt x="187" y="504"/>
                  </a:lnTo>
                  <a:lnTo>
                    <a:pt x="193" y="493"/>
                  </a:lnTo>
                  <a:lnTo>
                    <a:pt x="194" y="489"/>
                  </a:lnTo>
                  <a:lnTo>
                    <a:pt x="194" y="484"/>
                  </a:lnTo>
                  <a:lnTo>
                    <a:pt x="193" y="479"/>
                  </a:lnTo>
                  <a:lnTo>
                    <a:pt x="190" y="475"/>
                  </a:lnTo>
                  <a:lnTo>
                    <a:pt x="182" y="467"/>
                  </a:lnTo>
                  <a:lnTo>
                    <a:pt x="174" y="459"/>
                  </a:lnTo>
                  <a:lnTo>
                    <a:pt x="171" y="455"/>
                  </a:lnTo>
                  <a:lnTo>
                    <a:pt x="171" y="452"/>
                  </a:lnTo>
                  <a:lnTo>
                    <a:pt x="171" y="447"/>
                  </a:lnTo>
                  <a:lnTo>
                    <a:pt x="173" y="443"/>
                  </a:lnTo>
                  <a:lnTo>
                    <a:pt x="176" y="434"/>
                  </a:lnTo>
                  <a:lnTo>
                    <a:pt x="180" y="429"/>
                  </a:lnTo>
                  <a:lnTo>
                    <a:pt x="182" y="426"/>
                  </a:lnTo>
                  <a:lnTo>
                    <a:pt x="184" y="423"/>
                  </a:lnTo>
                  <a:lnTo>
                    <a:pt x="186" y="418"/>
                  </a:lnTo>
                  <a:lnTo>
                    <a:pt x="186" y="412"/>
                  </a:lnTo>
                  <a:lnTo>
                    <a:pt x="187" y="408"/>
                  </a:lnTo>
                  <a:lnTo>
                    <a:pt x="188" y="404"/>
                  </a:lnTo>
                  <a:lnTo>
                    <a:pt x="189" y="401"/>
                  </a:lnTo>
                  <a:lnTo>
                    <a:pt x="192" y="398"/>
                  </a:lnTo>
                  <a:lnTo>
                    <a:pt x="195" y="396"/>
                  </a:lnTo>
                  <a:lnTo>
                    <a:pt x="200" y="395"/>
                  </a:lnTo>
                  <a:lnTo>
                    <a:pt x="203" y="393"/>
                  </a:lnTo>
                  <a:lnTo>
                    <a:pt x="208" y="391"/>
                  </a:lnTo>
                  <a:lnTo>
                    <a:pt x="211" y="387"/>
                  </a:lnTo>
                  <a:lnTo>
                    <a:pt x="213" y="383"/>
                  </a:lnTo>
                  <a:lnTo>
                    <a:pt x="211" y="374"/>
                  </a:lnTo>
                  <a:lnTo>
                    <a:pt x="208" y="364"/>
                  </a:lnTo>
                  <a:lnTo>
                    <a:pt x="207" y="358"/>
                  </a:lnTo>
                  <a:lnTo>
                    <a:pt x="207" y="352"/>
                  </a:lnTo>
                  <a:lnTo>
                    <a:pt x="208" y="346"/>
                  </a:lnTo>
                  <a:lnTo>
                    <a:pt x="211" y="341"/>
                  </a:lnTo>
                  <a:lnTo>
                    <a:pt x="219" y="335"/>
                  </a:lnTo>
                  <a:lnTo>
                    <a:pt x="225" y="332"/>
                  </a:lnTo>
                  <a:lnTo>
                    <a:pt x="230" y="329"/>
                  </a:lnTo>
                  <a:lnTo>
                    <a:pt x="232" y="327"/>
                  </a:lnTo>
                  <a:lnTo>
                    <a:pt x="234" y="325"/>
                  </a:lnTo>
                  <a:lnTo>
                    <a:pt x="236" y="322"/>
                  </a:lnTo>
                  <a:lnTo>
                    <a:pt x="236" y="316"/>
                  </a:lnTo>
                  <a:lnTo>
                    <a:pt x="236" y="308"/>
                  </a:lnTo>
                  <a:lnTo>
                    <a:pt x="236" y="302"/>
                  </a:lnTo>
                  <a:lnTo>
                    <a:pt x="236" y="295"/>
                  </a:lnTo>
                  <a:lnTo>
                    <a:pt x="237" y="289"/>
                  </a:lnTo>
                  <a:lnTo>
                    <a:pt x="239" y="284"/>
                  </a:lnTo>
                  <a:lnTo>
                    <a:pt x="245" y="275"/>
                  </a:lnTo>
                  <a:lnTo>
                    <a:pt x="252" y="263"/>
                  </a:lnTo>
                  <a:lnTo>
                    <a:pt x="259" y="251"/>
                  </a:lnTo>
                  <a:lnTo>
                    <a:pt x="265" y="242"/>
                  </a:lnTo>
                  <a:lnTo>
                    <a:pt x="270" y="237"/>
                  </a:lnTo>
                  <a:lnTo>
                    <a:pt x="276" y="231"/>
                  </a:lnTo>
                  <a:lnTo>
                    <a:pt x="283" y="226"/>
                  </a:lnTo>
                  <a:lnTo>
                    <a:pt x="290" y="223"/>
                  </a:lnTo>
                  <a:lnTo>
                    <a:pt x="305" y="222"/>
                  </a:lnTo>
                  <a:lnTo>
                    <a:pt x="318" y="222"/>
                  </a:lnTo>
                  <a:lnTo>
                    <a:pt x="327" y="225"/>
                  </a:lnTo>
                  <a:lnTo>
                    <a:pt x="333" y="226"/>
                  </a:lnTo>
                  <a:lnTo>
                    <a:pt x="334" y="226"/>
                  </a:lnTo>
                  <a:lnTo>
                    <a:pt x="337" y="225"/>
                  </a:lnTo>
                  <a:lnTo>
                    <a:pt x="340" y="222"/>
                  </a:lnTo>
                  <a:lnTo>
                    <a:pt x="343" y="220"/>
                  </a:lnTo>
                  <a:lnTo>
                    <a:pt x="346" y="216"/>
                  </a:lnTo>
                  <a:lnTo>
                    <a:pt x="349" y="212"/>
                  </a:lnTo>
                  <a:lnTo>
                    <a:pt x="352" y="206"/>
                  </a:lnTo>
                  <a:lnTo>
                    <a:pt x="353" y="200"/>
                  </a:lnTo>
                  <a:lnTo>
                    <a:pt x="356" y="193"/>
                  </a:lnTo>
                  <a:lnTo>
                    <a:pt x="358" y="187"/>
                  </a:lnTo>
                  <a:lnTo>
                    <a:pt x="362" y="181"/>
                  </a:lnTo>
                  <a:lnTo>
                    <a:pt x="366" y="176"/>
                  </a:lnTo>
                  <a:lnTo>
                    <a:pt x="372" y="171"/>
                  </a:lnTo>
                  <a:lnTo>
                    <a:pt x="381" y="168"/>
                  </a:lnTo>
                  <a:lnTo>
                    <a:pt x="390" y="165"/>
                  </a:lnTo>
                  <a:lnTo>
                    <a:pt x="402" y="163"/>
                  </a:lnTo>
                  <a:lnTo>
                    <a:pt x="425" y="163"/>
                  </a:lnTo>
                  <a:lnTo>
                    <a:pt x="442" y="164"/>
                  </a:lnTo>
                  <a:lnTo>
                    <a:pt x="451" y="165"/>
                  </a:lnTo>
                  <a:lnTo>
                    <a:pt x="458" y="165"/>
                  </a:lnTo>
                  <a:lnTo>
                    <a:pt x="465" y="164"/>
                  </a:lnTo>
                  <a:lnTo>
                    <a:pt x="473" y="163"/>
                  </a:lnTo>
                  <a:lnTo>
                    <a:pt x="488" y="158"/>
                  </a:lnTo>
                  <a:lnTo>
                    <a:pt x="501" y="157"/>
                  </a:lnTo>
                  <a:lnTo>
                    <a:pt x="508" y="158"/>
                  </a:lnTo>
                  <a:lnTo>
                    <a:pt x="515" y="160"/>
                  </a:lnTo>
                  <a:lnTo>
                    <a:pt x="521" y="164"/>
                  </a:lnTo>
                  <a:lnTo>
                    <a:pt x="528" y="170"/>
                  </a:lnTo>
                  <a:lnTo>
                    <a:pt x="547" y="190"/>
                  </a:lnTo>
                  <a:lnTo>
                    <a:pt x="558" y="204"/>
                  </a:lnTo>
                  <a:lnTo>
                    <a:pt x="561" y="209"/>
                  </a:lnTo>
                  <a:lnTo>
                    <a:pt x="567" y="212"/>
                  </a:lnTo>
                  <a:lnTo>
                    <a:pt x="573" y="212"/>
                  </a:lnTo>
                  <a:lnTo>
                    <a:pt x="580" y="212"/>
                  </a:lnTo>
                  <a:lnTo>
                    <a:pt x="585" y="215"/>
                  </a:lnTo>
                  <a:lnTo>
                    <a:pt x="591" y="218"/>
                  </a:lnTo>
                  <a:lnTo>
                    <a:pt x="596" y="216"/>
                  </a:lnTo>
                  <a:lnTo>
                    <a:pt x="599" y="215"/>
                  </a:lnTo>
                  <a:lnTo>
                    <a:pt x="602" y="212"/>
                  </a:lnTo>
                  <a:lnTo>
                    <a:pt x="606" y="207"/>
                  </a:lnTo>
                  <a:lnTo>
                    <a:pt x="610" y="201"/>
                  </a:lnTo>
                  <a:lnTo>
                    <a:pt x="615" y="197"/>
                  </a:lnTo>
                  <a:lnTo>
                    <a:pt x="621" y="195"/>
                  </a:lnTo>
                  <a:lnTo>
                    <a:pt x="627" y="194"/>
                  </a:lnTo>
                  <a:lnTo>
                    <a:pt x="635" y="193"/>
                  </a:lnTo>
                  <a:lnTo>
                    <a:pt x="645" y="191"/>
                  </a:lnTo>
                  <a:lnTo>
                    <a:pt x="654" y="190"/>
                  </a:lnTo>
                  <a:lnTo>
                    <a:pt x="664" y="187"/>
                  </a:lnTo>
                  <a:lnTo>
                    <a:pt x="669" y="184"/>
                  </a:lnTo>
                  <a:lnTo>
                    <a:pt x="674" y="182"/>
                  </a:lnTo>
                  <a:lnTo>
                    <a:pt x="678" y="177"/>
                  </a:lnTo>
                  <a:lnTo>
                    <a:pt x="681" y="172"/>
                  </a:lnTo>
                  <a:lnTo>
                    <a:pt x="684" y="168"/>
                  </a:lnTo>
                  <a:lnTo>
                    <a:pt x="685" y="163"/>
                  </a:lnTo>
                  <a:lnTo>
                    <a:pt x="686" y="158"/>
                  </a:lnTo>
                  <a:lnTo>
                    <a:pt x="685" y="153"/>
                  </a:lnTo>
                  <a:lnTo>
                    <a:pt x="684" y="149"/>
                  </a:lnTo>
                  <a:lnTo>
                    <a:pt x="681" y="144"/>
                  </a:lnTo>
                  <a:lnTo>
                    <a:pt x="679" y="139"/>
                  </a:lnTo>
                  <a:lnTo>
                    <a:pt x="675" y="136"/>
                  </a:lnTo>
                  <a:lnTo>
                    <a:pt x="667" y="127"/>
                  </a:lnTo>
                  <a:lnTo>
                    <a:pt x="658" y="120"/>
                  </a:lnTo>
                  <a:lnTo>
                    <a:pt x="648" y="113"/>
                  </a:lnTo>
                  <a:lnTo>
                    <a:pt x="640" y="106"/>
                  </a:lnTo>
                  <a:lnTo>
                    <a:pt x="634" y="99"/>
                  </a:lnTo>
                  <a:lnTo>
                    <a:pt x="630" y="92"/>
                  </a:lnTo>
                  <a:lnTo>
                    <a:pt x="629" y="88"/>
                  </a:lnTo>
                  <a:lnTo>
                    <a:pt x="629" y="84"/>
                  </a:lnTo>
                  <a:lnTo>
                    <a:pt x="630" y="81"/>
                  </a:lnTo>
                  <a:lnTo>
                    <a:pt x="631" y="78"/>
                  </a:lnTo>
                  <a:lnTo>
                    <a:pt x="636" y="74"/>
                  </a:lnTo>
                  <a:lnTo>
                    <a:pt x="641" y="71"/>
                  </a:lnTo>
                  <a:lnTo>
                    <a:pt x="643" y="70"/>
                  </a:lnTo>
                  <a:lnTo>
                    <a:pt x="643" y="68"/>
                  </a:lnTo>
                  <a:lnTo>
                    <a:pt x="642" y="64"/>
                  </a:lnTo>
                  <a:lnTo>
                    <a:pt x="640" y="61"/>
                  </a:lnTo>
                  <a:lnTo>
                    <a:pt x="634" y="51"/>
                  </a:lnTo>
                  <a:lnTo>
                    <a:pt x="627" y="43"/>
                  </a:lnTo>
                  <a:lnTo>
                    <a:pt x="624" y="38"/>
                  </a:lnTo>
                  <a:lnTo>
                    <a:pt x="623" y="36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31" y="25"/>
                  </a:lnTo>
                  <a:lnTo>
                    <a:pt x="641" y="19"/>
                  </a:lnTo>
                  <a:lnTo>
                    <a:pt x="646" y="17"/>
                  </a:lnTo>
                  <a:lnTo>
                    <a:pt x="653" y="15"/>
                  </a:lnTo>
                  <a:lnTo>
                    <a:pt x="660" y="15"/>
                  </a:lnTo>
                  <a:lnTo>
                    <a:pt x="668" y="15"/>
                  </a:lnTo>
                  <a:lnTo>
                    <a:pt x="675" y="18"/>
                  </a:lnTo>
                  <a:lnTo>
                    <a:pt x="684" y="20"/>
                  </a:lnTo>
                  <a:lnTo>
                    <a:pt x="691" y="23"/>
                  </a:lnTo>
                  <a:lnTo>
                    <a:pt x="697" y="26"/>
                  </a:lnTo>
                  <a:lnTo>
                    <a:pt x="702" y="30"/>
                  </a:lnTo>
                  <a:lnTo>
                    <a:pt x="706" y="32"/>
                  </a:lnTo>
                  <a:lnTo>
                    <a:pt x="712" y="34"/>
                  </a:lnTo>
                  <a:lnTo>
                    <a:pt x="717" y="34"/>
                  </a:lnTo>
                  <a:lnTo>
                    <a:pt x="721" y="34"/>
                  </a:lnTo>
                  <a:lnTo>
                    <a:pt x="724" y="33"/>
                  </a:lnTo>
                  <a:lnTo>
                    <a:pt x="727" y="31"/>
                  </a:lnTo>
                  <a:lnTo>
                    <a:pt x="728" y="26"/>
                  </a:lnTo>
                  <a:lnTo>
                    <a:pt x="730" y="18"/>
                  </a:lnTo>
                  <a:lnTo>
                    <a:pt x="731" y="10"/>
                  </a:lnTo>
                  <a:lnTo>
                    <a:pt x="734" y="7"/>
                  </a:lnTo>
                  <a:lnTo>
                    <a:pt x="736" y="5"/>
                  </a:lnTo>
                  <a:lnTo>
                    <a:pt x="740" y="2"/>
                  </a:lnTo>
                  <a:lnTo>
                    <a:pt x="744" y="1"/>
                  </a:lnTo>
                  <a:lnTo>
                    <a:pt x="757" y="0"/>
                  </a:lnTo>
                  <a:lnTo>
                    <a:pt x="771" y="0"/>
                  </a:lnTo>
                  <a:lnTo>
                    <a:pt x="778" y="1"/>
                  </a:lnTo>
                  <a:lnTo>
                    <a:pt x="782" y="2"/>
                  </a:lnTo>
                  <a:lnTo>
                    <a:pt x="787" y="5"/>
                  </a:lnTo>
                  <a:lnTo>
                    <a:pt x="788" y="7"/>
                  </a:lnTo>
                  <a:lnTo>
                    <a:pt x="792" y="15"/>
                  </a:lnTo>
                  <a:lnTo>
                    <a:pt x="794" y="25"/>
                  </a:lnTo>
                  <a:lnTo>
                    <a:pt x="797" y="29"/>
                  </a:lnTo>
                  <a:lnTo>
                    <a:pt x="799" y="32"/>
                  </a:lnTo>
                  <a:lnTo>
                    <a:pt x="801" y="34"/>
                  </a:lnTo>
                  <a:lnTo>
                    <a:pt x="804" y="36"/>
                  </a:lnTo>
                  <a:lnTo>
                    <a:pt x="816" y="34"/>
                  </a:lnTo>
                  <a:lnTo>
                    <a:pt x="832" y="34"/>
                  </a:lnTo>
                  <a:lnTo>
                    <a:pt x="853" y="34"/>
                  </a:lnTo>
                  <a:lnTo>
                    <a:pt x="872" y="34"/>
                  </a:lnTo>
                  <a:lnTo>
                    <a:pt x="885" y="36"/>
                  </a:lnTo>
                  <a:lnTo>
                    <a:pt x="899" y="38"/>
                  </a:lnTo>
                  <a:lnTo>
                    <a:pt x="913" y="43"/>
                  </a:lnTo>
                  <a:lnTo>
                    <a:pt x="926" y="50"/>
                  </a:lnTo>
                  <a:lnTo>
                    <a:pt x="930" y="52"/>
                  </a:lnTo>
                  <a:lnTo>
                    <a:pt x="933" y="55"/>
                  </a:lnTo>
                  <a:lnTo>
                    <a:pt x="937" y="58"/>
                  </a:lnTo>
                  <a:lnTo>
                    <a:pt x="939" y="64"/>
                  </a:lnTo>
                  <a:lnTo>
                    <a:pt x="942" y="69"/>
                  </a:lnTo>
                  <a:lnTo>
                    <a:pt x="945" y="74"/>
                  </a:lnTo>
                  <a:lnTo>
                    <a:pt x="948" y="77"/>
                  </a:lnTo>
                  <a:lnTo>
                    <a:pt x="950" y="78"/>
                  </a:lnTo>
                  <a:lnTo>
                    <a:pt x="955" y="80"/>
                  </a:lnTo>
                  <a:lnTo>
                    <a:pt x="958" y="82"/>
                  </a:lnTo>
                  <a:lnTo>
                    <a:pt x="960" y="87"/>
                  </a:lnTo>
                  <a:lnTo>
                    <a:pt x="962" y="90"/>
                  </a:lnTo>
                  <a:lnTo>
                    <a:pt x="964" y="94"/>
                  </a:lnTo>
                  <a:lnTo>
                    <a:pt x="969" y="95"/>
                  </a:lnTo>
                  <a:lnTo>
                    <a:pt x="974" y="95"/>
                  </a:lnTo>
                  <a:lnTo>
                    <a:pt x="977" y="93"/>
                  </a:lnTo>
                  <a:lnTo>
                    <a:pt x="981" y="90"/>
                  </a:lnTo>
                  <a:lnTo>
                    <a:pt x="984" y="88"/>
                  </a:lnTo>
                  <a:lnTo>
                    <a:pt x="989" y="88"/>
                  </a:lnTo>
                  <a:lnTo>
                    <a:pt x="995" y="90"/>
                  </a:lnTo>
                  <a:lnTo>
                    <a:pt x="1011" y="97"/>
                  </a:lnTo>
                  <a:lnTo>
                    <a:pt x="1026" y="102"/>
                  </a:lnTo>
                  <a:lnTo>
                    <a:pt x="1040" y="102"/>
                  </a:lnTo>
                  <a:lnTo>
                    <a:pt x="1057" y="101"/>
                  </a:lnTo>
                  <a:lnTo>
                    <a:pt x="1075" y="100"/>
                  </a:lnTo>
                  <a:lnTo>
                    <a:pt x="1091" y="99"/>
                  </a:lnTo>
                  <a:lnTo>
                    <a:pt x="1099" y="99"/>
                  </a:lnTo>
                  <a:lnTo>
                    <a:pt x="1105" y="100"/>
                  </a:lnTo>
                  <a:lnTo>
                    <a:pt x="1110" y="102"/>
                  </a:lnTo>
                  <a:lnTo>
                    <a:pt x="1116" y="105"/>
                  </a:lnTo>
                  <a:lnTo>
                    <a:pt x="1127" y="111"/>
                  </a:lnTo>
                  <a:lnTo>
                    <a:pt x="1139" y="116"/>
                  </a:lnTo>
                  <a:lnTo>
                    <a:pt x="1152" y="125"/>
                  </a:lnTo>
                  <a:lnTo>
                    <a:pt x="1166" y="133"/>
                  </a:lnTo>
                  <a:lnTo>
                    <a:pt x="1178" y="141"/>
                  </a:lnTo>
                  <a:lnTo>
                    <a:pt x="1188" y="150"/>
                  </a:lnTo>
                  <a:lnTo>
                    <a:pt x="1194" y="156"/>
                  </a:lnTo>
                  <a:lnTo>
                    <a:pt x="1198" y="159"/>
                  </a:lnTo>
                  <a:lnTo>
                    <a:pt x="1203" y="162"/>
                  </a:lnTo>
                  <a:lnTo>
                    <a:pt x="1207" y="162"/>
                  </a:lnTo>
                  <a:lnTo>
                    <a:pt x="1209" y="163"/>
                  </a:lnTo>
                  <a:lnTo>
                    <a:pt x="1212" y="163"/>
                  </a:lnTo>
                  <a:lnTo>
                    <a:pt x="1213" y="165"/>
                  </a:lnTo>
                  <a:lnTo>
                    <a:pt x="1214" y="168"/>
                  </a:lnTo>
                  <a:lnTo>
                    <a:pt x="1216" y="174"/>
                  </a:lnTo>
                  <a:lnTo>
                    <a:pt x="1220" y="182"/>
                  </a:lnTo>
                  <a:lnTo>
                    <a:pt x="1222" y="189"/>
                  </a:lnTo>
                  <a:lnTo>
                    <a:pt x="1226" y="195"/>
                  </a:lnTo>
                  <a:lnTo>
                    <a:pt x="1227" y="197"/>
                  </a:lnTo>
                  <a:lnTo>
                    <a:pt x="1229" y="199"/>
                  </a:lnTo>
                  <a:lnTo>
                    <a:pt x="1233" y="200"/>
                  </a:lnTo>
                  <a:lnTo>
                    <a:pt x="1237" y="200"/>
                  </a:lnTo>
                  <a:lnTo>
                    <a:pt x="1242" y="201"/>
                  </a:lnTo>
                  <a:lnTo>
                    <a:pt x="1246" y="203"/>
                  </a:lnTo>
                  <a:lnTo>
                    <a:pt x="1250" y="207"/>
                  </a:lnTo>
                  <a:lnTo>
                    <a:pt x="1253" y="212"/>
                  </a:lnTo>
                  <a:lnTo>
                    <a:pt x="1254" y="214"/>
                  </a:lnTo>
                  <a:lnTo>
                    <a:pt x="1257" y="215"/>
                  </a:lnTo>
                  <a:lnTo>
                    <a:pt x="1259" y="216"/>
                  </a:lnTo>
                  <a:lnTo>
                    <a:pt x="1261" y="216"/>
                  </a:lnTo>
                  <a:lnTo>
                    <a:pt x="1267" y="215"/>
                  </a:lnTo>
                  <a:lnTo>
                    <a:pt x="1272" y="212"/>
                  </a:lnTo>
                  <a:lnTo>
                    <a:pt x="1275" y="209"/>
                  </a:lnTo>
                  <a:lnTo>
                    <a:pt x="1277" y="207"/>
                  </a:lnTo>
                  <a:lnTo>
                    <a:pt x="1280" y="206"/>
                  </a:lnTo>
                  <a:lnTo>
                    <a:pt x="1284" y="204"/>
                  </a:lnTo>
                  <a:lnTo>
                    <a:pt x="1288" y="206"/>
                  </a:lnTo>
                  <a:lnTo>
                    <a:pt x="1290" y="207"/>
                  </a:lnTo>
                  <a:lnTo>
                    <a:pt x="1294" y="212"/>
                  </a:lnTo>
                  <a:lnTo>
                    <a:pt x="1297" y="218"/>
                  </a:lnTo>
                  <a:lnTo>
                    <a:pt x="1302" y="229"/>
                  </a:lnTo>
                  <a:lnTo>
                    <a:pt x="1304" y="240"/>
                  </a:lnTo>
                  <a:lnTo>
                    <a:pt x="1305" y="248"/>
                  </a:lnTo>
                  <a:lnTo>
                    <a:pt x="1305" y="257"/>
                  </a:lnTo>
                  <a:lnTo>
                    <a:pt x="1305" y="260"/>
                  </a:lnTo>
                  <a:lnTo>
                    <a:pt x="1307" y="262"/>
                  </a:lnTo>
                  <a:lnTo>
                    <a:pt x="1309" y="263"/>
                  </a:lnTo>
                  <a:lnTo>
                    <a:pt x="1313" y="263"/>
                  </a:lnTo>
                  <a:lnTo>
                    <a:pt x="1321" y="259"/>
                  </a:lnTo>
                  <a:lnTo>
                    <a:pt x="1330" y="253"/>
                  </a:lnTo>
                  <a:lnTo>
                    <a:pt x="1339" y="246"/>
                  </a:lnTo>
                  <a:lnTo>
                    <a:pt x="1346" y="238"/>
                  </a:lnTo>
                  <a:lnTo>
                    <a:pt x="1353" y="229"/>
                  </a:lnTo>
                  <a:lnTo>
                    <a:pt x="1358" y="222"/>
                  </a:lnTo>
                  <a:lnTo>
                    <a:pt x="1361" y="219"/>
                  </a:lnTo>
                  <a:lnTo>
                    <a:pt x="1365" y="216"/>
                  </a:lnTo>
                  <a:lnTo>
                    <a:pt x="1370" y="214"/>
                  </a:lnTo>
                  <a:lnTo>
                    <a:pt x="1376" y="213"/>
                  </a:lnTo>
                  <a:lnTo>
                    <a:pt x="1389" y="213"/>
                  </a:lnTo>
                  <a:lnTo>
                    <a:pt x="1402" y="215"/>
                  </a:lnTo>
                  <a:lnTo>
                    <a:pt x="1415" y="218"/>
                  </a:lnTo>
                  <a:lnTo>
                    <a:pt x="1424" y="221"/>
                  </a:lnTo>
                  <a:lnTo>
                    <a:pt x="1434" y="225"/>
                  </a:lnTo>
                  <a:lnTo>
                    <a:pt x="1441" y="228"/>
                  </a:lnTo>
                  <a:lnTo>
                    <a:pt x="1445" y="229"/>
                  </a:lnTo>
                  <a:lnTo>
                    <a:pt x="1447" y="229"/>
                  </a:lnTo>
                  <a:lnTo>
                    <a:pt x="1449" y="229"/>
                  </a:lnTo>
                  <a:lnTo>
                    <a:pt x="1452" y="228"/>
                  </a:lnTo>
                  <a:lnTo>
                    <a:pt x="1455" y="223"/>
                  </a:lnTo>
                  <a:lnTo>
                    <a:pt x="1461" y="215"/>
                  </a:lnTo>
                  <a:lnTo>
                    <a:pt x="1477" y="201"/>
                  </a:lnTo>
                  <a:lnTo>
                    <a:pt x="1491" y="187"/>
                  </a:lnTo>
                  <a:lnTo>
                    <a:pt x="1493" y="182"/>
                  </a:lnTo>
                  <a:lnTo>
                    <a:pt x="1496" y="177"/>
                  </a:lnTo>
                  <a:lnTo>
                    <a:pt x="1497" y="174"/>
                  </a:lnTo>
                  <a:lnTo>
                    <a:pt x="1498" y="169"/>
                  </a:lnTo>
                  <a:lnTo>
                    <a:pt x="1498" y="162"/>
                  </a:lnTo>
                  <a:lnTo>
                    <a:pt x="1499" y="156"/>
                  </a:lnTo>
                  <a:lnTo>
                    <a:pt x="1503" y="151"/>
                  </a:lnTo>
                  <a:lnTo>
                    <a:pt x="1510" y="146"/>
                  </a:lnTo>
                  <a:lnTo>
                    <a:pt x="1513" y="143"/>
                  </a:lnTo>
                  <a:lnTo>
                    <a:pt x="1518" y="140"/>
                  </a:lnTo>
                  <a:lnTo>
                    <a:pt x="1523" y="140"/>
                  </a:lnTo>
                  <a:lnTo>
                    <a:pt x="1527" y="141"/>
                  </a:lnTo>
                  <a:lnTo>
                    <a:pt x="1530" y="145"/>
                  </a:lnTo>
                  <a:lnTo>
                    <a:pt x="1531" y="149"/>
                  </a:lnTo>
                  <a:lnTo>
                    <a:pt x="1534" y="153"/>
                  </a:lnTo>
                  <a:lnTo>
                    <a:pt x="1535" y="159"/>
                  </a:lnTo>
                  <a:lnTo>
                    <a:pt x="1536" y="172"/>
                  </a:lnTo>
                  <a:lnTo>
                    <a:pt x="1536" y="184"/>
                  </a:lnTo>
                  <a:lnTo>
                    <a:pt x="1538" y="183"/>
                  </a:lnTo>
                  <a:lnTo>
                    <a:pt x="1546" y="177"/>
                  </a:lnTo>
                  <a:lnTo>
                    <a:pt x="1554" y="169"/>
                  </a:lnTo>
                  <a:lnTo>
                    <a:pt x="1559" y="160"/>
                  </a:lnTo>
                  <a:lnTo>
                    <a:pt x="1561" y="157"/>
                  </a:lnTo>
                  <a:lnTo>
                    <a:pt x="1565" y="150"/>
                  </a:lnTo>
                  <a:lnTo>
                    <a:pt x="1567" y="146"/>
                  </a:lnTo>
                  <a:lnTo>
                    <a:pt x="1569" y="144"/>
                  </a:lnTo>
                  <a:lnTo>
                    <a:pt x="1573" y="141"/>
                  </a:lnTo>
                  <a:lnTo>
                    <a:pt x="1575" y="140"/>
                  </a:lnTo>
                  <a:lnTo>
                    <a:pt x="1579" y="141"/>
                  </a:lnTo>
                  <a:lnTo>
                    <a:pt x="1581" y="145"/>
                  </a:lnTo>
                  <a:lnTo>
                    <a:pt x="1584" y="150"/>
                  </a:lnTo>
                  <a:lnTo>
                    <a:pt x="1585" y="156"/>
                  </a:lnTo>
                  <a:lnTo>
                    <a:pt x="1586" y="162"/>
                  </a:lnTo>
                  <a:lnTo>
                    <a:pt x="1586" y="168"/>
                  </a:lnTo>
                  <a:lnTo>
                    <a:pt x="1585" y="172"/>
                  </a:lnTo>
                  <a:lnTo>
                    <a:pt x="1584" y="176"/>
                  </a:lnTo>
                  <a:lnTo>
                    <a:pt x="1575" y="193"/>
                  </a:lnTo>
                  <a:lnTo>
                    <a:pt x="1566" y="204"/>
                  </a:lnTo>
                  <a:lnTo>
                    <a:pt x="1559" y="214"/>
                  </a:lnTo>
                  <a:lnTo>
                    <a:pt x="1552" y="220"/>
                  </a:lnTo>
                  <a:lnTo>
                    <a:pt x="1541" y="227"/>
                  </a:lnTo>
                  <a:lnTo>
                    <a:pt x="1538" y="231"/>
                  </a:lnTo>
                  <a:lnTo>
                    <a:pt x="1540" y="240"/>
                  </a:lnTo>
                  <a:lnTo>
                    <a:pt x="1542" y="248"/>
                  </a:lnTo>
                  <a:lnTo>
                    <a:pt x="1544" y="259"/>
                  </a:lnTo>
                  <a:lnTo>
                    <a:pt x="1548" y="270"/>
                  </a:lnTo>
                  <a:lnTo>
                    <a:pt x="1549" y="273"/>
                  </a:lnTo>
                  <a:lnTo>
                    <a:pt x="1553" y="275"/>
                  </a:lnTo>
                  <a:lnTo>
                    <a:pt x="1555" y="276"/>
                  </a:lnTo>
                  <a:lnTo>
                    <a:pt x="1560" y="273"/>
                  </a:lnTo>
                  <a:lnTo>
                    <a:pt x="1569" y="269"/>
                  </a:lnTo>
                  <a:lnTo>
                    <a:pt x="1576" y="267"/>
                  </a:lnTo>
                  <a:lnTo>
                    <a:pt x="1580" y="267"/>
                  </a:lnTo>
                  <a:lnTo>
                    <a:pt x="1584" y="269"/>
                  </a:lnTo>
                  <a:lnTo>
                    <a:pt x="1586" y="272"/>
                  </a:lnTo>
                  <a:lnTo>
                    <a:pt x="1588" y="276"/>
                  </a:lnTo>
                  <a:lnTo>
                    <a:pt x="1592" y="284"/>
                  </a:lnTo>
                  <a:lnTo>
                    <a:pt x="1594" y="289"/>
                  </a:lnTo>
                  <a:lnTo>
                    <a:pt x="1597" y="289"/>
                  </a:lnTo>
                  <a:lnTo>
                    <a:pt x="1598" y="289"/>
                  </a:lnTo>
                  <a:lnTo>
                    <a:pt x="1600" y="286"/>
                  </a:lnTo>
                  <a:lnTo>
                    <a:pt x="1603" y="284"/>
                  </a:lnTo>
                  <a:lnTo>
                    <a:pt x="1609" y="277"/>
                  </a:lnTo>
                  <a:lnTo>
                    <a:pt x="1613" y="275"/>
                  </a:lnTo>
                  <a:lnTo>
                    <a:pt x="1616" y="273"/>
                  </a:lnTo>
                  <a:lnTo>
                    <a:pt x="1618" y="275"/>
                  </a:lnTo>
                  <a:lnTo>
                    <a:pt x="1620" y="276"/>
                  </a:lnTo>
                  <a:lnTo>
                    <a:pt x="1623" y="277"/>
                  </a:lnTo>
                  <a:lnTo>
                    <a:pt x="1625" y="279"/>
                  </a:lnTo>
                  <a:lnTo>
                    <a:pt x="1629" y="279"/>
                  </a:lnTo>
                  <a:lnTo>
                    <a:pt x="1631" y="279"/>
                  </a:lnTo>
                  <a:lnTo>
                    <a:pt x="1634" y="277"/>
                  </a:lnTo>
                  <a:lnTo>
                    <a:pt x="1639" y="271"/>
                  </a:lnTo>
                  <a:lnTo>
                    <a:pt x="1645" y="262"/>
                  </a:lnTo>
                  <a:lnTo>
                    <a:pt x="1655" y="246"/>
                  </a:lnTo>
                  <a:lnTo>
                    <a:pt x="1667" y="227"/>
                  </a:lnTo>
                  <a:lnTo>
                    <a:pt x="1680" y="206"/>
                  </a:lnTo>
                  <a:lnTo>
                    <a:pt x="1693" y="188"/>
                  </a:lnTo>
                  <a:lnTo>
                    <a:pt x="1702" y="177"/>
                  </a:lnTo>
                  <a:lnTo>
                    <a:pt x="1712" y="165"/>
                  </a:lnTo>
                  <a:lnTo>
                    <a:pt x="1724" y="153"/>
                  </a:lnTo>
                  <a:lnTo>
                    <a:pt x="1736" y="140"/>
                  </a:lnTo>
                  <a:lnTo>
                    <a:pt x="1749" y="128"/>
                  </a:lnTo>
                  <a:lnTo>
                    <a:pt x="1761" y="118"/>
                  </a:lnTo>
                  <a:lnTo>
                    <a:pt x="1764" y="115"/>
                  </a:lnTo>
                  <a:lnTo>
                    <a:pt x="1767" y="115"/>
                  </a:lnTo>
                  <a:lnTo>
                    <a:pt x="1768" y="118"/>
                  </a:lnTo>
                  <a:lnTo>
                    <a:pt x="1768" y="124"/>
                  </a:lnTo>
                  <a:lnTo>
                    <a:pt x="1769" y="134"/>
                  </a:lnTo>
                  <a:lnTo>
                    <a:pt x="1770" y="146"/>
                  </a:lnTo>
                  <a:lnTo>
                    <a:pt x="1771" y="157"/>
                  </a:lnTo>
                  <a:lnTo>
                    <a:pt x="1773" y="166"/>
                  </a:lnTo>
                  <a:lnTo>
                    <a:pt x="1773" y="172"/>
                  </a:lnTo>
                  <a:lnTo>
                    <a:pt x="1774" y="176"/>
                  </a:lnTo>
                  <a:lnTo>
                    <a:pt x="1776" y="178"/>
                  </a:lnTo>
                  <a:lnTo>
                    <a:pt x="1779" y="179"/>
                  </a:lnTo>
                  <a:lnTo>
                    <a:pt x="1785" y="179"/>
                  </a:lnTo>
                  <a:lnTo>
                    <a:pt x="1795" y="178"/>
                  </a:lnTo>
                  <a:lnTo>
                    <a:pt x="1801" y="178"/>
                  </a:lnTo>
                  <a:lnTo>
                    <a:pt x="1807" y="178"/>
                  </a:lnTo>
                  <a:lnTo>
                    <a:pt x="1812" y="179"/>
                  </a:lnTo>
                  <a:lnTo>
                    <a:pt x="1817" y="181"/>
                  </a:lnTo>
                  <a:lnTo>
                    <a:pt x="1821" y="183"/>
                  </a:lnTo>
                  <a:lnTo>
                    <a:pt x="1825" y="185"/>
                  </a:lnTo>
                  <a:lnTo>
                    <a:pt x="1829" y="189"/>
                  </a:lnTo>
                  <a:lnTo>
                    <a:pt x="1830" y="194"/>
                  </a:lnTo>
                  <a:lnTo>
                    <a:pt x="1832" y="201"/>
                  </a:lnTo>
                  <a:lnTo>
                    <a:pt x="1832" y="207"/>
                  </a:lnTo>
                  <a:lnTo>
                    <a:pt x="1831" y="212"/>
                  </a:lnTo>
                  <a:lnTo>
                    <a:pt x="1830" y="218"/>
                  </a:lnTo>
                  <a:lnTo>
                    <a:pt x="1825" y="227"/>
                  </a:lnTo>
                  <a:lnTo>
                    <a:pt x="1820" y="234"/>
                  </a:lnTo>
                  <a:lnTo>
                    <a:pt x="1819" y="238"/>
                  </a:lnTo>
                  <a:lnTo>
                    <a:pt x="1819" y="241"/>
                  </a:lnTo>
                  <a:lnTo>
                    <a:pt x="1820" y="244"/>
                  </a:lnTo>
                  <a:lnTo>
                    <a:pt x="1821" y="247"/>
                  </a:lnTo>
                  <a:lnTo>
                    <a:pt x="1829" y="253"/>
                  </a:lnTo>
                  <a:lnTo>
                    <a:pt x="1838" y="258"/>
                  </a:lnTo>
                  <a:lnTo>
                    <a:pt x="1843" y="262"/>
                  </a:lnTo>
                  <a:lnTo>
                    <a:pt x="1846" y="266"/>
                  </a:lnTo>
                  <a:lnTo>
                    <a:pt x="1849" y="270"/>
                  </a:lnTo>
                  <a:lnTo>
                    <a:pt x="1850" y="275"/>
                  </a:lnTo>
                  <a:lnTo>
                    <a:pt x="1850" y="281"/>
                  </a:lnTo>
                  <a:lnTo>
                    <a:pt x="1849" y="285"/>
                  </a:lnTo>
                  <a:lnTo>
                    <a:pt x="1846" y="290"/>
                  </a:lnTo>
                  <a:lnTo>
                    <a:pt x="1843" y="294"/>
                  </a:lnTo>
                  <a:lnTo>
                    <a:pt x="1832" y="303"/>
                  </a:lnTo>
                  <a:lnTo>
                    <a:pt x="1820" y="316"/>
                  </a:lnTo>
                  <a:lnTo>
                    <a:pt x="1809" y="328"/>
                  </a:lnTo>
                  <a:lnTo>
                    <a:pt x="1801" y="338"/>
                  </a:lnTo>
                  <a:lnTo>
                    <a:pt x="1798" y="345"/>
                  </a:lnTo>
                  <a:lnTo>
                    <a:pt x="1795" y="352"/>
                  </a:lnTo>
                  <a:lnTo>
                    <a:pt x="1795" y="355"/>
                  </a:lnTo>
                  <a:lnTo>
                    <a:pt x="1795" y="359"/>
                  </a:lnTo>
                  <a:lnTo>
                    <a:pt x="1798" y="361"/>
                  </a:lnTo>
                  <a:lnTo>
                    <a:pt x="1800" y="363"/>
                  </a:lnTo>
                  <a:lnTo>
                    <a:pt x="1815" y="366"/>
                  </a:lnTo>
                  <a:lnTo>
                    <a:pt x="1829" y="371"/>
                  </a:lnTo>
                  <a:lnTo>
                    <a:pt x="1831" y="373"/>
                  </a:lnTo>
                  <a:lnTo>
                    <a:pt x="1831" y="376"/>
                  </a:lnTo>
                  <a:lnTo>
                    <a:pt x="1831" y="380"/>
                  </a:lnTo>
                  <a:lnTo>
                    <a:pt x="1830" y="384"/>
                  </a:lnTo>
                  <a:lnTo>
                    <a:pt x="1827" y="393"/>
                  </a:lnTo>
                  <a:lnTo>
                    <a:pt x="1825" y="404"/>
                  </a:lnTo>
                  <a:lnTo>
                    <a:pt x="1825" y="410"/>
                  </a:lnTo>
                  <a:lnTo>
                    <a:pt x="1826" y="416"/>
                  </a:lnTo>
                  <a:lnTo>
                    <a:pt x="1829" y="422"/>
                  </a:lnTo>
                  <a:lnTo>
                    <a:pt x="1831" y="427"/>
                  </a:lnTo>
                  <a:lnTo>
                    <a:pt x="1838" y="436"/>
                  </a:lnTo>
                  <a:lnTo>
                    <a:pt x="1844" y="442"/>
                  </a:lnTo>
                  <a:lnTo>
                    <a:pt x="1851" y="446"/>
                  </a:lnTo>
                  <a:lnTo>
                    <a:pt x="1858" y="446"/>
                  </a:lnTo>
                  <a:lnTo>
                    <a:pt x="1861" y="446"/>
                  </a:lnTo>
                  <a:lnTo>
                    <a:pt x="1863" y="445"/>
                  </a:lnTo>
                  <a:lnTo>
                    <a:pt x="1864" y="443"/>
                  </a:lnTo>
                  <a:lnTo>
                    <a:pt x="1865" y="441"/>
                  </a:lnTo>
                  <a:lnTo>
                    <a:pt x="1867" y="435"/>
                  </a:lnTo>
                  <a:lnTo>
                    <a:pt x="1869" y="430"/>
                  </a:lnTo>
                  <a:lnTo>
                    <a:pt x="1870" y="427"/>
                  </a:lnTo>
                  <a:lnTo>
                    <a:pt x="1872" y="426"/>
                  </a:lnTo>
                  <a:lnTo>
                    <a:pt x="1874" y="424"/>
                  </a:lnTo>
                  <a:lnTo>
                    <a:pt x="1877" y="423"/>
                  </a:lnTo>
                  <a:lnTo>
                    <a:pt x="1882" y="426"/>
                  </a:lnTo>
                  <a:lnTo>
                    <a:pt x="1888" y="430"/>
                  </a:lnTo>
                  <a:lnTo>
                    <a:pt x="1893" y="436"/>
                  </a:lnTo>
                  <a:lnTo>
                    <a:pt x="1897" y="443"/>
                  </a:lnTo>
                  <a:lnTo>
                    <a:pt x="1902" y="449"/>
                  </a:lnTo>
                  <a:lnTo>
                    <a:pt x="1906" y="454"/>
                  </a:lnTo>
                  <a:lnTo>
                    <a:pt x="1907" y="455"/>
                  </a:lnTo>
                  <a:lnTo>
                    <a:pt x="1909" y="455"/>
                  </a:lnTo>
                  <a:lnTo>
                    <a:pt x="1912" y="455"/>
                  </a:lnTo>
                  <a:lnTo>
                    <a:pt x="1914" y="454"/>
                  </a:lnTo>
                  <a:lnTo>
                    <a:pt x="1925" y="447"/>
                  </a:lnTo>
                  <a:lnTo>
                    <a:pt x="1931" y="443"/>
                  </a:lnTo>
                  <a:lnTo>
                    <a:pt x="1933" y="445"/>
                  </a:lnTo>
                  <a:lnTo>
                    <a:pt x="1934" y="448"/>
                  </a:lnTo>
                  <a:lnTo>
                    <a:pt x="1935" y="454"/>
                  </a:lnTo>
                  <a:lnTo>
                    <a:pt x="1935" y="462"/>
                  </a:lnTo>
                  <a:lnTo>
                    <a:pt x="1935" y="471"/>
                  </a:lnTo>
                  <a:lnTo>
                    <a:pt x="1938" y="478"/>
                  </a:lnTo>
                  <a:lnTo>
                    <a:pt x="1940" y="481"/>
                  </a:lnTo>
                  <a:lnTo>
                    <a:pt x="1943" y="484"/>
                  </a:lnTo>
                  <a:lnTo>
                    <a:pt x="1945" y="486"/>
                  </a:lnTo>
                  <a:lnTo>
                    <a:pt x="1949" y="487"/>
                  </a:lnTo>
                  <a:lnTo>
                    <a:pt x="1956" y="492"/>
                  </a:lnTo>
                  <a:lnTo>
                    <a:pt x="1964" y="499"/>
                  </a:lnTo>
                  <a:lnTo>
                    <a:pt x="1972" y="508"/>
                  </a:lnTo>
                  <a:lnTo>
                    <a:pt x="1977" y="515"/>
                  </a:lnTo>
                  <a:lnTo>
                    <a:pt x="1981" y="521"/>
                  </a:lnTo>
                  <a:lnTo>
                    <a:pt x="1984" y="527"/>
                  </a:lnTo>
                  <a:lnTo>
                    <a:pt x="1987" y="529"/>
                  </a:lnTo>
                  <a:lnTo>
                    <a:pt x="1989" y="530"/>
                  </a:lnTo>
                  <a:lnTo>
                    <a:pt x="1993" y="531"/>
                  </a:lnTo>
                  <a:lnTo>
                    <a:pt x="1996" y="531"/>
                  </a:lnTo>
                  <a:lnTo>
                    <a:pt x="2001" y="531"/>
                  </a:lnTo>
                  <a:lnTo>
                    <a:pt x="2004" y="533"/>
                  </a:lnTo>
                  <a:lnTo>
                    <a:pt x="2008" y="535"/>
                  </a:lnTo>
                  <a:lnTo>
                    <a:pt x="2010" y="537"/>
                  </a:lnTo>
                  <a:lnTo>
                    <a:pt x="2013" y="541"/>
                  </a:lnTo>
                  <a:lnTo>
                    <a:pt x="2015" y="544"/>
                  </a:lnTo>
                  <a:lnTo>
                    <a:pt x="2015" y="548"/>
                  </a:lnTo>
                  <a:lnTo>
                    <a:pt x="2016" y="553"/>
                  </a:lnTo>
                  <a:lnTo>
                    <a:pt x="2016" y="565"/>
                  </a:lnTo>
                  <a:lnTo>
                    <a:pt x="2015" y="581"/>
                  </a:lnTo>
                  <a:lnTo>
                    <a:pt x="2013" y="598"/>
                  </a:lnTo>
                  <a:lnTo>
                    <a:pt x="2010" y="612"/>
                  </a:lnTo>
                  <a:lnTo>
                    <a:pt x="2007" y="623"/>
                  </a:lnTo>
                  <a:lnTo>
                    <a:pt x="2006" y="635"/>
                  </a:lnTo>
                  <a:lnTo>
                    <a:pt x="2006" y="641"/>
                  </a:lnTo>
                  <a:lnTo>
                    <a:pt x="2007" y="645"/>
                  </a:lnTo>
                  <a:lnTo>
                    <a:pt x="2008" y="650"/>
                  </a:lnTo>
                  <a:lnTo>
                    <a:pt x="2010" y="654"/>
                  </a:lnTo>
                  <a:lnTo>
                    <a:pt x="2019" y="660"/>
                  </a:lnTo>
                  <a:lnTo>
                    <a:pt x="2027" y="664"/>
                  </a:lnTo>
                  <a:lnTo>
                    <a:pt x="2037" y="668"/>
                  </a:lnTo>
                  <a:lnTo>
                    <a:pt x="2045" y="673"/>
                  </a:lnTo>
                  <a:lnTo>
                    <a:pt x="2047" y="675"/>
                  </a:lnTo>
                  <a:lnTo>
                    <a:pt x="2050" y="678"/>
                  </a:lnTo>
                  <a:lnTo>
                    <a:pt x="2050" y="681"/>
                  </a:lnTo>
                  <a:lnTo>
                    <a:pt x="2050" y="683"/>
                  </a:lnTo>
                  <a:lnTo>
                    <a:pt x="2048" y="687"/>
                  </a:lnTo>
                  <a:lnTo>
                    <a:pt x="2046" y="689"/>
                  </a:lnTo>
                  <a:lnTo>
                    <a:pt x="2044" y="692"/>
                  </a:lnTo>
                  <a:lnTo>
                    <a:pt x="2040" y="693"/>
                  </a:lnTo>
                  <a:lnTo>
                    <a:pt x="2038" y="694"/>
                  </a:lnTo>
                  <a:lnTo>
                    <a:pt x="2037" y="697"/>
                  </a:lnTo>
                  <a:lnTo>
                    <a:pt x="2035" y="699"/>
                  </a:lnTo>
                  <a:lnTo>
                    <a:pt x="2034" y="701"/>
                  </a:lnTo>
                  <a:lnTo>
                    <a:pt x="2035" y="704"/>
                  </a:lnTo>
                  <a:lnTo>
                    <a:pt x="2037" y="707"/>
                  </a:lnTo>
                  <a:lnTo>
                    <a:pt x="2038" y="708"/>
                  </a:lnTo>
                  <a:lnTo>
                    <a:pt x="2041" y="711"/>
                  </a:lnTo>
                  <a:lnTo>
                    <a:pt x="2048" y="713"/>
                  </a:lnTo>
                  <a:lnTo>
                    <a:pt x="2056" y="717"/>
                  </a:lnTo>
                  <a:lnTo>
                    <a:pt x="2059" y="719"/>
                  </a:lnTo>
                  <a:lnTo>
                    <a:pt x="2063" y="723"/>
                  </a:lnTo>
                  <a:lnTo>
                    <a:pt x="2065" y="725"/>
                  </a:lnTo>
                  <a:lnTo>
                    <a:pt x="2066" y="729"/>
                  </a:lnTo>
                  <a:lnTo>
                    <a:pt x="2067" y="736"/>
                  </a:lnTo>
                  <a:lnTo>
                    <a:pt x="2066" y="743"/>
                  </a:lnTo>
                  <a:lnTo>
                    <a:pt x="2063" y="750"/>
                  </a:lnTo>
                  <a:lnTo>
                    <a:pt x="2056" y="760"/>
                  </a:lnTo>
                  <a:lnTo>
                    <a:pt x="2046" y="770"/>
                  </a:lnTo>
                  <a:lnTo>
                    <a:pt x="2034" y="781"/>
                  </a:lnTo>
                  <a:lnTo>
                    <a:pt x="2022" y="793"/>
                  </a:lnTo>
                  <a:lnTo>
                    <a:pt x="2014" y="805"/>
                  </a:lnTo>
                  <a:lnTo>
                    <a:pt x="2009" y="808"/>
                  </a:lnTo>
                  <a:lnTo>
                    <a:pt x="2006" y="812"/>
                  </a:lnTo>
                  <a:lnTo>
                    <a:pt x="2002" y="815"/>
                  </a:lnTo>
                  <a:lnTo>
                    <a:pt x="1997" y="818"/>
                  </a:lnTo>
                  <a:lnTo>
                    <a:pt x="1989" y="820"/>
                  </a:lnTo>
                  <a:lnTo>
                    <a:pt x="1979" y="821"/>
                  </a:lnTo>
                  <a:lnTo>
                    <a:pt x="1975" y="821"/>
                  </a:lnTo>
                  <a:lnTo>
                    <a:pt x="1972" y="823"/>
                  </a:lnTo>
                  <a:lnTo>
                    <a:pt x="1970" y="825"/>
                  </a:lnTo>
                  <a:lnTo>
                    <a:pt x="1970" y="828"/>
                  </a:lnTo>
                  <a:lnTo>
                    <a:pt x="1971" y="834"/>
                  </a:lnTo>
                  <a:lnTo>
                    <a:pt x="1975" y="842"/>
                  </a:lnTo>
                  <a:lnTo>
                    <a:pt x="1979" y="849"/>
                  </a:lnTo>
                  <a:lnTo>
                    <a:pt x="1984" y="858"/>
                  </a:lnTo>
                  <a:lnTo>
                    <a:pt x="1987" y="863"/>
                  </a:lnTo>
                  <a:lnTo>
                    <a:pt x="1988" y="868"/>
                  </a:lnTo>
                  <a:lnTo>
                    <a:pt x="1989" y="871"/>
                  </a:lnTo>
                  <a:lnTo>
                    <a:pt x="1989" y="875"/>
                  </a:lnTo>
                  <a:lnTo>
                    <a:pt x="1987" y="877"/>
                  </a:lnTo>
                  <a:lnTo>
                    <a:pt x="1983" y="880"/>
                  </a:lnTo>
                  <a:lnTo>
                    <a:pt x="1979" y="883"/>
                  </a:lnTo>
                  <a:lnTo>
                    <a:pt x="1975" y="886"/>
                  </a:lnTo>
                  <a:lnTo>
                    <a:pt x="1962" y="890"/>
                  </a:lnTo>
                  <a:lnTo>
                    <a:pt x="1947" y="894"/>
                  </a:lnTo>
                  <a:lnTo>
                    <a:pt x="1933" y="897"/>
                  </a:lnTo>
                  <a:lnTo>
                    <a:pt x="1919" y="902"/>
                  </a:lnTo>
                  <a:lnTo>
                    <a:pt x="1906" y="906"/>
                  </a:lnTo>
                  <a:lnTo>
                    <a:pt x="1893" y="912"/>
                  </a:lnTo>
                  <a:lnTo>
                    <a:pt x="1887" y="916"/>
                  </a:lnTo>
                  <a:lnTo>
                    <a:pt x="1882" y="920"/>
                  </a:lnTo>
                  <a:lnTo>
                    <a:pt x="1878" y="925"/>
                  </a:lnTo>
                  <a:lnTo>
                    <a:pt x="1876" y="929"/>
                  </a:lnTo>
                  <a:lnTo>
                    <a:pt x="1875" y="935"/>
                  </a:lnTo>
                  <a:lnTo>
                    <a:pt x="1874" y="943"/>
                  </a:lnTo>
                  <a:lnTo>
                    <a:pt x="1872" y="950"/>
                  </a:lnTo>
                  <a:lnTo>
                    <a:pt x="1874" y="957"/>
                  </a:lnTo>
                  <a:lnTo>
                    <a:pt x="1874" y="973"/>
                  </a:lnTo>
                  <a:lnTo>
                    <a:pt x="1874" y="992"/>
                  </a:lnTo>
                  <a:lnTo>
                    <a:pt x="1874" y="1001"/>
                  </a:lnTo>
                  <a:lnTo>
                    <a:pt x="1871" y="1008"/>
                  </a:lnTo>
                  <a:lnTo>
                    <a:pt x="1869" y="1015"/>
                  </a:lnTo>
                  <a:lnTo>
                    <a:pt x="1865" y="1019"/>
                  </a:lnTo>
                  <a:lnTo>
                    <a:pt x="1853" y="1029"/>
                  </a:lnTo>
                  <a:lnTo>
                    <a:pt x="1840" y="1044"/>
                  </a:lnTo>
                  <a:lnTo>
                    <a:pt x="1834" y="1052"/>
                  </a:lnTo>
                  <a:lnTo>
                    <a:pt x="1829" y="1060"/>
                  </a:lnTo>
                  <a:lnTo>
                    <a:pt x="1824" y="1070"/>
                  </a:lnTo>
                  <a:lnTo>
                    <a:pt x="1820" y="1078"/>
                  </a:lnTo>
                  <a:lnTo>
                    <a:pt x="1818" y="1085"/>
                  </a:lnTo>
                  <a:lnTo>
                    <a:pt x="1818" y="1091"/>
                  </a:lnTo>
                  <a:lnTo>
                    <a:pt x="1817" y="1097"/>
                  </a:lnTo>
                  <a:lnTo>
                    <a:pt x="1818" y="1102"/>
                  </a:lnTo>
                  <a:lnTo>
                    <a:pt x="1819" y="1105"/>
                  </a:lnTo>
                  <a:lnTo>
                    <a:pt x="1821" y="1108"/>
                  </a:lnTo>
                  <a:lnTo>
                    <a:pt x="1824" y="1110"/>
                  </a:lnTo>
                  <a:lnTo>
                    <a:pt x="1826" y="1110"/>
                  </a:lnTo>
                  <a:lnTo>
                    <a:pt x="1831" y="1111"/>
                  </a:lnTo>
                  <a:lnTo>
                    <a:pt x="1833" y="1113"/>
                  </a:lnTo>
                  <a:lnTo>
                    <a:pt x="1834" y="1114"/>
                  </a:lnTo>
                  <a:lnTo>
                    <a:pt x="1836" y="1116"/>
                  </a:lnTo>
                  <a:lnTo>
                    <a:pt x="1834" y="1117"/>
                  </a:lnTo>
                  <a:lnTo>
                    <a:pt x="1833" y="1120"/>
                  </a:lnTo>
                  <a:lnTo>
                    <a:pt x="1829" y="1127"/>
                  </a:lnTo>
                  <a:lnTo>
                    <a:pt x="1826" y="1136"/>
                  </a:lnTo>
                  <a:lnTo>
                    <a:pt x="1826" y="1141"/>
                  </a:lnTo>
                  <a:lnTo>
                    <a:pt x="1827" y="1145"/>
                  </a:lnTo>
                  <a:lnTo>
                    <a:pt x="1831" y="1147"/>
                  </a:lnTo>
                  <a:lnTo>
                    <a:pt x="1837" y="1147"/>
                  </a:lnTo>
                  <a:lnTo>
                    <a:pt x="1840" y="1148"/>
                  </a:lnTo>
                  <a:lnTo>
                    <a:pt x="1844" y="1149"/>
                  </a:lnTo>
                  <a:lnTo>
                    <a:pt x="1845" y="1153"/>
                  </a:lnTo>
                  <a:lnTo>
                    <a:pt x="1846" y="1157"/>
                  </a:lnTo>
                  <a:lnTo>
                    <a:pt x="1848" y="1160"/>
                  </a:lnTo>
                  <a:lnTo>
                    <a:pt x="1846" y="1164"/>
                  </a:lnTo>
                  <a:lnTo>
                    <a:pt x="1845" y="1167"/>
                  </a:lnTo>
                  <a:lnTo>
                    <a:pt x="1843" y="1171"/>
                  </a:lnTo>
                  <a:lnTo>
                    <a:pt x="1839" y="1174"/>
                  </a:lnTo>
                  <a:lnTo>
                    <a:pt x="1838" y="1177"/>
                  </a:lnTo>
                  <a:lnTo>
                    <a:pt x="1838" y="1179"/>
                  </a:lnTo>
                  <a:lnTo>
                    <a:pt x="1840" y="1181"/>
                  </a:lnTo>
                  <a:lnTo>
                    <a:pt x="1849" y="1187"/>
                  </a:lnTo>
                  <a:lnTo>
                    <a:pt x="1858" y="1191"/>
                  </a:lnTo>
                  <a:lnTo>
                    <a:pt x="1863" y="1192"/>
                  </a:lnTo>
                  <a:lnTo>
                    <a:pt x="1868" y="1192"/>
                  </a:lnTo>
                  <a:lnTo>
                    <a:pt x="1872" y="1191"/>
                  </a:lnTo>
                  <a:lnTo>
                    <a:pt x="1877" y="1190"/>
                  </a:lnTo>
                  <a:lnTo>
                    <a:pt x="1887" y="1186"/>
                  </a:lnTo>
                  <a:lnTo>
                    <a:pt x="1896" y="1181"/>
                  </a:lnTo>
                  <a:lnTo>
                    <a:pt x="1907" y="1177"/>
                  </a:lnTo>
                  <a:lnTo>
                    <a:pt x="1916" y="1172"/>
                  </a:lnTo>
                  <a:lnTo>
                    <a:pt x="1920" y="1171"/>
                  </a:lnTo>
                  <a:lnTo>
                    <a:pt x="1924" y="1170"/>
                  </a:lnTo>
                  <a:lnTo>
                    <a:pt x="1926" y="1170"/>
                  </a:lnTo>
                  <a:lnTo>
                    <a:pt x="1928" y="1171"/>
                  </a:lnTo>
                  <a:lnTo>
                    <a:pt x="1930" y="1173"/>
                  </a:lnTo>
                  <a:lnTo>
                    <a:pt x="1931" y="1176"/>
                  </a:lnTo>
                  <a:lnTo>
                    <a:pt x="1931" y="1179"/>
                  </a:lnTo>
                  <a:lnTo>
                    <a:pt x="1931" y="1184"/>
                  </a:lnTo>
                  <a:lnTo>
                    <a:pt x="1930" y="1195"/>
                  </a:lnTo>
                  <a:lnTo>
                    <a:pt x="1930" y="1206"/>
                  </a:lnTo>
                  <a:lnTo>
                    <a:pt x="1930" y="1218"/>
                  </a:lnTo>
                  <a:lnTo>
                    <a:pt x="1928" y="1228"/>
                  </a:lnTo>
                  <a:lnTo>
                    <a:pt x="1925" y="1237"/>
                  </a:lnTo>
                  <a:lnTo>
                    <a:pt x="1919" y="1249"/>
                  </a:lnTo>
                  <a:lnTo>
                    <a:pt x="1911" y="1262"/>
                  </a:lnTo>
                  <a:lnTo>
                    <a:pt x="1906" y="1274"/>
                  </a:lnTo>
                  <a:lnTo>
                    <a:pt x="1905" y="1281"/>
                  </a:lnTo>
                  <a:lnTo>
                    <a:pt x="1906" y="1287"/>
                  </a:lnTo>
                  <a:lnTo>
                    <a:pt x="1908" y="1292"/>
                  </a:lnTo>
                  <a:lnTo>
                    <a:pt x="1911" y="1298"/>
                  </a:lnTo>
                  <a:lnTo>
                    <a:pt x="1920" y="1309"/>
                  </a:lnTo>
                  <a:lnTo>
                    <a:pt x="1928" y="1318"/>
                  </a:lnTo>
                  <a:lnTo>
                    <a:pt x="1940" y="1329"/>
                  </a:lnTo>
                  <a:lnTo>
                    <a:pt x="1955" y="1343"/>
                  </a:lnTo>
                  <a:lnTo>
                    <a:pt x="1960" y="1349"/>
                  </a:lnTo>
                  <a:lnTo>
                    <a:pt x="1966" y="1356"/>
                  </a:lnTo>
                  <a:lnTo>
                    <a:pt x="1969" y="1361"/>
                  </a:lnTo>
                  <a:lnTo>
                    <a:pt x="1970" y="1365"/>
                  </a:lnTo>
                  <a:lnTo>
                    <a:pt x="1965" y="1370"/>
                  </a:lnTo>
                  <a:lnTo>
                    <a:pt x="1959" y="1381"/>
                  </a:lnTo>
                  <a:lnTo>
                    <a:pt x="1951" y="1394"/>
                  </a:lnTo>
                  <a:lnTo>
                    <a:pt x="1940" y="1411"/>
                  </a:lnTo>
                  <a:lnTo>
                    <a:pt x="1937" y="1419"/>
                  </a:lnTo>
                  <a:lnTo>
                    <a:pt x="1933" y="1430"/>
                  </a:lnTo>
                  <a:lnTo>
                    <a:pt x="1932" y="1439"/>
                  </a:lnTo>
                  <a:lnTo>
                    <a:pt x="1932" y="1449"/>
                  </a:lnTo>
                  <a:lnTo>
                    <a:pt x="1932" y="1458"/>
                  </a:lnTo>
                  <a:lnTo>
                    <a:pt x="1934" y="1468"/>
                  </a:lnTo>
                  <a:lnTo>
                    <a:pt x="1935" y="1475"/>
                  </a:lnTo>
                  <a:lnTo>
                    <a:pt x="1938" y="1482"/>
                  </a:lnTo>
                  <a:lnTo>
                    <a:pt x="1941" y="1488"/>
                  </a:lnTo>
                  <a:lnTo>
                    <a:pt x="1946" y="1493"/>
                  </a:lnTo>
                  <a:lnTo>
                    <a:pt x="1952" y="1496"/>
                  </a:lnTo>
                  <a:lnTo>
                    <a:pt x="1959" y="1500"/>
                  </a:lnTo>
                  <a:lnTo>
                    <a:pt x="1976" y="1505"/>
                  </a:lnTo>
                  <a:lnTo>
                    <a:pt x="1995" y="1507"/>
                  </a:lnTo>
                  <a:lnTo>
                    <a:pt x="2004" y="1508"/>
                  </a:lnTo>
                  <a:lnTo>
                    <a:pt x="2012" y="1511"/>
                  </a:lnTo>
                  <a:lnTo>
                    <a:pt x="2019" y="1514"/>
                  </a:lnTo>
                  <a:lnTo>
                    <a:pt x="2025" y="1518"/>
                  </a:lnTo>
                  <a:lnTo>
                    <a:pt x="2029" y="1521"/>
                  </a:lnTo>
                  <a:lnTo>
                    <a:pt x="2033" y="1525"/>
                  </a:lnTo>
                  <a:lnTo>
                    <a:pt x="2037" y="1530"/>
                  </a:lnTo>
                  <a:lnTo>
                    <a:pt x="2038" y="1534"/>
                  </a:lnTo>
                  <a:lnTo>
                    <a:pt x="2039" y="1546"/>
                  </a:lnTo>
                  <a:lnTo>
                    <a:pt x="2038" y="1562"/>
                  </a:lnTo>
                  <a:lnTo>
                    <a:pt x="2037" y="1570"/>
                  </a:lnTo>
                  <a:lnTo>
                    <a:pt x="2035" y="1577"/>
                  </a:lnTo>
                  <a:lnTo>
                    <a:pt x="2032" y="1583"/>
                  </a:lnTo>
                  <a:lnTo>
                    <a:pt x="2029" y="1589"/>
                  </a:lnTo>
                  <a:lnTo>
                    <a:pt x="2025" y="1594"/>
                  </a:lnTo>
                  <a:lnTo>
                    <a:pt x="2022" y="1597"/>
                  </a:lnTo>
                  <a:lnTo>
                    <a:pt x="2021" y="1602"/>
                  </a:lnTo>
                  <a:lnTo>
                    <a:pt x="2020" y="1607"/>
                  </a:lnTo>
                  <a:lnTo>
                    <a:pt x="2019" y="1616"/>
                  </a:lnTo>
                  <a:lnTo>
                    <a:pt x="2021" y="1626"/>
                  </a:lnTo>
                  <a:lnTo>
                    <a:pt x="2022" y="1631"/>
                  </a:lnTo>
                  <a:lnTo>
                    <a:pt x="2022" y="1636"/>
                  </a:lnTo>
                  <a:lnTo>
                    <a:pt x="2021" y="1640"/>
                  </a:lnTo>
                  <a:lnTo>
                    <a:pt x="2020" y="1645"/>
                  </a:lnTo>
                  <a:lnTo>
                    <a:pt x="2014" y="1653"/>
                  </a:lnTo>
                  <a:lnTo>
                    <a:pt x="2004" y="1663"/>
                  </a:lnTo>
                  <a:lnTo>
                    <a:pt x="2000" y="1669"/>
                  </a:lnTo>
                  <a:lnTo>
                    <a:pt x="1997" y="1674"/>
                  </a:lnTo>
                  <a:lnTo>
                    <a:pt x="1996" y="1679"/>
                  </a:lnTo>
                  <a:lnTo>
                    <a:pt x="1996" y="1684"/>
                  </a:lnTo>
                  <a:lnTo>
                    <a:pt x="1998" y="1688"/>
                  </a:lnTo>
                  <a:lnTo>
                    <a:pt x="2002" y="1691"/>
                  </a:lnTo>
                  <a:lnTo>
                    <a:pt x="2007" y="1694"/>
                  </a:lnTo>
                  <a:lnTo>
                    <a:pt x="2014" y="1694"/>
                  </a:lnTo>
                  <a:lnTo>
                    <a:pt x="2027" y="1691"/>
                  </a:lnTo>
                  <a:lnTo>
                    <a:pt x="2039" y="1687"/>
                  </a:lnTo>
                  <a:lnTo>
                    <a:pt x="2051" y="1682"/>
                  </a:lnTo>
                  <a:lnTo>
                    <a:pt x="2065" y="1677"/>
                  </a:lnTo>
                  <a:lnTo>
                    <a:pt x="2072" y="1676"/>
                  </a:lnTo>
                  <a:lnTo>
                    <a:pt x="2078" y="1676"/>
                  </a:lnTo>
                  <a:lnTo>
                    <a:pt x="2083" y="1677"/>
                  </a:lnTo>
                  <a:lnTo>
                    <a:pt x="2088" y="1678"/>
                  </a:lnTo>
                  <a:lnTo>
                    <a:pt x="2090" y="1682"/>
                  </a:lnTo>
                  <a:lnTo>
                    <a:pt x="2092" y="1685"/>
                  </a:lnTo>
                  <a:lnTo>
                    <a:pt x="2092" y="1690"/>
                  </a:lnTo>
                  <a:lnTo>
                    <a:pt x="2091" y="1696"/>
                  </a:lnTo>
                  <a:lnTo>
                    <a:pt x="2088" y="1702"/>
                  </a:lnTo>
                  <a:lnTo>
                    <a:pt x="2082" y="1707"/>
                  </a:lnTo>
                  <a:lnTo>
                    <a:pt x="2073" y="1713"/>
                  </a:lnTo>
                  <a:lnTo>
                    <a:pt x="2064" y="1719"/>
                  </a:lnTo>
                  <a:lnTo>
                    <a:pt x="2045" y="1731"/>
                  </a:lnTo>
                  <a:lnTo>
                    <a:pt x="2029" y="1741"/>
                  </a:lnTo>
                  <a:lnTo>
                    <a:pt x="2026" y="1747"/>
                  </a:lnTo>
                  <a:lnTo>
                    <a:pt x="2022" y="1754"/>
                  </a:lnTo>
                  <a:lnTo>
                    <a:pt x="2019" y="1763"/>
                  </a:lnTo>
                  <a:lnTo>
                    <a:pt x="2018" y="1771"/>
                  </a:lnTo>
                  <a:lnTo>
                    <a:pt x="2014" y="1792"/>
                  </a:lnTo>
                  <a:lnTo>
                    <a:pt x="2012" y="1815"/>
                  </a:lnTo>
                  <a:lnTo>
                    <a:pt x="2009" y="1827"/>
                  </a:lnTo>
                  <a:lnTo>
                    <a:pt x="2006" y="1836"/>
                  </a:lnTo>
                  <a:lnTo>
                    <a:pt x="2000" y="1845"/>
                  </a:lnTo>
                  <a:lnTo>
                    <a:pt x="1995" y="1853"/>
                  </a:lnTo>
                  <a:lnTo>
                    <a:pt x="1989" y="1861"/>
                  </a:lnTo>
                  <a:lnTo>
                    <a:pt x="1985" y="1870"/>
                  </a:lnTo>
                  <a:lnTo>
                    <a:pt x="1983" y="1873"/>
                  </a:lnTo>
                  <a:lnTo>
                    <a:pt x="1982" y="1878"/>
                  </a:lnTo>
                  <a:lnTo>
                    <a:pt x="1982" y="1883"/>
                  </a:lnTo>
                  <a:lnTo>
                    <a:pt x="1982" y="1889"/>
                  </a:lnTo>
                  <a:lnTo>
                    <a:pt x="1983" y="1898"/>
                  </a:lnTo>
                  <a:lnTo>
                    <a:pt x="1987" y="1907"/>
                  </a:lnTo>
                  <a:lnTo>
                    <a:pt x="1989" y="1912"/>
                  </a:lnTo>
                  <a:lnTo>
                    <a:pt x="1994" y="1918"/>
                  </a:lnTo>
                  <a:lnTo>
                    <a:pt x="1997" y="1923"/>
                  </a:lnTo>
                  <a:lnTo>
                    <a:pt x="2001" y="1928"/>
                  </a:lnTo>
                  <a:lnTo>
                    <a:pt x="2004" y="1934"/>
                  </a:lnTo>
                  <a:lnTo>
                    <a:pt x="2007" y="1940"/>
                  </a:lnTo>
                  <a:lnTo>
                    <a:pt x="2008" y="1955"/>
                  </a:lnTo>
                  <a:lnTo>
                    <a:pt x="2008" y="1968"/>
                  </a:lnTo>
                  <a:lnTo>
                    <a:pt x="2006" y="1980"/>
                  </a:lnTo>
                  <a:lnTo>
                    <a:pt x="2003" y="1990"/>
                  </a:lnTo>
                  <a:lnTo>
                    <a:pt x="2002" y="1996"/>
                  </a:lnTo>
                  <a:lnTo>
                    <a:pt x="2002" y="1999"/>
                  </a:lnTo>
                  <a:lnTo>
                    <a:pt x="2000" y="2002"/>
                  </a:lnTo>
                  <a:lnTo>
                    <a:pt x="1994" y="2005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9" name="PA_江苏">
              <a:extLst>
                <a:ext uri="{FF2B5EF4-FFF2-40B4-BE49-F238E27FC236}">
                  <a16:creationId xmlns="" xmlns:a16="http://schemas.microsoft.com/office/drawing/2014/main" id="{6B8BEBA4-F197-4632-A9EC-2094064065C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6081713" y="3709988"/>
              <a:ext cx="552450" cy="485775"/>
            </a:xfrm>
            <a:custGeom>
              <a:avLst/>
              <a:gdLst>
                <a:gd name="T0" fmla="*/ 1699 w 2079"/>
                <a:gd name="T1" fmla="*/ 1399 h 1843"/>
                <a:gd name="T2" fmla="*/ 1653 w 2079"/>
                <a:gd name="T3" fmla="*/ 1318 h 1843"/>
                <a:gd name="T4" fmla="*/ 1534 w 2079"/>
                <a:gd name="T5" fmla="*/ 1336 h 1843"/>
                <a:gd name="T6" fmla="*/ 1579 w 2079"/>
                <a:gd name="T7" fmla="*/ 1274 h 1843"/>
                <a:gd name="T8" fmla="*/ 1695 w 2079"/>
                <a:gd name="T9" fmla="*/ 1372 h 1843"/>
                <a:gd name="T10" fmla="*/ 1837 w 2079"/>
                <a:gd name="T11" fmla="*/ 1343 h 1843"/>
                <a:gd name="T12" fmla="*/ 2066 w 2079"/>
                <a:gd name="T13" fmla="*/ 1401 h 1843"/>
                <a:gd name="T14" fmla="*/ 2026 w 2079"/>
                <a:gd name="T15" fmla="*/ 1268 h 1843"/>
                <a:gd name="T16" fmla="*/ 1882 w 2079"/>
                <a:gd name="T17" fmla="*/ 1198 h 1843"/>
                <a:gd name="T18" fmla="*/ 1830 w 2079"/>
                <a:gd name="T19" fmla="*/ 1091 h 1843"/>
                <a:gd name="T20" fmla="*/ 1665 w 2079"/>
                <a:gd name="T21" fmla="*/ 975 h 1843"/>
                <a:gd name="T22" fmla="*/ 1666 w 2079"/>
                <a:gd name="T23" fmla="*/ 898 h 1843"/>
                <a:gd name="T24" fmla="*/ 1588 w 2079"/>
                <a:gd name="T25" fmla="*/ 769 h 1843"/>
                <a:gd name="T26" fmla="*/ 1502 w 2079"/>
                <a:gd name="T27" fmla="*/ 581 h 1843"/>
                <a:gd name="T28" fmla="*/ 1443 w 2079"/>
                <a:gd name="T29" fmla="*/ 452 h 1843"/>
                <a:gd name="T30" fmla="*/ 1291 w 2079"/>
                <a:gd name="T31" fmla="*/ 273 h 1843"/>
                <a:gd name="T32" fmla="*/ 1201 w 2079"/>
                <a:gd name="T33" fmla="*/ 247 h 1843"/>
                <a:gd name="T34" fmla="*/ 1119 w 2079"/>
                <a:gd name="T35" fmla="*/ 259 h 1843"/>
                <a:gd name="T36" fmla="*/ 1070 w 2079"/>
                <a:gd name="T37" fmla="*/ 147 h 1843"/>
                <a:gd name="T38" fmla="*/ 987 w 2079"/>
                <a:gd name="T39" fmla="*/ 53 h 1843"/>
                <a:gd name="T40" fmla="*/ 897 w 2079"/>
                <a:gd name="T41" fmla="*/ 34 h 1843"/>
                <a:gd name="T42" fmla="*/ 834 w 2079"/>
                <a:gd name="T43" fmla="*/ 187 h 1843"/>
                <a:gd name="T44" fmla="*/ 728 w 2079"/>
                <a:gd name="T45" fmla="*/ 260 h 1843"/>
                <a:gd name="T46" fmla="*/ 653 w 2079"/>
                <a:gd name="T47" fmla="*/ 344 h 1843"/>
                <a:gd name="T48" fmla="*/ 567 w 2079"/>
                <a:gd name="T49" fmla="*/ 230 h 1843"/>
                <a:gd name="T50" fmla="*/ 478 w 2079"/>
                <a:gd name="T51" fmla="*/ 298 h 1843"/>
                <a:gd name="T52" fmla="*/ 331 w 2079"/>
                <a:gd name="T53" fmla="*/ 286 h 1843"/>
                <a:gd name="T54" fmla="*/ 237 w 2079"/>
                <a:gd name="T55" fmla="*/ 205 h 1843"/>
                <a:gd name="T56" fmla="*/ 68 w 2079"/>
                <a:gd name="T57" fmla="*/ 14 h 1843"/>
                <a:gd name="T58" fmla="*/ 94 w 2079"/>
                <a:gd name="T59" fmla="*/ 146 h 1843"/>
                <a:gd name="T60" fmla="*/ 1 w 2079"/>
                <a:gd name="T61" fmla="*/ 283 h 1843"/>
                <a:gd name="T62" fmla="*/ 152 w 2079"/>
                <a:gd name="T63" fmla="*/ 365 h 1843"/>
                <a:gd name="T64" fmla="*/ 240 w 2079"/>
                <a:gd name="T65" fmla="*/ 449 h 1843"/>
                <a:gd name="T66" fmla="*/ 371 w 2079"/>
                <a:gd name="T67" fmla="*/ 513 h 1843"/>
                <a:gd name="T68" fmla="*/ 439 w 2079"/>
                <a:gd name="T69" fmla="*/ 540 h 1843"/>
                <a:gd name="T70" fmla="*/ 509 w 2079"/>
                <a:gd name="T71" fmla="*/ 582 h 1843"/>
                <a:gd name="T72" fmla="*/ 636 w 2079"/>
                <a:gd name="T73" fmla="*/ 631 h 1843"/>
                <a:gd name="T74" fmla="*/ 660 w 2079"/>
                <a:gd name="T75" fmla="*/ 739 h 1843"/>
                <a:gd name="T76" fmla="*/ 608 w 2079"/>
                <a:gd name="T77" fmla="*/ 835 h 1843"/>
                <a:gd name="T78" fmla="*/ 672 w 2079"/>
                <a:gd name="T79" fmla="*/ 868 h 1843"/>
                <a:gd name="T80" fmla="*/ 730 w 2079"/>
                <a:gd name="T81" fmla="*/ 952 h 1843"/>
                <a:gd name="T82" fmla="*/ 790 w 2079"/>
                <a:gd name="T83" fmla="*/ 1061 h 1843"/>
                <a:gd name="T84" fmla="*/ 914 w 2079"/>
                <a:gd name="T85" fmla="*/ 1006 h 1843"/>
                <a:gd name="T86" fmla="*/ 1002 w 2079"/>
                <a:gd name="T87" fmla="*/ 962 h 1843"/>
                <a:gd name="T88" fmla="*/ 1081 w 2079"/>
                <a:gd name="T89" fmla="*/ 1109 h 1843"/>
                <a:gd name="T90" fmla="*/ 963 w 2079"/>
                <a:gd name="T91" fmla="*/ 1107 h 1843"/>
                <a:gd name="T92" fmla="*/ 874 w 2079"/>
                <a:gd name="T93" fmla="*/ 1163 h 1843"/>
                <a:gd name="T94" fmla="*/ 891 w 2079"/>
                <a:gd name="T95" fmla="*/ 1280 h 1843"/>
                <a:gd name="T96" fmla="*/ 804 w 2079"/>
                <a:gd name="T97" fmla="*/ 1362 h 1843"/>
                <a:gd name="T98" fmla="*/ 861 w 2079"/>
                <a:gd name="T99" fmla="*/ 1470 h 1843"/>
                <a:gd name="T100" fmla="*/ 923 w 2079"/>
                <a:gd name="T101" fmla="*/ 1534 h 1843"/>
                <a:gd name="T102" fmla="*/ 977 w 2079"/>
                <a:gd name="T103" fmla="*/ 1528 h 1843"/>
                <a:gd name="T104" fmla="*/ 987 w 2079"/>
                <a:gd name="T105" fmla="*/ 1638 h 1843"/>
                <a:gd name="T106" fmla="*/ 1011 w 2079"/>
                <a:gd name="T107" fmla="*/ 1698 h 1843"/>
                <a:gd name="T108" fmla="*/ 1177 w 2079"/>
                <a:gd name="T109" fmla="*/ 1665 h 1843"/>
                <a:gd name="T110" fmla="*/ 1271 w 2079"/>
                <a:gd name="T111" fmla="*/ 1716 h 1843"/>
                <a:gd name="T112" fmla="*/ 1402 w 2079"/>
                <a:gd name="T113" fmla="*/ 1699 h 1843"/>
                <a:gd name="T114" fmla="*/ 1543 w 2079"/>
                <a:gd name="T115" fmla="*/ 1784 h 1843"/>
                <a:gd name="T116" fmla="*/ 1643 w 2079"/>
                <a:gd name="T117" fmla="*/ 1821 h 1843"/>
                <a:gd name="T118" fmla="*/ 1722 w 2079"/>
                <a:gd name="T119" fmla="*/ 1730 h 1843"/>
                <a:gd name="T120" fmla="*/ 1819 w 2079"/>
                <a:gd name="T121" fmla="*/ 1555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9" h="1843">
                  <a:moveTo>
                    <a:pt x="1868" y="1488"/>
                  </a:moveTo>
                  <a:lnTo>
                    <a:pt x="1867" y="1478"/>
                  </a:lnTo>
                  <a:lnTo>
                    <a:pt x="1864" y="1470"/>
                  </a:lnTo>
                  <a:lnTo>
                    <a:pt x="1861" y="1466"/>
                  </a:lnTo>
                  <a:lnTo>
                    <a:pt x="1857" y="1460"/>
                  </a:lnTo>
                  <a:lnTo>
                    <a:pt x="1850" y="1456"/>
                  </a:lnTo>
                  <a:lnTo>
                    <a:pt x="1842" y="1449"/>
                  </a:lnTo>
                  <a:lnTo>
                    <a:pt x="1823" y="1435"/>
                  </a:lnTo>
                  <a:lnTo>
                    <a:pt x="1802" y="1424"/>
                  </a:lnTo>
                  <a:lnTo>
                    <a:pt x="1785" y="1413"/>
                  </a:lnTo>
                  <a:lnTo>
                    <a:pt x="1772" y="1406"/>
                  </a:lnTo>
                  <a:lnTo>
                    <a:pt x="1760" y="1402"/>
                  </a:lnTo>
                  <a:lnTo>
                    <a:pt x="1749" y="1400"/>
                  </a:lnTo>
                  <a:lnTo>
                    <a:pt x="1743" y="1399"/>
                  </a:lnTo>
                  <a:lnTo>
                    <a:pt x="1737" y="1399"/>
                  </a:lnTo>
                  <a:lnTo>
                    <a:pt x="1731" y="1399"/>
                  </a:lnTo>
                  <a:lnTo>
                    <a:pt x="1725" y="1400"/>
                  </a:lnTo>
                  <a:lnTo>
                    <a:pt x="1714" y="1402"/>
                  </a:lnTo>
                  <a:lnTo>
                    <a:pt x="1706" y="1401"/>
                  </a:lnTo>
                  <a:lnTo>
                    <a:pt x="1699" y="1399"/>
                  </a:lnTo>
                  <a:lnTo>
                    <a:pt x="1693" y="1394"/>
                  </a:lnTo>
                  <a:lnTo>
                    <a:pt x="1686" y="1389"/>
                  </a:lnTo>
                  <a:lnTo>
                    <a:pt x="1679" y="1386"/>
                  </a:lnTo>
                  <a:lnTo>
                    <a:pt x="1672" y="1382"/>
                  </a:lnTo>
                  <a:lnTo>
                    <a:pt x="1666" y="1380"/>
                  </a:lnTo>
                  <a:lnTo>
                    <a:pt x="1663" y="1378"/>
                  </a:lnTo>
                  <a:lnTo>
                    <a:pt x="1662" y="1377"/>
                  </a:lnTo>
                  <a:lnTo>
                    <a:pt x="1662" y="1376"/>
                  </a:lnTo>
                  <a:lnTo>
                    <a:pt x="1662" y="1375"/>
                  </a:lnTo>
                  <a:lnTo>
                    <a:pt x="1666" y="1372"/>
                  </a:lnTo>
                  <a:lnTo>
                    <a:pt x="1673" y="1371"/>
                  </a:lnTo>
                  <a:lnTo>
                    <a:pt x="1676" y="1370"/>
                  </a:lnTo>
                  <a:lnTo>
                    <a:pt x="1680" y="1369"/>
                  </a:lnTo>
                  <a:lnTo>
                    <a:pt x="1681" y="1367"/>
                  </a:lnTo>
                  <a:lnTo>
                    <a:pt x="1681" y="1364"/>
                  </a:lnTo>
                  <a:lnTo>
                    <a:pt x="1680" y="1357"/>
                  </a:lnTo>
                  <a:lnTo>
                    <a:pt x="1675" y="1347"/>
                  </a:lnTo>
                  <a:lnTo>
                    <a:pt x="1667" y="1336"/>
                  </a:lnTo>
                  <a:lnTo>
                    <a:pt x="1657" y="1323"/>
                  </a:lnTo>
                  <a:lnTo>
                    <a:pt x="1653" y="1318"/>
                  </a:lnTo>
                  <a:lnTo>
                    <a:pt x="1647" y="1312"/>
                  </a:lnTo>
                  <a:lnTo>
                    <a:pt x="1642" y="1308"/>
                  </a:lnTo>
                  <a:lnTo>
                    <a:pt x="1636" y="1305"/>
                  </a:lnTo>
                  <a:lnTo>
                    <a:pt x="1630" y="1304"/>
                  </a:lnTo>
                  <a:lnTo>
                    <a:pt x="1622" y="1304"/>
                  </a:lnTo>
                  <a:lnTo>
                    <a:pt x="1612" y="1304"/>
                  </a:lnTo>
                  <a:lnTo>
                    <a:pt x="1602" y="1305"/>
                  </a:lnTo>
                  <a:lnTo>
                    <a:pt x="1580" y="1307"/>
                  </a:lnTo>
                  <a:lnTo>
                    <a:pt x="1566" y="1308"/>
                  </a:lnTo>
                  <a:lnTo>
                    <a:pt x="1556" y="1308"/>
                  </a:lnTo>
                  <a:lnTo>
                    <a:pt x="1549" y="1308"/>
                  </a:lnTo>
                  <a:lnTo>
                    <a:pt x="1547" y="1309"/>
                  </a:lnTo>
                  <a:lnTo>
                    <a:pt x="1544" y="1311"/>
                  </a:lnTo>
                  <a:lnTo>
                    <a:pt x="1543" y="1313"/>
                  </a:lnTo>
                  <a:lnTo>
                    <a:pt x="1543" y="1317"/>
                  </a:lnTo>
                  <a:lnTo>
                    <a:pt x="1543" y="1324"/>
                  </a:lnTo>
                  <a:lnTo>
                    <a:pt x="1541" y="1328"/>
                  </a:lnTo>
                  <a:lnTo>
                    <a:pt x="1540" y="1331"/>
                  </a:lnTo>
                  <a:lnTo>
                    <a:pt x="1537" y="1333"/>
                  </a:lnTo>
                  <a:lnTo>
                    <a:pt x="1534" y="1336"/>
                  </a:lnTo>
                  <a:lnTo>
                    <a:pt x="1530" y="1337"/>
                  </a:lnTo>
                  <a:lnTo>
                    <a:pt x="1523" y="1339"/>
                  </a:lnTo>
                  <a:lnTo>
                    <a:pt x="1514" y="1343"/>
                  </a:lnTo>
                  <a:lnTo>
                    <a:pt x="1509" y="1344"/>
                  </a:lnTo>
                  <a:lnTo>
                    <a:pt x="1504" y="1344"/>
                  </a:lnTo>
                  <a:lnTo>
                    <a:pt x="1498" y="1344"/>
                  </a:lnTo>
                  <a:lnTo>
                    <a:pt x="1493" y="1343"/>
                  </a:lnTo>
                  <a:lnTo>
                    <a:pt x="1493" y="1340"/>
                  </a:lnTo>
                  <a:lnTo>
                    <a:pt x="1493" y="1338"/>
                  </a:lnTo>
                  <a:lnTo>
                    <a:pt x="1495" y="1334"/>
                  </a:lnTo>
                  <a:lnTo>
                    <a:pt x="1497" y="1332"/>
                  </a:lnTo>
                  <a:lnTo>
                    <a:pt x="1502" y="1326"/>
                  </a:lnTo>
                  <a:lnTo>
                    <a:pt x="1508" y="1320"/>
                  </a:lnTo>
                  <a:lnTo>
                    <a:pt x="1519" y="1307"/>
                  </a:lnTo>
                  <a:lnTo>
                    <a:pt x="1533" y="1295"/>
                  </a:lnTo>
                  <a:lnTo>
                    <a:pt x="1547" y="1283"/>
                  </a:lnTo>
                  <a:lnTo>
                    <a:pt x="1559" y="1276"/>
                  </a:lnTo>
                  <a:lnTo>
                    <a:pt x="1565" y="1275"/>
                  </a:lnTo>
                  <a:lnTo>
                    <a:pt x="1572" y="1274"/>
                  </a:lnTo>
                  <a:lnTo>
                    <a:pt x="1579" y="1274"/>
                  </a:lnTo>
                  <a:lnTo>
                    <a:pt x="1588" y="1274"/>
                  </a:lnTo>
                  <a:lnTo>
                    <a:pt x="1598" y="1275"/>
                  </a:lnTo>
                  <a:lnTo>
                    <a:pt x="1606" y="1276"/>
                  </a:lnTo>
                  <a:lnTo>
                    <a:pt x="1616" y="1279"/>
                  </a:lnTo>
                  <a:lnTo>
                    <a:pt x="1624" y="1282"/>
                  </a:lnTo>
                  <a:lnTo>
                    <a:pt x="1640" y="1287"/>
                  </a:lnTo>
                  <a:lnTo>
                    <a:pt x="1656" y="1293"/>
                  </a:lnTo>
                  <a:lnTo>
                    <a:pt x="1670" y="1299"/>
                  </a:lnTo>
                  <a:lnTo>
                    <a:pt x="1682" y="1305"/>
                  </a:lnTo>
                  <a:lnTo>
                    <a:pt x="1691" y="1313"/>
                  </a:lnTo>
                  <a:lnTo>
                    <a:pt x="1698" y="1324"/>
                  </a:lnTo>
                  <a:lnTo>
                    <a:pt x="1701" y="1328"/>
                  </a:lnTo>
                  <a:lnTo>
                    <a:pt x="1704" y="1334"/>
                  </a:lnTo>
                  <a:lnTo>
                    <a:pt x="1704" y="1339"/>
                  </a:lnTo>
                  <a:lnTo>
                    <a:pt x="1704" y="1344"/>
                  </a:lnTo>
                  <a:lnTo>
                    <a:pt x="1700" y="1353"/>
                  </a:lnTo>
                  <a:lnTo>
                    <a:pt x="1695" y="1363"/>
                  </a:lnTo>
                  <a:lnTo>
                    <a:pt x="1694" y="1367"/>
                  </a:lnTo>
                  <a:lnTo>
                    <a:pt x="1694" y="1370"/>
                  </a:lnTo>
                  <a:lnTo>
                    <a:pt x="1695" y="1372"/>
                  </a:lnTo>
                  <a:lnTo>
                    <a:pt x="1699" y="1374"/>
                  </a:lnTo>
                  <a:lnTo>
                    <a:pt x="1713" y="1372"/>
                  </a:lnTo>
                  <a:lnTo>
                    <a:pt x="1732" y="1368"/>
                  </a:lnTo>
                  <a:lnTo>
                    <a:pt x="1743" y="1367"/>
                  </a:lnTo>
                  <a:lnTo>
                    <a:pt x="1752" y="1365"/>
                  </a:lnTo>
                  <a:lnTo>
                    <a:pt x="1756" y="1365"/>
                  </a:lnTo>
                  <a:lnTo>
                    <a:pt x="1761" y="1365"/>
                  </a:lnTo>
                  <a:lnTo>
                    <a:pt x="1764" y="1367"/>
                  </a:lnTo>
                  <a:lnTo>
                    <a:pt x="1767" y="1369"/>
                  </a:lnTo>
                  <a:lnTo>
                    <a:pt x="1775" y="1375"/>
                  </a:lnTo>
                  <a:lnTo>
                    <a:pt x="1782" y="1378"/>
                  </a:lnTo>
                  <a:lnTo>
                    <a:pt x="1785" y="1380"/>
                  </a:lnTo>
                  <a:lnTo>
                    <a:pt x="1787" y="1378"/>
                  </a:lnTo>
                  <a:lnTo>
                    <a:pt x="1789" y="1377"/>
                  </a:lnTo>
                  <a:lnTo>
                    <a:pt x="1793" y="1374"/>
                  </a:lnTo>
                  <a:lnTo>
                    <a:pt x="1800" y="1367"/>
                  </a:lnTo>
                  <a:lnTo>
                    <a:pt x="1808" y="1358"/>
                  </a:lnTo>
                  <a:lnTo>
                    <a:pt x="1818" y="1351"/>
                  </a:lnTo>
                  <a:lnTo>
                    <a:pt x="1830" y="1345"/>
                  </a:lnTo>
                  <a:lnTo>
                    <a:pt x="1837" y="1343"/>
                  </a:lnTo>
                  <a:lnTo>
                    <a:pt x="1846" y="1342"/>
                  </a:lnTo>
                  <a:lnTo>
                    <a:pt x="1856" y="1340"/>
                  </a:lnTo>
                  <a:lnTo>
                    <a:pt x="1865" y="1340"/>
                  </a:lnTo>
                  <a:lnTo>
                    <a:pt x="1876" y="1340"/>
                  </a:lnTo>
                  <a:lnTo>
                    <a:pt x="1886" y="1342"/>
                  </a:lnTo>
                  <a:lnTo>
                    <a:pt x="1895" y="1343"/>
                  </a:lnTo>
                  <a:lnTo>
                    <a:pt x="1902" y="1345"/>
                  </a:lnTo>
                  <a:lnTo>
                    <a:pt x="1914" y="1350"/>
                  </a:lnTo>
                  <a:lnTo>
                    <a:pt x="1922" y="1355"/>
                  </a:lnTo>
                  <a:lnTo>
                    <a:pt x="1932" y="1359"/>
                  </a:lnTo>
                  <a:lnTo>
                    <a:pt x="1944" y="1363"/>
                  </a:lnTo>
                  <a:lnTo>
                    <a:pt x="1959" y="1368"/>
                  </a:lnTo>
                  <a:lnTo>
                    <a:pt x="1976" y="1374"/>
                  </a:lnTo>
                  <a:lnTo>
                    <a:pt x="1993" y="1381"/>
                  </a:lnTo>
                  <a:lnTo>
                    <a:pt x="2008" y="1388"/>
                  </a:lnTo>
                  <a:lnTo>
                    <a:pt x="2025" y="1394"/>
                  </a:lnTo>
                  <a:lnTo>
                    <a:pt x="2043" y="1399"/>
                  </a:lnTo>
                  <a:lnTo>
                    <a:pt x="2052" y="1401"/>
                  </a:lnTo>
                  <a:lnTo>
                    <a:pt x="2059" y="1401"/>
                  </a:lnTo>
                  <a:lnTo>
                    <a:pt x="2066" y="1401"/>
                  </a:lnTo>
                  <a:lnTo>
                    <a:pt x="2072" y="1400"/>
                  </a:lnTo>
                  <a:lnTo>
                    <a:pt x="2076" y="1397"/>
                  </a:lnTo>
                  <a:lnTo>
                    <a:pt x="2078" y="1394"/>
                  </a:lnTo>
                  <a:lnTo>
                    <a:pt x="2079" y="1390"/>
                  </a:lnTo>
                  <a:lnTo>
                    <a:pt x="2079" y="1386"/>
                  </a:lnTo>
                  <a:lnTo>
                    <a:pt x="2078" y="1376"/>
                  </a:lnTo>
                  <a:lnTo>
                    <a:pt x="2076" y="1367"/>
                  </a:lnTo>
                  <a:lnTo>
                    <a:pt x="2072" y="1355"/>
                  </a:lnTo>
                  <a:lnTo>
                    <a:pt x="2069" y="1339"/>
                  </a:lnTo>
                  <a:lnTo>
                    <a:pt x="2068" y="1332"/>
                  </a:lnTo>
                  <a:lnTo>
                    <a:pt x="2065" y="1325"/>
                  </a:lnTo>
                  <a:lnTo>
                    <a:pt x="2062" y="1319"/>
                  </a:lnTo>
                  <a:lnTo>
                    <a:pt x="2058" y="1315"/>
                  </a:lnTo>
                  <a:lnTo>
                    <a:pt x="2054" y="1312"/>
                  </a:lnTo>
                  <a:lnTo>
                    <a:pt x="2052" y="1307"/>
                  </a:lnTo>
                  <a:lnTo>
                    <a:pt x="2050" y="1302"/>
                  </a:lnTo>
                  <a:lnTo>
                    <a:pt x="2047" y="1296"/>
                  </a:lnTo>
                  <a:lnTo>
                    <a:pt x="2043" y="1287"/>
                  </a:lnTo>
                  <a:lnTo>
                    <a:pt x="2037" y="1277"/>
                  </a:lnTo>
                  <a:lnTo>
                    <a:pt x="2026" y="1268"/>
                  </a:lnTo>
                  <a:lnTo>
                    <a:pt x="2010" y="1258"/>
                  </a:lnTo>
                  <a:lnTo>
                    <a:pt x="1995" y="1249"/>
                  </a:lnTo>
                  <a:lnTo>
                    <a:pt x="1980" y="1241"/>
                  </a:lnTo>
                  <a:lnTo>
                    <a:pt x="1968" y="1235"/>
                  </a:lnTo>
                  <a:lnTo>
                    <a:pt x="1955" y="1230"/>
                  </a:lnTo>
                  <a:lnTo>
                    <a:pt x="1947" y="1229"/>
                  </a:lnTo>
                  <a:lnTo>
                    <a:pt x="1940" y="1227"/>
                  </a:lnTo>
                  <a:lnTo>
                    <a:pt x="1932" y="1226"/>
                  </a:lnTo>
                  <a:lnTo>
                    <a:pt x="1924" y="1226"/>
                  </a:lnTo>
                  <a:lnTo>
                    <a:pt x="1909" y="1227"/>
                  </a:lnTo>
                  <a:lnTo>
                    <a:pt x="1900" y="1227"/>
                  </a:lnTo>
                  <a:lnTo>
                    <a:pt x="1898" y="1226"/>
                  </a:lnTo>
                  <a:lnTo>
                    <a:pt x="1895" y="1225"/>
                  </a:lnTo>
                  <a:lnTo>
                    <a:pt x="1894" y="1223"/>
                  </a:lnTo>
                  <a:lnTo>
                    <a:pt x="1893" y="1218"/>
                  </a:lnTo>
                  <a:lnTo>
                    <a:pt x="1892" y="1210"/>
                  </a:lnTo>
                  <a:lnTo>
                    <a:pt x="1890" y="1202"/>
                  </a:lnTo>
                  <a:lnTo>
                    <a:pt x="1888" y="1200"/>
                  </a:lnTo>
                  <a:lnTo>
                    <a:pt x="1886" y="1199"/>
                  </a:lnTo>
                  <a:lnTo>
                    <a:pt x="1882" y="1198"/>
                  </a:lnTo>
                  <a:lnTo>
                    <a:pt x="1878" y="1199"/>
                  </a:lnTo>
                  <a:lnTo>
                    <a:pt x="1874" y="1200"/>
                  </a:lnTo>
                  <a:lnTo>
                    <a:pt x="1869" y="1200"/>
                  </a:lnTo>
                  <a:lnTo>
                    <a:pt x="1865" y="1199"/>
                  </a:lnTo>
                  <a:lnTo>
                    <a:pt x="1863" y="1198"/>
                  </a:lnTo>
                  <a:lnTo>
                    <a:pt x="1861" y="1195"/>
                  </a:lnTo>
                  <a:lnTo>
                    <a:pt x="1859" y="1192"/>
                  </a:lnTo>
                  <a:lnTo>
                    <a:pt x="1859" y="1187"/>
                  </a:lnTo>
                  <a:lnTo>
                    <a:pt x="1861" y="1182"/>
                  </a:lnTo>
                  <a:lnTo>
                    <a:pt x="1862" y="1172"/>
                  </a:lnTo>
                  <a:lnTo>
                    <a:pt x="1861" y="1161"/>
                  </a:lnTo>
                  <a:lnTo>
                    <a:pt x="1859" y="1148"/>
                  </a:lnTo>
                  <a:lnTo>
                    <a:pt x="1859" y="1135"/>
                  </a:lnTo>
                  <a:lnTo>
                    <a:pt x="1859" y="1123"/>
                  </a:lnTo>
                  <a:lnTo>
                    <a:pt x="1859" y="1113"/>
                  </a:lnTo>
                  <a:lnTo>
                    <a:pt x="1858" y="1110"/>
                  </a:lnTo>
                  <a:lnTo>
                    <a:pt x="1856" y="1105"/>
                  </a:lnTo>
                  <a:lnTo>
                    <a:pt x="1852" y="1101"/>
                  </a:lnTo>
                  <a:lnTo>
                    <a:pt x="1846" y="1098"/>
                  </a:lnTo>
                  <a:lnTo>
                    <a:pt x="1830" y="1091"/>
                  </a:lnTo>
                  <a:lnTo>
                    <a:pt x="1806" y="1084"/>
                  </a:lnTo>
                  <a:lnTo>
                    <a:pt x="1785" y="1078"/>
                  </a:lnTo>
                  <a:lnTo>
                    <a:pt x="1769" y="1074"/>
                  </a:lnTo>
                  <a:lnTo>
                    <a:pt x="1757" y="1072"/>
                  </a:lnTo>
                  <a:lnTo>
                    <a:pt x="1741" y="1068"/>
                  </a:lnTo>
                  <a:lnTo>
                    <a:pt x="1732" y="1066"/>
                  </a:lnTo>
                  <a:lnTo>
                    <a:pt x="1725" y="1063"/>
                  </a:lnTo>
                  <a:lnTo>
                    <a:pt x="1718" y="1061"/>
                  </a:lnTo>
                  <a:lnTo>
                    <a:pt x="1713" y="1057"/>
                  </a:lnTo>
                  <a:lnTo>
                    <a:pt x="1700" y="1050"/>
                  </a:lnTo>
                  <a:lnTo>
                    <a:pt x="1687" y="1043"/>
                  </a:lnTo>
                  <a:lnTo>
                    <a:pt x="1675" y="1037"/>
                  </a:lnTo>
                  <a:lnTo>
                    <a:pt x="1666" y="1030"/>
                  </a:lnTo>
                  <a:lnTo>
                    <a:pt x="1662" y="1025"/>
                  </a:lnTo>
                  <a:lnTo>
                    <a:pt x="1662" y="1021"/>
                  </a:lnTo>
                  <a:lnTo>
                    <a:pt x="1662" y="1015"/>
                  </a:lnTo>
                  <a:lnTo>
                    <a:pt x="1663" y="1009"/>
                  </a:lnTo>
                  <a:lnTo>
                    <a:pt x="1666" y="996"/>
                  </a:lnTo>
                  <a:lnTo>
                    <a:pt x="1667" y="984"/>
                  </a:lnTo>
                  <a:lnTo>
                    <a:pt x="1665" y="975"/>
                  </a:lnTo>
                  <a:lnTo>
                    <a:pt x="1663" y="972"/>
                  </a:lnTo>
                  <a:lnTo>
                    <a:pt x="1661" y="971"/>
                  </a:lnTo>
                  <a:lnTo>
                    <a:pt x="1656" y="970"/>
                  </a:lnTo>
                  <a:lnTo>
                    <a:pt x="1655" y="968"/>
                  </a:lnTo>
                  <a:lnTo>
                    <a:pt x="1653" y="966"/>
                  </a:lnTo>
                  <a:lnTo>
                    <a:pt x="1651" y="961"/>
                  </a:lnTo>
                  <a:lnTo>
                    <a:pt x="1650" y="956"/>
                  </a:lnTo>
                  <a:lnTo>
                    <a:pt x="1650" y="952"/>
                  </a:lnTo>
                  <a:lnTo>
                    <a:pt x="1651" y="947"/>
                  </a:lnTo>
                  <a:lnTo>
                    <a:pt x="1653" y="943"/>
                  </a:lnTo>
                  <a:lnTo>
                    <a:pt x="1655" y="941"/>
                  </a:lnTo>
                  <a:lnTo>
                    <a:pt x="1661" y="937"/>
                  </a:lnTo>
                  <a:lnTo>
                    <a:pt x="1667" y="934"/>
                  </a:lnTo>
                  <a:lnTo>
                    <a:pt x="1669" y="931"/>
                  </a:lnTo>
                  <a:lnTo>
                    <a:pt x="1672" y="928"/>
                  </a:lnTo>
                  <a:lnTo>
                    <a:pt x="1673" y="924"/>
                  </a:lnTo>
                  <a:lnTo>
                    <a:pt x="1673" y="920"/>
                  </a:lnTo>
                  <a:lnTo>
                    <a:pt x="1670" y="912"/>
                  </a:lnTo>
                  <a:lnTo>
                    <a:pt x="1669" y="904"/>
                  </a:lnTo>
                  <a:lnTo>
                    <a:pt x="1666" y="898"/>
                  </a:lnTo>
                  <a:lnTo>
                    <a:pt x="1660" y="891"/>
                  </a:lnTo>
                  <a:lnTo>
                    <a:pt x="1656" y="886"/>
                  </a:lnTo>
                  <a:lnTo>
                    <a:pt x="1655" y="882"/>
                  </a:lnTo>
                  <a:lnTo>
                    <a:pt x="1654" y="876"/>
                  </a:lnTo>
                  <a:lnTo>
                    <a:pt x="1653" y="870"/>
                  </a:lnTo>
                  <a:lnTo>
                    <a:pt x="1653" y="858"/>
                  </a:lnTo>
                  <a:lnTo>
                    <a:pt x="1653" y="848"/>
                  </a:lnTo>
                  <a:lnTo>
                    <a:pt x="1650" y="845"/>
                  </a:lnTo>
                  <a:lnTo>
                    <a:pt x="1646" y="841"/>
                  </a:lnTo>
                  <a:lnTo>
                    <a:pt x="1637" y="836"/>
                  </a:lnTo>
                  <a:lnTo>
                    <a:pt x="1629" y="830"/>
                  </a:lnTo>
                  <a:lnTo>
                    <a:pt x="1611" y="822"/>
                  </a:lnTo>
                  <a:lnTo>
                    <a:pt x="1602" y="817"/>
                  </a:lnTo>
                  <a:lnTo>
                    <a:pt x="1598" y="815"/>
                  </a:lnTo>
                  <a:lnTo>
                    <a:pt x="1596" y="811"/>
                  </a:lnTo>
                  <a:lnTo>
                    <a:pt x="1593" y="808"/>
                  </a:lnTo>
                  <a:lnTo>
                    <a:pt x="1591" y="804"/>
                  </a:lnTo>
                  <a:lnTo>
                    <a:pt x="1590" y="795"/>
                  </a:lnTo>
                  <a:lnTo>
                    <a:pt x="1588" y="786"/>
                  </a:lnTo>
                  <a:lnTo>
                    <a:pt x="1588" y="769"/>
                  </a:lnTo>
                  <a:lnTo>
                    <a:pt x="1587" y="758"/>
                  </a:lnTo>
                  <a:lnTo>
                    <a:pt x="1584" y="752"/>
                  </a:lnTo>
                  <a:lnTo>
                    <a:pt x="1581" y="750"/>
                  </a:lnTo>
                  <a:lnTo>
                    <a:pt x="1577" y="748"/>
                  </a:lnTo>
                  <a:lnTo>
                    <a:pt x="1571" y="748"/>
                  </a:lnTo>
                  <a:lnTo>
                    <a:pt x="1567" y="748"/>
                  </a:lnTo>
                  <a:lnTo>
                    <a:pt x="1563" y="747"/>
                  </a:lnTo>
                  <a:lnTo>
                    <a:pt x="1561" y="746"/>
                  </a:lnTo>
                  <a:lnTo>
                    <a:pt x="1559" y="744"/>
                  </a:lnTo>
                  <a:lnTo>
                    <a:pt x="1556" y="740"/>
                  </a:lnTo>
                  <a:lnTo>
                    <a:pt x="1554" y="735"/>
                  </a:lnTo>
                  <a:lnTo>
                    <a:pt x="1553" y="731"/>
                  </a:lnTo>
                  <a:lnTo>
                    <a:pt x="1552" y="723"/>
                  </a:lnTo>
                  <a:lnTo>
                    <a:pt x="1548" y="706"/>
                  </a:lnTo>
                  <a:lnTo>
                    <a:pt x="1542" y="684"/>
                  </a:lnTo>
                  <a:lnTo>
                    <a:pt x="1536" y="664"/>
                  </a:lnTo>
                  <a:lnTo>
                    <a:pt x="1531" y="646"/>
                  </a:lnTo>
                  <a:lnTo>
                    <a:pt x="1525" y="632"/>
                  </a:lnTo>
                  <a:lnTo>
                    <a:pt x="1514" y="606"/>
                  </a:lnTo>
                  <a:lnTo>
                    <a:pt x="1502" y="581"/>
                  </a:lnTo>
                  <a:lnTo>
                    <a:pt x="1493" y="565"/>
                  </a:lnTo>
                  <a:lnTo>
                    <a:pt x="1489" y="556"/>
                  </a:lnTo>
                  <a:lnTo>
                    <a:pt x="1485" y="545"/>
                  </a:lnTo>
                  <a:lnTo>
                    <a:pt x="1484" y="540"/>
                  </a:lnTo>
                  <a:lnTo>
                    <a:pt x="1481" y="537"/>
                  </a:lnTo>
                  <a:lnTo>
                    <a:pt x="1479" y="533"/>
                  </a:lnTo>
                  <a:lnTo>
                    <a:pt x="1476" y="533"/>
                  </a:lnTo>
                  <a:lnTo>
                    <a:pt x="1472" y="532"/>
                  </a:lnTo>
                  <a:lnTo>
                    <a:pt x="1471" y="531"/>
                  </a:lnTo>
                  <a:lnTo>
                    <a:pt x="1471" y="527"/>
                  </a:lnTo>
                  <a:lnTo>
                    <a:pt x="1473" y="521"/>
                  </a:lnTo>
                  <a:lnTo>
                    <a:pt x="1474" y="519"/>
                  </a:lnTo>
                  <a:lnTo>
                    <a:pt x="1474" y="515"/>
                  </a:lnTo>
                  <a:lnTo>
                    <a:pt x="1474" y="513"/>
                  </a:lnTo>
                  <a:lnTo>
                    <a:pt x="1473" y="510"/>
                  </a:lnTo>
                  <a:lnTo>
                    <a:pt x="1470" y="505"/>
                  </a:lnTo>
                  <a:lnTo>
                    <a:pt x="1466" y="498"/>
                  </a:lnTo>
                  <a:lnTo>
                    <a:pt x="1460" y="487"/>
                  </a:lnTo>
                  <a:lnTo>
                    <a:pt x="1452" y="470"/>
                  </a:lnTo>
                  <a:lnTo>
                    <a:pt x="1443" y="452"/>
                  </a:lnTo>
                  <a:lnTo>
                    <a:pt x="1436" y="438"/>
                  </a:lnTo>
                  <a:lnTo>
                    <a:pt x="1428" y="425"/>
                  </a:lnTo>
                  <a:lnTo>
                    <a:pt x="1418" y="409"/>
                  </a:lnTo>
                  <a:lnTo>
                    <a:pt x="1410" y="391"/>
                  </a:lnTo>
                  <a:lnTo>
                    <a:pt x="1405" y="376"/>
                  </a:lnTo>
                  <a:lnTo>
                    <a:pt x="1402" y="363"/>
                  </a:lnTo>
                  <a:lnTo>
                    <a:pt x="1398" y="348"/>
                  </a:lnTo>
                  <a:lnTo>
                    <a:pt x="1392" y="334"/>
                  </a:lnTo>
                  <a:lnTo>
                    <a:pt x="1386" y="322"/>
                  </a:lnTo>
                  <a:lnTo>
                    <a:pt x="1383" y="316"/>
                  </a:lnTo>
                  <a:lnTo>
                    <a:pt x="1377" y="312"/>
                  </a:lnTo>
                  <a:lnTo>
                    <a:pt x="1371" y="307"/>
                  </a:lnTo>
                  <a:lnTo>
                    <a:pt x="1364" y="303"/>
                  </a:lnTo>
                  <a:lnTo>
                    <a:pt x="1348" y="296"/>
                  </a:lnTo>
                  <a:lnTo>
                    <a:pt x="1335" y="291"/>
                  </a:lnTo>
                  <a:lnTo>
                    <a:pt x="1325" y="288"/>
                  </a:lnTo>
                  <a:lnTo>
                    <a:pt x="1316" y="286"/>
                  </a:lnTo>
                  <a:lnTo>
                    <a:pt x="1309" y="284"/>
                  </a:lnTo>
                  <a:lnTo>
                    <a:pt x="1301" y="279"/>
                  </a:lnTo>
                  <a:lnTo>
                    <a:pt x="1291" y="273"/>
                  </a:lnTo>
                  <a:lnTo>
                    <a:pt x="1282" y="268"/>
                  </a:lnTo>
                  <a:lnTo>
                    <a:pt x="1272" y="265"/>
                  </a:lnTo>
                  <a:lnTo>
                    <a:pt x="1264" y="263"/>
                  </a:lnTo>
                  <a:lnTo>
                    <a:pt x="1254" y="260"/>
                  </a:lnTo>
                  <a:lnTo>
                    <a:pt x="1243" y="256"/>
                  </a:lnTo>
                  <a:lnTo>
                    <a:pt x="1237" y="254"/>
                  </a:lnTo>
                  <a:lnTo>
                    <a:pt x="1231" y="254"/>
                  </a:lnTo>
                  <a:lnTo>
                    <a:pt x="1226" y="253"/>
                  </a:lnTo>
                  <a:lnTo>
                    <a:pt x="1221" y="254"/>
                  </a:lnTo>
                  <a:lnTo>
                    <a:pt x="1213" y="258"/>
                  </a:lnTo>
                  <a:lnTo>
                    <a:pt x="1206" y="259"/>
                  </a:lnTo>
                  <a:lnTo>
                    <a:pt x="1201" y="260"/>
                  </a:lnTo>
                  <a:lnTo>
                    <a:pt x="1196" y="259"/>
                  </a:lnTo>
                  <a:lnTo>
                    <a:pt x="1194" y="258"/>
                  </a:lnTo>
                  <a:lnTo>
                    <a:pt x="1193" y="256"/>
                  </a:lnTo>
                  <a:lnTo>
                    <a:pt x="1193" y="254"/>
                  </a:lnTo>
                  <a:lnTo>
                    <a:pt x="1193" y="253"/>
                  </a:lnTo>
                  <a:lnTo>
                    <a:pt x="1195" y="249"/>
                  </a:lnTo>
                  <a:lnTo>
                    <a:pt x="1200" y="248"/>
                  </a:lnTo>
                  <a:lnTo>
                    <a:pt x="1201" y="247"/>
                  </a:lnTo>
                  <a:lnTo>
                    <a:pt x="1202" y="244"/>
                  </a:lnTo>
                  <a:lnTo>
                    <a:pt x="1202" y="243"/>
                  </a:lnTo>
                  <a:lnTo>
                    <a:pt x="1201" y="241"/>
                  </a:lnTo>
                  <a:lnTo>
                    <a:pt x="1200" y="240"/>
                  </a:lnTo>
                  <a:lnTo>
                    <a:pt x="1196" y="237"/>
                  </a:lnTo>
                  <a:lnTo>
                    <a:pt x="1191" y="236"/>
                  </a:lnTo>
                  <a:lnTo>
                    <a:pt x="1185" y="236"/>
                  </a:lnTo>
                  <a:lnTo>
                    <a:pt x="1174" y="237"/>
                  </a:lnTo>
                  <a:lnTo>
                    <a:pt x="1163" y="241"/>
                  </a:lnTo>
                  <a:lnTo>
                    <a:pt x="1159" y="243"/>
                  </a:lnTo>
                  <a:lnTo>
                    <a:pt x="1155" y="246"/>
                  </a:lnTo>
                  <a:lnTo>
                    <a:pt x="1151" y="249"/>
                  </a:lnTo>
                  <a:lnTo>
                    <a:pt x="1149" y="253"/>
                  </a:lnTo>
                  <a:lnTo>
                    <a:pt x="1143" y="259"/>
                  </a:lnTo>
                  <a:lnTo>
                    <a:pt x="1138" y="263"/>
                  </a:lnTo>
                  <a:lnTo>
                    <a:pt x="1132" y="265"/>
                  </a:lnTo>
                  <a:lnTo>
                    <a:pt x="1126" y="263"/>
                  </a:lnTo>
                  <a:lnTo>
                    <a:pt x="1122" y="263"/>
                  </a:lnTo>
                  <a:lnTo>
                    <a:pt x="1120" y="261"/>
                  </a:lnTo>
                  <a:lnTo>
                    <a:pt x="1119" y="259"/>
                  </a:lnTo>
                  <a:lnTo>
                    <a:pt x="1119" y="258"/>
                  </a:lnTo>
                  <a:lnTo>
                    <a:pt x="1119" y="255"/>
                  </a:lnTo>
                  <a:lnTo>
                    <a:pt x="1120" y="253"/>
                  </a:lnTo>
                  <a:lnTo>
                    <a:pt x="1122" y="250"/>
                  </a:lnTo>
                  <a:lnTo>
                    <a:pt x="1125" y="248"/>
                  </a:lnTo>
                  <a:lnTo>
                    <a:pt x="1133" y="243"/>
                  </a:lnTo>
                  <a:lnTo>
                    <a:pt x="1139" y="237"/>
                  </a:lnTo>
                  <a:lnTo>
                    <a:pt x="1144" y="230"/>
                  </a:lnTo>
                  <a:lnTo>
                    <a:pt x="1147" y="224"/>
                  </a:lnTo>
                  <a:lnTo>
                    <a:pt x="1149" y="222"/>
                  </a:lnTo>
                  <a:lnTo>
                    <a:pt x="1147" y="218"/>
                  </a:lnTo>
                  <a:lnTo>
                    <a:pt x="1146" y="216"/>
                  </a:lnTo>
                  <a:lnTo>
                    <a:pt x="1143" y="214"/>
                  </a:lnTo>
                  <a:lnTo>
                    <a:pt x="1136" y="206"/>
                  </a:lnTo>
                  <a:lnTo>
                    <a:pt x="1125" y="196"/>
                  </a:lnTo>
                  <a:lnTo>
                    <a:pt x="1112" y="181"/>
                  </a:lnTo>
                  <a:lnTo>
                    <a:pt x="1095" y="165"/>
                  </a:lnTo>
                  <a:lnTo>
                    <a:pt x="1087" y="158"/>
                  </a:lnTo>
                  <a:lnTo>
                    <a:pt x="1078" y="152"/>
                  </a:lnTo>
                  <a:lnTo>
                    <a:pt x="1070" y="147"/>
                  </a:lnTo>
                  <a:lnTo>
                    <a:pt x="1062" y="145"/>
                  </a:lnTo>
                  <a:lnTo>
                    <a:pt x="1055" y="145"/>
                  </a:lnTo>
                  <a:lnTo>
                    <a:pt x="1049" y="146"/>
                  </a:lnTo>
                  <a:lnTo>
                    <a:pt x="1042" y="148"/>
                  </a:lnTo>
                  <a:lnTo>
                    <a:pt x="1034" y="149"/>
                  </a:lnTo>
                  <a:lnTo>
                    <a:pt x="1027" y="152"/>
                  </a:lnTo>
                  <a:lnTo>
                    <a:pt x="1021" y="153"/>
                  </a:lnTo>
                  <a:lnTo>
                    <a:pt x="1015" y="153"/>
                  </a:lnTo>
                  <a:lnTo>
                    <a:pt x="1011" y="152"/>
                  </a:lnTo>
                  <a:lnTo>
                    <a:pt x="1002" y="146"/>
                  </a:lnTo>
                  <a:lnTo>
                    <a:pt x="994" y="138"/>
                  </a:lnTo>
                  <a:lnTo>
                    <a:pt x="987" y="129"/>
                  </a:lnTo>
                  <a:lnTo>
                    <a:pt x="982" y="120"/>
                  </a:lnTo>
                  <a:lnTo>
                    <a:pt x="981" y="115"/>
                  </a:lnTo>
                  <a:lnTo>
                    <a:pt x="981" y="108"/>
                  </a:lnTo>
                  <a:lnTo>
                    <a:pt x="982" y="101"/>
                  </a:lnTo>
                  <a:lnTo>
                    <a:pt x="983" y="92"/>
                  </a:lnTo>
                  <a:lnTo>
                    <a:pt x="986" y="77"/>
                  </a:lnTo>
                  <a:lnTo>
                    <a:pt x="987" y="64"/>
                  </a:lnTo>
                  <a:lnTo>
                    <a:pt x="987" y="53"/>
                  </a:lnTo>
                  <a:lnTo>
                    <a:pt x="988" y="40"/>
                  </a:lnTo>
                  <a:lnTo>
                    <a:pt x="989" y="34"/>
                  </a:lnTo>
                  <a:lnTo>
                    <a:pt x="992" y="29"/>
                  </a:lnTo>
                  <a:lnTo>
                    <a:pt x="994" y="25"/>
                  </a:lnTo>
                  <a:lnTo>
                    <a:pt x="999" y="21"/>
                  </a:lnTo>
                  <a:lnTo>
                    <a:pt x="1010" y="15"/>
                  </a:lnTo>
                  <a:lnTo>
                    <a:pt x="1021" y="7"/>
                  </a:lnTo>
                  <a:lnTo>
                    <a:pt x="1007" y="2"/>
                  </a:lnTo>
                  <a:lnTo>
                    <a:pt x="990" y="0"/>
                  </a:lnTo>
                  <a:lnTo>
                    <a:pt x="982" y="0"/>
                  </a:lnTo>
                  <a:lnTo>
                    <a:pt x="975" y="0"/>
                  </a:lnTo>
                  <a:lnTo>
                    <a:pt x="969" y="1"/>
                  </a:lnTo>
                  <a:lnTo>
                    <a:pt x="962" y="3"/>
                  </a:lnTo>
                  <a:lnTo>
                    <a:pt x="951" y="9"/>
                  </a:lnTo>
                  <a:lnTo>
                    <a:pt x="942" y="16"/>
                  </a:lnTo>
                  <a:lnTo>
                    <a:pt x="935" y="21"/>
                  </a:lnTo>
                  <a:lnTo>
                    <a:pt x="927" y="25"/>
                  </a:lnTo>
                  <a:lnTo>
                    <a:pt x="920" y="28"/>
                  </a:lnTo>
                  <a:lnTo>
                    <a:pt x="913" y="31"/>
                  </a:lnTo>
                  <a:lnTo>
                    <a:pt x="897" y="34"/>
                  </a:lnTo>
                  <a:lnTo>
                    <a:pt x="879" y="38"/>
                  </a:lnTo>
                  <a:lnTo>
                    <a:pt x="870" y="40"/>
                  </a:lnTo>
                  <a:lnTo>
                    <a:pt x="866" y="42"/>
                  </a:lnTo>
                  <a:lnTo>
                    <a:pt x="863" y="47"/>
                  </a:lnTo>
                  <a:lnTo>
                    <a:pt x="861" y="52"/>
                  </a:lnTo>
                  <a:lnTo>
                    <a:pt x="862" y="66"/>
                  </a:lnTo>
                  <a:lnTo>
                    <a:pt x="862" y="83"/>
                  </a:lnTo>
                  <a:lnTo>
                    <a:pt x="861" y="92"/>
                  </a:lnTo>
                  <a:lnTo>
                    <a:pt x="859" y="101"/>
                  </a:lnTo>
                  <a:lnTo>
                    <a:pt x="855" y="108"/>
                  </a:lnTo>
                  <a:lnTo>
                    <a:pt x="851" y="115"/>
                  </a:lnTo>
                  <a:lnTo>
                    <a:pt x="841" y="127"/>
                  </a:lnTo>
                  <a:lnTo>
                    <a:pt x="830" y="139"/>
                  </a:lnTo>
                  <a:lnTo>
                    <a:pt x="825" y="145"/>
                  </a:lnTo>
                  <a:lnTo>
                    <a:pt x="824" y="149"/>
                  </a:lnTo>
                  <a:lnTo>
                    <a:pt x="824" y="155"/>
                  </a:lnTo>
                  <a:lnTo>
                    <a:pt x="825" y="161"/>
                  </a:lnTo>
                  <a:lnTo>
                    <a:pt x="831" y="172"/>
                  </a:lnTo>
                  <a:lnTo>
                    <a:pt x="835" y="183"/>
                  </a:lnTo>
                  <a:lnTo>
                    <a:pt x="834" y="187"/>
                  </a:lnTo>
                  <a:lnTo>
                    <a:pt x="831" y="191"/>
                  </a:lnTo>
                  <a:lnTo>
                    <a:pt x="828" y="193"/>
                  </a:lnTo>
                  <a:lnTo>
                    <a:pt x="823" y="195"/>
                  </a:lnTo>
                  <a:lnTo>
                    <a:pt x="816" y="196"/>
                  </a:lnTo>
                  <a:lnTo>
                    <a:pt x="810" y="196"/>
                  </a:lnTo>
                  <a:lnTo>
                    <a:pt x="803" y="195"/>
                  </a:lnTo>
                  <a:lnTo>
                    <a:pt x="794" y="192"/>
                  </a:lnTo>
                  <a:lnTo>
                    <a:pt x="788" y="191"/>
                  </a:lnTo>
                  <a:lnTo>
                    <a:pt x="781" y="191"/>
                  </a:lnTo>
                  <a:lnTo>
                    <a:pt x="774" y="191"/>
                  </a:lnTo>
                  <a:lnTo>
                    <a:pt x="767" y="192"/>
                  </a:lnTo>
                  <a:lnTo>
                    <a:pt x="761" y="195"/>
                  </a:lnTo>
                  <a:lnTo>
                    <a:pt x="754" y="198"/>
                  </a:lnTo>
                  <a:lnTo>
                    <a:pt x="747" y="203"/>
                  </a:lnTo>
                  <a:lnTo>
                    <a:pt x="740" y="210"/>
                  </a:lnTo>
                  <a:lnTo>
                    <a:pt x="736" y="216"/>
                  </a:lnTo>
                  <a:lnTo>
                    <a:pt x="733" y="223"/>
                  </a:lnTo>
                  <a:lnTo>
                    <a:pt x="730" y="233"/>
                  </a:lnTo>
                  <a:lnTo>
                    <a:pt x="729" y="244"/>
                  </a:lnTo>
                  <a:lnTo>
                    <a:pt x="728" y="260"/>
                  </a:lnTo>
                  <a:lnTo>
                    <a:pt x="728" y="275"/>
                  </a:lnTo>
                  <a:lnTo>
                    <a:pt x="727" y="288"/>
                  </a:lnTo>
                  <a:lnTo>
                    <a:pt x="727" y="299"/>
                  </a:lnTo>
                  <a:lnTo>
                    <a:pt x="727" y="305"/>
                  </a:lnTo>
                  <a:lnTo>
                    <a:pt x="725" y="310"/>
                  </a:lnTo>
                  <a:lnTo>
                    <a:pt x="724" y="315"/>
                  </a:lnTo>
                  <a:lnTo>
                    <a:pt x="722" y="317"/>
                  </a:lnTo>
                  <a:lnTo>
                    <a:pt x="719" y="319"/>
                  </a:lnTo>
                  <a:lnTo>
                    <a:pt x="716" y="321"/>
                  </a:lnTo>
                  <a:lnTo>
                    <a:pt x="711" y="322"/>
                  </a:lnTo>
                  <a:lnTo>
                    <a:pt x="706" y="323"/>
                  </a:lnTo>
                  <a:lnTo>
                    <a:pt x="696" y="324"/>
                  </a:lnTo>
                  <a:lnTo>
                    <a:pt x="687" y="328"/>
                  </a:lnTo>
                  <a:lnTo>
                    <a:pt x="681" y="331"/>
                  </a:lnTo>
                  <a:lnTo>
                    <a:pt x="674" y="338"/>
                  </a:lnTo>
                  <a:lnTo>
                    <a:pt x="670" y="341"/>
                  </a:lnTo>
                  <a:lnTo>
                    <a:pt x="666" y="343"/>
                  </a:lnTo>
                  <a:lnTo>
                    <a:pt x="661" y="344"/>
                  </a:lnTo>
                  <a:lnTo>
                    <a:pt x="656" y="344"/>
                  </a:lnTo>
                  <a:lnTo>
                    <a:pt x="653" y="344"/>
                  </a:lnTo>
                  <a:lnTo>
                    <a:pt x="649" y="342"/>
                  </a:lnTo>
                  <a:lnTo>
                    <a:pt x="646" y="340"/>
                  </a:lnTo>
                  <a:lnTo>
                    <a:pt x="643" y="335"/>
                  </a:lnTo>
                  <a:lnTo>
                    <a:pt x="640" y="325"/>
                  </a:lnTo>
                  <a:lnTo>
                    <a:pt x="637" y="312"/>
                  </a:lnTo>
                  <a:lnTo>
                    <a:pt x="634" y="299"/>
                  </a:lnTo>
                  <a:lnTo>
                    <a:pt x="630" y="287"/>
                  </a:lnTo>
                  <a:lnTo>
                    <a:pt x="624" y="278"/>
                  </a:lnTo>
                  <a:lnTo>
                    <a:pt x="618" y="269"/>
                  </a:lnTo>
                  <a:lnTo>
                    <a:pt x="616" y="266"/>
                  </a:lnTo>
                  <a:lnTo>
                    <a:pt x="612" y="261"/>
                  </a:lnTo>
                  <a:lnTo>
                    <a:pt x="610" y="256"/>
                  </a:lnTo>
                  <a:lnTo>
                    <a:pt x="609" y="250"/>
                  </a:lnTo>
                  <a:lnTo>
                    <a:pt x="607" y="244"/>
                  </a:lnTo>
                  <a:lnTo>
                    <a:pt x="603" y="241"/>
                  </a:lnTo>
                  <a:lnTo>
                    <a:pt x="598" y="236"/>
                  </a:lnTo>
                  <a:lnTo>
                    <a:pt x="591" y="234"/>
                  </a:lnTo>
                  <a:lnTo>
                    <a:pt x="584" y="233"/>
                  </a:lnTo>
                  <a:lnTo>
                    <a:pt x="576" y="231"/>
                  </a:lnTo>
                  <a:lnTo>
                    <a:pt x="567" y="230"/>
                  </a:lnTo>
                  <a:lnTo>
                    <a:pt x="558" y="231"/>
                  </a:lnTo>
                  <a:lnTo>
                    <a:pt x="549" y="233"/>
                  </a:lnTo>
                  <a:lnTo>
                    <a:pt x="542" y="235"/>
                  </a:lnTo>
                  <a:lnTo>
                    <a:pt x="534" y="239"/>
                  </a:lnTo>
                  <a:lnTo>
                    <a:pt x="527" y="242"/>
                  </a:lnTo>
                  <a:lnTo>
                    <a:pt x="521" y="247"/>
                  </a:lnTo>
                  <a:lnTo>
                    <a:pt x="516" y="252"/>
                  </a:lnTo>
                  <a:lnTo>
                    <a:pt x="511" y="258"/>
                  </a:lnTo>
                  <a:lnTo>
                    <a:pt x="509" y="263"/>
                  </a:lnTo>
                  <a:lnTo>
                    <a:pt x="507" y="273"/>
                  </a:lnTo>
                  <a:lnTo>
                    <a:pt x="502" y="287"/>
                  </a:lnTo>
                  <a:lnTo>
                    <a:pt x="500" y="294"/>
                  </a:lnTo>
                  <a:lnTo>
                    <a:pt x="496" y="299"/>
                  </a:lnTo>
                  <a:lnTo>
                    <a:pt x="495" y="300"/>
                  </a:lnTo>
                  <a:lnTo>
                    <a:pt x="494" y="302"/>
                  </a:lnTo>
                  <a:lnTo>
                    <a:pt x="491" y="302"/>
                  </a:lnTo>
                  <a:lnTo>
                    <a:pt x="490" y="300"/>
                  </a:lnTo>
                  <a:lnTo>
                    <a:pt x="486" y="297"/>
                  </a:lnTo>
                  <a:lnTo>
                    <a:pt x="483" y="296"/>
                  </a:lnTo>
                  <a:lnTo>
                    <a:pt x="478" y="298"/>
                  </a:lnTo>
                  <a:lnTo>
                    <a:pt x="471" y="304"/>
                  </a:lnTo>
                  <a:lnTo>
                    <a:pt x="460" y="312"/>
                  </a:lnTo>
                  <a:lnTo>
                    <a:pt x="450" y="321"/>
                  </a:lnTo>
                  <a:lnTo>
                    <a:pt x="444" y="324"/>
                  </a:lnTo>
                  <a:lnTo>
                    <a:pt x="438" y="328"/>
                  </a:lnTo>
                  <a:lnTo>
                    <a:pt x="432" y="330"/>
                  </a:lnTo>
                  <a:lnTo>
                    <a:pt x="427" y="331"/>
                  </a:lnTo>
                  <a:lnTo>
                    <a:pt x="419" y="332"/>
                  </a:lnTo>
                  <a:lnTo>
                    <a:pt x="412" y="332"/>
                  </a:lnTo>
                  <a:lnTo>
                    <a:pt x="403" y="332"/>
                  </a:lnTo>
                  <a:lnTo>
                    <a:pt x="396" y="331"/>
                  </a:lnTo>
                  <a:lnTo>
                    <a:pt x="390" y="328"/>
                  </a:lnTo>
                  <a:lnTo>
                    <a:pt x="383" y="325"/>
                  </a:lnTo>
                  <a:lnTo>
                    <a:pt x="377" y="321"/>
                  </a:lnTo>
                  <a:lnTo>
                    <a:pt x="372" y="316"/>
                  </a:lnTo>
                  <a:lnTo>
                    <a:pt x="365" y="309"/>
                  </a:lnTo>
                  <a:lnTo>
                    <a:pt x="358" y="303"/>
                  </a:lnTo>
                  <a:lnTo>
                    <a:pt x="350" y="297"/>
                  </a:lnTo>
                  <a:lnTo>
                    <a:pt x="341" y="291"/>
                  </a:lnTo>
                  <a:lnTo>
                    <a:pt x="331" y="286"/>
                  </a:lnTo>
                  <a:lnTo>
                    <a:pt x="321" y="283"/>
                  </a:lnTo>
                  <a:lnTo>
                    <a:pt x="309" y="279"/>
                  </a:lnTo>
                  <a:lnTo>
                    <a:pt x="297" y="277"/>
                  </a:lnTo>
                  <a:lnTo>
                    <a:pt x="282" y="275"/>
                  </a:lnTo>
                  <a:lnTo>
                    <a:pt x="265" y="277"/>
                  </a:lnTo>
                  <a:lnTo>
                    <a:pt x="257" y="277"/>
                  </a:lnTo>
                  <a:lnTo>
                    <a:pt x="250" y="275"/>
                  </a:lnTo>
                  <a:lnTo>
                    <a:pt x="243" y="273"/>
                  </a:lnTo>
                  <a:lnTo>
                    <a:pt x="236" y="269"/>
                  </a:lnTo>
                  <a:lnTo>
                    <a:pt x="234" y="267"/>
                  </a:lnTo>
                  <a:lnTo>
                    <a:pt x="233" y="265"/>
                  </a:lnTo>
                  <a:lnTo>
                    <a:pt x="233" y="261"/>
                  </a:lnTo>
                  <a:lnTo>
                    <a:pt x="233" y="258"/>
                  </a:lnTo>
                  <a:lnTo>
                    <a:pt x="236" y="252"/>
                  </a:lnTo>
                  <a:lnTo>
                    <a:pt x="238" y="243"/>
                  </a:lnTo>
                  <a:lnTo>
                    <a:pt x="243" y="236"/>
                  </a:lnTo>
                  <a:lnTo>
                    <a:pt x="245" y="230"/>
                  </a:lnTo>
                  <a:lnTo>
                    <a:pt x="248" y="224"/>
                  </a:lnTo>
                  <a:lnTo>
                    <a:pt x="246" y="220"/>
                  </a:lnTo>
                  <a:lnTo>
                    <a:pt x="237" y="205"/>
                  </a:lnTo>
                  <a:lnTo>
                    <a:pt x="225" y="191"/>
                  </a:lnTo>
                  <a:lnTo>
                    <a:pt x="213" y="178"/>
                  </a:lnTo>
                  <a:lnTo>
                    <a:pt x="204" y="167"/>
                  </a:lnTo>
                  <a:lnTo>
                    <a:pt x="187" y="147"/>
                  </a:lnTo>
                  <a:lnTo>
                    <a:pt x="166" y="123"/>
                  </a:lnTo>
                  <a:lnTo>
                    <a:pt x="154" y="110"/>
                  </a:lnTo>
                  <a:lnTo>
                    <a:pt x="142" y="99"/>
                  </a:lnTo>
                  <a:lnTo>
                    <a:pt x="130" y="89"/>
                  </a:lnTo>
                  <a:lnTo>
                    <a:pt x="119" y="79"/>
                  </a:lnTo>
                  <a:lnTo>
                    <a:pt x="108" y="70"/>
                  </a:lnTo>
                  <a:lnTo>
                    <a:pt x="101" y="60"/>
                  </a:lnTo>
                  <a:lnTo>
                    <a:pt x="94" y="51"/>
                  </a:lnTo>
                  <a:lnTo>
                    <a:pt x="89" y="40"/>
                  </a:lnTo>
                  <a:lnTo>
                    <a:pt x="82" y="21"/>
                  </a:lnTo>
                  <a:lnTo>
                    <a:pt x="78" y="6"/>
                  </a:lnTo>
                  <a:lnTo>
                    <a:pt x="74" y="2"/>
                  </a:lnTo>
                  <a:lnTo>
                    <a:pt x="72" y="1"/>
                  </a:lnTo>
                  <a:lnTo>
                    <a:pt x="70" y="3"/>
                  </a:lnTo>
                  <a:lnTo>
                    <a:pt x="69" y="8"/>
                  </a:lnTo>
                  <a:lnTo>
                    <a:pt x="68" y="14"/>
                  </a:lnTo>
                  <a:lnTo>
                    <a:pt x="68" y="21"/>
                  </a:lnTo>
                  <a:lnTo>
                    <a:pt x="69" y="29"/>
                  </a:lnTo>
                  <a:lnTo>
                    <a:pt x="70" y="36"/>
                  </a:lnTo>
                  <a:lnTo>
                    <a:pt x="74" y="45"/>
                  </a:lnTo>
                  <a:lnTo>
                    <a:pt x="78" y="53"/>
                  </a:lnTo>
                  <a:lnTo>
                    <a:pt x="83" y="63"/>
                  </a:lnTo>
                  <a:lnTo>
                    <a:pt x="89" y="72"/>
                  </a:lnTo>
                  <a:lnTo>
                    <a:pt x="101" y="88"/>
                  </a:lnTo>
                  <a:lnTo>
                    <a:pt x="111" y="99"/>
                  </a:lnTo>
                  <a:lnTo>
                    <a:pt x="119" y="107"/>
                  </a:lnTo>
                  <a:lnTo>
                    <a:pt x="129" y="116"/>
                  </a:lnTo>
                  <a:lnTo>
                    <a:pt x="132" y="120"/>
                  </a:lnTo>
                  <a:lnTo>
                    <a:pt x="133" y="123"/>
                  </a:lnTo>
                  <a:lnTo>
                    <a:pt x="133" y="126"/>
                  </a:lnTo>
                  <a:lnTo>
                    <a:pt x="133" y="127"/>
                  </a:lnTo>
                  <a:lnTo>
                    <a:pt x="132" y="128"/>
                  </a:lnTo>
                  <a:lnTo>
                    <a:pt x="130" y="129"/>
                  </a:lnTo>
                  <a:lnTo>
                    <a:pt x="119" y="135"/>
                  </a:lnTo>
                  <a:lnTo>
                    <a:pt x="107" y="140"/>
                  </a:lnTo>
                  <a:lnTo>
                    <a:pt x="94" y="146"/>
                  </a:lnTo>
                  <a:lnTo>
                    <a:pt x="83" y="151"/>
                  </a:lnTo>
                  <a:lnTo>
                    <a:pt x="67" y="158"/>
                  </a:lnTo>
                  <a:lnTo>
                    <a:pt x="49" y="165"/>
                  </a:lnTo>
                  <a:lnTo>
                    <a:pt x="39" y="170"/>
                  </a:lnTo>
                  <a:lnTo>
                    <a:pt x="32" y="174"/>
                  </a:lnTo>
                  <a:lnTo>
                    <a:pt x="28" y="179"/>
                  </a:lnTo>
                  <a:lnTo>
                    <a:pt x="24" y="185"/>
                  </a:lnTo>
                  <a:lnTo>
                    <a:pt x="22" y="197"/>
                  </a:lnTo>
                  <a:lnTo>
                    <a:pt x="18" y="209"/>
                  </a:lnTo>
                  <a:lnTo>
                    <a:pt x="13" y="220"/>
                  </a:lnTo>
                  <a:lnTo>
                    <a:pt x="6" y="231"/>
                  </a:lnTo>
                  <a:lnTo>
                    <a:pt x="3" y="237"/>
                  </a:lnTo>
                  <a:lnTo>
                    <a:pt x="0" y="246"/>
                  </a:lnTo>
                  <a:lnTo>
                    <a:pt x="0" y="255"/>
                  </a:lnTo>
                  <a:lnTo>
                    <a:pt x="0" y="263"/>
                  </a:lnTo>
                  <a:lnTo>
                    <a:pt x="1" y="271"/>
                  </a:lnTo>
                  <a:lnTo>
                    <a:pt x="1" y="275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1" y="283"/>
                  </a:lnTo>
                  <a:lnTo>
                    <a:pt x="6" y="281"/>
                  </a:lnTo>
                  <a:lnTo>
                    <a:pt x="12" y="280"/>
                  </a:lnTo>
                  <a:lnTo>
                    <a:pt x="17" y="281"/>
                  </a:lnTo>
                  <a:lnTo>
                    <a:pt x="29" y="290"/>
                  </a:lnTo>
                  <a:lnTo>
                    <a:pt x="43" y="303"/>
                  </a:lnTo>
                  <a:lnTo>
                    <a:pt x="56" y="317"/>
                  </a:lnTo>
                  <a:lnTo>
                    <a:pt x="67" y="328"/>
                  </a:lnTo>
                  <a:lnTo>
                    <a:pt x="70" y="331"/>
                  </a:lnTo>
                  <a:lnTo>
                    <a:pt x="74" y="335"/>
                  </a:lnTo>
                  <a:lnTo>
                    <a:pt x="79" y="338"/>
                  </a:lnTo>
                  <a:lnTo>
                    <a:pt x="83" y="341"/>
                  </a:lnTo>
                  <a:lnTo>
                    <a:pt x="94" y="344"/>
                  </a:lnTo>
                  <a:lnTo>
                    <a:pt x="106" y="346"/>
                  </a:lnTo>
                  <a:lnTo>
                    <a:pt x="119" y="346"/>
                  </a:lnTo>
                  <a:lnTo>
                    <a:pt x="130" y="347"/>
                  </a:lnTo>
                  <a:lnTo>
                    <a:pt x="135" y="348"/>
                  </a:lnTo>
                  <a:lnTo>
                    <a:pt x="139" y="349"/>
                  </a:lnTo>
                  <a:lnTo>
                    <a:pt x="143" y="351"/>
                  </a:lnTo>
                  <a:lnTo>
                    <a:pt x="146" y="356"/>
                  </a:lnTo>
                  <a:lnTo>
                    <a:pt x="152" y="365"/>
                  </a:lnTo>
                  <a:lnTo>
                    <a:pt x="160" y="372"/>
                  </a:lnTo>
                  <a:lnTo>
                    <a:pt x="164" y="374"/>
                  </a:lnTo>
                  <a:lnTo>
                    <a:pt x="170" y="376"/>
                  </a:lnTo>
                  <a:lnTo>
                    <a:pt x="176" y="378"/>
                  </a:lnTo>
                  <a:lnTo>
                    <a:pt x="183" y="378"/>
                  </a:lnTo>
                  <a:lnTo>
                    <a:pt x="199" y="376"/>
                  </a:lnTo>
                  <a:lnTo>
                    <a:pt x="209" y="375"/>
                  </a:lnTo>
                  <a:lnTo>
                    <a:pt x="214" y="376"/>
                  </a:lnTo>
                  <a:lnTo>
                    <a:pt x="218" y="378"/>
                  </a:lnTo>
                  <a:lnTo>
                    <a:pt x="220" y="381"/>
                  </a:lnTo>
                  <a:lnTo>
                    <a:pt x="221" y="385"/>
                  </a:lnTo>
                  <a:lnTo>
                    <a:pt x="221" y="395"/>
                  </a:lnTo>
                  <a:lnTo>
                    <a:pt x="221" y="405"/>
                  </a:lnTo>
                  <a:lnTo>
                    <a:pt x="221" y="410"/>
                  </a:lnTo>
                  <a:lnTo>
                    <a:pt x="221" y="414"/>
                  </a:lnTo>
                  <a:lnTo>
                    <a:pt x="223" y="418"/>
                  </a:lnTo>
                  <a:lnTo>
                    <a:pt x="225" y="423"/>
                  </a:lnTo>
                  <a:lnTo>
                    <a:pt x="231" y="431"/>
                  </a:lnTo>
                  <a:lnTo>
                    <a:pt x="236" y="441"/>
                  </a:lnTo>
                  <a:lnTo>
                    <a:pt x="240" y="449"/>
                  </a:lnTo>
                  <a:lnTo>
                    <a:pt x="243" y="458"/>
                  </a:lnTo>
                  <a:lnTo>
                    <a:pt x="244" y="466"/>
                  </a:lnTo>
                  <a:lnTo>
                    <a:pt x="246" y="474"/>
                  </a:lnTo>
                  <a:lnTo>
                    <a:pt x="249" y="477"/>
                  </a:lnTo>
                  <a:lnTo>
                    <a:pt x="252" y="482"/>
                  </a:lnTo>
                  <a:lnTo>
                    <a:pt x="258" y="487"/>
                  </a:lnTo>
                  <a:lnTo>
                    <a:pt x="267" y="492"/>
                  </a:lnTo>
                  <a:lnTo>
                    <a:pt x="275" y="496"/>
                  </a:lnTo>
                  <a:lnTo>
                    <a:pt x="284" y="501"/>
                  </a:lnTo>
                  <a:lnTo>
                    <a:pt x="294" y="505"/>
                  </a:lnTo>
                  <a:lnTo>
                    <a:pt x="303" y="508"/>
                  </a:lnTo>
                  <a:lnTo>
                    <a:pt x="313" y="511"/>
                  </a:lnTo>
                  <a:lnTo>
                    <a:pt x="322" y="512"/>
                  </a:lnTo>
                  <a:lnTo>
                    <a:pt x="331" y="512"/>
                  </a:lnTo>
                  <a:lnTo>
                    <a:pt x="339" y="511"/>
                  </a:lnTo>
                  <a:lnTo>
                    <a:pt x="352" y="507"/>
                  </a:lnTo>
                  <a:lnTo>
                    <a:pt x="363" y="507"/>
                  </a:lnTo>
                  <a:lnTo>
                    <a:pt x="366" y="508"/>
                  </a:lnTo>
                  <a:lnTo>
                    <a:pt x="369" y="510"/>
                  </a:lnTo>
                  <a:lnTo>
                    <a:pt x="371" y="513"/>
                  </a:lnTo>
                  <a:lnTo>
                    <a:pt x="374" y="518"/>
                  </a:lnTo>
                  <a:lnTo>
                    <a:pt x="376" y="521"/>
                  </a:lnTo>
                  <a:lnTo>
                    <a:pt x="378" y="525"/>
                  </a:lnTo>
                  <a:lnTo>
                    <a:pt x="382" y="527"/>
                  </a:lnTo>
                  <a:lnTo>
                    <a:pt x="385" y="529"/>
                  </a:lnTo>
                  <a:lnTo>
                    <a:pt x="390" y="529"/>
                  </a:lnTo>
                  <a:lnTo>
                    <a:pt x="395" y="527"/>
                  </a:lnTo>
                  <a:lnTo>
                    <a:pt x="401" y="526"/>
                  </a:lnTo>
                  <a:lnTo>
                    <a:pt x="406" y="523"/>
                  </a:lnTo>
                  <a:lnTo>
                    <a:pt x="412" y="520"/>
                  </a:lnTo>
                  <a:lnTo>
                    <a:pt x="415" y="518"/>
                  </a:lnTo>
                  <a:lnTo>
                    <a:pt x="420" y="518"/>
                  </a:lnTo>
                  <a:lnTo>
                    <a:pt x="423" y="518"/>
                  </a:lnTo>
                  <a:lnTo>
                    <a:pt x="426" y="519"/>
                  </a:lnTo>
                  <a:lnTo>
                    <a:pt x="428" y="521"/>
                  </a:lnTo>
                  <a:lnTo>
                    <a:pt x="431" y="525"/>
                  </a:lnTo>
                  <a:lnTo>
                    <a:pt x="432" y="530"/>
                  </a:lnTo>
                  <a:lnTo>
                    <a:pt x="434" y="534"/>
                  </a:lnTo>
                  <a:lnTo>
                    <a:pt x="437" y="538"/>
                  </a:lnTo>
                  <a:lnTo>
                    <a:pt x="439" y="540"/>
                  </a:lnTo>
                  <a:lnTo>
                    <a:pt x="442" y="542"/>
                  </a:lnTo>
                  <a:lnTo>
                    <a:pt x="450" y="542"/>
                  </a:lnTo>
                  <a:lnTo>
                    <a:pt x="458" y="539"/>
                  </a:lnTo>
                  <a:lnTo>
                    <a:pt x="462" y="539"/>
                  </a:lnTo>
                  <a:lnTo>
                    <a:pt x="466" y="538"/>
                  </a:lnTo>
                  <a:lnTo>
                    <a:pt x="470" y="538"/>
                  </a:lnTo>
                  <a:lnTo>
                    <a:pt x="472" y="539"/>
                  </a:lnTo>
                  <a:lnTo>
                    <a:pt x="475" y="542"/>
                  </a:lnTo>
                  <a:lnTo>
                    <a:pt x="477" y="544"/>
                  </a:lnTo>
                  <a:lnTo>
                    <a:pt x="478" y="549"/>
                  </a:lnTo>
                  <a:lnTo>
                    <a:pt x="479" y="552"/>
                  </a:lnTo>
                  <a:lnTo>
                    <a:pt x="479" y="562"/>
                  </a:lnTo>
                  <a:lnTo>
                    <a:pt x="482" y="569"/>
                  </a:lnTo>
                  <a:lnTo>
                    <a:pt x="484" y="574"/>
                  </a:lnTo>
                  <a:lnTo>
                    <a:pt x="489" y="580"/>
                  </a:lnTo>
                  <a:lnTo>
                    <a:pt x="492" y="581"/>
                  </a:lnTo>
                  <a:lnTo>
                    <a:pt x="497" y="582"/>
                  </a:lnTo>
                  <a:lnTo>
                    <a:pt x="501" y="582"/>
                  </a:lnTo>
                  <a:lnTo>
                    <a:pt x="505" y="582"/>
                  </a:lnTo>
                  <a:lnTo>
                    <a:pt x="509" y="582"/>
                  </a:lnTo>
                  <a:lnTo>
                    <a:pt x="511" y="583"/>
                  </a:lnTo>
                  <a:lnTo>
                    <a:pt x="514" y="586"/>
                  </a:lnTo>
                  <a:lnTo>
                    <a:pt x="514" y="589"/>
                  </a:lnTo>
                  <a:lnTo>
                    <a:pt x="513" y="599"/>
                  </a:lnTo>
                  <a:lnTo>
                    <a:pt x="511" y="609"/>
                  </a:lnTo>
                  <a:lnTo>
                    <a:pt x="510" y="619"/>
                  </a:lnTo>
                  <a:lnTo>
                    <a:pt x="509" y="630"/>
                  </a:lnTo>
                  <a:lnTo>
                    <a:pt x="510" y="634"/>
                  </a:lnTo>
                  <a:lnTo>
                    <a:pt x="510" y="637"/>
                  </a:lnTo>
                  <a:lnTo>
                    <a:pt x="513" y="639"/>
                  </a:lnTo>
                  <a:lnTo>
                    <a:pt x="516" y="641"/>
                  </a:lnTo>
                  <a:lnTo>
                    <a:pt x="525" y="643"/>
                  </a:lnTo>
                  <a:lnTo>
                    <a:pt x="540" y="643"/>
                  </a:lnTo>
                  <a:lnTo>
                    <a:pt x="558" y="643"/>
                  </a:lnTo>
                  <a:lnTo>
                    <a:pt x="573" y="643"/>
                  </a:lnTo>
                  <a:lnTo>
                    <a:pt x="588" y="640"/>
                  </a:lnTo>
                  <a:lnTo>
                    <a:pt x="605" y="637"/>
                  </a:lnTo>
                  <a:lnTo>
                    <a:pt x="616" y="636"/>
                  </a:lnTo>
                  <a:lnTo>
                    <a:pt x="627" y="633"/>
                  </a:lnTo>
                  <a:lnTo>
                    <a:pt x="636" y="631"/>
                  </a:lnTo>
                  <a:lnTo>
                    <a:pt x="645" y="630"/>
                  </a:lnTo>
                  <a:lnTo>
                    <a:pt x="652" y="630"/>
                  </a:lnTo>
                  <a:lnTo>
                    <a:pt x="656" y="630"/>
                  </a:lnTo>
                  <a:lnTo>
                    <a:pt x="660" y="632"/>
                  </a:lnTo>
                  <a:lnTo>
                    <a:pt x="664" y="636"/>
                  </a:lnTo>
                  <a:lnTo>
                    <a:pt x="665" y="639"/>
                  </a:lnTo>
                  <a:lnTo>
                    <a:pt x="666" y="643"/>
                  </a:lnTo>
                  <a:lnTo>
                    <a:pt x="667" y="649"/>
                  </a:lnTo>
                  <a:lnTo>
                    <a:pt x="667" y="653"/>
                  </a:lnTo>
                  <a:lnTo>
                    <a:pt x="667" y="662"/>
                  </a:lnTo>
                  <a:lnTo>
                    <a:pt x="665" y="670"/>
                  </a:lnTo>
                  <a:lnTo>
                    <a:pt x="662" y="678"/>
                  </a:lnTo>
                  <a:lnTo>
                    <a:pt x="660" y="685"/>
                  </a:lnTo>
                  <a:lnTo>
                    <a:pt x="658" y="693"/>
                  </a:lnTo>
                  <a:lnTo>
                    <a:pt x="659" y="700"/>
                  </a:lnTo>
                  <a:lnTo>
                    <a:pt x="660" y="706"/>
                  </a:lnTo>
                  <a:lnTo>
                    <a:pt x="661" y="713"/>
                  </a:lnTo>
                  <a:lnTo>
                    <a:pt x="664" y="727"/>
                  </a:lnTo>
                  <a:lnTo>
                    <a:pt x="664" y="738"/>
                  </a:lnTo>
                  <a:lnTo>
                    <a:pt x="660" y="739"/>
                  </a:lnTo>
                  <a:lnTo>
                    <a:pt x="653" y="739"/>
                  </a:lnTo>
                  <a:lnTo>
                    <a:pt x="645" y="738"/>
                  </a:lnTo>
                  <a:lnTo>
                    <a:pt x="639" y="737"/>
                  </a:lnTo>
                  <a:lnTo>
                    <a:pt x="631" y="734"/>
                  </a:lnTo>
                  <a:lnTo>
                    <a:pt x="627" y="734"/>
                  </a:lnTo>
                  <a:lnTo>
                    <a:pt x="626" y="738"/>
                  </a:lnTo>
                  <a:lnTo>
                    <a:pt x="624" y="745"/>
                  </a:lnTo>
                  <a:lnTo>
                    <a:pt x="623" y="756"/>
                  </a:lnTo>
                  <a:lnTo>
                    <a:pt x="624" y="767"/>
                  </a:lnTo>
                  <a:lnTo>
                    <a:pt x="626" y="777"/>
                  </a:lnTo>
                  <a:lnTo>
                    <a:pt x="627" y="785"/>
                  </a:lnTo>
                  <a:lnTo>
                    <a:pt x="626" y="789"/>
                  </a:lnTo>
                  <a:lnTo>
                    <a:pt x="624" y="791"/>
                  </a:lnTo>
                  <a:lnTo>
                    <a:pt x="623" y="795"/>
                  </a:lnTo>
                  <a:lnTo>
                    <a:pt x="620" y="798"/>
                  </a:lnTo>
                  <a:lnTo>
                    <a:pt x="615" y="804"/>
                  </a:lnTo>
                  <a:lnTo>
                    <a:pt x="611" y="809"/>
                  </a:lnTo>
                  <a:lnTo>
                    <a:pt x="609" y="816"/>
                  </a:lnTo>
                  <a:lnTo>
                    <a:pt x="609" y="826"/>
                  </a:lnTo>
                  <a:lnTo>
                    <a:pt x="608" y="835"/>
                  </a:lnTo>
                  <a:lnTo>
                    <a:pt x="607" y="844"/>
                  </a:lnTo>
                  <a:lnTo>
                    <a:pt x="605" y="847"/>
                  </a:lnTo>
                  <a:lnTo>
                    <a:pt x="607" y="852"/>
                  </a:lnTo>
                  <a:lnTo>
                    <a:pt x="608" y="855"/>
                  </a:lnTo>
                  <a:lnTo>
                    <a:pt x="609" y="860"/>
                  </a:lnTo>
                  <a:lnTo>
                    <a:pt x="614" y="866"/>
                  </a:lnTo>
                  <a:lnTo>
                    <a:pt x="617" y="871"/>
                  </a:lnTo>
                  <a:lnTo>
                    <a:pt x="620" y="877"/>
                  </a:lnTo>
                  <a:lnTo>
                    <a:pt x="622" y="883"/>
                  </a:lnTo>
                  <a:lnTo>
                    <a:pt x="623" y="888"/>
                  </a:lnTo>
                  <a:lnTo>
                    <a:pt x="626" y="890"/>
                  </a:lnTo>
                  <a:lnTo>
                    <a:pt x="628" y="891"/>
                  </a:lnTo>
                  <a:lnTo>
                    <a:pt x="634" y="891"/>
                  </a:lnTo>
                  <a:lnTo>
                    <a:pt x="640" y="891"/>
                  </a:lnTo>
                  <a:lnTo>
                    <a:pt x="647" y="891"/>
                  </a:lnTo>
                  <a:lnTo>
                    <a:pt x="654" y="889"/>
                  </a:lnTo>
                  <a:lnTo>
                    <a:pt x="661" y="885"/>
                  </a:lnTo>
                  <a:lnTo>
                    <a:pt x="665" y="882"/>
                  </a:lnTo>
                  <a:lnTo>
                    <a:pt x="668" y="876"/>
                  </a:lnTo>
                  <a:lnTo>
                    <a:pt x="672" y="868"/>
                  </a:lnTo>
                  <a:lnTo>
                    <a:pt x="674" y="861"/>
                  </a:lnTo>
                  <a:lnTo>
                    <a:pt x="678" y="853"/>
                  </a:lnTo>
                  <a:lnTo>
                    <a:pt x="680" y="846"/>
                  </a:lnTo>
                  <a:lnTo>
                    <a:pt x="684" y="841"/>
                  </a:lnTo>
                  <a:lnTo>
                    <a:pt x="687" y="839"/>
                  </a:lnTo>
                  <a:lnTo>
                    <a:pt x="692" y="840"/>
                  </a:lnTo>
                  <a:lnTo>
                    <a:pt x="696" y="841"/>
                  </a:lnTo>
                  <a:lnTo>
                    <a:pt x="698" y="844"/>
                  </a:lnTo>
                  <a:lnTo>
                    <a:pt x="700" y="848"/>
                  </a:lnTo>
                  <a:lnTo>
                    <a:pt x="703" y="853"/>
                  </a:lnTo>
                  <a:lnTo>
                    <a:pt x="704" y="858"/>
                  </a:lnTo>
                  <a:lnTo>
                    <a:pt x="705" y="865"/>
                  </a:lnTo>
                  <a:lnTo>
                    <a:pt x="706" y="871"/>
                  </a:lnTo>
                  <a:lnTo>
                    <a:pt x="708" y="892"/>
                  </a:lnTo>
                  <a:lnTo>
                    <a:pt x="711" y="904"/>
                  </a:lnTo>
                  <a:lnTo>
                    <a:pt x="714" y="916"/>
                  </a:lnTo>
                  <a:lnTo>
                    <a:pt x="718" y="929"/>
                  </a:lnTo>
                  <a:lnTo>
                    <a:pt x="721" y="936"/>
                  </a:lnTo>
                  <a:lnTo>
                    <a:pt x="725" y="943"/>
                  </a:lnTo>
                  <a:lnTo>
                    <a:pt x="730" y="952"/>
                  </a:lnTo>
                  <a:lnTo>
                    <a:pt x="736" y="959"/>
                  </a:lnTo>
                  <a:lnTo>
                    <a:pt x="738" y="961"/>
                  </a:lnTo>
                  <a:lnTo>
                    <a:pt x="738" y="964"/>
                  </a:lnTo>
                  <a:lnTo>
                    <a:pt x="737" y="966"/>
                  </a:lnTo>
                  <a:lnTo>
                    <a:pt x="735" y="968"/>
                  </a:lnTo>
                  <a:lnTo>
                    <a:pt x="731" y="971"/>
                  </a:lnTo>
                  <a:lnTo>
                    <a:pt x="729" y="974"/>
                  </a:lnTo>
                  <a:lnTo>
                    <a:pt x="727" y="977"/>
                  </a:lnTo>
                  <a:lnTo>
                    <a:pt x="725" y="980"/>
                  </a:lnTo>
                  <a:lnTo>
                    <a:pt x="725" y="986"/>
                  </a:lnTo>
                  <a:lnTo>
                    <a:pt x="725" y="993"/>
                  </a:lnTo>
                  <a:lnTo>
                    <a:pt x="728" y="1002"/>
                  </a:lnTo>
                  <a:lnTo>
                    <a:pt x="733" y="1010"/>
                  </a:lnTo>
                  <a:lnTo>
                    <a:pt x="740" y="1022"/>
                  </a:lnTo>
                  <a:lnTo>
                    <a:pt x="750" y="1035"/>
                  </a:lnTo>
                  <a:lnTo>
                    <a:pt x="762" y="1046"/>
                  </a:lnTo>
                  <a:lnTo>
                    <a:pt x="771" y="1054"/>
                  </a:lnTo>
                  <a:lnTo>
                    <a:pt x="777" y="1059"/>
                  </a:lnTo>
                  <a:lnTo>
                    <a:pt x="784" y="1061"/>
                  </a:lnTo>
                  <a:lnTo>
                    <a:pt x="790" y="1061"/>
                  </a:lnTo>
                  <a:lnTo>
                    <a:pt x="797" y="1059"/>
                  </a:lnTo>
                  <a:lnTo>
                    <a:pt x="805" y="1056"/>
                  </a:lnTo>
                  <a:lnTo>
                    <a:pt x="816" y="1055"/>
                  </a:lnTo>
                  <a:lnTo>
                    <a:pt x="829" y="1055"/>
                  </a:lnTo>
                  <a:lnTo>
                    <a:pt x="838" y="1056"/>
                  </a:lnTo>
                  <a:lnTo>
                    <a:pt x="850" y="1057"/>
                  </a:lnTo>
                  <a:lnTo>
                    <a:pt x="866" y="1055"/>
                  </a:lnTo>
                  <a:lnTo>
                    <a:pt x="880" y="1054"/>
                  </a:lnTo>
                  <a:lnTo>
                    <a:pt x="891" y="1054"/>
                  </a:lnTo>
                  <a:lnTo>
                    <a:pt x="899" y="1053"/>
                  </a:lnTo>
                  <a:lnTo>
                    <a:pt x="906" y="1052"/>
                  </a:lnTo>
                  <a:lnTo>
                    <a:pt x="908" y="1049"/>
                  </a:lnTo>
                  <a:lnTo>
                    <a:pt x="911" y="1047"/>
                  </a:lnTo>
                  <a:lnTo>
                    <a:pt x="913" y="1043"/>
                  </a:lnTo>
                  <a:lnTo>
                    <a:pt x="913" y="1040"/>
                  </a:lnTo>
                  <a:lnTo>
                    <a:pt x="912" y="1029"/>
                  </a:lnTo>
                  <a:lnTo>
                    <a:pt x="911" y="1018"/>
                  </a:lnTo>
                  <a:lnTo>
                    <a:pt x="911" y="1013"/>
                  </a:lnTo>
                  <a:lnTo>
                    <a:pt x="912" y="1010"/>
                  </a:lnTo>
                  <a:lnTo>
                    <a:pt x="914" y="1006"/>
                  </a:lnTo>
                  <a:lnTo>
                    <a:pt x="919" y="1004"/>
                  </a:lnTo>
                  <a:lnTo>
                    <a:pt x="924" y="1000"/>
                  </a:lnTo>
                  <a:lnTo>
                    <a:pt x="926" y="997"/>
                  </a:lnTo>
                  <a:lnTo>
                    <a:pt x="929" y="992"/>
                  </a:lnTo>
                  <a:lnTo>
                    <a:pt x="929" y="986"/>
                  </a:lnTo>
                  <a:lnTo>
                    <a:pt x="929" y="980"/>
                  </a:lnTo>
                  <a:lnTo>
                    <a:pt x="930" y="973"/>
                  </a:lnTo>
                  <a:lnTo>
                    <a:pt x="931" y="967"/>
                  </a:lnTo>
                  <a:lnTo>
                    <a:pt x="935" y="961"/>
                  </a:lnTo>
                  <a:lnTo>
                    <a:pt x="939" y="956"/>
                  </a:lnTo>
                  <a:lnTo>
                    <a:pt x="945" y="954"/>
                  </a:lnTo>
                  <a:lnTo>
                    <a:pt x="952" y="952"/>
                  </a:lnTo>
                  <a:lnTo>
                    <a:pt x="960" y="950"/>
                  </a:lnTo>
                  <a:lnTo>
                    <a:pt x="974" y="950"/>
                  </a:lnTo>
                  <a:lnTo>
                    <a:pt x="986" y="950"/>
                  </a:lnTo>
                  <a:lnTo>
                    <a:pt x="989" y="950"/>
                  </a:lnTo>
                  <a:lnTo>
                    <a:pt x="993" y="952"/>
                  </a:lnTo>
                  <a:lnTo>
                    <a:pt x="995" y="953"/>
                  </a:lnTo>
                  <a:lnTo>
                    <a:pt x="998" y="955"/>
                  </a:lnTo>
                  <a:lnTo>
                    <a:pt x="1002" y="962"/>
                  </a:lnTo>
                  <a:lnTo>
                    <a:pt x="1007" y="971"/>
                  </a:lnTo>
                  <a:lnTo>
                    <a:pt x="1010" y="975"/>
                  </a:lnTo>
                  <a:lnTo>
                    <a:pt x="1013" y="979"/>
                  </a:lnTo>
                  <a:lnTo>
                    <a:pt x="1017" y="983"/>
                  </a:lnTo>
                  <a:lnTo>
                    <a:pt x="1021" y="986"/>
                  </a:lnTo>
                  <a:lnTo>
                    <a:pt x="1031" y="992"/>
                  </a:lnTo>
                  <a:lnTo>
                    <a:pt x="1040" y="996"/>
                  </a:lnTo>
                  <a:lnTo>
                    <a:pt x="1051" y="1000"/>
                  </a:lnTo>
                  <a:lnTo>
                    <a:pt x="1063" y="1008"/>
                  </a:lnTo>
                  <a:lnTo>
                    <a:pt x="1068" y="1011"/>
                  </a:lnTo>
                  <a:lnTo>
                    <a:pt x="1073" y="1017"/>
                  </a:lnTo>
                  <a:lnTo>
                    <a:pt x="1076" y="1023"/>
                  </a:lnTo>
                  <a:lnTo>
                    <a:pt x="1077" y="1030"/>
                  </a:lnTo>
                  <a:lnTo>
                    <a:pt x="1081" y="1046"/>
                  </a:lnTo>
                  <a:lnTo>
                    <a:pt x="1083" y="1062"/>
                  </a:lnTo>
                  <a:lnTo>
                    <a:pt x="1084" y="1076"/>
                  </a:lnTo>
                  <a:lnTo>
                    <a:pt x="1086" y="1090"/>
                  </a:lnTo>
                  <a:lnTo>
                    <a:pt x="1084" y="1096"/>
                  </a:lnTo>
                  <a:lnTo>
                    <a:pt x="1083" y="1103"/>
                  </a:lnTo>
                  <a:lnTo>
                    <a:pt x="1081" y="1109"/>
                  </a:lnTo>
                  <a:lnTo>
                    <a:pt x="1077" y="1116"/>
                  </a:lnTo>
                  <a:lnTo>
                    <a:pt x="1071" y="1129"/>
                  </a:lnTo>
                  <a:lnTo>
                    <a:pt x="1067" y="1141"/>
                  </a:lnTo>
                  <a:lnTo>
                    <a:pt x="1063" y="1149"/>
                  </a:lnTo>
                  <a:lnTo>
                    <a:pt x="1061" y="1155"/>
                  </a:lnTo>
                  <a:lnTo>
                    <a:pt x="1057" y="1160"/>
                  </a:lnTo>
                  <a:lnTo>
                    <a:pt x="1055" y="1162"/>
                  </a:lnTo>
                  <a:lnTo>
                    <a:pt x="1054" y="1162"/>
                  </a:lnTo>
                  <a:lnTo>
                    <a:pt x="1051" y="1162"/>
                  </a:lnTo>
                  <a:lnTo>
                    <a:pt x="1049" y="1161"/>
                  </a:lnTo>
                  <a:lnTo>
                    <a:pt x="1045" y="1160"/>
                  </a:lnTo>
                  <a:lnTo>
                    <a:pt x="1039" y="1155"/>
                  </a:lnTo>
                  <a:lnTo>
                    <a:pt x="1033" y="1148"/>
                  </a:lnTo>
                  <a:lnTo>
                    <a:pt x="1024" y="1138"/>
                  </a:lnTo>
                  <a:lnTo>
                    <a:pt x="1012" y="1128"/>
                  </a:lnTo>
                  <a:lnTo>
                    <a:pt x="999" y="1119"/>
                  </a:lnTo>
                  <a:lnTo>
                    <a:pt x="987" y="1112"/>
                  </a:lnTo>
                  <a:lnTo>
                    <a:pt x="980" y="1111"/>
                  </a:lnTo>
                  <a:lnTo>
                    <a:pt x="973" y="1109"/>
                  </a:lnTo>
                  <a:lnTo>
                    <a:pt x="963" y="1107"/>
                  </a:lnTo>
                  <a:lnTo>
                    <a:pt x="954" y="1106"/>
                  </a:lnTo>
                  <a:lnTo>
                    <a:pt x="936" y="1106"/>
                  </a:lnTo>
                  <a:lnTo>
                    <a:pt x="922" y="1107"/>
                  </a:lnTo>
                  <a:lnTo>
                    <a:pt x="912" y="1109"/>
                  </a:lnTo>
                  <a:lnTo>
                    <a:pt x="901" y="1111"/>
                  </a:lnTo>
                  <a:lnTo>
                    <a:pt x="891" y="1113"/>
                  </a:lnTo>
                  <a:lnTo>
                    <a:pt x="880" y="1113"/>
                  </a:lnTo>
                  <a:lnTo>
                    <a:pt x="874" y="1113"/>
                  </a:lnTo>
                  <a:lnTo>
                    <a:pt x="869" y="1113"/>
                  </a:lnTo>
                  <a:lnTo>
                    <a:pt x="866" y="1115"/>
                  </a:lnTo>
                  <a:lnTo>
                    <a:pt x="862" y="1116"/>
                  </a:lnTo>
                  <a:lnTo>
                    <a:pt x="861" y="1118"/>
                  </a:lnTo>
                  <a:lnTo>
                    <a:pt x="860" y="1122"/>
                  </a:lnTo>
                  <a:lnTo>
                    <a:pt x="860" y="1125"/>
                  </a:lnTo>
                  <a:lnTo>
                    <a:pt x="861" y="1130"/>
                  </a:lnTo>
                  <a:lnTo>
                    <a:pt x="867" y="1143"/>
                  </a:lnTo>
                  <a:lnTo>
                    <a:pt x="870" y="1154"/>
                  </a:lnTo>
                  <a:lnTo>
                    <a:pt x="872" y="1157"/>
                  </a:lnTo>
                  <a:lnTo>
                    <a:pt x="873" y="1161"/>
                  </a:lnTo>
                  <a:lnTo>
                    <a:pt x="874" y="1163"/>
                  </a:lnTo>
                  <a:lnTo>
                    <a:pt x="876" y="1164"/>
                  </a:lnTo>
                  <a:lnTo>
                    <a:pt x="881" y="1167"/>
                  </a:lnTo>
                  <a:lnTo>
                    <a:pt x="887" y="1168"/>
                  </a:lnTo>
                  <a:lnTo>
                    <a:pt x="891" y="1169"/>
                  </a:lnTo>
                  <a:lnTo>
                    <a:pt x="894" y="1170"/>
                  </a:lnTo>
                  <a:lnTo>
                    <a:pt x="895" y="1174"/>
                  </a:lnTo>
                  <a:lnTo>
                    <a:pt x="898" y="1178"/>
                  </a:lnTo>
                  <a:lnTo>
                    <a:pt x="899" y="1186"/>
                  </a:lnTo>
                  <a:lnTo>
                    <a:pt x="900" y="1198"/>
                  </a:lnTo>
                  <a:lnTo>
                    <a:pt x="900" y="1211"/>
                  </a:lnTo>
                  <a:lnTo>
                    <a:pt x="900" y="1223"/>
                  </a:lnTo>
                  <a:lnTo>
                    <a:pt x="901" y="1235"/>
                  </a:lnTo>
                  <a:lnTo>
                    <a:pt x="903" y="1244"/>
                  </a:lnTo>
                  <a:lnTo>
                    <a:pt x="904" y="1248"/>
                  </a:lnTo>
                  <a:lnTo>
                    <a:pt x="903" y="1252"/>
                  </a:lnTo>
                  <a:lnTo>
                    <a:pt x="903" y="1257"/>
                  </a:lnTo>
                  <a:lnTo>
                    <a:pt x="901" y="1261"/>
                  </a:lnTo>
                  <a:lnTo>
                    <a:pt x="897" y="1269"/>
                  </a:lnTo>
                  <a:lnTo>
                    <a:pt x="893" y="1277"/>
                  </a:lnTo>
                  <a:lnTo>
                    <a:pt x="891" y="1280"/>
                  </a:lnTo>
                  <a:lnTo>
                    <a:pt x="886" y="1281"/>
                  </a:lnTo>
                  <a:lnTo>
                    <a:pt x="881" y="1280"/>
                  </a:lnTo>
                  <a:lnTo>
                    <a:pt x="875" y="1280"/>
                  </a:lnTo>
                  <a:lnTo>
                    <a:pt x="868" y="1279"/>
                  </a:lnTo>
                  <a:lnTo>
                    <a:pt x="861" y="1279"/>
                  </a:lnTo>
                  <a:lnTo>
                    <a:pt x="854" y="1279"/>
                  </a:lnTo>
                  <a:lnTo>
                    <a:pt x="847" y="1281"/>
                  </a:lnTo>
                  <a:lnTo>
                    <a:pt x="845" y="1287"/>
                  </a:lnTo>
                  <a:lnTo>
                    <a:pt x="848" y="1301"/>
                  </a:lnTo>
                  <a:lnTo>
                    <a:pt x="849" y="1314"/>
                  </a:lnTo>
                  <a:lnTo>
                    <a:pt x="849" y="1321"/>
                  </a:lnTo>
                  <a:lnTo>
                    <a:pt x="837" y="1330"/>
                  </a:lnTo>
                  <a:lnTo>
                    <a:pt x="826" y="1338"/>
                  </a:lnTo>
                  <a:lnTo>
                    <a:pt x="816" y="1345"/>
                  </a:lnTo>
                  <a:lnTo>
                    <a:pt x="810" y="1350"/>
                  </a:lnTo>
                  <a:lnTo>
                    <a:pt x="805" y="1352"/>
                  </a:lnTo>
                  <a:lnTo>
                    <a:pt x="803" y="1355"/>
                  </a:lnTo>
                  <a:lnTo>
                    <a:pt x="801" y="1357"/>
                  </a:lnTo>
                  <a:lnTo>
                    <a:pt x="801" y="1358"/>
                  </a:lnTo>
                  <a:lnTo>
                    <a:pt x="804" y="1362"/>
                  </a:lnTo>
                  <a:lnTo>
                    <a:pt x="806" y="1369"/>
                  </a:lnTo>
                  <a:lnTo>
                    <a:pt x="806" y="1377"/>
                  </a:lnTo>
                  <a:lnTo>
                    <a:pt x="806" y="1387"/>
                  </a:lnTo>
                  <a:lnTo>
                    <a:pt x="804" y="1395"/>
                  </a:lnTo>
                  <a:lnTo>
                    <a:pt x="803" y="1403"/>
                  </a:lnTo>
                  <a:lnTo>
                    <a:pt x="803" y="1407"/>
                  </a:lnTo>
                  <a:lnTo>
                    <a:pt x="804" y="1412"/>
                  </a:lnTo>
                  <a:lnTo>
                    <a:pt x="806" y="1415"/>
                  </a:lnTo>
                  <a:lnTo>
                    <a:pt x="810" y="1420"/>
                  </a:lnTo>
                  <a:lnTo>
                    <a:pt x="816" y="1425"/>
                  </a:lnTo>
                  <a:lnTo>
                    <a:pt x="824" y="1429"/>
                  </a:lnTo>
                  <a:lnTo>
                    <a:pt x="834" y="1433"/>
                  </a:lnTo>
                  <a:lnTo>
                    <a:pt x="842" y="1437"/>
                  </a:lnTo>
                  <a:lnTo>
                    <a:pt x="848" y="1439"/>
                  </a:lnTo>
                  <a:lnTo>
                    <a:pt x="851" y="1443"/>
                  </a:lnTo>
                  <a:lnTo>
                    <a:pt x="854" y="1446"/>
                  </a:lnTo>
                  <a:lnTo>
                    <a:pt x="855" y="1451"/>
                  </a:lnTo>
                  <a:lnTo>
                    <a:pt x="856" y="1458"/>
                  </a:lnTo>
                  <a:lnTo>
                    <a:pt x="857" y="1465"/>
                  </a:lnTo>
                  <a:lnTo>
                    <a:pt x="861" y="1470"/>
                  </a:lnTo>
                  <a:lnTo>
                    <a:pt x="864" y="1473"/>
                  </a:lnTo>
                  <a:lnTo>
                    <a:pt x="869" y="1477"/>
                  </a:lnTo>
                  <a:lnTo>
                    <a:pt x="875" y="1479"/>
                  </a:lnTo>
                  <a:lnTo>
                    <a:pt x="882" y="1481"/>
                  </a:lnTo>
                  <a:lnTo>
                    <a:pt x="891" y="1481"/>
                  </a:lnTo>
                  <a:lnTo>
                    <a:pt x="904" y="1481"/>
                  </a:lnTo>
                  <a:lnTo>
                    <a:pt x="913" y="1483"/>
                  </a:lnTo>
                  <a:lnTo>
                    <a:pt x="917" y="1484"/>
                  </a:lnTo>
                  <a:lnTo>
                    <a:pt x="920" y="1487"/>
                  </a:lnTo>
                  <a:lnTo>
                    <a:pt x="922" y="1490"/>
                  </a:lnTo>
                  <a:lnTo>
                    <a:pt x="922" y="1494"/>
                  </a:lnTo>
                  <a:lnTo>
                    <a:pt x="920" y="1502"/>
                  </a:lnTo>
                  <a:lnTo>
                    <a:pt x="917" y="1510"/>
                  </a:lnTo>
                  <a:lnTo>
                    <a:pt x="916" y="1515"/>
                  </a:lnTo>
                  <a:lnTo>
                    <a:pt x="914" y="1519"/>
                  </a:lnTo>
                  <a:lnTo>
                    <a:pt x="914" y="1522"/>
                  </a:lnTo>
                  <a:lnTo>
                    <a:pt x="916" y="1527"/>
                  </a:lnTo>
                  <a:lnTo>
                    <a:pt x="917" y="1531"/>
                  </a:lnTo>
                  <a:lnTo>
                    <a:pt x="919" y="1533"/>
                  </a:lnTo>
                  <a:lnTo>
                    <a:pt x="923" y="1534"/>
                  </a:lnTo>
                  <a:lnTo>
                    <a:pt x="925" y="1534"/>
                  </a:lnTo>
                  <a:lnTo>
                    <a:pt x="929" y="1533"/>
                  </a:lnTo>
                  <a:lnTo>
                    <a:pt x="933" y="1532"/>
                  </a:lnTo>
                  <a:lnTo>
                    <a:pt x="937" y="1529"/>
                  </a:lnTo>
                  <a:lnTo>
                    <a:pt x="941" y="1525"/>
                  </a:lnTo>
                  <a:lnTo>
                    <a:pt x="948" y="1516"/>
                  </a:lnTo>
                  <a:lnTo>
                    <a:pt x="955" y="1509"/>
                  </a:lnTo>
                  <a:lnTo>
                    <a:pt x="957" y="1507"/>
                  </a:lnTo>
                  <a:lnTo>
                    <a:pt x="960" y="1506"/>
                  </a:lnTo>
                  <a:lnTo>
                    <a:pt x="962" y="1507"/>
                  </a:lnTo>
                  <a:lnTo>
                    <a:pt x="963" y="1509"/>
                  </a:lnTo>
                  <a:lnTo>
                    <a:pt x="964" y="1517"/>
                  </a:lnTo>
                  <a:lnTo>
                    <a:pt x="966" y="1525"/>
                  </a:lnTo>
                  <a:lnTo>
                    <a:pt x="967" y="1528"/>
                  </a:lnTo>
                  <a:lnTo>
                    <a:pt x="968" y="1531"/>
                  </a:lnTo>
                  <a:lnTo>
                    <a:pt x="969" y="1533"/>
                  </a:lnTo>
                  <a:lnTo>
                    <a:pt x="971" y="1534"/>
                  </a:lnTo>
                  <a:lnTo>
                    <a:pt x="974" y="1533"/>
                  </a:lnTo>
                  <a:lnTo>
                    <a:pt x="976" y="1532"/>
                  </a:lnTo>
                  <a:lnTo>
                    <a:pt x="977" y="1528"/>
                  </a:lnTo>
                  <a:lnTo>
                    <a:pt x="980" y="1526"/>
                  </a:lnTo>
                  <a:lnTo>
                    <a:pt x="982" y="1522"/>
                  </a:lnTo>
                  <a:lnTo>
                    <a:pt x="985" y="1520"/>
                  </a:lnTo>
                  <a:lnTo>
                    <a:pt x="988" y="1519"/>
                  </a:lnTo>
                  <a:lnTo>
                    <a:pt x="993" y="1519"/>
                  </a:lnTo>
                  <a:lnTo>
                    <a:pt x="994" y="1520"/>
                  </a:lnTo>
                  <a:lnTo>
                    <a:pt x="996" y="1521"/>
                  </a:lnTo>
                  <a:lnTo>
                    <a:pt x="999" y="1523"/>
                  </a:lnTo>
                  <a:lnTo>
                    <a:pt x="1000" y="1526"/>
                  </a:lnTo>
                  <a:lnTo>
                    <a:pt x="1002" y="1533"/>
                  </a:lnTo>
                  <a:lnTo>
                    <a:pt x="1004" y="1541"/>
                  </a:lnTo>
                  <a:lnTo>
                    <a:pt x="1005" y="1558"/>
                  </a:lnTo>
                  <a:lnTo>
                    <a:pt x="1005" y="1570"/>
                  </a:lnTo>
                  <a:lnTo>
                    <a:pt x="1005" y="1580"/>
                  </a:lnTo>
                  <a:lnTo>
                    <a:pt x="1004" y="1596"/>
                  </a:lnTo>
                  <a:lnTo>
                    <a:pt x="1001" y="1604"/>
                  </a:lnTo>
                  <a:lnTo>
                    <a:pt x="1000" y="1613"/>
                  </a:lnTo>
                  <a:lnTo>
                    <a:pt x="996" y="1620"/>
                  </a:lnTo>
                  <a:lnTo>
                    <a:pt x="993" y="1627"/>
                  </a:lnTo>
                  <a:lnTo>
                    <a:pt x="987" y="1638"/>
                  </a:lnTo>
                  <a:lnTo>
                    <a:pt x="980" y="1643"/>
                  </a:lnTo>
                  <a:lnTo>
                    <a:pt x="973" y="1648"/>
                  </a:lnTo>
                  <a:lnTo>
                    <a:pt x="966" y="1651"/>
                  </a:lnTo>
                  <a:lnTo>
                    <a:pt x="962" y="1652"/>
                  </a:lnTo>
                  <a:lnTo>
                    <a:pt x="958" y="1654"/>
                  </a:lnTo>
                  <a:lnTo>
                    <a:pt x="956" y="1658"/>
                  </a:lnTo>
                  <a:lnTo>
                    <a:pt x="955" y="1660"/>
                  </a:lnTo>
                  <a:lnTo>
                    <a:pt x="954" y="1664"/>
                  </a:lnTo>
                  <a:lnTo>
                    <a:pt x="955" y="1667"/>
                  </a:lnTo>
                  <a:lnTo>
                    <a:pt x="956" y="1670"/>
                  </a:lnTo>
                  <a:lnTo>
                    <a:pt x="958" y="1673"/>
                  </a:lnTo>
                  <a:lnTo>
                    <a:pt x="966" y="1678"/>
                  </a:lnTo>
                  <a:lnTo>
                    <a:pt x="970" y="1683"/>
                  </a:lnTo>
                  <a:lnTo>
                    <a:pt x="975" y="1689"/>
                  </a:lnTo>
                  <a:lnTo>
                    <a:pt x="977" y="1695"/>
                  </a:lnTo>
                  <a:lnTo>
                    <a:pt x="980" y="1697"/>
                  </a:lnTo>
                  <a:lnTo>
                    <a:pt x="983" y="1698"/>
                  </a:lnTo>
                  <a:lnTo>
                    <a:pt x="989" y="1699"/>
                  </a:lnTo>
                  <a:lnTo>
                    <a:pt x="996" y="1699"/>
                  </a:lnTo>
                  <a:lnTo>
                    <a:pt x="1011" y="1698"/>
                  </a:lnTo>
                  <a:lnTo>
                    <a:pt x="1024" y="1697"/>
                  </a:lnTo>
                  <a:lnTo>
                    <a:pt x="1040" y="1695"/>
                  </a:lnTo>
                  <a:lnTo>
                    <a:pt x="1063" y="1693"/>
                  </a:lnTo>
                  <a:lnTo>
                    <a:pt x="1075" y="1691"/>
                  </a:lnTo>
                  <a:lnTo>
                    <a:pt x="1086" y="1690"/>
                  </a:lnTo>
                  <a:lnTo>
                    <a:pt x="1094" y="1686"/>
                  </a:lnTo>
                  <a:lnTo>
                    <a:pt x="1101" y="1683"/>
                  </a:lnTo>
                  <a:lnTo>
                    <a:pt x="1109" y="1676"/>
                  </a:lnTo>
                  <a:lnTo>
                    <a:pt x="1115" y="1668"/>
                  </a:lnTo>
                  <a:lnTo>
                    <a:pt x="1118" y="1666"/>
                  </a:lnTo>
                  <a:lnTo>
                    <a:pt x="1120" y="1665"/>
                  </a:lnTo>
                  <a:lnTo>
                    <a:pt x="1124" y="1665"/>
                  </a:lnTo>
                  <a:lnTo>
                    <a:pt x="1128" y="1667"/>
                  </a:lnTo>
                  <a:lnTo>
                    <a:pt x="1138" y="1672"/>
                  </a:lnTo>
                  <a:lnTo>
                    <a:pt x="1145" y="1676"/>
                  </a:lnTo>
                  <a:lnTo>
                    <a:pt x="1150" y="1676"/>
                  </a:lnTo>
                  <a:lnTo>
                    <a:pt x="1153" y="1677"/>
                  </a:lnTo>
                  <a:lnTo>
                    <a:pt x="1158" y="1676"/>
                  </a:lnTo>
                  <a:lnTo>
                    <a:pt x="1163" y="1674"/>
                  </a:lnTo>
                  <a:lnTo>
                    <a:pt x="1177" y="1665"/>
                  </a:lnTo>
                  <a:lnTo>
                    <a:pt x="1188" y="1660"/>
                  </a:lnTo>
                  <a:lnTo>
                    <a:pt x="1189" y="1660"/>
                  </a:lnTo>
                  <a:lnTo>
                    <a:pt x="1190" y="1661"/>
                  </a:lnTo>
                  <a:lnTo>
                    <a:pt x="1191" y="1662"/>
                  </a:lnTo>
                  <a:lnTo>
                    <a:pt x="1193" y="1665"/>
                  </a:lnTo>
                  <a:lnTo>
                    <a:pt x="1194" y="1672"/>
                  </a:lnTo>
                  <a:lnTo>
                    <a:pt x="1194" y="1683"/>
                  </a:lnTo>
                  <a:lnTo>
                    <a:pt x="1194" y="1693"/>
                  </a:lnTo>
                  <a:lnTo>
                    <a:pt x="1196" y="1703"/>
                  </a:lnTo>
                  <a:lnTo>
                    <a:pt x="1199" y="1708"/>
                  </a:lnTo>
                  <a:lnTo>
                    <a:pt x="1201" y="1710"/>
                  </a:lnTo>
                  <a:lnTo>
                    <a:pt x="1204" y="1712"/>
                  </a:lnTo>
                  <a:lnTo>
                    <a:pt x="1210" y="1714"/>
                  </a:lnTo>
                  <a:lnTo>
                    <a:pt x="1223" y="1712"/>
                  </a:lnTo>
                  <a:lnTo>
                    <a:pt x="1239" y="1710"/>
                  </a:lnTo>
                  <a:lnTo>
                    <a:pt x="1246" y="1709"/>
                  </a:lnTo>
                  <a:lnTo>
                    <a:pt x="1253" y="1708"/>
                  </a:lnTo>
                  <a:lnTo>
                    <a:pt x="1259" y="1709"/>
                  </a:lnTo>
                  <a:lnTo>
                    <a:pt x="1264" y="1711"/>
                  </a:lnTo>
                  <a:lnTo>
                    <a:pt x="1271" y="1716"/>
                  </a:lnTo>
                  <a:lnTo>
                    <a:pt x="1278" y="1720"/>
                  </a:lnTo>
                  <a:lnTo>
                    <a:pt x="1283" y="1722"/>
                  </a:lnTo>
                  <a:lnTo>
                    <a:pt x="1286" y="1722"/>
                  </a:lnTo>
                  <a:lnTo>
                    <a:pt x="1290" y="1721"/>
                  </a:lnTo>
                  <a:lnTo>
                    <a:pt x="1294" y="1720"/>
                  </a:lnTo>
                  <a:lnTo>
                    <a:pt x="1300" y="1716"/>
                  </a:lnTo>
                  <a:lnTo>
                    <a:pt x="1307" y="1710"/>
                  </a:lnTo>
                  <a:lnTo>
                    <a:pt x="1313" y="1705"/>
                  </a:lnTo>
                  <a:lnTo>
                    <a:pt x="1322" y="1700"/>
                  </a:lnTo>
                  <a:lnTo>
                    <a:pt x="1327" y="1699"/>
                  </a:lnTo>
                  <a:lnTo>
                    <a:pt x="1332" y="1697"/>
                  </a:lnTo>
                  <a:lnTo>
                    <a:pt x="1338" y="1697"/>
                  </a:lnTo>
                  <a:lnTo>
                    <a:pt x="1345" y="1696"/>
                  </a:lnTo>
                  <a:lnTo>
                    <a:pt x="1359" y="1696"/>
                  </a:lnTo>
                  <a:lnTo>
                    <a:pt x="1372" y="1696"/>
                  </a:lnTo>
                  <a:lnTo>
                    <a:pt x="1384" y="1695"/>
                  </a:lnTo>
                  <a:lnTo>
                    <a:pt x="1392" y="1695"/>
                  </a:lnTo>
                  <a:lnTo>
                    <a:pt x="1396" y="1696"/>
                  </a:lnTo>
                  <a:lnTo>
                    <a:pt x="1398" y="1697"/>
                  </a:lnTo>
                  <a:lnTo>
                    <a:pt x="1402" y="1699"/>
                  </a:lnTo>
                  <a:lnTo>
                    <a:pt x="1405" y="1703"/>
                  </a:lnTo>
                  <a:lnTo>
                    <a:pt x="1409" y="1708"/>
                  </a:lnTo>
                  <a:lnTo>
                    <a:pt x="1411" y="1714"/>
                  </a:lnTo>
                  <a:lnTo>
                    <a:pt x="1414" y="1720"/>
                  </a:lnTo>
                  <a:lnTo>
                    <a:pt x="1416" y="1725"/>
                  </a:lnTo>
                  <a:lnTo>
                    <a:pt x="1418" y="1733"/>
                  </a:lnTo>
                  <a:lnTo>
                    <a:pt x="1422" y="1740"/>
                  </a:lnTo>
                  <a:lnTo>
                    <a:pt x="1427" y="1748"/>
                  </a:lnTo>
                  <a:lnTo>
                    <a:pt x="1433" y="1755"/>
                  </a:lnTo>
                  <a:lnTo>
                    <a:pt x="1439" y="1762"/>
                  </a:lnTo>
                  <a:lnTo>
                    <a:pt x="1446" y="1769"/>
                  </a:lnTo>
                  <a:lnTo>
                    <a:pt x="1453" y="1774"/>
                  </a:lnTo>
                  <a:lnTo>
                    <a:pt x="1460" y="1778"/>
                  </a:lnTo>
                  <a:lnTo>
                    <a:pt x="1477" y="1783"/>
                  </a:lnTo>
                  <a:lnTo>
                    <a:pt x="1495" y="1786"/>
                  </a:lnTo>
                  <a:lnTo>
                    <a:pt x="1504" y="1787"/>
                  </a:lnTo>
                  <a:lnTo>
                    <a:pt x="1514" y="1787"/>
                  </a:lnTo>
                  <a:lnTo>
                    <a:pt x="1522" y="1786"/>
                  </a:lnTo>
                  <a:lnTo>
                    <a:pt x="1530" y="1785"/>
                  </a:lnTo>
                  <a:lnTo>
                    <a:pt x="1543" y="1784"/>
                  </a:lnTo>
                  <a:lnTo>
                    <a:pt x="1556" y="1783"/>
                  </a:lnTo>
                  <a:lnTo>
                    <a:pt x="1562" y="1783"/>
                  </a:lnTo>
                  <a:lnTo>
                    <a:pt x="1568" y="1783"/>
                  </a:lnTo>
                  <a:lnTo>
                    <a:pt x="1574" y="1785"/>
                  </a:lnTo>
                  <a:lnTo>
                    <a:pt x="1580" y="1786"/>
                  </a:lnTo>
                  <a:lnTo>
                    <a:pt x="1585" y="1791"/>
                  </a:lnTo>
                  <a:lnTo>
                    <a:pt x="1590" y="1796"/>
                  </a:lnTo>
                  <a:lnTo>
                    <a:pt x="1593" y="1802"/>
                  </a:lnTo>
                  <a:lnTo>
                    <a:pt x="1597" y="1809"/>
                  </a:lnTo>
                  <a:lnTo>
                    <a:pt x="1602" y="1823"/>
                  </a:lnTo>
                  <a:lnTo>
                    <a:pt x="1606" y="1836"/>
                  </a:lnTo>
                  <a:lnTo>
                    <a:pt x="1609" y="1840"/>
                  </a:lnTo>
                  <a:lnTo>
                    <a:pt x="1612" y="1842"/>
                  </a:lnTo>
                  <a:lnTo>
                    <a:pt x="1616" y="1843"/>
                  </a:lnTo>
                  <a:lnTo>
                    <a:pt x="1621" y="1843"/>
                  </a:lnTo>
                  <a:lnTo>
                    <a:pt x="1625" y="1842"/>
                  </a:lnTo>
                  <a:lnTo>
                    <a:pt x="1630" y="1840"/>
                  </a:lnTo>
                  <a:lnTo>
                    <a:pt x="1634" y="1835"/>
                  </a:lnTo>
                  <a:lnTo>
                    <a:pt x="1637" y="1830"/>
                  </a:lnTo>
                  <a:lnTo>
                    <a:pt x="1643" y="1821"/>
                  </a:lnTo>
                  <a:lnTo>
                    <a:pt x="1649" y="1813"/>
                  </a:lnTo>
                  <a:lnTo>
                    <a:pt x="1657" y="1809"/>
                  </a:lnTo>
                  <a:lnTo>
                    <a:pt x="1669" y="1803"/>
                  </a:lnTo>
                  <a:lnTo>
                    <a:pt x="1675" y="1799"/>
                  </a:lnTo>
                  <a:lnTo>
                    <a:pt x="1681" y="1794"/>
                  </a:lnTo>
                  <a:lnTo>
                    <a:pt x="1687" y="1791"/>
                  </a:lnTo>
                  <a:lnTo>
                    <a:pt x="1691" y="1786"/>
                  </a:lnTo>
                  <a:lnTo>
                    <a:pt x="1693" y="1781"/>
                  </a:lnTo>
                  <a:lnTo>
                    <a:pt x="1695" y="1777"/>
                  </a:lnTo>
                  <a:lnTo>
                    <a:pt x="1697" y="1772"/>
                  </a:lnTo>
                  <a:lnTo>
                    <a:pt x="1695" y="1768"/>
                  </a:lnTo>
                  <a:lnTo>
                    <a:pt x="1694" y="1765"/>
                  </a:lnTo>
                  <a:lnTo>
                    <a:pt x="1694" y="1760"/>
                  </a:lnTo>
                  <a:lnTo>
                    <a:pt x="1694" y="1755"/>
                  </a:lnTo>
                  <a:lnTo>
                    <a:pt x="1695" y="1752"/>
                  </a:lnTo>
                  <a:lnTo>
                    <a:pt x="1698" y="1747"/>
                  </a:lnTo>
                  <a:lnTo>
                    <a:pt x="1701" y="1743"/>
                  </a:lnTo>
                  <a:lnTo>
                    <a:pt x="1705" y="1739"/>
                  </a:lnTo>
                  <a:lnTo>
                    <a:pt x="1710" y="1736"/>
                  </a:lnTo>
                  <a:lnTo>
                    <a:pt x="1722" y="1730"/>
                  </a:lnTo>
                  <a:lnTo>
                    <a:pt x="1737" y="1725"/>
                  </a:lnTo>
                  <a:lnTo>
                    <a:pt x="1751" y="1722"/>
                  </a:lnTo>
                  <a:lnTo>
                    <a:pt x="1763" y="1720"/>
                  </a:lnTo>
                  <a:lnTo>
                    <a:pt x="1766" y="1718"/>
                  </a:lnTo>
                  <a:lnTo>
                    <a:pt x="1768" y="1718"/>
                  </a:lnTo>
                  <a:lnTo>
                    <a:pt x="1769" y="1716"/>
                  </a:lnTo>
                  <a:lnTo>
                    <a:pt x="1770" y="1709"/>
                  </a:lnTo>
                  <a:lnTo>
                    <a:pt x="1774" y="1699"/>
                  </a:lnTo>
                  <a:lnTo>
                    <a:pt x="1780" y="1689"/>
                  </a:lnTo>
                  <a:lnTo>
                    <a:pt x="1794" y="1670"/>
                  </a:lnTo>
                  <a:lnTo>
                    <a:pt x="1804" y="1655"/>
                  </a:lnTo>
                  <a:lnTo>
                    <a:pt x="1806" y="1647"/>
                  </a:lnTo>
                  <a:lnTo>
                    <a:pt x="1810" y="1634"/>
                  </a:lnTo>
                  <a:lnTo>
                    <a:pt x="1813" y="1620"/>
                  </a:lnTo>
                  <a:lnTo>
                    <a:pt x="1814" y="1610"/>
                  </a:lnTo>
                  <a:lnTo>
                    <a:pt x="1815" y="1601"/>
                  </a:lnTo>
                  <a:lnTo>
                    <a:pt x="1818" y="1588"/>
                  </a:lnTo>
                  <a:lnTo>
                    <a:pt x="1819" y="1575"/>
                  </a:lnTo>
                  <a:lnTo>
                    <a:pt x="1819" y="1564"/>
                  </a:lnTo>
                  <a:lnTo>
                    <a:pt x="1819" y="1555"/>
                  </a:lnTo>
                  <a:lnTo>
                    <a:pt x="1819" y="1547"/>
                  </a:lnTo>
                  <a:lnTo>
                    <a:pt x="1819" y="1540"/>
                  </a:lnTo>
                  <a:lnTo>
                    <a:pt x="1821" y="1534"/>
                  </a:lnTo>
                  <a:lnTo>
                    <a:pt x="1826" y="1529"/>
                  </a:lnTo>
                  <a:lnTo>
                    <a:pt x="1835" y="1522"/>
                  </a:lnTo>
                  <a:lnTo>
                    <a:pt x="1844" y="1516"/>
                  </a:lnTo>
                  <a:lnTo>
                    <a:pt x="1855" y="1509"/>
                  </a:lnTo>
                  <a:lnTo>
                    <a:pt x="1869" y="1501"/>
                  </a:lnTo>
                  <a:lnTo>
                    <a:pt x="1873" y="1497"/>
                  </a:lnTo>
                  <a:lnTo>
                    <a:pt x="1871" y="1496"/>
                  </a:lnTo>
                  <a:lnTo>
                    <a:pt x="1869" y="1492"/>
                  </a:lnTo>
                  <a:lnTo>
                    <a:pt x="1868" y="1489"/>
                  </a:lnTo>
                  <a:lnTo>
                    <a:pt x="1868" y="1488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0" name="PA_福建">
              <a:extLst>
                <a:ext uri="{FF2B5EF4-FFF2-40B4-BE49-F238E27FC236}">
                  <a16:creationId xmlns="" xmlns:a16="http://schemas.microsoft.com/office/drawing/2014/main" id="{A028251F-1796-486D-B6CB-E27350248B6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 bwMode="auto">
            <a:xfrm>
              <a:off x="6100763" y="4500563"/>
              <a:ext cx="447675" cy="542925"/>
            </a:xfrm>
            <a:custGeom>
              <a:avLst/>
              <a:gdLst>
                <a:gd name="T0" fmla="*/ 1565 w 1689"/>
                <a:gd name="T1" fmla="*/ 334 h 2064"/>
                <a:gd name="T2" fmla="*/ 1442 w 1689"/>
                <a:gd name="T3" fmla="*/ 393 h 2064"/>
                <a:gd name="T4" fmla="*/ 1376 w 1689"/>
                <a:gd name="T5" fmla="*/ 269 h 2064"/>
                <a:gd name="T6" fmla="*/ 1307 w 1689"/>
                <a:gd name="T7" fmla="*/ 313 h 2064"/>
                <a:gd name="T8" fmla="*/ 1189 w 1689"/>
                <a:gd name="T9" fmla="*/ 346 h 2064"/>
                <a:gd name="T10" fmla="*/ 1100 w 1689"/>
                <a:gd name="T11" fmla="*/ 306 h 2064"/>
                <a:gd name="T12" fmla="*/ 1033 w 1689"/>
                <a:gd name="T13" fmla="*/ 78 h 2064"/>
                <a:gd name="T14" fmla="*/ 963 w 1689"/>
                <a:gd name="T15" fmla="*/ 22 h 2064"/>
                <a:gd name="T16" fmla="*/ 872 w 1689"/>
                <a:gd name="T17" fmla="*/ 23 h 2064"/>
                <a:gd name="T18" fmla="*/ 792 w 1689"/>
                <a:gd name="T19" fmla="*/ 129 h 2064"/>
                <a:gd name="T20" fmla="*/ 666 w 1689"/>
                <a:gd name="T21" fmla="*/ 211 h 2064"/>
                <a:gd name="T22" fmla="*/ 545 w 1689"/>
                <a:gd name="T23" fmla="*/ 190 h 2064"/>
                <a:gd name="T24" fmla="*/ 413 w 1689"/>
                <a:gd name="T25" fmla="*/ 318 h 2064"/>
                <a:gd name="T26" fmla="*/ 406 w 1689"/>
                <a:gd name="T27" fmla="*/ 378 h 2064"/>
                <a:gd name="T28" fmla="*/ 378 w 1689"/>
                <a:gd name="T29" fmla="*/ 591 h 2064"/>
                <a:gd name="T30" fmla="*/ 213 w 1689"/>
                <a:gd name="T31" fmla="*/ 738 h 2064"/>
                <a:gd name="T32" fmla="*/ 249 w 1689"/>
                <a:gd name="T33" fmla="*/ 886 h 2064"/>
                <a:gd name="T34" fmla="*/ 186 w 1689"/>
                <a:gd name="T35" fmla="*/ 982 h 2064"/>
                <a:gd name="T36" fmla="*/ 97 w 1689"/>
                <a:gd name="T37" fmla="*/ 1114 h 2064"/>
                <a:gd name="T38" fmla="*/ 69 w 1689"/>
                <a:gd name="T39" fmla="*/ 1267 h 2064"/>
                <a:gd name="T40" fmla="*/ 17 w 1689"/>
                <a:gd name="T41" fmla="*/ 1465 h 2064"/>
                <a:gd name="T42" fmla="*/ 98 w 1689"/>
                <a:gd name="T43" fmla="*/ 1568 h 2064"/>
                <a:gd name="T44" fmla="*/ 220 w 1689"/>
                <a:gd name="T45" fmla="*/ 1592 h 2064"/>
                <a:gd name="T46" fmla="*/ 385 w 1689"/>
                <a:gd name="T47" fmla="*/ 1629 h 2064"/>
                <a:gd name="T48" fmla="*/ 428 w 1689"/>
                <a:gd name="T49" fmla="*/ 1753 h 2064"/>
                <a:gd name="T50" fmla="*/ 461 w 1689"/>
                <a:gd name="T51" fmla="*/ 1903 h 2064"/>
                <a:gd name="T52" fmla="*/ 562 w 1689"/>
                <a:gd name="T53" fmla="*/ 2059 h 2064"/>
                <a:gd name="T54" fmla="*/ 604 w 1689"/>
                <a:gd name="T55" fmla="*/ 2032 h 2064"/>
                <a:gd name="T56" fmla="*/ 665 w 1689"/>
                <a:gd name="T57" fmla="*/ 1976 h 2064"/>
                <a:gd name="T58" fmla="*/ 740 w 1689"/>
                <a:gd name="T59" fmla="*/ 1946 h 2064"/>
                <a:gd name="T60" fmla="*/ 753 w 1689"/>
                <a:gd name="T61" fmla="*/ 1919 h 2064"/>
                <a:gd name="T62" fmla="*/ 792 w 1689"/>
                <a:gd name="T63" fmla="*/ 1923 h 2064"/>
                <a:gd name="T64" fmla="*/ 927 w 1689"/>
                <a:gd name="T65" fmla="*/ 1768 h 2064"/>
                <a:gd name="T66" fmla="*/ 820 w 1689"/>
                <a:gd name="T67" fmla="*/ 1683 h 2064"/>
                <a:gd name="T68" fmla="*/ 832 w 1689"/>
                <a:gd name="T69" fmla="*/ 1641 h 2064"/>
                <a:gd name="T70" fmla="*/ 899 w 1689"/>
                <a:gd name="T71" fmla="*/ 1685 h 2064"/>
                <a:gd name="T72" fmla="*/ 924 w 1689"/>
                <a:gd name="T73" fmla="*/ 1584 h 2064"/>
                <a:gd name="T74" fmla="*/ 992 w 1689"/>
                <a:gd name="T75" fmla="*/ 1612 h 2064"/>
                <a:gd name="T76" fmla="*/ 1040 w 1689"/>
                <a:gd name="T77" fmla="*/ 1592 h 2064"/>
                <a:gd name="T78" fmla="*/ 1122 w 1689"/>
                <a:gd name="T79" fmla="*/ 1608 h 2064"/>
                <a:gd name="T80" fmla="*/ 1130 w 1689"/>
                <a:gd name="T81" fmla="*/ 1518 h 2064"/>
                <a:gd name="T82" fmla="*/ 1231 w 1689"/>
                <a:gd name="T83" fmla="*/ 1468 h 2064"/>
                <a:gd name="T84" fmla="*/ 1231 w 1689"/>
                <a:gd name="T85" fmla="*/ 1403 h 2064"/>
                <a:gd name="T86" fmla="*/ 1210 w 1689"/>
                <a:gd name="T87" fmla="*/ 1386 h 2064"/>
                <a:gd name="T88" fmla="*/ 1227 w 1689"/>
                <a:gd name="T89" fmla="*/ 1327 h 2064"/>
                <a:gd name="T90" fmla="*/ 1411 w 1689"/>
                <a:gd name="T91" fmla="*/ 1335 h 2064"/>
                <a:gd name="T92" fmla="*/ 1278 w 1689"/>
                <a:gd name="T93" fmla="*/ 1222 h 2064"/>
                <a:gd name="T94" fmla="*/ 1373 w 1689"/>
                <a:gd name="T95" fmla="*/ 1203 h 2064"/>
                <a:gd name="T96" fmla="*/ 1474 w 1689"/>
                <a:gd name="T97" fmla="*/ 1215 h 2064"/>
                <a:gd name="T98" fmla="*/ 1387 w 1689"/>
                <a:gd name="T99" fmla="*/ 1128 h 2064"/>
                <a:gd name="T100" fmla="*/ 1474 w 1689"/>
                <a:gd name="T101" fmla="*/ 987 h 2064"/>
                <a:gd name="T102" fmla="*/ 1448 w 1689"/>
                <a:gd name="T103" fmla="*/ 862 h 2064"/>
                <a:gd name="T104" fmla="*/ 1524 w 1689"/>
                <a:gd name="T105" fmla="*/ 793 h 2064"/>
                <a:gd name="T106" fmla="*/ 1443 w 1689"/>
                <a:gd name="T107" fmla="*/ 800 h 2064"/>
                <a:gd name="T108" fmla="*/ 1492 w 1689"/>
                <a:gd name="T109" fmla="*/ 743 h 2064"/>
                <a:gd name="T110" fmla="*/ 1397 w 1689"/>
                <a:gd name="T111" fmla="*/ 703 h 2064"/>
                <a:gd name="T112" fmla="*/ 1440 w 1689"/>
                <a:gd name="T113" fmla="*/ 633 h 2064"/>
                <a:gd name="T114" fmla="*/ 1448 w 1689"/>
                <a:gd name="T115" fmla="*/ 623 h 2064"/>
                <a:gd name="T116" fmla="*/ 1474 w 1689"/>
                <a:gd name="T117" fmla="*/ 618 h 2064"/>
                <a:gd name="T118" fmla="*/ 1528 w 1689"/>
                <a:gd name="T119" fmla="*/ 603 h 2064"/>
                <a:gd name="T120" fmla="*/ 1497 w 1689"/>
                <a:gd name="T121" fmla="*/ 705 h 2064"/>
                <a:gd name="T122" fmla="*/ 1598 w 1689"/>
                <a:gd name="T123" fmla="*/ 640 h 2064"/>
                <a:gd name="T124" fmla="*/ 1622 w 1689"/>
                <a:gd name="T125" fmla="*/ 526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9" h="2064">
                  <a:moveTo>
                    <a:pt x="1689" y="435"/>
                  </a:moveTo>
                  <a:lnTo>
                    <a:pt x="1685" y="429"/>
                  </a:lnTo>
                  <a:lnTo>
                    <a:pt x="1680" y="425"/>
                  </a:lnTo>
                  <a:lnTo>
                    <a:pt x="1676" y="419"/>
                  </a:lnTo>
                  <a:lnTo>
                    <a:pt x="1673" y="414"/>
                  </a:lnTo>
                  <a:lnTo>
                    <a:pt x="1668" y="401"/>
                  </a:lnTo>
                  <a:lnTo>
                    <a:pt x="1663" y="385"/>
                  </a:lnTo>
                  <a:lnTo>
                    <a:pt x="1659" y="371"/>
                  </a:lnTo>
                  <a:lnTo>
                    <a:pt x="1655" y="360"/>
                  </a:lnTo>
                  <a:lnTo>
                    <a:pt x="1651" y="353"/>
                  </a:lnTo>
                  <a:lnTo>
                    <a:pt x="1649" y="346"/>
                  </a:lnTo>
                  <a:lnTo>
                    <a:pt x="1647" y="344"/>
                  </a:lnTo>
                  <a:lnTo>
                    <a:pt x="1644" y="341"/>
                  </a:lnTo>
                  <a:lnTo>
                    <a:pt x="1641" y="339"/>
                  </a:lnTo>
                  <a:lnTo>
                    <a:pt x="1637" y="338"/>
                  </a:lnTo>
                  <a:lnTo>
                    <a:pt x="1629" y="338"/>
                  </a:lnTo>
                  <a:lnTo>
                    <a:pt x="1619" y="335"/>
                  </a:lnTo>
                  <a:lnTo>
                    <a:pt x="1610" y="334"/>
                  </a:lnTo>
                  <a:lnTo>
                    <a:pt x="1599" y="330"/>
                  </a:lnTo>
                  <a:lnTo>
                    <a:pt x="1593" y="328"/>
                  </a:lnTo>
                  <a:lnTo>
                    <a:pt x="1587" y="327"/>
                  </a:lnTo>
                  <a:lnTo>
                    <a:pt x="1581" y="327"/>
                  </a:lnTo>
                  <a:lnTo>
                    <a:pt x="1575" y="328"/>
                  </a:lnTo>
                  <a:lnTo>
                    <a:pt x="1571" y="331"/>
                  </a:lnTo>
                  <a:lnTo>
                    <a:pt x="1565" y="334"/>
                  </a:lnTo>
                  <a:lnTo>
                    <a:pt x="1561" y="338"/>
                  </a:lnTo>
                  <a:lnTo>
                    <a:pt x="1557" y="343"/>
                  </a:lnTo>
                  <a:lnTo>
                    <a:pt x="1550" y="351"/>
                  </a:lnTo>
                  <a:lnTo>
                    <a:pt x="1544" y="357"/>
                  </a:lnTo>
                  <a:lnTo>
                    <a:pt x="1541" y="359"/>
                  </a:lnTo>
                  <a:lnTo>
                    <a:pt x="1538" y="360"/>
                  </a:lnTo>
                  <a:lnTo>
                    <a:pt x="1536" y="360"/>
                  </a:lnTo>
                  <a:lnTo>
                    <a:pt x="1534" y="359"/>
                  </a:lnTo>
                  <a:lnTo>
                    <a:pt x="1530" y="356"/>
                  </a:lnTo>
                  <a:lnTo>
                    <a:pt x="1524" y="352"/>
                  </a:lnTo>
                  <a:lnTo>
                    <a:pt x="1522" y="351"/>
                  </a:lnTo>
                  <a:lnTo>
                    <a:pt x="1518" y="350"/>
                  </a:lnTo>
                  <a:lnTo>
                    <a:pt x="1515" y="351"/>
                  </a:lnTo>
                  <a:lnTo>
                    <a:pt x="1512" y="353"/>
                  </a:lnTo>
                  <a:lnTo>
                    <a:pt x="1506" y="360"/>
                  </a:lnTo>
                  <a:lnTo>
                    <a:pt x="1502" y="368"/>
                  </a:lnTo>
                  <a:lnTo>
                    <a:pt x="1498" y="375"/>
                  </a:lnTo>
                  <a:lnTo>
                    <a:pt x="1496" y="379"/>
                  </a:lnTo>
                  <a:lnTo>
                    <a:pt x="1492" y="382"/>
                  </a:lnTo>
                  <a:lnTo>
                    <a:pt x="1484" y="383"/>
                  </a:lnTo>
                  <a:lnTo>
                    <a:pt x="1474" y="384"/>
                  </a:lnTo>
                  <a:lnTo>
                    <a:pt x="1466" y="384"/>
                  </a:lnTo>
                  <a:lnTo>
                    <a:pt x="1455" y="387"/>
                  </a:lnTo>
                  <a:lnTo>
                    <a:pt x="1447" y="390"/>
                  </a:lnTo>
                  <a:lnTo>
                    <a:pt x="1442" y="393"/>
                  </a:lnTo>
                  <a:lnTo>
                    <a:pt x="1441" y="393"/>
                  </a:lnTo>
                  <a:lnTo>
                    <a:pt x="1441" y="389"/>
                  </a:lnTo>
                  <a:lnTo>
                    <a:pt x="1441" y="383"/>
                  </a:lnTo>
                  <a:lnTo>
                    <a:pt x="1436" y="377"/>
                  </a:lnTo>
                  <a:lnTo>
                    <a:pt x="1430" y="370"/>
                  </a:lnTo>
                  <a:lnTo>
                    <a:pt x="1421" y="363"/>
                  </a:lnTo>
                  <a:lnTo>
                    <a:pt x="1411" y="357"/>
                  </a:lnTo>
                  <a:lnTo>
                    <a:pt x="1410" y="353"/>
                  </a:lnTo>
                  <a:lnTo>
                    <a:pt x="1409" y="350"/>
                  </a:lnTo>
                  <a:lnTo>
                    <a:pt x="1408" y="346"/>
                  </a:lnTo>
                  <a:lnTo>
                    <a:pt x="1408" y="341"/>
                  </a:lnTo>
                  <a:lnTo>
                    <a:pt x="1409" y="330"/>
                  </a:lnTo>
                  <a:lnTo>
                    <a:pt x="1409" y="319"/>
                  </a:lnTo>
                  <a:lnTo>
                    <a:pt x="1409" y="314"/>
                  </a:lnTo>
                  <a:lnTo>
                    <a:pt x="1408" y="311"/>
                  </a:lnTo>
                  <a:lnTo>
                    <a:pt x="1407" y="307"/>
                  </a:lnTo>
                  <a:lnTo>
                    <a:pt x="1404" y="303"/>
                  </a:lnTo>
                  <a:lnTo>
                    <a:pt x="1402" y="301"/>
                  </a:lnTo>
                  <a:lnTo>
                    <a:pt x="1397" y="301"/>
                  </a:lnTo>
                  <a:lnTo>
                    <a:pt x="1393" y="300"/>
                  </a:lnTo>
                  <a:lnTo>
                    <a:pt x="1389" y="300"/>
                  </a:lnTo>
                  <a:lnTo>
                    <a:pt x="1385" y="288"/>
                  </a:lnTo>
                  <a:lnTo>
                    <a:pt x="1380" y="275"/>
                  </a:lnTo>
                  <a:lnTo>
                    <a:pt x="1378" y="272"/>
                  </a:lnTo>
                  <a:lnTo>
                    <a:pt x="1376" y="269"/>
                  </a:lnTo>
                  <a:lnTo>
                    <a:pt x="1374" y="265"/>
                  </a:lnTo>
                  <a:lnTo>
                    <a:pt x="1373" y="262"/>
                  </a:lnTo>
                  <a:lnTo>
                    <a:pt x="1373" y="253"/>
                  </a:lnTo>
                  <a:lnTo>
                    <a:pt x="1373" y="245"/>
                  </a:lnTo>
                  <a:lnTo>
                    <a:pt x="1372" y="243"/>
                  </a:lnTo>
                  <a:lnTo>
                    <a:pt x="1370" y="240"/>
                  </a:lnTo>
                  <a:lnTo>
                    <a:pt x="1367" y="239"/>
                  </a:lnTo>
                  <a:lnTo>
                    <a:pt x="1365" y="238"/>
                  </a:lnTo>
                  <a:lnTo>
                    <a:pt x="1360" y="238"/>
                  </a:lnTo>
                  <a:lnTo>
                    <a:pt x="1354" y="238"/>
                  </a:lnTo>
                  <a:lnTo>
                    <a:pt x="1351" y="239"/>
                  </a:lnTo>
                  <a:lnTo>
                    <a:pt x="1347" y="242"/>
                  </a:lnTo>
                  <a:lnTo>
                    <a:pt x="1342" y="244"/>
                  </a:lnTo>
                  <a:lnTo>
                    <a:pt x="1339" y="246"/>
                  </a:lnTo>
                  <a:lnTo>
                    <a:pt x="1334" y="252"/>
                  </a:lnTo>
                  <a:lnTo>
                    <a:pt x="1329" y="259"/>
                  </a:lnTo>
                  <a:lnTo>
                    <a:pt x="1327" y="267"/>
                  </a:lnTo>
                  <a:lnTo>
                    <a:pt x="1324" y="275"/>
                  </a:lnTo>
                  <a:lnTo>
                    <a:pt x="1321" y="290"/>
                  </a:lnTo>
                  <a:lnTo>
                    <a:pt x="1317" y="302"/>
                  </a:lnTo>
                  <a:lnTo>
                    <a:pt x="1316" y="307"/>
                  </a:lnTo>
                  <a:lnTo>
                    <a:pt x="1314" y="311"/>
                  </a:lnTo>
                  <a:lnTo>
                    <a:pt x="1311" y="312"/>
                  </a:lnTo>
                  <a:lnTo>
                    <a:pt x="1309" y="313"/>
                  </a:lnTo>
                  <a:lnTo>
                    <a:pt x="1307" y="313"/>
                  </a:lnTo>
                  <a:lnTo>
                    <a:pt x="1304" y="312"/>
                  </a:lnTo>
                  <a:lnTo>
                    <a:pt x="1301" y="311"/>
                  </a:lnTo>
                  <a:lnTo>
                    <a:pt x="1298" y="308"/>
                  </a:lnTo>
                  <a:lnTo>
                    <a:pt x="1295" y="307"/>
                  </a:lnTo>
                  <a:lnTo>
                    <a:pt x="1291" y="308"/>
                  </a:lnTo>
                  <a:lnTo>
                    <a:pt x="1286" y="311"/>
                  </a:lnTo>
                  <a:lnTo>
                    <a:pt x="1282" y="314"/>
                  </a:lnTo>
                  <a:lnTo>
                    <a:pt x="1272" y="325"/>
                  </a:lnTo>
                  <a:lnTo>
                    <a:pt x="1265" y="335"/>
                  </a:lnTo>
                  <a:lnTo>
                    <a:pt x="1259" y="346"/>
                  </a:lnTo>
                  <a:lnTo>
                    <a:pt x="1252" y="356"/>
                  </a:lnTo>
                  <a:lnTo>
                    <a:pt x="1247" y="359"/>
                  </a:lnTo>
                  <a:lnTo>
                    <a:pt x="1242" y="363"/>
                  </a:lnTo>
                  <a:lnTo>
                    <a:pt x="1238" y="365"/>
                  </a:lnTo>
                  <a:lnTo>
                    <a:pt x="1232" y="368"/>
                  </a:lnTo>
                  <a:lnTo>
                    <a:pt x="1220" y="369"/>
                  </a:lnTo>
                  <a:lnTo>
                    <a:pt x="1209" y="370"/>
                  </a:lnTo>
                  <a:lnTo>
                    <a:pt x="1204" y="369"/>
                  </a:lnTo>
                  <a:lnTo>
                    <a:pt x="1201" y="368"/>
                  </a:lnTo>
                  <a:lnTo>
                    <a:pt x="1198" y="365"/>
                  </a:lnTo>
                  <a:lnTo>
                    <a:pt x="1196" y="363"/>
                  </a:lnTo>
                  <a:lnTo>
                    <a:pt x="1196" y="357"/>
                  </a:lnTo>
                  <a:lnTo>
                    <a:pt x="1195" y="353"/>
                  </a:lnTo>
                  <a:lnTo>
                    <a:pt x="1193" y="350"/>
                  </a:lnTo>
                  <a:lnTo>
                    <a:pt x="1189" y="346"/>
                  </a:lnTo>
                  <a:lnTo>
                    <a:pt x="1185" y="344"/>
                  </a:lnTo>
                  <a:lnTo>
                    <a:pt x="1181" y="343"/>
                  </a:lnTo>
                  <a:lnTo>
                    <a:pt x="1174" y="341"/>
                  </a:lnTo>
                  <a:lnTo>
                    <a:pt x="1165" y="341"/>
                  </a:lnTo>
                  <a:lnTo>
                    <a:pt x="1149" y="341"/>
                  </a:lnTo>
                  <a:lnTo>
                    <a:pt x="1134" y="344"/>
                  </a:lnTo>
                  <a:lnTo>
                    <a:pt x="1121" y="346"/>
                  </a:lnTo>
                  <a:lnTo>
                    <a:pt x="1111" y="349"/>
                  </a:lnTo>
                  <a:lnTo>
                    <a:pt x="1106" y="349"/>
                  </a:lnTo>
                  <a:lnTo>
                    <a:pt x="1102" y="349"/>
                  </a:lnTo>
                  <a:lnTo>
                    <a:pt x="1097" y="347"/>
                  </a:lnTo>
                  <a:lnTo>
                    <a:pt x="1094" y="344"/>
                  </a:lnTo>
                  <a:lnTo>
                    <a:pt x="1090" y="340"/>
                  </a:lnTo>
                  <a:lnTo>
                    <a:pt x="1088" y="337"/>
                  </a:lnTo>
                  <a:lnTo>
                    <a:pt x="1087" y="333"/>
                  </a:lnTo>
                  <a:lnTo>
                    <a:pt x="1086" y="330"/>
                  </a:lnTo>
                  <a:lnTo>
                    <a:pt x="1087" y="327"/>
                  </a:lnTo>
                  <a:lnTo>
                    <a:pt x="1087" y="324"/>
                  </a:lnTo>
                  <a:lnTo>
                    <a:pt x="1089" y="321"/>
                  </a:lnTo>
                  <a:lnTo>
                    <a:pt x="1091" y="319"/>
                  </a:lnTo>
                  <a:lnTo>
                    <a:pt x="1096" y="315"/>
                  </a:lnTo>
                  <a:lnTo>
                    <a:pt x="1100" y="312"/>
                  </a:lnTo>
                  <a:lnTo>
                    <a:pt x="1100" y="311"/>
                  </a:lnTo>
                  <a:lnTo>
                    <a:pt x="1101" y="308"/>
                  </a:lnTo>
                  <a:lnTo>
                    <a:pt x="1100" y="306"/>
                  </a:lnTo>
                  <a:lnTo>
                    <a:pt x="1099" y="302"/>
                  </a:lnTo>
                  <a:lnTo>
                    <a:pt x="1095" y="294"/>
                  </a:lnTo>
                  <a:lnTo>
                    <a:pt x="1090" y="283"/>
                  </a:lnTo>
                  <a:lnTo>
                    <a:pt x="1086" y="271"/>
                  </a:lnTo>
                  <a:lnTo>
                    <a:pt x="1081" y="257"/>
                  </a:lnTo>
                  <a:lnTo>
                    <a:pt x="1076" y="242"/>
                  </a:lnTo>
                  <a:lnTo>
                    <a:pt x="1071" y="225"/>
                  </a:lnTo>
                  <a:lnTo>
                    <a:pt x="1067" y="208"/>
                  </a:lnTo>
                  <a:lnTo>
                    <a:pt x="1061" y="194"/>
                  </a:lnTo>
                  <a:lnTo>
                    <a:pt x="1053" y="180"/>
                  </a:lnTo>
                  <a:lnTo>
                    <a:pt x="1045" y="169"/>
                  </a:lnTo>
                  <a:lnTo>
                    <a:pt x="1037" y="160"/>
                  </a:lnTo>
                  <a:lnTo>
                    <a:pt x="1028" y="151"/>
                  </a:lnTo>
                  <a:lnTo>
                    <a:pt x="1024" y="148"/>
                  </a:lnTo>
                  <a:lnTo>
                    <a:pt x="1020" y="143"/>
                  </a:lnTo>
                  <a:lnTo>
                    <a:pt x="1017" y="137"/>
                  </a:lnTo>
                  <a:lnTo>
                    <a:pt x="1014" y="132"/>
                  </a:lnTo>
                  <a:lnTo>
                    <a:pt x="1012" y="119"/>
                  </a:lnTo>
                  <a:lnTo>
                    <a:pt x="1011" y="108"/>
                  </a:lnTo>
                  <a:lnTo>
                    <a:pt x="1011" y="104"/>
                  </a:lnTo>
                  <a:lnTo>
                    <a:pt x="1013" y="99"/>
                  </a:lnTo>
                  <a:lnTo>
                    <a:pt x="1015" y="94"/>
                  </a:lnTo>
                  <a:lnTo>
                    <a:pt x="1019" y="91"/>
                  </a:lnTo>
                  <a:lnTo>
                    <a:pt x="1027" y="85"/>
                  </a:lnTo>
                  <a:lnTo>
                    <a:pt x="1033" y="78"/>
                  </a:lnTo>
                  <a:lnTo>
                    <a:pt x="1036" y="74"/>
                  </a:lnTo>
                  <a:lnTo>
                    <a:pt x="1037" y="69"/>
                  </a:lnTo>
                  <a:lnTo>
                    <a:pt x="1036" y="66"/>
                  </a:lnTo>
                  <a:lnTo>
                    <a:pt x="1036" y="62"/>
                  </a:lnTo>
                  <a:lnTo>
                    <a:pt x="1032" y="54"/>
                  </a:lnTo>
                  <a:lnTo>
                    <a:pt x="1028" y="48"/>
                  </a:lnTo>
                  <a:lnTo>
                    <a:pt x="1026" y="41"/>
                  </a:lnTo>
                  <a:lnTo>
                    <a:pt x="1026" y="32"/>
                  </a:lnTo>
                  <a:lnTo>
                    <a:pt x="1026" y="29"/>
                  </a:lnTo>
                  <a:lnTo>
                    <a:pt x="1025" y="24"/>
                  </a:lnTo>
                  <a:lnTo>
                    <a:pt x="1024" y="19"/>
                  </a:lnTo>
                  <a:lnTo>
                    <a:pt x="1020" y="13"/>
                  </a:lnTo>
                  <a:lnTo>
                    <a:pt x="1017" y="9"/>
                  </a:lnTo>
                  <a:lnTo>
                    <a:pt x="1012" y="5"/>
                  </a:lnTo>
                  <a:lnTo>
                    <a:pt x="1008" y="3"/>
                  </a:lnTo>
                  <a:lnTo>
                    <a:pt x="1004" y="0"/>
                  </a:lnTo>
                  <a:lnTo>
                    <a:pt x="999" y="0"/>
                  </a:lnTo>
                  <a:lnTo>
                    <a:pt x="994" y="1"/>
                  </a:lnTo>
                  <a:lnTo>
                    <a:pt x="989" y="4"/>
                  </a:lnTo>
                  <a:lnTo>
                    <a:pt x="986" y="9"/>
                  </a:lnTo>
                  <a:lnTo>
                    <a:pt x="977" y="16"/>
                  </a:lnTo>
                  <a:lnTo>
                    <a:pt x="970" y="21"/>
                  </a:lnTo>
                  <a:lnTo>
                    <a:pt x="968" y="22"/>
                  </a:lnTo>
                  <a:lnTo>
                    <a:pt x="965" y="22"/>
                  </a:lnTo>
                  <a:lnTo>
                    <a:pt x="963" y="22"/>
                  </a:lnTo>
                  <a:lnTo>
                    <a:pt x="961" y="21"/>
                  </a:lnTo>
                  <a:lnTo>
                    <a:pt x="958" y="17"/>
                  </a:lnTo>
                  <a:lnTo>
                    <a:pt x="955" y="13"/>
                  </a:lnTo>
                  <a:lnTo>
                    <a:pt x="952" y="12"/>
                  </a:lnTo>
                  <a:lnTo>
                    <a:pt x="949" y="11"/>
                  </a:lnTo>
                  <a:lnTo>
                    <a:pt x="945" y="11"/>
                  </a:lnTo>
                  <a:lnTo>
                    <a:pt x="941" y="12"/>
                  </a:lnTo>
                  <a:lnTo>
                    <a:pt x="936" y="13"/>
                  </a:lnTo>
                  <a:lnTo>
                    <a:pt x="933" y="16"/>
                  </a:lnTo>
                  <a:lnTo>
                    <a:pt x="931" y="18"/>
                  </a:lnTo>
                  <a:lnTo>
                    <a:pt x="930" y="22"/>
                  </a:lnTo>
                  <a:lnTo>
                    <a:pt x="927" y="24"/>
                  </a:lnTo>
                  <a:lnTo>
                    <a:pt x="925" y="26"/>
                  </a:lnTo>
                  <a:lnTo>
                    <a:pt x="920" y="29"/>
                  </a:lnTo>
                  <a:lnTo>
                    <a:pt x="914" y="30"/>
                  </a:lnTo>
                  <a:lnTo>
                    <a:pt x="906" y="30"/>
                  </a:lnTo>
                  <a:lnTo>
                    <a:pt x="900" y="29"/>
                  </a:lnTo>
                  <a:lnTo>
                    <a:pt x="895" y="26"/>
                  </a:lnTo>
                  <a:lnTo>
                    <a:pt x="892" y="23"/>
                  </a:lnTo>
                  <a:lnTo>
                    <a:pt x="889" y="21"/>
                  </a:lnTo>
                  <a:lnTo>
                    <a:pt x="887" y="19"/>
                  </a:lnTo>
                  <a:lnTo>
                    <a:pt x="885" y="18"/>
                  </a:lnTo>
                  <a:lnTo>
                    <a:pt x="882" y="18"/>
                  </a:lnTo>
                  <a:lnTo>
                    <a:pt x="878" y="21"/>
                  </a:lnTo>
                  <a:lnTo>
                    <a:pt x="872" y="23"/>
                  </a:lnTo>
                  <a:lnTo>
                    <a:pt x="868" y="25"/>
                  </a:lnTo>
                  <a:lnTo>
                    <a:pt x="864" y="28"/>
                  </a:lnTo>
                  <a:lnTo>
                    <a:pt x="862" y="31"/>
                  </a:lnTo>
                  <a:lnTo>
                    <a:pt x="860" y="35"/>
                  </a:lnTo>
                  <a:lnTo>
                    <a:pt x="858" y="40"/>
                  </a:lnTo>
                  <a:lnTo>
                    <a:pt x="858" y="43"/>
                  </a:lnTo>
                  <a:lnTo>
                    <a:pt x="860" y="48"/>
                  </a:lnTo>
                  <a:lnTo>
                    <a:pt x="863" y="54"/>
                  </a:lnTo>
                  <a:lnTo>
                    <a:pt x="867" y="60"/>
                  </a:lnTo>
                  <a:lnTo>
                    <a:pt x="869" y="66"/>
                  </a:lnTo>
                  <a:lnTo>
                    <a:pt x="870" y="73"/>
                  </a:lnTo>
                  <a:lnTo>
                    <a:pt x="872" y="80"/>
                  </a:lnTo>
                  <a:lnTo>
                    <a:pt x="872" y="86"/>
                  </a:lnTo>
                  <a:lnTo>
                    <a:pt x="872" y="92"/>
                  </a:lnTo>
                  <a:lnTo>
                    <a:pt x="869" y="98"/>
                  </a:lnTo>
                  <a:lnTo>
                    <a:pt x="867" y="101"/>
                  </a:lnTo>
                  <a:lnTo>
                    <a:pt x="862" y="105"/>
                  </a:lnTo>
                  <a:lnTo>
                    <a:pt x="857" y="107"/>
                  </a:lnTo>
                  <a:lnTo>
                    <a:pt x="850" y="110"/>
                  </a:lnTo>
                  <a:lnTo>
                    <a:pt x="843" y="112"/>
                  </a:lnTo>
                  <a:lnTo>
                    <a:pt x="826" y="117"/>
                  </a:lnTo>
                  <a:lnTo>
                    <a:pt x="811" y="120"/>
                  </a:lnTo>
                  <a:lnTo>
                    <a:pt x="804" y="123"/>
                  </a:lnTo>
                  <a:lnTo>
                    <a:pt x="797" y="125"/>
                  </a:lnTo>
                  <a:lnTo>
                    <a:pt x="792" y="129"/>
                  </a:lnTo>
                  <a:lnTo>
                    <a:pt x="787" y="132"/>
                  </a:lnTo>
                  <a:lnTo>
                    <a:pt x="784" y="136"/>
                  </a:lnTo>
                  <a:lnTo>
                    <a:pt x="780" y="141"/>
                  </a:lnTo>
                  <a:lnTo>
                    <a:pt x="778" y="147"/>
                  </a:lnTo>
                  <a:lnTo>
                    <a:pt x="776" y="151"/>
                  </a:lnTo>
                  <a:lnTo>
                    <a:pt x="775" y="156"/>
                  </a:lnTo>
                  <a:lnTo>
                    <a:pt x="774" y="158"/>
                  </a:lnTo>
                  <a:lnTo>
                    <a:pt x="772" y="161"/>
                  </a:lnTo>
                  <a:lnTo>
                    <a:pt x="768" y="161"/>
                  </a:lnTo>
                  <a:lnTo>
                    <a:pt x="761" y="161"/>
                  </a:lnTo>
                  <a:lnTo>
                    <a:pt x="753" y="157"/>
                  </a:lnTo>
                  <a:lnTo>
                    <a:pt x="747" y="157"/>
                  </a:lnTo>
                  <a:lnTo>
                    <a:pt x="741" y="157"/>
                  </a:lnTo>
                  <a:lnTo>
                    <a:pt x="734" y="158"/>
                  </a:lnTo>
                  <a:lnTo>
                    <a:pt x="727" y="161"/>
                  </a:lnTo>
                  <a:lnTo>
                    <a:pt x="718" y="163"/>
                  </a:lnTo>
                  <a:lnTo>
                    <a:pt x="710" y="167"/>
                  </a:lnTo>
                  <a:lnTo>
                    <a:pt x="703" y="171"/>
                  </a:lnTo>
                  <a:lnTo>
                    <a:pt x="696" y="176"/>
                  </a:lnTo>
                  <a:lnTo>
                    <a:pt x="689" y="181"/>
                  </a:lnTo>
                  <a:lnTo>
                    <a:pt x="683" y="187"/>
                  </a:lnTo>
                  <a:lnTo>
                    <a:pt x="677" y="193"/>
                  </a:lnTo>
                  <a:lnTo>
                    <a:pt x="672" y="199"/>
                  </a:lnTo>
                  <a:lnTo>
                    <a:pt x="668" y="205"/>
                  </a:lnTo>
                  <a:lnTo>
                    <a:pt x="666" y="211"/>
                  </a:lnTo>
                  <a:lnTo>
                    <a:pt x="664" y="215"/>
                  </a:lnTo>
                  <a:lnTo>
                    <a:pt x="664" y="220"/>
                  </a:lnTo>
                  <a:lnTo>
                    <a:pt x="662" y="224"/>
                  </a:lnTo>
                  <a:lnTo>
                    <a:pt x="660" y="229"/>
                  </a:lnTo>
                  <a:lnTo>
                    <a:pt x="656" y="232"/>
                  </a:lnTo>
                  <a:lnTo>
                    <a:pt x="653" y="236"/>
                  </a:lnTo>
                  <a:lnTo>
                    <a:pt x="648" y="238"/>
                  </a:lnTo>
                  <a:lnTo>
                    <a:pt x="642" y="239"/>
                  </a:lnTo>
                  <a:lnTo>
                    <a:pt x="636" y="240"/>
                  </a:lnTo>
                  <a:lnTo>
                    <a:pt x="630" y="239"/>
                  </a:lnTo>
                  <a:lnTo>
                    <a:pt x="623" y="237"/>
                  </a:lnTo>
                  <a:lnTo>
                    <a:pt x="617" y="232"/>
                  </a:lnTo>
                  <a:lnTo>
                    <a:pt x="611" y="227"/>
                  </a:lnTo>
                  <a:lnTo>
                    <a:pt x="606" y="223"/>
                  </a:lnTo>
                  <a:lnTo>
                    <a:pt x="597" y="209"/>
                  </a:lnTo>
                  <a:lnTo>
                    <a:pt x="590" y="198"/>
                  </a:lnTo>
                  <a:lnTo>
                    <a:pt x="585" y="192"/>
                  </a:lnTo>
                  <a:lnTo>
                    <a:pt x="582" y="187"/>
                  </a:lnTo>
                  <a:lnTo>
                    <a:pt x="577" y="185"/>
                  </a:lnTo>
                  <a:lnTo>
                    <a:pt x="572" y="182"/>
                  </a:lnTo>
                  <a:lnTo>
                    <a:pt x="568" y="181"/>
                  </a:lnTo>
                  <a:lnTo>
                    <a:pt x="564" y="181"/>
                  </a:lnTo>
                  <a:lnTo>
                    <a:pt x="559" y="182"/>
                  </a:lnTo>
                  <a:lnTo>
                    <a:pt x="554" y="183"/>
                  </a:lnTo>
                  <a:lnTo>
                    <a:pt x="545" y="190"/>
                  </a:lnTo>
                  <a:lnTo>
                    <a:pt x="534" y="199"/>
                  </a:lnTo>
                  <a:lnTo>
                    <a:pt x="523" y="208"/>
                  </a:lnTo>
                  <a:lnTo>
                    <a:pt x="515" y="217"/>
                  </a:lnTo>
                  <a:lnTo>
                    <a:pt x="511" y="219"/>
                  </a:lnTo>
                  <a:lnTo>
                    <a:pt x="508" y="221"/>
                  </a:lnTo>
                  <a:lnTo>
                    <a:pt x="504" y="224"/>
                  </a:lnTo>
                  <a:lnTo>
                    <a:pt x="501" y="225"/>
                  </a:lnTo>
                  <a:lnTo>
                    <a:pt x="492" y="226"/>
                  </a:lnTo>
                  <a:lnTo>
                    <a:pt x="485" y="227"/>
                  </a:lnTo>
                  <a:lnTo>
                    <a:pt x="482" y="227"/>
                  </a:lnTo>
                  <a:lnTo>
                    <a:pt x="479" y="231"/>
                  </a:lnTo>
                  <a:lnTo>
                    <a:pt x="477" y="236"/>
                  </a:lnTo>
                  <a:lnTo>
                    <a:pt x="476" y="242"/>
                  </a:lnTo>
                  <a:lnTo>
                    <a:pt x="475" y="256"/>
                  </a:lnTo>
                  <a:lnTo>
                    <a:pt x="473" y="269"/>
                  </a:lnTo>
                  <a:lnTo>
                    <a:pt x="471" y="276"/>
                  </a:lnTo>
                  <a:lnTo>
                    <a:pt x="467" y="282"/>
                  </a:lnTo>
                  <a:lnTo>
                    <a:pt x="461" y="288"/>
                  </a:lnTo>
                  <a:lnTo>
                    <a:pt x="456" y="293"/>
                  </a:lnTo>
                  <a:lnTo>
                    <a:pt x="442" y="301"/>
                  </a:lnTo>
                  <a:lnTo>
                    <a:pt x="433" y="306"/>
                  </a:lnTo>
                  <a:lnTo>
                    <a:pt x="425" y="309"/>
                  </a:lnTo>
                  <a:lnTo>
                    <a:pt x="417" y="312"/>
                  </a:lnTo>
                  <a:lnTo>
                    <a:pt x="415" y="314"/>
                  </a:lnTo>
                  <a:lnTo>
                    <a:pt x="413" y="318"/>
                  </a:lnTo>
                  <a:lnTo>
                    <a:pt x="412" y="320"/>
                  </a:lnTo>
                  <a:lnTo>
                    <a:pt x="410" y="325"/>
                  </a:lnTo>
                  <a:lnTo>
                    <a:pt x="410" y="328"/>
                  </a:lnTo>
                  <a:lnTo>
                    <a:pt x="409" y="331"/>
                  </a:lnTo>
                  <a:lnTo>
                    <a:pt x="408" y="333"/>
                  </a:lnTo>
                  <a:lnTo>
                    <a:pt x="406" y="334"/>
                  </a:lnTo>
                  <a:lnTo>
                    <a:pt x="400" y="334"/>
                  </a:lnTo>
                  <a:lnTo>
                    <a:pt x="394" y="333"/>
                  </a:lnTo>
                  <a:lnTo>
                    <a:pt x="387" y="331"/>
                  </a:lnTo>
                  <a:lnTo>
                    <a:pt x="382" y="330"/>
                  </a:lnTo>
                  <a:lnTo>
                    <a:pt x="379" y="331"/>
                  </a:lnTo>
                  <a:lnTo>
                    <a:pt x="378" y="333"/>
                  </a:lnTo>
                  <a:lnTo>
                    <a:pt x="377" y="337"/>
                  </a:lnTo>
                  <a:lnTo>
                    <a:pt x="376" y="343"/>
                  </a:lnTo>
                  <a:lnTo>
                    <a:pt x="376" y="349"/>
                  </a:lnTo>
                  <a:lnTo>
                    <a:pt x="377" y="355"/>
                  </a:lnTo>
                  <a:lnTo>
                    <a:pt x="378" y="360"/>
                  </a:lnTo>
                  <a:lnTo>
                    <a:pt x="381" y="365"/>
                  </a:lnTo>
                  <a:lnTo>
                    <a:pt x="383" y="370"/>
                  </a:lnTo>
                  <a:lnTo>
                    <a:pt x="387" y="372"/>
                  </a:lnTo>
                  <a:lnTo>
                    <a:pt x="390" y="375"/>
                  </a:lnTo>
                  <a:lnTo>
                    <a:pt x="395" y="375"/>
                  </a:lnTo>
                  <a:lnTo>
                    <a:pt x="400" y="375"/>
                  </a:lnTo>
                  <a:lnTo>
                    <a:pt x="403" y="376"/>
                  </a:lnTo>
                  <a:lnTo>
                    <a:pt x="406" y="378"/>
                  </a:lnTo>
                  <a:lnTo>
                    <a:pt x="408" y="382"/>
                  </a:lnTo>
                  <a:lnTo>
                    <a:pt x="410" y="389"/>
                  </a:lnTo>
                  <a:lnTo>
                    <a:pt x="415" y="397"/>
                  </a:lnTo>
                  <a:lnTo>
                    <a:pt x="419" y="404"/>
                  </a:lnTo>
                  <a:lnTo>
                    <a:pt x="421" y="412"/>
                  </a:lnTo>
                  <a:lnTo>
                    <a:pt x="422" y="421"/>
                  </a:lnTo>
                  <a:lnTo>
                    <a:pt x="421" y="433"/>
                  </a:lnTo>
                  <a:lnTo>
                    <a:pt x="422" y="440"/>
                  </a:lnTo>
                  <a:lnTo>
                    <a:pt x="423" y="447"/>
                  </a:lnTo>
                  <a:lnTo>
                    <a:pt x="426" y="453"/>
                  </a:lnTo>
                  <a:lnTo>
                    <a:pt x="429" y="459"/>
                  </a:lnTo>
                  <a:lnTo>
                    <a:pt x="435" y="470"/>
                  </a:lnTo>
                  <a:lnTo>
                    <a:pt x="440" y="480"/>
                  </a:lnTo>
                  <a:lnTo>
                    <a:pt x="441" y="486"/>
                  </a:lnTo>
                  <a:lnTo>
                    <a:pt x="440" y="491"/>
                  </a:lnTo>
                  <a:lnTo>
                    <a:pt x="438" y="496"/>
                  </a:lnTo>
                  <a:lnTo>
                    <a:pt x="435" y="501"/>
                  </a:lnTo>
                  <a:lnTo>
                    <a:pt x="428" y="511"/>
                  </a:lnTo>
                  <a:lnTo>
                    <a:pt x="420" y="522"/>
                  </a:lnTo>
                  <a:lnTo>
                    <a:pt x="413" y="535"/>
                  </a:lnTo>
                  <a:lnTo>
                    <a:pt x="407" y="551"/>
                  </a:lnTo>
                  <a:lnTo>
                    <a:pt x="401" y="564"/>
                  </a:lnTo>
                  <a:lnTo>
                    <a:pt x="395" y="574"/>
                  </a:lnTo>
                  <a:lnTo>
                    <a:pt x="388" y="583"/>
                  </a:lnTo>
                  <a:lnTo>
                    <a:pt x="378" y="591"/>
                  </a:lnTo>
                  <a:lnTo>
                    <a:pt x="373" y="595"/>
                  </a:lnTo>
                  <a:lnTo>
                    <a:pt x="369" y="598"/>
                  </a:lnTo>
                  <a:lnTo>
                    <a:pt x="365" y="599"/>
                  </a:lnTo>
                  <a:lnTo>
                    <a:pt x="360" y="601"/>
                  </a:lnTo>
                  <a:lnTo>
                    <a:pt x="352" y="601"/>
                  </a:lnTo>
                  <a:lnTo>
                    <a:pt x="345" y="602"/>
                  </a:lnTo>
                  <a:lnTo>
                    <a:pt x="337" y="604"/>
                  </a:lnTo>
                  <a:lnTo>
                    <a:pt x="326" y="608"/>
                  </a:lnTo>
                  <a:lnTo>
                    <a:pt x="314" y="612"/>
                  </a:lnTo>
                  <a:lnTo>
                    <a:pt x="302" y="616"/>
                  </a:lnTo>
                  <a:lnTo>
                    <a:pt x="288" y="621"/>
                  </a:lnTo>
                  <a:lnTo>
                    <a:pt x="272" y="626"/>
                  </a:lnTo>
                  <a:lnTo>
                    <a:pt x="264" y="630"/>
                  </a:lnTo>
                  <a:lnTo>
                    <a:pt x="256" y="636"/>
                  </a:lnTo>
                  <a:lnTo>
                    <a:pt x="247" y="645"/>
                  </a:lnTo>
                  <a:lnTo>
                    <a:pt x="240" y="653"/>
                  </a:lnTo>
                  <a:lnTo>
                    <a:pt x="228" y="671"/>
                  </a:lnTo>
                  <a:lnTo>
                    <a:pt x="221" y="683"/>
                  </a:lnTo>
                  <a:lnTo>
                    <a:pt x="220" y="688"/>
                  </a:lnTo>
                  <a:lnTo>
                    <a:pt x="219" y="694"/>
                  </a:lnTo>
                  <a:lnTo>
                    <a:pt x="218" y="702"/>
                  </a:lnTo>
                  <a:lnTo>
                    <a:pt x="218" y="709"/>
                  </a:lnTo>
                  <a:lnTo>
                    <a:pt x="217" y="723"/>
                  </a:lnTo>
                  <a:lnTo>
                    <a:pt x="214" y="734"/>
                  </a:lnTo>
                  <a:lnTo>
                    <a:pt x="213" y="738"/>
                  </a:lnTo>
                  <a:lnTo>
                    <a:pt x="212" y="743"/>
                  </a:lnTo>
                  <a:lnTo>
                    <a:pt x="211" y="748"/>
                  </a:lnTo>
                  <a:lnTo>
                    <a:pt x="212" y="753"/>
                  </a:lnTo>
                  <a:lnTo>
                    <a:pt x="212" y="759"/>
                  </a:lnTo>
                  <a:lnTo>
                    <a:pt x="214" y="762"/>
                  </a:lnTo>
                  <a:lnTo>
                    <a:pt x="215" y="767"/>
                  </a:lnTo>
                  <a:lnTo>
                    <a:pt x="219" y="769"/>
                  </a:lnTo>
                  <a:lnTo>
                    <a:pt x="224" y="775"/>
                  </a:lnTo>
                  <a:lnTo>
                    <a:pt x="226" y="782"/>
                  </a:lnTo>
                  <a:lnTo>
                    <a:pt x="228" y="792"/>
                  </a:lnTo>
                  <a:lnTo>
                    <a:pt x="230" y="804"/>
                  </a:lnTo>
                  <a:lnTo>
                    <a:pt x="231" y="810"/>
                  </a:lnTo>
                  <a:lnTo>
                    <a:pt x="233" y="816"/>
                  </a:lnTo>
                  <a:lnTo>
                    <a:pt x="237" y="820"/>
                  </a:lnTo>
                  <a:lnTo>
                    <a:pt x="240" y="825"/>
                  </a:lnTo>
                  <a:lnTo>
                    <a:pt x="249" y="835"/>
                  </a:lnTo>
                  <a:lnTo>
                    <a:pt x="256" y="842"/>
                  </a:lnTo>
                  <a:lnTo>
                    <a:pt x="258" y="845"/>
                  </a:lnTo>
                  <a:lnTo>
                    <a:pt x="259" y="850"/>
                  </a:lnTo>
                  <a:lnTo>
                    <a:pt x="261" y="855"/>
                  </a:lnTo>
                  <a:lnTo>
                    <a:pt x="259" y="860"/>
                  </a:lnTo>
                  <a:lnTo>
                    <a:pt x="256" y="869"/>
                  </a:lnTo>
                  <a:lnTo>
                    <a:pt x="252" y="879"/>
                  </a:lnTo>
                  <a:lnTo>
                    <a:pt x="251" y="882"/>
                  </a:lnTo>
                  <a:lnTo>
                    <a:pt x="249" y="886"/>
                  </a:lnTo>
                  <a:lnTo>
                    <a:pt x="247" y="888"/>
                  </a:lnTo>
                  <a:lnTo>
                    <a:pt x="245" y="888"/>
                  </a:lnTo>
                  <a:lnTo>
                    <a:pt x="243" y="888"/>
                  </a:lnTo>
                  <a:lnTo>
                    <a:pt x="240" y="887"/>
                  </a:lnTo>
                  <a:lnTo>
                    <a:pt x="238" y="885"/>
                  </a:lnTo>
                  <a:lnTo>
                    <a:pt x="236" y="881"/>
                  </a:lnTo>
                  <a:lnTo>
                    <a:pt x="232" y="879"/>
                  </a:lnTo>
                  <a:lnTo>
                    <a:pt x="228" y="876"/>
                  </a:lnTo>
                  <a:lnTo>
                    <a:pt x="225" y="876"/>
                  </a:lnTo>
                  <a:lnTo>
                    <a:pt x="221" y="876"/>
                  </a:lnTo>
                  <a:lnTo>
                    <a:pt x="218" y="879"/>
                  </a:lnTo>
                  <a:lnTo>
                    <a:pt x="214" y="882"/>
                  </a:lnTo>
                  <a:lnTo>
                    <a:pt x="211" y="886"/>
                  </a:lnTo>
                  <a:lnTo>
                    <a:pt x="208" y="892"/>
                  </a:lnTo>
                  <a:lnTo>
                    <a:pt x="201" y="906"/>
                  </a:lnTo>
                  <a:lnTo>
                    <a:pt x="193" y="924"/>
                  </a:lnTo>
                  <a:lnTo>
                    <a:pt x="189" y="935"/>
                  </a:lnTo>
                  <a:lnTo>
                    <a:pt x="186" y="944"/>
                  </a:lnTo>
                  <a:lnTo>
                    <a:pt x="183" y="954"/>
                  </a:lnTo>
                  <a:lnTo>
                    <a:pt x="182" y="962"/>
                  </a:lnTo>
                  <a:lnTo>
                    <a:pt x="181" y="969"/>
                  </a:lnTo>
                  <a:lnTo>
                    <a:pt x="182" y="974"/>
                  </a:lnTo>
                  <a:lnTo>
                    <a:pt x="182" y="977"/>
                  </a:lnTo>
                  <a:lnTo>
                    <a:pt x="184" y="980"/>
                  </a:lnTo>
                  <a:lnTo>
                    <a:pt x="186" y="982"/>
                  </a:lnTo>
                  <a:lnTo>
                    <a:pt x="189" y="983"/>
                  </a:lnTo>
                  <a:lnTo>
                    <a:pt x="193" y="983"/>
                  </a:lnTo>
                  <a:lnTo>
                    <a:pt x="196" y="983"/>
                  </a:lnTo>
                  <a:lnTo>
                    <a:pt x="205" y="984"/>
                  </a:lnTo>
                  <a:lnTo>
                    <a:pt x="211" y="987"/>
                  </a:lnTo>
                  <a:lnTo>
                    <a:pt x="213" y="989"/>
                  </a:lnTo>
                  <a:lnTo>
                    <a:pt x="214" y="992"/>
                  </a:lnTo>
                  <a:lnTo>
                    <a:pt x="214" y="995"/>
                  </a:lnTo>
                  <a:lnTo>
                    <a:pt x="213" y="1000"/>
                  </a:lnTo>
                  <a:lnTo>
                    <a:pt x="209" y="1009"/>
                  </a:lnTo>
                  <a:lnTo>
                    <a:pt x="203" y="1017"/>
                  </a:lnTo>
                  <a:lnTo>
                    <a:pt x="198" y="1025"/>
                  </a:lnTo>
                  <a:lnTo>
                    <a:pt x="189" y="1033"/>
                  </a:lnTo>
                  <a:lnTo>
                    <a:pt x="182" y="1045"/>
                  </a:lnTo>
                  <a:lnTo>
                    <a:pt x="175" y="1058"/>
                  </a:lnTo>
                  <a:lnTo>
                    <a:pt x="169" y="1072"/>
                  </a:lnTo>
                  <a:lnTo>
                    <a:pt x="161" y="1083"/>
                  </a:lnTo>
                  <a:lnTo>
                    <a:pt x="154" y="1090"/>
                  </a:lnTo>
                  <a:lnTo>
                    <a:pt x="145" y="1095"/>
                  </a:lnTo>
                  <a:lnTo>
                    <a:pt x="136" y="1099"/>
                  </a:lnTo>
                  <a:lnTo>
                    <a:pt x="121" y="1102"/>
                  </a:lnTo>
                  <a:lnTo>
                    <a:pt x="114" y="1105"/>
                  </a:lnTo>
                  <a:lnTo>
                    <a:pt x="107" y="1108"/>
                  </a:lnTo>
                  <a:lnTo>
                    <a:pt x="101" y="1110"/>
                  </a:lnTo>
                  <a:lnTo>
                    <a:pt x="97" y="1114"/>
                  </a:lnTo>
                  <a:lnTo>
                    <a:pt x="93" y="1118"/>
                  </a:lnTo>
                  <a:lnTo>
                    <a:pt x="91" y="1121"/>
                  </a:lnTo>
                  <a:lnTo>
                    <a:pt x="89" y="1125"/>
                  </a:lnTo>
                  <a:lnTo>
                    <a:pt x="88" y="1128"/>
                  </a:lnTo>
                  <a:lnTo>
                    <a:pt x="99" y="1143"/>
                  </a:lnTo>
                  <a:lnTo>
                    <a:pt x="113" y="1162"/>
                  </a:lnTo>
                  <a:lnTo>
                    <a:pt x="113" y="1164"/>
                  </a:lnTo>
                  <a:lnTo>
                    <a:pt x="113" y="1166"/>
                  </a:lnTo>
                  <a:lnTo>
                    <a:pt x="112" y="1167"/>
                  </a:lnTo>
                  <a:lnTo>
                    <a:pt x="111" y="1170"/>
                  </a:lnTo>
                  <a:lnTo>
                    <a:pt x="106" y="1172"/>
                  </a:lnTo>
                  <a:lnTo>
                    <a:pt x="101" y="1175"/>
                  </a:lnTo>
                  <a:lnTo>
                    <a:pt x="95" y="1177"/>
                  </a:lnTo>
                  <a:lnTo>
                    <a:pt x="89" y="1179"/>
                  </a:lnTo>
                  <a:lnTo>
                    <a:pt x="83" y="1183"/>
                  </a:lnTo>
                  <a:lnTo>
                    <a:pt x="80" y="1189"/>
                  </a:lnTo>
                  <a:lnTo>
                    <a:pt x="74" y="1203"/>
                  </a:lnTo>
                  <a:lnTo>
                    <a:pt x="69" y="1221"/>
                  </a:lnTo>
                  <a:lnTo>
                    <a:pt x="68" y="1229"/>
                  </a:lnTo>
                  <a:lnTo>
                    <a:pt x="67" y="1238"/>
                  </a:lnTo>
                  <a:lnTo>
                    <a:pt x="67" y="1246"/>
                  </a:lnTo>
                  <a:lnTo>
                    <a:pt x="68" y="1252"/>
                  </a:lnTo>
                  <a:lnTo>
                    <a:pt x="69" y="1258"/>
                  </a:lnTo>
                  <a:lnTo>
                    <a:pt x="69" y="1263"/>
                  </a:lnTo>
                  <a:lnTo>
                    <a:pt x="69" y="1267"/>
                  </a:lnTo>
                  <a:lnTo>
                    <a:pt x="68" y="1271"/>
                  </a:lnTo>
                  <a:lnTo>
                    <a:pt x="64" y="1278"/>
                  </a:lnTo>
                  <a:lnTo>
                    <a:pt x="60" y="1285"/>
                  </a:lnTo>
                  <a:lnTo>
                    <a:pt x="57" y="1296"/>
                  </a:lnTo>
                  <a:lnTo>
                    <a:pt x="56" y="1308"/>
                  </a:lnTo>
                  <a:lnTo>
                    <a:pt x="56" y="1320"/>
                  </a:lnTo>
                  <a:lnTo>
                    <a:pt x="53" y="1330"/>
                  </a:lnTo>
                  <a:lnTo>
                    <a:pt x="50" y="1341"/>
                  </a:lnTo>
                  <a:lnTo>
                    <a:pt x="50" y="1353"/>
                  </a:lnTo>
                  <a:lnTo>
                    <a:pt x="50" y="1359"/>
                  </a:lnTo>
                  <a:lnTo>
                    <a:pt x="49" y="1365"/>
                  </a:lnTo>
                  <a:lnTo>
                    <a:pt x="49" y="1371"/>
                  </a:lnTo>
                  <a:lnTo>
                    <a:pt x="47" y="1376"/>
                  </a:lnTo>
                  <a:lnTo>
                    <a:pt x="39" y="1385"/>
                  </a:lnTo>
                  <a:lnTo>
                    <a:pt x="30" y="1395"/>
                  </a:lnTo>
                  <a:lnTo>
                    <a:pt x="19" y="1404"/>
                  </a:lnTo>
                  <a:lnTo>
                    <a:pt x="7" y="1414"/>
                  </a:lnTo>
                  <a:lnTo>
                    <a:pt x="3" y="1419"/>
                  </a:lnTo>
                  <a:lnTo>
                    <a:pt x="0" y="1425"/>
                  </a:lnTo>
                  <a:lnTo>
                    <a:pt x="0" y="1433"/>
                  </a:lnTo>
                  <a:lnTo>
                    <a:pt x="0" y="1440"/>
                  </a:lnTo>
                  <a:lnTo>
                    <a:pt x="3" y="1447"/>
                  </a:lnTo>
                  <a:lnTo>
                    <a:pt x="6" y="1454"/>
                  </a:lnTo>
                  <a:lnTo>
                    <a:pt x="11" y="1460"/>
                  </a:lnTo>
                  <a:lnTo>
                    <a:pt x="17" y="1465"/>
                  </a:lnTo>
                  <a:lnTo>
                    <a:pt x="22" y="1469"/>
                  </a:lnTo>
                  <a:lnTo>
                    <a:pt x="25" y="1473"/>
                  </a:lnTo>
                  <a:lnTo>
                    <a:pt x="28" y="1478"/>
                  </a:lnTo>
                  <a:lnTo>
                    <a:pt x="28" y="1481"/>
                  </a:lnTo>
                  <a:lnTo>
                    <a:pt x="26" y="1485"/>
                  </a:lnTo>
                  <a:lnTo>
                    <a:pt x="23" y="1488"/>
                  </a:lnTo>
                  <a:lnTo>
                    <a:pt x="19" y="1493"/>
                  </a:lnTo>
                  <a:lnTo>
                    <a:pt x="14" y="1498"/>
                  </a:lnTo>
                  <a:lnTo>
                    <a:pt x="12" y="1500"/>
                  </a:lnTo>
                  <a:lnTo>
                    <a:pt x="11" y="1504"/>
                  </a:lnTo>
                  <a:lnTo>
                    <a:pt x="10" y="1507"/>
                  </a:lnTo>
                  <a:lnTo>
                    <a:pt x="10" y="1510"/>
                  </a:lnTo>
                  <a:lnTo>
                    <a:pt x="11" y="1517"/>
                  </a:lnTo>
                  <a:lnTo>
                    <a:pt x="13" y="1524"/>
                  </a:lnTo>
                  <a:lnTo>
                    <a:pt x="18" y="1530"/>
                  </a:lnTo>
                  <a:lnTo>
                    <a:pt x="24" y="1536"/>
                  </a:lnTo>
                  <a:lnTo>
                    <a:pt x="31" y="1540"/>
                  </a:lnTo>
                  <a:lnTo>
                    <a:pt x="38" y="1542"/>
                  </a:lnTo>
                  <a:lnTo>
                    <a:pt x="51" y="1544"/>
                  </a:lnTo>
                  <a:lnTo>
                    <a:pt x="62" y="1549"/>
                  </a:lnTo>
                  <a:lnTo>
                    <a:pt x="72" y="1554"/>
                  </a:lnTo>
                  <a:lnTo>
                    <a:pt x="80" y="1561"/>
                  </a:lnTo>
                  <a:lnTo>
                    <a:pt x="85" y="1564"/>
                  </a:lnTo>
                  <a:lnTo>
                    <a:pt x="91" y="1566"/>
                  </a:lnTo>
                  <a:lnTo>
                    <a:pt x="98" y="1568"/>
                  </a:lnTo>
                  <a:lnTo>
                    <a:pt x="104" y="1568"/>
                  </a:lnTo>
                  <a:lnTo>
                    <a:pt x="119" y="1569"/>
                  </a:lnTo>
                  <a:lnTo>
                    <a:pt x="133" y="1568"/>
                  </a:lnTo>
                  <a:lnTo>
                    <a:pt x="145" y="1569"/>
                  </a:lnTo>
                  <a:lnTo>
                    <a:pt x="154" y="1572"/>
                  </a:lnTo>
                  <a:lnTo>
                    <a:pt x="161" y="1575"/>
                  </a:lnTo>
                  <a:lnTo>
                    <a:pt x="165" y="1581"/>
                  </a:lnTo>
                  <a:lnTo>
                    <a:pt x="171" y="1586"/>
                  </a:lnTo>
                  <a:lnTo>
                    <a:pt x="176" y="1588"/>
                  </a:lnTo>
                  <a:lnTo>
                    <a:pt x="182" y="1589"/>
                  </a:lnTo>
                  <a:lnTo>
                    <a:pt x="188" y="1588"/>
                  </a:lnTo>
                  <a:lnTo>
                    <a:pt x="199" y="1578"/>
                  </a:lnTo>
                  <a:lnTo>
                    <a:pt x="213" y="1562"/>
                  </a:lnTo>
                  <a:lnTo>
                    <a:pt x="223" y="1557"/>
                  </a:lnTo>
                  <a:lnTo>
                    <a:pt x="228" y="1555"/>
                  </a:lnTo>
                  <a:lnTo>
                    <a:pt x="230" y="1556"/>
                  </a:lnTo>
                  <a:lnTo>
                    <a:pt x="231" y="1557"/>
                  </a:lnTo>
                  <a:lnTo>
                    <a:pt x="232" y="1560"/>
                  </a:lnTo>
                  <a:lnTo>
                    <a:pt x="231" y="1562"/>
                  </a:lnTo>
                  <a:lnTo>
                    <a:pt x="224" y="1572"/>
                  </a:lnTo>
                  <a:lnTo>
                    <a:pt x="214" y="1581"/>
                  </a:lnTo>
                  <a:lnTo>
                    <a:pt x="213" y="1584"/>
                  </a:lnTo>
                  <a:lnTo>
                    <a:pt x="214" y="1586"/>
                  </a:lnTo>
                  <a:lnTo>
                    <a:pt x="217" y="1588"/>
                  </a:lnTo>
                  <a:lnTo>
                    <a:pt x="220" y="1592"/>
                  </a:lnTo>
                  <a:lnTo>
                    <a:pt x="231" y="1598"/>
                  </a:lnTo>
                  <a:lnTo>
                    <a:pt x="242" y="1605"/>
                  </a:lnTo>
                  <a:lnTo>
                    <a:pt x="251" y="1612"/>
                  </a:lnTo>
                  <a:lnTo>
                    <a:pt x="258" y="1620"/>
                  </a:lnTo>
                  <a:lnTo>
                    <a:pt x="263" y="1629"/>
                  </a:lnTo>
                  <a:lnTo>
                    <a:pt x="265" y="1638"/>
                  </a:lnTo>
                  <a:lnTo>
                    <a:pt x="269" y="1648"/>
                  </a:lnTo>
                  <a:lnTo>
                    <a:pt x="271" y="1655"/>
                  </a:lnTo>
                  <a:lnTo>
                    <a:pt x="274" y="1658"/>
                  </a:lnTo>
                  <a:lnTo>
                    <a:pt x="276" y="1661"/>
                  </a:lnTo>
                  <a:lnTo>
                    <a:pt x="278" y="1662"/>
                  </a:lnTo>
                  <a:lnTo>
                    <a:pt x="283" y="1662"/>
                  </a:lnTo>
                  <a:lnTo>
                    <a:pt x="289" y="1661"/>
                  </a:lnTo>
                  <a:lnTo>
                    <a:pt x="294" y="1660"/>
                  </a:lnTo>
                  <a:lnTo>
                    <a:pt x="300" y="1656"/>
                  </a:lnTo>
                  <a:lnTo>
                    <a:pt x="307" y="1651"/>
                  </a:lnTo>
                  <a:lnTo>
                    <a:pt x="318" y="1645"/>
                  </a:lnTo>
                  <a:lnTo>
                    <a:pt x="330" y="1641"/>
                  </a:lnTo>
                  <a:lnTo>
                    <a:pt x="341" y="1637"/>
                  </a:lnTo>
                  <a:lnTo>
                    <a:pt x="353" y="1633"/>
                  </a:lnTo>
                  <a:lnTo>
                    <a:pt x="365" y="1631"/>
                  </a:lnTo>
                  <a:lnTo>
                    <a:pt x="375" y="1629"/>
                  </a:lnTo>
                  <a:lnTo>
                    <a:pt x="379" y="1627"/>
                  </a:lnTo>
                  <a:lnTo>
                    <a:pt x="383" y="1627"/>
                  </a:lnTo>
                  <a:lnTo>
                    <a:pt x="385" y="1629"/>
                  </a:lnTo>
                  <a:lnTo>
                    <a:pt x="387" y="1630"/>
                  </a:lnTo>
                  <a:lnTo>
                    <a:pt x="388" y="1636"/>
                  </a:lnTo>
                  <a:lnTo>
                    <a:pt x="387" y="1643"/>
                  </a:lnTo>
                  <a:lnTo>
                    <a:pt x="383" y="1652"/>
                  </a:lnTo>
                  <a:lnTo>
                    <a:pt x="379" y="1664"/>
                  </a:lnTo>
                  <a:lnTo>
                    <a:pt x="378" y="1670"/>
                  </a:lnTo>
                  <a:lnTo>
                    <a:pt x="377" y="1676"/>
                  </a:lnTo>
                  <a:lnTo>
                    <a:pt x="377" y="1682"/>
                  </a:lnTo>
                  <a:lnTo>
                    <a:pt x="378" y="1687"/>
                  </a:lnTo>
                  <a:lnTo>
                    <a:pt x="381" y="1692"/>
                  </a:lnTo>
                  <a:lnTo>
                    <a:pt x="382" y="1695"/>
                  </a:lnTo>
                  <a:lnTo>
                    <a:pt x="385" y="1698"/>
                  </a:lnTo>
                  <a:lnTo>
                    <a:pt x="389" y="1699"/>
                  </a:lnTo>
                  <a:lnTo>
                    <a:pt x="396" y="1701"/>
                  </a:lnTo>
                  <a:lnTo>
                    <a:pt x="401" y="1704"/>
                  </a:lnTo>
                  <a:lnTo>
                    <a:pt x="404" y="1708"/>
                  </a:lnTo>
                  <a:lnTo>
                    <a:pt x="407" y="1715"/>
                  </a:lnTo>
                  <a:lnTo>
                    <a:pt x="409" y="1725"/>
                  </a:lnTo>
                  <a:lnTo>
                    <a:pt x="410" y="1733"/>
                  </a:lnTo>
                  <a:lnTo>
                    <a:pt x="412" y="1738"/>
                  </a:lnTo>
                  <a:lnTo>
                    <a:pt x="414" y="1742"/>
                  </a:lnTo>
                  <a:lnTo>
                    <a:pt x="415" y="1744"/>
                  </a:lnTo>
                  <a:lnTo>
                    <a:pt x="419" y="1746"/>
                  </a:lnTo>
                  <a:lnTo>
                    <a:pt x="423" y="1750"/>
                  </a:lnTo>
                  <a:lnTo>
                    <a:pt x="428" y="1753"/>
                  </a:lnTo>
                  <a:lnTo>
                    <a:pt x="432" y="1761"/>
                  </a:lnTo>
                  <a:lnTo>
                    <a:pt x="434" y="1774"/>
                  </a:lnTo>
                  <a:lnTo>
                    <a:pt x="436" y="1782"/>
                  </a:lnTo>
                  <a:lnTo>
                    <a:pt x="438" y="1788"/>
                  </a:lnTo>
                  <a:lnTo>
                    <a:pt x="440" y="1794"/>
                  </a:lnTo>
                  <a:lnTo>
                    <a:pt x="444" y="1800"/>
                  </a:lnTo>
                  <a:lnTo>
                    <a:pt x="450" y="1808"/>
                  </a:lnTo>
                  <a:lnTo>
                    <a:pt x="458" y="1816"/>
                  </a:lnTo>
                  <a:lnTo>
                    <a:pt x="463" y="1821"/>
                  </a:lnTo>
                  <a:lnTo>
                    <a:pt x="466" y="1825"/>
                  </a:lnTo>
                  <a:lnTo>
                    <a:pt x="469" y="1830"/>
                  </a:lnTo>
                  <a:lnTo>
                    <a:pt x="470" y="1833"/>
                  </a:lnTo>
                  <a:lnTo>
                    <a:pt x="470" y="1838"/>
                  </a:lnTo>
                  <a:lnTo>
                    <a:pt x="469" y="1843"/>
                  </a:lnTo>
                  <a:lnTo>
                    <a:pt x="466" y="1846"/>
                  </a:lnTo>
                  <a:lnTo>
                    <a:pt x="461" y="1851"/>
                  </a:lnTo>
                  <a:lnTo>
                    <a:pt x="457" y="1856"/>
                  </a:lnTo>
                  <a:lnTo>
                    <a:pt x="453" y="1862"/>
                  </a:lnTo>
                  <a:lnTo>
                    <a:pt x="452" y="1868"/>
                  </a:lnTo>
                  <a:lnTo>
                    <a:pt x="451" y="1874"/>
                  </a:lnTo>
                  <a:lnTo>
                    <a:pt x="451" y="1879"/>
                  </a:lnTo>
                  <a:lnTo>
                    <a:pt x="452" y="1884"/>
                  </a:lnTo>
                  <a:lnTo>
                    <a:pt x="453" y="1890"/>
                  </a:lnTo>
                  <a:lnTo>
                    <a:pt x="456" y="1895"/>
                  </a:lnTo>
                  <a:lnTo>
                    <a:pt x="461" y="1903"/>
                  </a:lnTo>
                  <a:lnTo>
                    <a:pt x="465" y="1912"/>
                  </a:lnTo>
                  <a:lnTo>
                    <a:pt x="467" y="1922"/>
                  </a:lnTo>
                  <a:lnTo>
                    <a:pt x="469" y="1933"/>
                  </a:lnTo>
                  <a:lnTo>
                    <a:pt x="469" y="1939"/>
                  </a:lnTo>
                  <a:lnTo>
                    <a:pt x="470" y="1945"/>
                  </a:lnTo>
                  <a:lnTo>
                    <a:pt x="472" y="1951"/>
                  </a:lnTo>
                  <a:lnTo>
                    <a:pt x="475" y="1958"/>
                  </a:lnTo>
                  <a:lnTo>
                    <a:pt x="482" y="1971"/>
                  </a:lnTo>
                  <a:lnTo>
                    <a:pt x="492" y="1985"/>
                  </a:lnTo>
                  <a:lnTo>
                    <a:pt x="498" y="1992"/>
                  </a:lnTo>
                  <a:lnTo>
                    <a:pt x="502" y="2001"/>
                  </a:lnTo>
                  <a:lnTo>
                    <a:pt x="505" y="2009"/>
                  </a:lnTo>
                  <a:lnTo>
                    <a:pt x="508" y="2017"/>
                  </a:lnTo>
                  <a:lnTo>
                    <a:pt x="510" y="2024"/>
                  </a:lnTo>
                  <a:lnTo>
                    <a:pt x="513" y="2032"/>
                  </a:lnTo>
                  <a:lnTo>
                    <a:pt x="515" y="2039"/>
                  </a:lnTo>
                  <a:lnTo>
                    <a:pt x="519" y="2045"/>
                  </a:lnTo>
                  <a:lnTo>
                    <a:pt x="526" y="2051"/>
                  </a:lnTo>
                  <a:lnTo>
                    <a:pt x="534" y="2057"/>
                  </a:lnTo>
                  <a:lnTo>
                    <a:pt x="543" y="2060"/>
                  </a:lnTo>
                  <a:lnTo>
                    <a:pt x="555" y="2064"/>
                  </a:lnTo>
                  <a:lnTo>
                    <a:pt x="558" y="2063"/>
                  </a:lnTo>
                  <a:lnTo>
                    <a:pt x="560" y="2061"/>
                  </a:lnTo>
                  <a:lnTo>
                    <a:pt x="561" y="2060"/>
                  </a:lnTo>
                  <a:lnTo>
                    <a:pt x="562" y="2059"/>
                  </a:lnTo>
                  <a:lnTo>
                    <a:pt x="564" y="2057"/>
                  </a:lnTo>
                  <a:lnTo>
                    <a:pt x="564" y="2053"/>
                  </a:lnTo>
                  <a:lnTo>
                    <a:pt x="564" y="2047"/>
                  </a:lnTo>
                  <a:lnTo>
                    <a:pt x="561" y="2042"/>
                  </a:lnTo>
                  <a:lnTo>
                    <a:pt x="559" y="2040"/>
                  </a:lnTo>
                  <a:lnTo>
                    <a:pt x="555" y="2038"/>
                  </a:lnTo>
                  <a:lnTo>
                    <a:pt x="553" y="2034"/>
                  </a:lnTo>
                  <a:lnTo>
                    <a:pt x="551" y="2030"/>
                  </a:lnTo>
                  <a:lnTo>
                    <a:pt x="549" y="2026"/>
                  </a:lnTo>
                  <a:lnTo>
                    <a:pt x="552" y="2021"/>
                  </a:lnTo>
                  <a:lnTo>
                    <a:pt x="553" y="2020"/>
                  </a:lnTo>
                  <a:lnTo>
                    <a:pt x="555" y="2019"/>
                  </a:lnTo>
                  <a:lnTo>
                    <a:pt x="559" y="2017"/>
                  </a:lnTo>
                  <a:lnTo>
                    <a:pt x="561" y="2017"/>
                  </a:lnTo>
                  <a:lnTo>
                    <a:pt x="565" y="2019"/>
                  </a:lnTo>
                  <a:lnTo>
                    <a:pt x="568" y="2020"/>
                  </a:lnTo>
                  <a:lnTo>
                    <a:pt x="572" y="2021"/>
                  </a:lnTo>
                  <a:lnTo>
                    <a:pt x="574" y="2023"/>
                  </a:lnTo>
                  <a:lnTo>
                    <a:pt x="578" y="2027"/>
                  </a:lnTo>
                  <a:lnTo>
                    <a:pt x="584" y="2030"/>
                  </a:lnTo>
                  <a:lnTo>
                    <a:pt x="587" y="2033"/>
                  </a:lnTo>
                  <a:lnTo>
                    <a:pt x="592" y="2034"/>
                  </a:lnTo>
                  <a:lnTo>
                    <a:pt x="597" y="2034"/>
                  </a:lnTo>
                  <a:lnTo>
                    <a:pt x="602" y="2033"/>
                  </a:lnTo>
                  <a:lnTo>
                    <a:pt x="604" y="2032"/>
                  </a:lnTo>
                  <a:lnTo>
                    <a:pt x="606" y="2030"/>
                  </a:lnTo>
                  <a:lnTo>
                    <a:pt x="608" y="2028"/>
                  </a:lnTo>
                  <a:lnTo>
                    <a:pt x="608" y="2026"/>
                  </a:lnTo>
                  <a:lnTo>
                    <a:pt x="608" y="2021"/>
                  </a:lnTo>
                  <a:lnTo>
                    <a:pt x="608" y="2015"/>
                  </a:lnTo>
                  <a:lnTo>
                    <a:pt x="603" y="2004"/>
                  </a:lnTo>
                  <a:lnTo>
                    <a:pt x="599" y="1996"/>
                  </a:lnTo>
                  <a:lnTo>
                    <a:pt x="598" y="1994"/>
                  </a:lnTo>
                  <a:lnTo>
                    <a:pt x="598" y="1991"/>
                  </a:lnTo>
                  <a:lnTo>
                    <a:pt x="598" y="1988"/>
                  </a:lnTo>
                  <a:lnTo>
                    <a:pt x="601" y="1985"/>
                  </a:lnTo>
                  <a:lnTo>
                    <a:pt x="602" y="1983"/>
                  </a:lnTo>
                  <a:lnTo>
                    <a:pt x="605" y="1982"/>
                  </a:lnTo>
                  <a:lnTo>
                    <a:pt x="610" y="1982"/>
                  </a:lnTo>
                  <a:lnTo>
                    <a:pt x="616" y="1983"/>
                  </a:lnTo>
                  <a:lnTo>
                    <a:pt x="621" y="1985"/>
                  </a:lnTo>
                  <a:lnTo>
                    <a:pt x="626" y="1985"/>
                  </a:lnTo>
                  <a:lnTo>
                    <a:pt x="628" y="1984"/>
                  </a:lnTo>
                  <a:lnTo>
                    <a:pt x="630" y="1983"/>
                  </a:lnTo>
                  <a:lnTo>
                    <a:pt x="633" y="1980"/>
                  </a:lnTo>
                  <a:lnTo>
                    <a:pt x="635" y="1979"/>
                  </a:lnTo>
                  <a:lnTo>
                    <a:pt x="639" y="1978"/>
                  </a:lnTo>
                  <a:lnTo>
                    <a:pt x="643" y="1977"/>
                  </a:lnTo>
                  <a:lnTo>
                    <a:pt x="654" y="1977"/>
                  </a:lnTo>
                  <a:lnTo>
                    <a:pt x="665" y="1976"/>
                  </a:lnTo>
                  <a:lnTo>
                    <a:pt x="669" y="1975"/>
                  </a:lnTo>
                  <a:lnTo>
                    <a:pt x="674" y="1972"/>
                  </a:lnTo>
                  <a:lnTo>
                    <a:pt x="678" y="1970"/>
                  </a:lnTo>
                  <a:lnTo>
                    <a:pt x="681" y="1965"/>
                  </a:lnTo>
                  <a:lnTo>
                    <a:pt x="685" y="1957"/>
                  </a:lnTo>
                  <a:lnTo>
                    <a:pt x="689" y="1951"/>
                  </a:lnTo>
                  <a:lnTo>
                    <a:pt x="689" y="1947"/>
                  </a:lnTo>
                  <a:lnTo>
                    <a:pt x="689" y="1945"/>
                  </a:lnTo>
                  <a:lnTo>
                    <a:pt x="687" y="1942"/>
                  </a:lnTo>
                  <a:lnTo>
                    <a:pt x="686" y="1941"/>
                  </a:lnTo>
                  <a:lnTo>
                    <a:pt x="671" y="1933"/>
                  </a:lnTo>
                  <a:lnTo>
                    <a:pt x="653" y="1922"/>
                  </a:lnTo>
                  <a:lnTo>
                    <a:pt x="652" y="1920"/>
                  </a:lnTo>
                  <a:lnTo>
                    <a:pt x="650" y="1919"/>
                  </a:lnTo>
                  <a:lnTo>
                    <a:pt x="652" y="1916"/>
                  </a:lnTo>
                  <a:lnTo>
                    <a:pt x="653" y="1915"/>
                  </a:lnTo>
                  <a:lnTo>
                    <a:pt x="658" y="1914"/>
                  </a:lnTo>
                  <a:lnTo>
                    <a:pt x="667" y="1914"/>
                  </a:lnTo>
                  <a:lnTo>
                    <a:pt x="680" y="1916"/>
                  </a:lnTo>
                  <a:lnTo>
                    <a:pt x="697" y="1919"/>
                  </a:lnTo>
                  <a:lnTo>
                    <a:pt x="712" y="1922"/>
                  </a:lnTo>
                  <a:lnTo>
                    <a:pt x="723" y="1926"/>
                  </a:lnTo>
                  <a:lnTo>
                    <a:pt x="730" y="1931"/>
                  </a:lnTo>
                  <a:lnTo>
                    <a:pt x="736" y="1938"/>
                  </a:lnTo>
                  <a:lnTo>
                    <a:pt x="740" y="1946"/>
                  </a:lnTo>
                  <a:lnTo>
                    <a:pt x="742" y="1956"/>
                  </a:lnTo>
                  <a:lnTo>
                    <a:pt x="741" y="1964"/>
                  </a:lnTo>
                  <a:lnTo>
                    <a:pt x="737" y="1975"/>
                  </a:lnTo>
                  <a:lnTo>
                    <a:pt x="732" y="1985"/>
                  </a:lnTo>
                  <a:lnTo>
                    <a:pt x="728" y="1995"/>
                  </a:lnTo>
                  <a:lnTo>
                    <a:pt x="727" y="2000"/>
                  </a:lnTo>
                  <a:lnTo>
                    <a:pt x="728" y="2004"/>
                  </a:lnTo>
                  <a:lnTo>
                    <a:pt x="729" y="2008"/>
                  </a:lnTo>
                  <a:lnTo>
                    <a:pt x="730" y="2009"/>
                  </a:lnTo>
                  <a:lnTo>
                    <a:pt x="732" y="2010"/>
                  </a:lnTo>
                  <a:lnTo>
                    <a:pt x="736" y="2009"/>
                  </a:lnTo>
                  <a:lnTo>
                    <a:pt x="741" y="2007"/>
                  </a:lnTo>
                  <a:lnTo>
                    <a:pt x="746" y="2003"/>
                  </a:lnTo>
                  <a:lnTo>
                    <a:pt x="750" y="1998"/>
                  </a:lnTo>
                  <a:lnTo>
                    <a:pt x="755" y="1994"/>
                  </a:lnTo>
                  <a:lnTo>
                    <a:pt x="757" y="1988"/>
                  </a:lnTo>
                  <a:lnTo>
                    <a:pt x="760" y="1980"/>
                  </a:lnTo>
                  <a:lnTo>
                    <a:pt x="760" y="1973"/>
                  </a:lnTo>
                  <a:lnTo>
                    <a:pt x="760" y="1965"/>
                  </a:lnTo>
                  <a:lnTo>
                    <a:pt x="759" y="1957"/>
                  </a:lnTo>
                  <a:lnTo>
                    <a:pt x="756" y="1948"/>
                  </a:lnTo>
                  <a:lnTo>
                    <a:pt x="755" y="1940"/>
                  </a:lnTo>
                  <a:lnTo>
                    <a:pt x="753" y="1932"/>
                  </a:lnTo>
                  <a:lnTo>
                    <a:pt x="753" y="1925"/>
                  </a:lnTo>
                  <a:lnTo>
                    <a:pt x="753" y="1919"/>
                  </a:lnTo>
                  <a:lnTo>
                    <a:pt x="755" y="1908"/>
                  </a:lnTo>
                  <a:lnTo>
                    <a:pt x="756" y="1896"/>
                  </a:lnTo>
                  <a:lnTo>
                    <a:pt x="757" y="1884"/>
                  </a:lnTo>
                  <a:lnTo>
                    <a:pt x="760" y="1877"/>
                  </a:lnTo>
                  <a:lnTo>
                    <a:pt x="765" y="1875"/>
                  </a:lnTo>
                  <a:lnTo>
                    <a:pt x="775" y="1872"/>
                  </a:lnTo>
                  <a:lnTo>
                    <a:pt x="780" y="1871"/>
                  </a:lnTo>
                  <a:lnTo>
                    <a:pt x="785" y="1871"/>
                  </a:lnTo>
                  <a:lnTo>
                    <a:pt x="790" y="1872"/>
                  </a:lnTo>
                  <a:lnTo>
                    <a:pt x="791" y="1874"/>
                  </a:lnTo>
                  <a:lnTo>
                    <a:pt x="792" y="1876"/>
                  </a:lnTo>
                  <a:lnTo>
                    <a:pt x="792" y="1879"/>
                  </a:lnTo>
                  <a:lnTo>
                    <a:pt x="791" y="1884"/>
                  </a:lnTo>
                  <a:lnTo>
                    <a:pt x="788" y="1889"/>
                  </a:lnTo>
                  <a:lnTo>
                    <a:pt x="785" y="1896"/>
                  </a:lnTo>
                  <a:lnTo>
                    <a:pt x="780" y="1903"/>
                  </a:lnTo>
                  <a:lnTo>
                    <a:pt x="776" y="1912"/>
                  </a:lnTo>
                  <a:lnTo>
                    <a:pt x="775" y="1921"/>
                  </a:lnTo>
                  <a:lnTo>
                    <a:pt x="775" y="1923"/>
                  </a:lnTo>
                  <a:lnTo>
                    <a:pt x="778" y="1926"/>
                  </a:lnTo>
                  <a:lnTo>
                    <a:pt x="780" y="1928"/>
                  </a:lnTo>
                  <a:lnTo>
                    <a:pt x="782" y="1928"/>
                  </a:lnTo>
                  <a:lnTo>
                    <a:pt x="786" y="1928"/>
                  </a:lnTo>
                  <a:lnTo>
                    <a:pt x="790" y="1927"/>
                  </a:lnTo>
                  <a:lnTo>
                    <a:pt x="792" y="1923"/>
                  </a:lnTo>
                  <a:lnTo>
                    <a:pt x="794" y="1919"/>
                  </a:lnTo>
                  <a:lnTo>
                    <a:pt x="799" y="1908"/>
                  </a:lnTo>
                  <a:lnTo>
                    <a:pt x="806" y="1898"/>
                  </a:lnTo>
                  <a:lnTo>
                    <a:pt x="815" y="1890"/>
                  </a:lnTo>
                  <a:lnTo>
                    <a:pt x="823" y="1883"/>
                  </a:lnTo>
                  <a:lnTo>
                    <a:pt x="830" y="1877"/>
                  </a:lnTo>
                  <a:lnTo>
                    <a:pt x="836" y="1872"/>
                  </a:lnTo>
                  <a:lnTo>
                    <a:pt x="841" y="1868"/>
                  </a:lnTo>
                  <a:lnTo>
                    <a:pt x="842" y="1865"/>
                  </a:lnTo>
                  <a:lnTo>
                    <a:pt x="841" y="1849"/>
                  </a:lnTo>
                  <a:lnTo>
                    <a:pt x="841" y="1834"/>
                  </a:lnTo>
                  <a:lnTo>
                    <a:pt x="843" y="1822"/>
                  </a:lnTo>
                  <a:lnTo>
                    <a:pt x="845" y="1812"/>
                  </a:lnTo>
                  <a:lnTo>
                    <a:pt x="849" y="1805"/>
                  </a:lnTo>
                  <a:lnTo>
                    <a:pt x="854" y="1799"/>
                  </a:lnTo>
                  <a:lnTo>
                    <a:pt x="860" y="1794"/>
                  </a:lnTo>
                  <a:lnTo>
                    <a:pt x="867" y="1790"/>
                  </a:lnTo>
                  <a:lnTo>
                    <a:pt x="879" y="1789"/>
                  </a:lnTo>
                  <a:lnTo>
                    <a:pt x="892" y="1788"/>
                  </a:lnTo>
                  <a:lnTo>
                    <a:pt x="899" y="1787"/>
                  </a:lnTo>
                  <a:lnTo>
                    <a:pt x="907" y="1784"/>
                  </a:lnTo>
                  <a:lnTo>
                    <a:pt x="914" y="1781"/>
                  </a:lnTo>
                  <a:lnTo>
                    <a:pt x="921" y="1775"/>
                  </a:lnTo>
                  <a:lnTo>
                    <a:pt x="925" y="1771"/>
                  </a:lnTo>
                  <a:lnTo>
                    <a:pt x="927" y="1768"/>
                  </a:lnTo>
                  <a:lnTo>
                    <a:pt x="927" y="1763"/>
                  </a:lnTo>
                  <a:lnTo>
                    <a:pt x="927" y="1758"/>
                  </a:lnTo>
                  <a:lnTo>
                    <a:pt x="925" y="1748"/>
                  </a:lnTo>
                  <a:lnTo>
                    <a:pt x="920" y="1737"/>
                  </a:lnTo>
                  <a:lnTo>
                    <a:pt x="917" y="1734"/>
                  </a:lnTo>
                  <a:lnTo>
                    <a:pt x="910" y="1730"/>
                  </a:lnTo>
                  <a:lnTo>
                    <a:pt x="899" y="1725"/>
                  </a:lnTo>
                  <a:lnTo>
                    <a:pt x="886" y="1721"/>
                  </a:lnTo>
                  <a:lnTo>
                    <a:pt x="872" y="1718"/>
                  </a:lnTo>
                  <a:lnTo>
                    <a:pt x="856" y="1715"/>
                  </a:lnTo>
                  <a:lnTo>
                    <a:pt x="842" y="1714"/>
                  </a:lnTo>
                  <a:lnTo>
                    <a:pt x="829" y="1715"/>
                  </a:lnTo>
                  <a:lnTo>
                    <a:pt x="822" y="1717"/>
                  </a:lnTo>
                  <a:lnTo>
                    <a:pt x="816" y="1717"/>
                  </a:lnTo>
                  <a:lnTo>
                    <a:pt x="811" y="1715"/>
                  </a:lnTo>
                  <a:lnTo>
                    <a:pt x="807" y="1714"/>
                  </a:lnTo>
                  <a:lnTo>
                    <a:pt x="805" y="1712"/>
                  </a:lnTo>
                  <a:lnTo>
                    <a:pt x="804" y="1709"/>
                  </a:lnTo>
                  <a:lnTo>
                    <a:pt x="805" y="1706"/>
                  </a:lnTo>
                  <a:lnTo>
                    <a:pt x="806" y="1702"/>
                  </a:lnTo>
                  <a:lnTo>
                    <a:pt x="807" y="1698"/>
                  </a:lnTo>
                  <a:lnTo>
                    <a:pt x="810" y="1693"/>
                  </a:lnTo>
                  <a:lnTo>
                    <a:pt x="812" y="1689"/>
                  </a:lnTo>
                  <a:lnTo>
                    <a:pt x="816" y="1686"/>
                  </a:lnTo>
                  <a:lnTo>
                    <a:pt x="820" y="1683"/>
                  </a:lnTo>
                  <a:lnTo>
                    <a:pt x="828" y="1681"/>
                  </a:lnTo>
                  <a:lnTo>
                    <a:pt x="836" y="1680"/>
                  </a:lnTo>
                  <a:lnTo>
                    <a:pt x="847" y="1679"/>
                  </a:lnTo>
                  <a:lnTo>
                    <a:pt x="854" y="1679"/>
                  </a:lnTo>
                  <a:lnTo>
                    <a:pt x="858" y="1679"/>
                  </a:lnTo>
                  <a:lnTo>
                    <a:pt x="861" y="1680"/>
                  </a:lnTo>
                  <a:lnTo>
                    <a:pt x="864" y="1682"/>
                  </a:lnTo>
                  <a:lnTo>
                    <a:pt x="866" y="1682"/>
                  </a:lnTo>
                  <a:lnTo>
                    <a:pt x="868" y="1682"/>
                  </a:lnTo>
                  <a:lnTo>
                    <a:pt x="869" y="1681"/>
                  </a:lnTo>
                  <a:lnTo>
                    <a:pt x="872" y="1679"/>
                  </a:lnTo>
                  <a:lnTo>
                    <a:pt x="875" y="1674"/>
                  </a:lnTo>
                  <a:lnTo>
                    <a:pt x="878" y="1668"/>
                  </a:lnTo>
                  <a:lnTo>
                    <a:pt x="878" y="1661"/>
                  </a:lnTo>
                  <a:lnTo>
                    <a:pt x="876" y="1655"/>
                  </a:lnTo>
                  <a:lnTo>
                    <a:pt x="875" y="1652"/>
                  </a:lnTo>
                  <a:lnTo>
                    <a:pt x="872" y="1650"/>
                  </a:lnTo>
                  <a:lnTo>
                    <a:pt x="868" y="1649"/>
                  </a:lnTo>
                  <a:lnTo>
                    <a:pt x="864" y="1649"/>
                  </a:lnTo>
                  <a:lnTo>
                    <a:pt x="855" y="1648"/>
                  </a:lnTo>
                  <a:lnTo>
                    <a:pt x="845" y="1647"/>
                  </a:lnTo>
                  <a:lnTo>
                    <a:pt x="842" y="1647"/>
                  </a:lnTo>
                  <a:lnTo>
                    <a:pt x="837" y="1644"/>
                  </a:lnTo>
                  <a:lnTo>
                    <a:pt x="835" y="1643"/>
                  </a:lnTo>
                  <a:lnTo>
                    <a:pt x="832" y="1641"/>
                  </a:lnTo>
                  <a:lnTo>
                    <a:pt x="832" y="1637"/>
                  </a:lnTo>
                  <a:lnTo>
                    <a:pt x="835" y="1633"/>
                  </a:lnTo>
                  <a:lnTo>
                    <a:pt x="839" y="1630"/>
                  </a:lnTo>
                  <a:lnTo>
                    <a:pt x="845" y="1626"/>
                  </a:lnTo>
                  <a:lnTo>
                    <a:pt x="860" y="1620"/>
                  </a:lnTo>
                  <a:lnTo>
                    <a:pt x="873" y="1618"/>
                  </a:lnTo>
                  <a:lnTo>
                    <a:pt x="878" y="1618"/>
                  </a:lnTo>
                  <a:lnTo>
                    <a:pt x="882" y="1619"/>
                  </a:lnTo>
                  <a:lnTo>
                    <a:pt x="887" y="1620"/>
                  </a:lnTo>
                  <a:lnTo>
                    <a:pt x="891" y="1623"/>
                  </a:lnTo>
                  <a:lnTo>
                    <a:pt x="895" y="1625"/>
                  </a:lnTo>
                  <a:lnTo>
                    <a:pt x="898" y="1627"/>
                  </a:lnTo>
                  <a:lnTo>
                    <a:pt x="901" y="1631"/>
                  </a:lnTo>
                  <a:lnTo>
                    <a:pt x="904" y="1635"/>
                  </a:lnTo>
                  <a:lnTo>
                    <a:pt x="905" y="1638"/>
                  </a:lnTo>
                  <a:lnTo>
                    <a:pt x="905" y="1642"/>
                  </a:lnTo>
                  <a:lnTo>
                    <a:pt x="905" y="1647"/>
                  </a:lnTo>
                  <a:lnTo>
                    <a:pt x="905" y="1650"/>
                  </a:lnTo>
                  <a:lnTo>
                    <a:pt x="902" y="1657"/>
                  </a:lnTo>
                  <a:lnTo>
                    <a:pt x="899" y="1666"/>
                  </a:lnTo>
                  <a:lnTo>
                    <a:pt x="898" y="1669"/>
                  </a:lnTo>
                  <a:lnTo>
                    <a:pt x="898" y="1673"/>
                  </a:lnTo>
                  <a:lnTo>
                    <a:pt x="898" y="1676"/>
                  </a:lnTo>
                  <a:lnTo>
                    <a:pt x="898" y="1681"/>
                  </a:lnTo>
                  <a:lnTo>
                    <a:pt x="899" y="1685"/>
                  </a:lnTo>
                  <a:lnTo>
                    <a:pt x="901" y="1688"/>
                  </a:lnTo>
                  <a:lnTo>
                    <a:pt x="904" y="1692"/>
                  </a:lnTo>
                  <a:lnTo>
                    <a:pt x="907" y="1694"/>
                  </a:lnTo>
                  <a:lnTo>
                    <a:pt x="912" y="1695"/>
                  </a:lnTo>
                  <a:lnTo>
                    <a:pt x="917" y="1694"/>
                  </a:lnTo>
                  <a:lnTo>
                    <a:pt x="923" y="1692"/>
                  </a:lnTo>
                  <a:lnTo>
                    <a:pt x="929" y="1688"/>
                  </a:lnTo>
                  <a:lnTo>
                    <a:pt x="933" y="1683"/>
                  </a:lnTo>
                  <a:lnTo>
                    <a:pt x="938" y="1679"/>
                  </a:lnTo>
                  <a:lnTo>
                    <a:pt x="942" y="1675"/>
                  </a:lnTo>
                  <a:lnTo>
                    <a:pt x="944" y="1670"/>
                  </a:lnTo>
                  <a:lnTo>
                    <a:pt x="944" y="1664"/>
                  </a:lnTo>
                  <a:lnTo>
                    <a:pt x="943" y="1658"/>
                  </a:lnTo>
                  <a:lnTo>
                    <a:pt x="939" y="1654"/>
                  </a:lnTo>
                  <a:lnTo>
                    <a:pt x="933" y="1649"/>
                  </a:lnTo>
                  <a:lnTo>
                    <a:pt x="930" y="1647"/>
                  </a:lnTo>
                  <a:lnTo>
                    <a:pt x="926" y="1642"/>
                  </a:lnTo>
                  <a:lnTo>
                    <a:pt x="924" y="1637"/>
                  </a:lnTo>
                  <a:lnTo>
                    <a:pt x="921" y="1631"/>
                  </a:lnTo>
                  <a:lnTo>
                    <a:pt x="919" y="1625"/>
                  </a:lnTo>
                  <a:lnTo>
                    <a:pt x="918" y="1617"/>
                  </a:lnTo>
                  <a:lnTo>
                    <a:pt x="918" y="1608"/>
                  </a:lnTo>
                  <a:lnTo>
                    <a:pt x="919" y="1599"/>
                  </a:lnTo>
                  <a:lnTo>
                    <a:pt x="921" y="1591"/>
                  </a:lnTo>
                  <a:lnTo>
                    <a:pt x="924" y="1584"/>
                  </a:lnTo>
                  <a:lnTo>
                    <a:pt x="926" y="1580"/>
                  </a:lnTo>
                  <a:lnTo>
                    <a:pt x="929" y="1578"/>
                  </a:lnTo>
                  <a:lnTo>
                    <a:pt x="931" y="1578"/>
                  </a:lnTo>
                  <a:lnTo>
                    <a:pt x="932" y="1579"/>
                  </a:lnTo>
                  <a:lnTo>
                    <a:pt x="935" y="1581"/>
                  </a:lnTo>
                  <a:lnTo>
                    <a:pt x="936" y="1584"/>
                  </a:lnTo>
                  <a:lnTo>
                    <a:pt x="937" y="1594"/>
                  </a:lnTo>
                  <a:lnTo>
                    <a:pt x="937" y="1608"/>
                  </a:lnTo>
                  <a:lnTo>
                    <a:pt x="937" y="1623"/>
                  </a:lnTo>
                  <a:lnTo>
                    <a:pt x="938" y="1631"/>
                  </a:lnTo>
                  <a:lnTo>
                    <a:pt x="941" y="1635"/>
                  </a:lnTo>
                  <a:lnTo>
                    <a:pt x="943" y="1637"/>
                  </a:lnTo>
                  <a:lnTo>
                    <a:pt x="946" y="1638"/>
                  </a:lnTo>
                  <a:lnTo>
                    <a:pt x="949" y="1638"/>
                  </a:lnTo>
                  <a:lnTo>
                    <a:pt x="954" y="1639"/>
                  </a:lnTo>
                  <a:lnTo>
                    <a:pt x="961" y="1638"/>
                  </a:lnTo>
                  <a:lnTo>
                    <a:pt x="963" y="1638"/>
                  </a:lnTo>
                  <a:lnTo>
                    <a:pt x="967" y="1636"/>
                  </a:lnTo>
                  <a:lnTo>
                    <a:pt x="969" y="1633"/>
                  </a:lnTo>
                  <a:lnTo>
                    <a:pt x="971" y="1631"/>
                  </a:lnTo>
                  <a:lnTo>
                    <a:pt x="974" y="1626"/>
                  </a:lnTo>
                  <a:lnTo>
                    <a:pt x="977" y="1623"/>
                  </a:lnTo>
                  <a:lnTo>
                    <a:pt x="981" y="1619"/>
                  </a:lnTo>
                  <a:lnTo>
                    <a:pt x="986" y="1616"/>
                  </a:lnTo>
                  <a:lnTo>
                    <a:pt x="992" y="1612"/>
                  </a:lnTo>
                  <a:lnTo>
                    <a:pt x="996" y="1610"/>
                  </a:lnTo>
                  <a:lnTo>
                    <a:pt x="1004" y="1610"/>
                  </a:lnTo>
                  <a:lnTo>
                    <a:pt x="1009" y="1610"/>
                  </a:lnTo>
                  <a:lnTo>
                    <a:pt x="1015" y="1610"/>
                  </a:lnTo>
                  <a:lnTo>
                    <a:pt x="1020" y="1610"/>
                  </a:lnTo>
                  <a:lnTo>
                    <a:pt x="1024" y="1608"/>
                  </a:lnTo>
                  <a:lnTo>
                    <a:pt x="1026" y="1607"/>
                  </a:lnTo>
                  <a:lnTo>
                    <a:pt x="1027" y="1606"/>
                  </a:lnTo>
                  <a:lnTo>
                    <a:pt x="1028" y="1603"/>
                  </a:lnTo>
                  <a:lnTo>
                    <a:pt x="1028" y="1599"/>
                  </a:lnTo>
                  <a:lnTo>
                    <a:pt x="1027" y="1595"/>
                  </a:lnTo>
                  <a:lnTo>
                    <a:pt x="1027" y="1586"/>
                  </a:lnTo>
                  <a:lnTo>
                    <a:pt x="1027" y="1578"/>
                  </a:lnTo>
                  <a:lnTo>
                    <a:pt x="1028" y="1573"/>
                  </a:lnTo>
                  <a:lnTo>
                    <a:pt x="1028" y="1569"/>
                  </a:lnTo>
                  <a:lnTo>
                    <a:pt x="1030" y="1567"/>
                  </a:lnTo>
                  <a:lnTo>
                    <a:pt x="1032" y="1566"/>
                  </a:lnTo>
                  <a:lnTo>
                    <a:pt x="1033" y="1566"/>
                  </a:lnTo>
                  <a:lnTo>
                    <a:pt x="1034" y="1566"/>
                  </a:lnTo>
                  <a:lnTo>
                    <a:pt x="1036" y="1568"/>
                  </a:lnTo>
                  <a:lnTo>
                    <a:pt x="1037" y="1570"/>
                  </a:lnTo>
                  <a:lnTo>
                    <a:pt x="1038" y="1576"/>
                  </a:lnTo>
                  <a:lnTo>
                    <a:pt x="1039" y="1585"/>
                  </a:lnTo>
                  <a:lnTo>
                    <a:pt x="1039" y="1588"/>
                  </a:lnTo>
                  <a:lnTo>
                    <a:pt x="1040" y="1592"/>
                  </a:lnTo>
                  <a:lnTo>
                    <a:pt x="1042" y="1594"/>
                  </a:lnTo>
                  <a:lnTo>
                    <a:pt x="1044" y="1598"/>
                  </a:lnTo>
                  <a:lnTo>
                    <a:pt x="1048" y="1600"/>
                  </a:lnTo>
                  <a:lnTo>
                    <a:pt x="1051" y="1603"/>
                  </a:lnTo>
                  <a:lnTo>
                    <a:pt x="1056" y="1604"/>
                  </a:lnTo>
                  <a:lnTo>
                    <a:pt x="1062" y="1604"/>
                  </a:lnTo>
                  <a:lnTo>
                    <a:pt x="1074" y="1603"/>
                  </a:lnTo>
                  <a:lnTo>
                    <a:pt x="1083" y="1603"/>
                  </a:lnTo>
                  <a:lnTo>
                    <a:pt x="1087" y="1604"/>
                  </a:lnTo>
                  <a:lnTo>
                    <a:pt x="1089" y="1606"/>
                  </a:lnTo>
                  <a:lnTo>
                    <a:pt x="1090" y="1610"/>
                  </a:lnTo>
                  <a:lnTo>
                    <a:pt x="1090" y="1616"/>
                  </a:lnTo>
                  <a:lnTo>
                    <a:pt x="1089" y="1626"/>
                  </a:lnTo>
                  <a:lnTo>
                    <a:pt x="1090" y="1635"/>
                  </a:lnTo>
                  <a:lnTo>
                    <a:pt x="1091" y="1638"/>
                  </a:lnTo>
                  <a:lnTo>
                    <a:pt x="1093" y="1641"/>
                  </a:lnTo>
                  <a:lnTo>
                    <a:pt x="1095" y="1642"/>
                  </a:lnTo>
                  <a:lnTo>
                    <a:pt x="1097" y="1643"/>
                  </a:lnTo>
                  <a:lnTo>
                    <a:pt x="1101" y="1644"/>
                  </a:lnTo>
                  <a:lnTo>
                    <a:pt x="1103" y="1642"/>
                  </a:lnTo>
                  <a:lnTo>
                    <a:pt x="1106" y="1638"/>
                  </a:lnTo>
                  <a:lnTo>
                    <a:pt x="1108" y="1635"/>
                  </a:lnTo>
                  <a:lnTo>
                    <a:pt x="1113" y="1625"/>
                  </a:lnTo>
                  <a:lnTo>
                    <a:pt x="1118" y="1617"/>
                  </a:lnTo>
                  <a:lnTo>
                    <a:pt x="1122" y="1608"/>
                  </a:lnTo>
                  <a:lnTo>
                    <a:pt x="1126" y="1601"/>
                  </a:lnTo>
                  <a:lnTo>
                    <a:pt x="1127" y="1597"/>
                  </a:lnTo>
                  <a:lnTo>
                    <a:pt x="1127" y="1594"/>
                  </a:lnTo>
                  <a:lnTo>
                    <a:pt x="1126" y="1591"/>
                  </a:lnTo>
                  <a:lnTo>
                    <a:pt x="1124" y="1588"/>
                  </a:lnTo>
                  <a:lnTo>
                    <a:pt x="1119" y="1584"/>
                  </a:lnTo>
                  <a:lnTo>
                    <a:pt x="1114" y="1578"/>
                  </a:lnTo>
                  <a:lnTo>
                    <a:pt x="1112" y="1575"/>
                  </a:lnTo>
                  <a:lnTo>
                    <a:pt x="1111" y="1573"/>
                  </a:lnTo>
                  <a:lnTo>
                    <a:pt x="1111" y="1569"/>
                  </a:lnTo>
                  <a:lnTo>
                    <a:pt x="1112" y="1568"/>
                  </a:lnTo>
                  <a:lnTo>
                    <a:pt x="1124" y="1566"/>
                  </a:lnTo>
                  <a:lnTo>
                    <a:pt x="1137" y="1563"/>
                  </a:lnTo>
                  <a:lnTo>
                    <a:pt x="1146" y="1553"/>
                  </a:lnTo>
                  <a:lnTo>
                    <a:pt x="1157" y="1538"/>
                  </a:lnTo>
                  <a:lnTo>
                    <a:pt x="1159" y="1536"/>
                  </a:lnTo>
                  <a:lnTo>
                    <a:pt x="1160" y="1532"/>
                  </a:lnTo>
                  <a:lnTo>
                    <a:pt x="1162" y="1529"/>
                  </a:lnTo>
                  <a:lnTo>
                    <a:pt x="1162" y="1526"/>
                  </a:lnTo>
                  <a:lnTo>
                    <a:pt x="1160" y="1524"/>
                  </a:lnTo>
                  <a:lnTo>
                    <a:pt x="1159" y="1522"/>
                  </a:lnTo>
                  <a:lnTo>
                    <a:pt x="1156" y="1521"/>
                  </a:lnTo>
                  <a:lnTo>
                    <a:pt x="1152" y="1521"/>
                  </a:lnTo>
                  <a:lnTo>
                    <a:pt x="1143" y="1519"/>
                  </a:lnTo>
                  <a:lnTo>
                    <a:pt x="1130" y="1518"/>
                  </a:lnTo>
                  <a:lnTo>
                    <a:pt x="1119" y="1516"/>
                  </a:lnTo>
                  <a:lnTo>
                    <a:pt x="1112" y="1512"/>
                  </a:lnTo>
                  <a:lnTo>
                    <a:pt x="1108" y="1507"/>
                  </a:lnTo>
                  <a:lnTo>
                    <a:pt x="1106" y="1501"/>
                  </a:lnTo>
                  <a:lnTo>
                    <a:pt x="1106" y="1499"/>
                  </a:lnTo>
                  <a:lnTo>
                    <a:pt x="1107" y="1496"/>
                  </a:lnTo>
                  <a:lnTo>
                    <a:pt x="1108" y="1493"/>
                  </a:lnTo>
                  <a:lnTo>
                    <a:pt x="1111" y="1491"/>
                  </a:lnTo>
                  <a:lnTo>
                    <a:pt x="1115" y="1488"/>
                  </a:lnTo>
                  <a:lnTo>
                    <a:pt x="1120" y="1486"/>
                  </a:lnTo>
                  <a:lnTo>
                    <a:pt x="1125" y="1486"/>
                  </a:lnTo>
                  <a:lnTo>
                    <a:pt x="1130" y="1488"/>
                  </a:lnTo>
                  <a:lnTo>
                    <a:pt x="1137" y="1490"/>
                  </a:lnTo>
                  <a:lnTo>
                    <a:pt x="1149" y="1490"/>
                  </a:lnTo>
                  <a:lnTo>
                    <a:pt x="1162" y="1488"/>
                  </a:lnTo>
                  <a:lnTo>
                    <a:pt x="1174" y="1486"/>
                  </a:lnTo>
                  <a:lnTo>
                    <a:pt x="1183" y="1482"/>
                  </a:lnTo>
                  <a:lnTo>
                    <a:pt x="1191" y="1480"/>
                  </a:lnTo>
                  <a:lnTo>
                    <a:pt x="1200" y="1478"/>
                  </a:lnTo>
                  <a:lnTo>
                    <a:pt x="1213" y="1477"/>
                  </a:lnTo>
                  <a:lnTo>
                    <a:pt x="1225" y="1475"/>
                  </a:lnTo>
                  <a:lnTo>
                    <a:pt x="1232" y="1474"/>
                  </a:lnTo>
                  <a:lnTo>
                    <a:pt x="1233" y="1472"/>
                  </a:lnTo>
                  <a:lnTo>
                    <a:pt x="1232" y="1471"/>
                  </a:lnTo>
                  <a:lnTo>
                    <a:pt x="1231" y="1468"/>
                  </a:lnTo>
                  <a:lnTo>
                    <a:pt x="1227" y="1467"/>
                  </a:lnTo>
                  <a:lnTo>
                    <a:pt x="1219" y="1465"/>
                  </a:lnTo>
                  <a:lnTo>
                    <a:pt x="1209" y="1462"/>
                  </a:lnTo>
                  <a:lnTo>
                    <a:pt x="1206" y="1461"/>
                  </a:lnTo>
                  <a:lnTo>
                    <a:pt x="1201" y="1459"/>
                  </a:lnTo>
                  <a:lnTo>
                    <a:pt x="1197" y="1456"/>
                  </a:lnTo>
                  <a:lnTo>
                    <a:pt x="1194" y="1453"/>
                  </a:lnTo>
                  <a:lnTo>
                    <a:pt x="1193" y="1449"/>
                  </a:lnTo>
                  <a:lnTo>
                    <a:pt x="1193" y="1447"/>
                  </a:lnTo>
                  <a:lnTo>
                    <a:pt x="1195" y="1444"/>
                  </a:lnTo>
                  <a:lnTo>
                    <a:pt x="1198" y="1443"/>
                  </a:lnTo>
                  <a:lnTo>
                    <a:pt x="1209" y="1443"/>
                  </a:lnTo>
                  <a:lnTo>
                    <a:pt x="1219" y="1444"/>
                  </a:lnTo>
                  <a:lnTo>
                    <a:pt x="1228" y="1447"/>
                  </a:lnTo>
                  <a:lnTo>
                    <a:pt x="1235" y="1447"/>
                  </a:lnTo>
                  <a:lnTo>
                    <a:pt x="1239" y="1446"/>
                  </a:lnTo>
                  <a:lnTo>
                    <a:pt x="1240" y="1444"/>
                  </a:lnTo>
                  <a:lnTo>
                    <a:pt x="1241" y="1443"/>
                  </a:lnTo>
                  <a:lnTo>
                    <a:pt x="1242" y="1441"/>
                  </a:lnTo>
                  <a:lnTo>
                    <a:pt x="1239" y="1430"/>
                  </a:lnTo>
                  <a:lnTo>
                    <a:pt x="1237" y="1414"/>
                  </a:lnTo>
                  <a:lnTo>
                    <a:pt x="1235" y="1406"/>
                  </a:lnTo>
                  <a:lnTo>
                    <a:pt x="1234" y="1403"/>
                  </a:lnTo>
                  <a:lnTo>
                    <a:pt x="1232" y="1402"/>
                  </a:lnTo>
                  <a:lnTo>
                    <a:pt x="1231" y="1403"/>
                  </a:lnTo>
                  <a:lnTo>
                    <a:pt x="1228" y="1405"/>
                  </a:lnTo>
                  <a:lnTo>
                    <a:pt x="1226" y="1408"/>
                  </a:lnTo>
                  <a:lnTo>
                    <a:pt x="1222" y="1411"/>
                  </a:lnTo>
                  <a:lnTo>
                    <a:pt x="1219" y="1414"/>
                  </a:lnTo>
                  <a:lnTo>
                    <a:pt x="1215" y="1416"/>
                  </a:lnTo>
                  <a:lnTo>
                    <a:pt x="1212" y="1417"/>
                  </a:lnTo>
                  <a:lnTo>
                    <a:pt x="1208" y="1417"/>
                  </a:lnTo>
                  <a:lnTo>
                    <a:pt x="1204" y="1417"/>
                  </a:lnTo>
                  <a:lnTo>
                    <a:pt x="1201" y="1416"/>
                  </a:lnTo>
                  <a:lnTo>
                    <a:pt x="1200" y="1414"/>
                  </a:lnTo>
                  <a:lnTo>
                    <a:pt x="1195" y="1408"/>
                  </a:lnTo>
                  <a:lnTo>
                    <a:pt x="1190" y="1402"/>
                  </a:lnTo>
                  <a:lnTo>
                    <a:pt x="1185" y="1396"/>
                  </a:lnTo>
                  <a:lnTo>
                    <a:pt x="1181" y="1392"/>
                  </a:lnTo>
                  <a:lnTo>
                    <a:pt x="1179" y="1390"/>
                  </a:lnTo>
                  <a:lnTo>
                    <a:pt x="1178" y="1389"/>
                  </a:lnTo>
                  <a:lnTo>
                    <a:pt x="1177" y="1387"/>
                  </a:lnTo>
                  <a:lnTo>
                    <a:pt x="1177" y="1385"/>
                  </a:lnTo>
                  <a:lnTo>
                    <a:pt x="1178" y="1384"/>
                  </a:lnTo>
                  <a:lnTo>
                    <a:pt x="1181" y="1384"/>
                  </a:lnTo>
                  <a:lnTo>
                    <a:pt x="1184" y="1383"/>
                  </a:lnTo>
                  <a:lnTo>
                    <a:pt x="1188" y="1384"/>
                  </a:lnTo>
                  <a:lnTo>
                    <a:pt x="1198" y="1386"/>
                  </a:lnTo>
                  <a:lnTo>
                    <a:pt x="1207" y="1386"/>
                  </a:lnTo>
                  <a:lnTo>
                    <a:pt x="1210" y="1386"/>
                  </a:lnTo>
                  <a:lnTo>
                    <a:pt x="1214" y="1385"/>
                  </a:lnTo>
                  <a:lnTo>
                    <a:pt x="1215" y="1383"/>
                  </a:lnTo>
                  <a:lnTo>
                    <a:pt x="1216" y="1379"/>
                  </a:lnTo>
                  <a:lnTo>
                    <a:pt x="1215" y="1374"/>
                  </a:lnTo>
                  <a:lnTo>
                    <a:pt x="1214" y="1368"/>
                  </a:lnTo>
                  <a:lnTo>
                    <a:pt x="1213" y="1364"/>
                  </a:lnTo>
                  <a:lnTo>
                    <a:pt x="1210" y="1359"/>
                  </a:lnTo>
                  <a:lnTo>
                    <a:pt x="1206" y="1352"/>
                  </a:lnTo>
                  <a:lnTo>
                    <a:pt x="1200" y="1343"/>
                  </a:lnTo>
                  <a:lnTo>
                    <a:pt x="1194" y="1337"/>
                  </a:lnTo>
                  <a:lnTo>
                    <a:pt x="1189" y="1333"/>
                  </a:lnTo>
                  <a:lnTo>
                    <a:pt x="1185" y="1328"/>
                  </a:lnTo>
                  <a:lnTo>
                    <a:pt x="1184" y="1323"/>
                  </a:lnTo>
                  <a:lnTo>
                    <a:pt x="1187" y="1318"/>
                  </a:lnTo>
                  <a:lnTo>
                    <a:pt x="1189" y="1313"/>
                  </a:lnTo>
                  <a:lnTo>
                    <a:pt x="1193" y="1309"/>
                  </a:lnTo>
                  <a:lnTo>
                    <a:pt x="1197" y="1305"/>
                  </a:lnTo>
                  <a:lnTo>
                    <a:pt x="1202" y="1303"/>
                  </a:lnTo>
                  <a:lnTo>
                    <a:pt x="1207" y="1302"/>
                  </a:lnTo>
                  <a:lnTo>
                    <a:pt x="1212" y="1302"/>
                  </a:lnTo>
                  <a:lnTo>
                    <a:pt x="1215" y="1304"/>
                  </a:lnTo>
                  <a:lnTo>
                    <a:pt x="1219" y="1308"/>
                  </a:lnTo>
                  <a:lnTo>
                    <a:pt x="1221" y="1314"/>
                  </a:lnTo>
                  <a:lnTo>
                    <a:pt x="1225" y="1320"/>
                  </a:lnTo>
                  <a:lnTo>
                    <a:pt x="1227" y="1327"/>
                  </a:lnTo>
                  <a:lnTo>
                    <a:pt x="1232" y="1341"/>
                  </a:lnTo>
                  <a:lnTo>
                    <a:pt x="1237" y="1354"/>
                  </a:lnTo>
                  <a:lnTo>
                    <a:pt x="1241" y="1362"/>
                  </a:lnTo>
                  <a:lnTo>
                    <a:pt x="1245" y="1368"/>
                  </a:lnTo>
                  <a:lnTo>
                    <a:pt x="1250" y="1371"/>
                  </a:lnTo>
                  <a:lnTo>
                    <a:pt x="1252" y="1372"/>
                  </a:lnTo>
                  <a:lnTo>
                    <a:pt x="1259" y="1371"/>
                  </a:lnTo>
                  <a:lnTo>
                    <a:pt x="1265" y="1370"/>
                  </a:lnTo>
                  <a:lnTo>
                    <a:pt x="1270" y="1367"/>
                  </a:lnTo>
                  <a:lnTo>
                    <a:pt x="1273" y="1365"/>
                  </a:lnTo>
                  <a:lnTo>
                    <a:pt x="1281" y="1359"/>
                  </a:lnTo>
                  <a:lnTo>
                    <a:pt x="1286" y="1352"/>
                  </a:lnTo>
                  <a:lnTo>
                    <a:pt x="1290" y="1347"/>
                  </a:lnTo>
                  <a:lnTo>
                    <a:pt x="1295" y="1342"/>
                  </a:lnTo>
                  <a:lnTo>
                    <a:pt x="1301" y="1339"/>
                  </a:lnTo>
                  <a:lnTo>
                    <a:pt x="1310" y="1334"/>
                  </a:lnTo>
                  <a:lnTo>
                    <a:pt x="1323" y="1329"/>
                  </a:lnTo>
                  <a:lnTo>
                    <a:pt x="1335" y="1327"/>
                  </a:lnTo>
                  <a:lnTo>
                    <a:pt x="1346" y="1326"/>
                  </a:lnTo>
                  <a:lnTo>
                    <a:pt x="1357" y="1324"/>
                  </a:lnTo>
                  <a:lnTo>
                    <a:pt x="1367" y="1326"/>
                  </a:lnTo>
                  <a:lnTo>
                    <a:pt x="1376" y="1327"/>
                  </a:lnTo>
                  <a:lnTo>
                    <a:pt x="1385" y="1328"/>
                  </a:lnTo>
                  <a:lnTo>
                    <a:pt x="1393" y="1330"/>
                  </a:lnTo>
                  <a:lnTo>
                    <a:pt x="1411" y="1335"/>
                  </a:lnTo>
                  <a:lnTo>
                    <a:pt x="1427" y="1336"/>
                  </a:lnTo>
                  <a:lnTo>
                    <a:pt x="1433" y="1336"/>
                  </a:lnTo>
                  <a:lnTo>
                    <a:pt x="1437" y="1335"/>
                  </a:lnTo>
                  <a:lnTo>
                    <a:pt x="1441" y="1333"/>
                  </a:lnTo>
                  <a:lnTo>
                    <a:pt x="1445" y="1330"/>
                  </a:lnTo>
                  <a:lnTo>
                    <a:pt x="1446" y="1327"/>
                  </a:lnTo>
                  <a:lnTo>
                    <a:pt x="1446" y="1322"/>
                  </a:lnTo>
                  <a:lnTo>
                    <a:pt x="1443" y="1318"/>
                  </a:lnTo>
                  <a:lnTo>
                    <a:pt x="1440" y="1315"/>
                  </a:lnTo>
                  <a:lnTo>
                    <a:pt x="1435" y="1310"/>
                  </a:lnTo>
                  <a:lnTo>
                    <a:pt x="1428" y="1307"/>
                  </a:lnTo>
                  <a:lnTo>
                    <a:pt x="1421" y="1303"/>
                  </a:lnTo>
                  <a:lnTo>
                    <a:pt x="1411" y="1299"/>
                  </a:lnTo>
                  <a:lnTo>
                    <a:pt x="1370" y="1285"/>
                  </a:lnTo>
                  <a:lnTo>
                    <a:pt x="1326" y="1272"/>
                  </a:lnTo>
                  <a:lnTo>
                    <a:pt x="1305" y="1265"/>
                  </a:lnTo>
                  <a:lnTo>
                    <a:pt x="1291" y="1259"/>
                  </a:lnTo>
                  <a:lnTo>
                    <a:pt x="1281" y="1253"/>
                  </a:lnTo>
                  <a:lnTo>
                    <a:pt x="1272" y="1248"/>
                  </a:lnTo>
                  <a:lnTo>
                    <a:pt x="1270" y="1242"/>
                  </a:lnTo>
                  <a:lnTo>
                    <a:pt x="1270" y="1236"/>
                  </a:lnTo>
                  <a:lnTo>
                    <a:pt x="1270" y="1232"/>
                  </a:lnTo>
                  <a:lnTo>
                    <a:pt x="1272" y="1228"/>
                  </a:lnTo>
                  <a:lnTo>
                    <a:pt x="1275" y="1225"/>
                  </a:lnTo>
                  <a:lnTo>
                    <a:pt x="1278" y="1222"/>
                  </a:lnTo>
                  <a:lnTo>
                    <a:pt x="1288" y="1219"/>
                  </a:lnTo>
                  <a:lnTo>
                    <a:pt x="1296" y="1216"/>
                  </a:lnTo>
                  <a:lnTo>
                    <a:pt x="1303" y="1215"/>
                  </a:lnTo>
                  <a:lnTo>
                    <a:pt x="1310" y="1210"/>
                  </a:lnTo>
                  <a:lnTo>
                    <a:pt x="1314" y="1207"/>
                  </a:lnTo>
                  <a:lnTo>
                    <a:pt x="1317" y="1203"/>
                  </a:lnTo>
                  <a:lnTo>
                    <a:pt x="1320" y="1198"/>
                  </a:lnTo>
                  <a:lnTo>
                    <a:pt x="1322" y="1192"/>
                  </a:lnTo>
                  <a:lnTo>
                    <a:pt x="1322" y="1182"/>
                  </a:lnTo>
                  <a:lnTo>
                    <a:pt x="1321" y="1170"/>
                  </a:lnTo>
                  <a:lnTo>
                    <a:pt x="1321" y="1164"/>
                  </a:lnTo>
                  <a:lnTo>
                    <a:pt x="1322" y="1159"/>
                  </a:lnTo>
                  <a:lnTo>
                    <a:pt x="1326" y="1154"/>
                  </a:lnTo>
                  <a:lnTo>
                    <a:pt x="1329" y="1151"/>
                  </a:lnTo>
                  <a:lnTo>
                    <a:pt x="1334" y="1148"/>
                  </a:lnTo>
                  <a:lnTo>
                    <a:pt x="1339" y="1148"/>
                  </a:lnTo>
                  <a:lnTo>
                    <a:pt x="1342" y="1148"/>
                  </a:lnTo>
                  <a:lnTo>
                    <a:pt x="1347" y="1151"/>
                  </a:lnTo>
                  <a:lnTo>
                    <a:pt x="1354" y="1156"/>
                  </a:lnTo>
                  <a:lnTo>
                    <a:pt x="1361" y="1164"/>
                  </a:lnTo>
                  <a:lnTo>
                    <a:pt x="1366" y="1173"/>
                  </a:lnTo>
                  <a:lnTo>
                    <a:pt x="1371" y="1183"/>
                  </a:lnTo>
                  <a:lnTo>
                    <a:pt x="1373" y="1192"/>
                  </a:lnTo>
                  <a:lnTo>
                    <a:pt x="1373" y="1200"/>
                  </a:lnTo>
                  <a:lnTo>
                    <a:pt x="1373" y="1203"/>
                  </a:lnTo>
                  <a:lnTo>
                    <a:pt x="1376" y="1206"/>
                  </a:lnTo>
                  <a:lnTo>
                    <a:pt x="1378" y="1206"/>
                  </a:lnTo>
                  <a:lnTo>
                    <a:pt x="1382" y="1206"/>
                  </a:lnTo>
                  <a:lnTo>
                    <a:pt x="1391" y="1204"/>
                  </a:lnTo>
                  <a:lnTo>
                    <a:pt x="1403" y="1203"/>
                  </a:lnTo>
                  <a:lnTo>
                    <a:pt x="1407" y="1203"/>
                  </a:lnTo>
                  <a:lnTo>
                    <a:pt x="1409" y="1204"/>
                  </a:lnTo>
                  <a:lnTo>
                    <a:pt x="1410" y="1206"/>
                  </a:lnTo>
                  <a:lnTo>
                    <a:pt x="1412" y="1208"/>
                  </a:lnTo>
                  <a:lnTo>
                    <a:pt x="1415" y="1214"/>
                  </a:lnTo>
                  <a:lnTo>
                    <a:pt x="1416" y="1221"/>
                  </a:lnTo>
                  <a:lnTo>
                    <a:pt x="1417" y="1229"/>
                  </a:lnTo>
                  <a:lnTo>
                    <a:pt x="1418" y="1236"/>
                  </a:lnTo>
                  <a:lnTo>
                    <a:pt x="1421" y="1241"/>
                  </a:lnTo>
                  <a:lnTo>
                    <a:pt x="1423" y="1246"/>
                  </a:lnTo>
                  <a:lnTo>
                    <a:pt x="1426" y="1246"/>
                  </a:lnTo>
                  <a:lnTo>
                    <a:pt x="1428" y="1247"/>
                  </a:lnTo>
                  <a:lnTo>
                    <a:pt x="1433" y="1246"/>
                  </a:lnTo>
                  <a:lnTo>
                    <a:pt x="1436" y="1245"/>
                  </a:lnTo>
                  <a:lnTo>
                    <a:pt x="1447" y="1242"/>
                  </a:lnTo>
                  <a:lnTo>
                    <a:pt x="1456" y="1236"/>
                  </a:lnTo>
                  <a:lnTo>
                    <a:pt x="1466" y="1230"/>
                  </a:lnTo>
                  <a:lnTo>
                    <a:pt x="1472" y="1222"/>
                  </a:lnTo>
                  <a:lnTo>
                    <a:pt x="1474" y="1219"/>
                  </a:lnTo>
                  <a:lnTo>
                    <a:pt x="1474" y="1215"/>
                  </a:lnTo>
                  <a:lnTo>
                    <a:pt x="1474" y="1211"/>
                  </a:lnTo>
                  <a:lnTo>
                    <a:pt x="1472" y="1208"/>
                  </a:lnTo>
                  <a:lnTo>
                    <a:pt x="1466" y="1201"/>
                  </a:lnTo>
                  <a:lnTo>
                    <a:pt x="1459" y="1191"/>
                  </a:lnTo>
                  <a:lnTo>
                    <a:pt x="1454" y="1188"/>
                  </a:lnTo>
                  <a:lnTo>
                    <a:pt x="1449" y="1185"/>
                  </a:lnTo>
                  <a:lnTo>
                    <a:pt x="1446" y="1183"/>
                  </a:lnTo>
                  <a:lnTo>
                    <a:pt x="1441" y="1182"/>
                  </a:lnTo>
                  <a:lnTo>
                    <a:pt x="1437" y="1182"/>
                  </a:lnTo>
                  <a:lnTo>
                    <a:pt x="1435" y="1181"/>
                  </a:lnTo>
                  <a:lnTo>
                    <a:pt x="1434" y="1177"/>
                  </a:lnTo>
                  <a:lnTo>
                    <a:pt x="1433" y="1173"/>
                  </a:lnTo>
                  <a:lnTo>
                    <a:pt x="1433" y="1163"/>
                  </a:lnTo>
                  <a:lnTo>
                    <a:pt x="1433" y="1152"/>
                  </a:lnTo>
                  <a:lnTo>
                    <a:pt x="1433" y="1150"/>
                  </a:lnTo>
                  <a:lnTo>
                    <a:pt x="1431" y="1147"/>
                  </a:lnTo>
                  <a:lnTo>
                    <a:pt x="1430" y="1145"/>
                  </a:lnTo>
                  <a:lnTo>
                    <a:pt x="1428" y="1144"/>
                  </a:lnTo>
                  <a:lnTo>
                    <a:pt x="1423" y="1141"/>
                  </a:lnTo>
                  <a:lnTo>
                    <a:pt x="1417" y="1140"/>
                  </a:lnTo>
                  <a:lnTo>
                    <a:pt x="1403" y="1138"/>
                  </a:lnTo>
                  <a:lnTo>
                    <a:pt x="1393" y="1135"/>
                  </a:lnTo>
                  <a:lnTo>
                    <a:pt x="1391" y="1134"/>
                  </a:lnTo>
                  <a:lnTo>
                    <a:pt x="1389" y="1131"/>
                  </a:lnTo>
                  <a:lnTo>
                    <a:pt x="1387" y="1128"/>
                  </a:lnTo>
                  <a:lnTo>
                    <a:pt x="1386" y="1125"/>
                  </a:lnTo>
                  <a:lnTo>
                    <a:pt x="1387" y="1121"/>
                  </a:lnTo>
                  <a:lnTo>
                    <a:pt x="1389" y="1118"/>
                  </a:lnTo>
                  <a:lnTo>
                    <a:pt x="1391" y="1114"/>
                  </a:lnTo>
                  <a:lnTo>
                    <a:pt x="1393" y="1110"/>
                  </a:lnTo>
                  <a:lnTo>
                    <a:pt x="1398" y="1108"/>
                  </a:lnTo>
                  <a:lnTo>
                    <a:pt x="1403" y="1106"/>
                  </a:lnTo>
                  <a:lnTo>
                    <a:pt x="1408" y="1103"/>
                  </a:lnTo>
                  <a:lnTo>
                    <a:pt x="1414" y="1103"/>
                  </a:lnTo>
                  <a:lnTo>
                    <a:pt x="1424" y="1102"/>
                  </a:lnTo>
                  <a:lnTo>
                    <a:pt x="1436" y="1102"/>
                  </a:lnTo>
                  <a:lnTo>
                    <a:pt x="1441" y="1102"/>
                  </a:lnTo>
                  <a:lnTo>
                    <a:pt x="1445" y="1100"/>
                  </a:lnTo>
                  <a:lnTo>
                    <a:pt x="1447" y="1095"/>
                  </a:lnTo>
                  <a:lnTo>
                    <a:pt x="1448" y="1090"/>
                  </a:lnTo>
                  <a:lnTo>
                    <a:pt x="1450" y="1078"/>
                  </a:lnTo>
                  <a:lnTo>
                    <a:pt x="1450" y="1063"/>
                  </a:lnTo>
                  <a:lnTo>
                    <a:pt x="1448" y="1033"/>
                  </a:lnTo>
                  <a:lnTo>
                    <a:pt x="1448" y="1012"/>
                  </a:lnTo>
                  <a:lnTo>
                    <a:pt x="1450" y="1006"/>
                  </a:lnTo>
                  <a:lnTo>
                    <a:pt x="1454" y="1000"/>
                  </a:lnTo>
                  <a:lnTo>
                    <a:pt x="1459" y="996"/>
                  </a:lnTo>
                  <a:lnTo>
                    <a:pt x="1465" y="993"/>
                  </a:lnTo>
                  <a:lnTo>
                    <a:pt x="1470" y="990"/>
                  </a:lnTo>
                  <a:lnTo>
                    <a:pt x="1474" y="987"/>
                  </a:lnTo>
                  <a:lnTo>
                    <a:pt x="1478" y="983"/>
                  </a:lnTo>
                  <a:lnTo>
                    <a:pt x="1479" y="980"/>
                  </a:lnTo>
                  <a:lnTo>
                    <a:pt x="1480" y="974"/>
                  </a:lnTo>
                  <a:lnTo>
                    <a:pt x="1479" y="969"/>
                  </a:lnTo>
                  <a:lnTo>
                    <a:pt x="1478" y="963"/>
                  </a:lnTo>
                  <a:lnTo>
                    <a:pt x="1477" y="958"/>
                  </a:lnTo>
                  <a:lnTo>
                    <a:pt x="1473" y="950"/>
                  </a:lnTo>
                  <a:lnTo>
                    <a:pt x="1470" y="945"/>
                  </a:lnTo>
                  <a:lnTo>
                    <a:pt x="1460" y="944"/>
                  </a:lnTo>
                  <a:lnTo>
                    <a:pt x="1441" y="944"/>
                  </a:lnTo>
                  <a:lnTo>
                    <a:pt x="1421" y="945"/>
                  </a:lnTo>
                  <a:lnTo>
                    <a:pt x="1408" y="946"/>
                  </a:lnTo>
                  <a:lnTo>
                    <a:pt x="1402" y="946"/>
                  </a:lnTo>
                  <a:lnTo>
                    <a:pt x="1398" y="944"/>
                  </a:lnTo>
                  <a:lnTo>
                    <a:pt x="1397" y="942"/>
                  </a:lnTo>
                  <a:lnTo>
                    <a:pt x="1397" y="937"/>
                  </a:lnTo>
                  <a:lnTo>
                    <a:pt x="1398" y="932"/>
                  </a:lnTo>
                  <a:lnTo>
                    <a:pt x="1401" y="927"/>
                  </a:lnTo>
                  <a:lnTo>
                    <a:pt x="1404" y="921"/>
                  </a:lnTo>
                  <a:lnTo>
                    <a:pt x="1408" y="917"/>
                  </a:lnTo>
                  <a:lnTo>
                    <a:pt x="1418" y="906"/>
                  </a:lnTo>
                  <a:lnTo>
                    <a:pt x="1430" y="891"/>
                  </a:lnTo>
                  <a:lnTo>
                    <a:pt x="1441" y="876"/>
                  </a:lnTo>
                  <a:lnTo>
                    <a:pt x="1447" y="866"/>
                  </a:lnTo>
                  <a:lnTo>
                    <a:pt x="1448" y="862"/>
                  </a:lnTo>
                  <a:lnTo>
                    <a:pt x="1450" y="860"/>
                  </a:lnTo>
                  <a:lnTo>
                    <a:pt x="1454" y="857"/>
                  </a:lnTo>
                  <a:lnTo>
                    <a:pt x="1459" y="855"/>
                  </a:lnTo>
                  <a:lnTo>
                    <a:pt x="1467" y="851"/>
                  </a:lnTo>
                  <a:lnTo>
                    <a:pt x="1477" y="847"/>
                  </a:lnTo>
                  <a:lnTo>
                    <a:pt x="1489" y="838"/>
                  </a:lnTo>
                  <a:lnTo>
                    <a:pt x="1496" y="834"/>
                  </a:lnTo>
                  <a:lnTo>
                    <a:pt x="1502" y="829"/>
                  </a:lnTo>
                  <a:lnTo>
                    <a:pt x="1509" y="823"/>
                  </a:lnTo>
                  <a:lnTo>
                    <a:pt x="1517" y="816"/>
                  </a:lnTo>
                  <a:lnTo>
                    <a:pt x="1525" y="811"/>
                  </a:lnTo>
                  <a:lnTo>
                    <a:pt x="1535" y="806"/>
                  </a:lnTo>
                  <a:lnTo>
                    <a:pt x="1543" y="803"/>
                  </a:lnTo>
                  <a:lnTo>
                    <a:pt x="1547" y="801"/>
                  </a:lnTo>
                  <a:lnTo>
                    <a:pt x="1549" y="799"/>
                  </a:lnTo>
                  <a:lnTo>
                    <a:pt x="1550" y="797"/>
                  </a:lnTo>
                  <a:lnTo>
                    <a:pt x="1552" y="794"/>
                  </a:lnTo>
                  <a:lnTo>
                    <a:pt x="1552" y="793"/>
                  </a:lnTo>
                  <a:lnTo>
                    <a:pt x="1550" y="792"/>
                  </a:lnTo>
                  <a:lnTo>
                    <a:pt x="1548" y="792"/>
                  </a:lnTo>
                  <a:lnTo>
                    <a:pt x="1546" y="792"/>
                  </a:lnTo>
                  <a:lnTo>
                    <a:pt x="1538" y="794"/>
                  </a:lnTo>
                  <a:lnTo>
                    <a:pt x="1531" y="795"/>
                  </a:lnTo>
                  <a:lnTo>
                    <a:pt x="1528" y="794"/>
                  </a:lnTo>
                  <a:lnTo>
                    <a:pt x="1524" y="793"/>
                  </a:lnTo>
                  <a:lnTo>
                    <a:pt x="1521" y="792"/>
                  </a:lnTo>
                  <a:lnTo>
                    <a:pt x="1518" y="788"/>
                  </a:lnTo>
                  <a:lnTo>
                    <a:pt x="1513" y="781"/>
                  </a:lnTo>
                  <a:lnTo>
                    <a:pt x="1512" y="775"/>
                  </a:lnTo>
                  <a:lnTo>
                    <a:pt x="1511" y="774"/>
                  </a:lnTo>
                  <a:lnTo>
                    <a:pt x="1510" y="772"/>
                  </a:lnTo>
                  <a:lnTo>
                    <a:pt x="1508" y="771"/>
                  </a:lnTo>
                  <a:lnTo>
                    <a:pt x="1505" y="771"/>
                  </a:lnTo>
                  <a:lnTo>
                    <a:pt x="1502" y="772"/>
                  </a:lnTo>
                  <a:lnTo>
                    <a:pt x="1498" y="773"/>
                  </a:lnTo>
                  <a:lnTo>
                    <a:pt x="1493" y="776"/>
                  </a:lnTo>
                  <a:lnTo>
                    <a:pt x="1490" y="779"/>
                  </a:lnTo>
                  <a:lnTo>
                    <a:pt x="1481" y="787"/>
                  </a:lnTo>
                  <a:lnTo>
                    <a:pt x="1475" y="795"/>
                  </a:lnTo>
                  <a:lnTo>
                    <a:pt x="1471" y="804"/>
                  </a:lnTo>
                  <a:lnTo>
                    <a:pt x="1467" y="811"/>
                  </a:lnTo>
                  <a:lnTo>
                    <a:pt x="1465" y="814"/>
                  </a:lnTo>
                  <a:lnTo>
                    <a:pt x="1460" y="817"/>
                  </a:lnTo>
                  <a:lnTo>
                    <a:pt x="1459" y="817"/>
                  </a:lnTo>
                  <a:lnTo>
                    <a:pt x="1456" y="816"/>
                  </a:lnTo>
                  <a:lnTo>
                    <a:pt x="1455" y="814"/>
                  </a:lnTo>
                  <a:lnTo>
                    <a:pt x="1453" y="812"/>
                  </a:lnTo>
                  <a:lnTo>
                    <a:pt x="1450" y="806"/>
                  </a:lnTo>
                  <a:lnTo>
                    <a:pt x="1448" y="803"/>
                  </a:lnTo>
                  <a:lnTo>
                    <a:pt x="1443" y="800"/>
                  </a:lnTo>
                  <a:lnTo>
                    <a:pt x="1441" y="799"/>
                  </a:lnTo>
                  <a:lnTo>
                    <a:pt x="1439" y="798"/>
                  </a:lnTo>
                  <a:lnTo>
                    <a:pt x="1437" y="795"/>
                  </a:lnTo>
                  <a:lnTo>
                    <a:pt x="1436" y="793"/>
                  </a:lnTo>
                  <a:lnTo>
                    <a:pt x="1436" y="790"/>
                  </a:lnTo>
                  <a:lnTo>
                    <a:pt x="1431" y="778"/>
                  </a:lnTo>
                  <a:lnTo>
                    <a:pt x="1424" y="767"/>
                  </a:lnTo>
                  <a:lnTo>
                    <a:pt x="1423" y="760"/>
                  </a:lnTo>
                  <a:lnTo>
                    <a:pt x="1424" y="756"/>
                  </a:lnTo>
                  <a:lnTo>
                    <a:pt x="1427" y="754"/>
                  </a:lnTo>
                  <a:lnTo>
                    <a:pt x="1428" y="751"/>
                  </a:lnTo>
                  <a:lnTo>
                    <a:pt x="1429" y="750"/>
                  </a:lnTo>
                  <a:lnTo>
                    <a:pt x="1431" y="749"/>
                  </a:lnTo>
                  <a:lnTo>
                    <a:pt x="1433" y="749"/>
                  </a:lnTo>
                  <a:lnTo>
                    <a:pt x="1435" y="750"/>
                  </a:lnTo>
                  <a:lnTo>
                    <a:pt x="1441" y="753"/>
                  </a:lnTo>
                  <a:lnTo>
                    <a:pt x="1450" y="755"/>
                  </a:lnTo>
                  <a:lnTo>
                    <a:pt x="1462" y="759"/>
                  </a:lnTo>
                  <a:lnTo>
                    <a:pt x="1472" y="760"/>
                  </a:lnTo>
                  <a:lnTo>
                    <a:pt x="1479" y="759"/>
                  </a:lnTo>
                  <a:lnTo>
                    <a:pt x="1485" y="756"/>
                  </a:lnTo>
                  <a:lnTo>
                    <a:pt x="1490" y="751"/>
                  </a:lnTo>
                  <a:lnTo>
                    <a:pt x="1492" y="748"/>
                  </a:lnTo>
                  <a:lnTo>
                    <a:pt x="1493" y="746"/>
                  </a:lnTo>
                  <a:lnTo>
                    <a:pt x="1492" y="743"/>
                  </a:lnTo>
                  <a:lnTo>
                    <a:pt x="1491" y="742"/>
                  </a:lnTo>
                  <a:lnTo>
                    <a:pt x="1487" y="738"/>
                  </a:lnTo>
                  <a:lnTo>
                    <a:pt x="1484" y="735"/>
                  </a:lnTo>
                  <a:lnTo>
                    <a:pt x="1481" y="730"/>
                  </a:lnTo>
                  <a:lnTo>
                    <a:pt x="1479" y="725"/>
                  </a:lnTo>
                  <a:lnTo>
                    <a:pt x="1478" y="719"/>
                  </a:lnTo>
                  <a:lnTo>
                    <a:pt x="1475" y="712"/>
                  </a:lnTo>
                  <a:lnTo>
                    <a:pt x="1471" y="705"/>
                  </a:lnTo>
                  <a:lnTo>
                    <a:pt x="1468" y="702"/>
                  </a:lnTo>
                  <a:lnTo>
                    <a:pt x="1465" y="698"/>
                  </a:lnTo>
                  <a:lnTo>
                    <a:pt x="1461" y="694"/>
                  </a:lnTo>
                  <a:lnTo>
                    <a:pt x="1458" y="693"/>
                  </a:lnTo>
                  <a:lnTo>
                    <a:pt x="1448" y="691"/>
                  </a:lnTo>
                  <a:lnTo>
                    <a:pt x="1436" y="688"/>
                  </a:lnTo>
                  <a:lnTo>
                    <a:pt x="1431" y="688"/>
                  </a:lnTo>
                  <a:lnTo>
                    <a:pt x="1426" y="690"/>
                  </a:lnTo>
                  <a:lnTo>
                    <a:pt x="1421" y="692"/>
                  </a:lnTo>
                  <a:lnTo>
                    <a:pt x="1417" y="696"/>
                  </a:lnTo>
                  <a:lnTo>
                    <a:pt x="1414" y="699"/>
                  </a:lnTo>
                  <a:lnTo>
                    <a:pt x="1410" y="702"/>
                  </a:lnTo>
                  <a:lnTo>
                    <a:pt x="1408" y="704"/>
                  </a:lnTo>
                  <a:lnTo>
                    <a:pt x="1404" y="705"/>
                  </a:lnTo>
                  <a:lnTo>
                    <a:pt x="1402" y="705"/>
                  </a:lnTo>
                  <a:lnTo>
                    <a:pt x="1399" y="704"/>
                  </a:lnTo>
                  <a:lnTo>
                    <a:pt x="1397" y="703"/>
                  </a:lnTo>
                  <a:lnTo>
                    <a:pt x="1396" y="700"/>
                  </a:lnTo>
                  <a:lnTo>
                    <a:pt x="1392" y="688"/>
                  </a:lnTo>
                  <a:lnTo>
                    <a:pt x="1387" y="671"/>
                  </a:lnTo>
                  <a:lnTo>
                    <a:pt x="1386" y="661"/>
                  </a:lnTo>
                  <a:lnTo>
                    <a:pt x="1385" y="652"/>
                  </a:lnTo>
                  <a:lnTo>
                    <a:pt x="1384" y="645"/>
                  </a:lnTo>
                  <a:lnTo>
                    <a:pt x="1385" y="637"/>
                  </a:lnTo>
                  <a:lnTo>
                    <a:pt x="1387" y="629"/>
                  </a:lnTo>
                  <a:lnTo>
                    <a:pt x="1391" y="623"/>
                  </a:lnTo>
                  <a:lnTo>
                    <a:pt x="1393" y="622"/>
                  </a:lnTo>
                  <a:lnTo>
                    <a:pt x="1396" y="622"/>
                  </a:lnTo>
                  <a:lnTo>
                    <a:pt x="1399" y="623"/>
                  </a:lnTo>
                  <a:lnTo>
                    <a:pt x="1403" y="626"/>
                  </a:lnTo>
                  <a:lnTo>
                    <a:pt x="1412" y="633"/>
                  </a:lnTo>
                  <a:lnTo>
                    <a:pt x="1423" y="640"/>
                  </a:lnTo>
                  <a:lnTo>
                    <a:pt x="1433" y="646"/>
                  </a:lnTo>
                  <a:lnTo>
                    <a:pt x="1440" y="649"/>
                  </a:lnTo>
                  <a:lnTo>
                    <a:pt x="1441" y="648"/>
                  </a:lnTo>
                  <a:lnTo>
                    <a:pt x="1443" y="647"/>
                  </a:lnTo>
                  <a:lnTo>
                    <a:pt x="1445" y="645"/>
                  </a:lnTo>
                  <a:lnTo>
                    <a:pt x="1445" y="642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2" y="634"/>
                  </a:lnTo>
                  <a:lnTo>
                    <a:pt x="1440" y="633"/>
                  </a:lnTo>
                  <a:lnTo>
                    <a:pt x="1433" y="628"/>
                  </a:lnTo>
                  <a:lnTo>
                    <a:pt x="1427" y="623"/>
                  </a:lnTo>
                  <a:lnTo>
                    <a:pt x="1424" y="620"/>
                  </a:lnTo>
                  <a:lnTo>
                    <a:pt x="1423" y="617"/>
                  </a:lnTo>
                  <a:lnTo>
                    <a:pt x="1423" y="612"/>
                  </a:lnTo>
                  <a:lnTo>
                    <a:pt x="1423" y="609"/>
                  </a:lnTo>
                  <a:lnTo>
                    <a:pt x="1424" y="605"/>
                  </a:lnTo>
                  <a:lnTo>
                    <a:pt x="1424" y="602"/>
                  </a:lnTo>
                  <a:lnTo>
                    <a:pt x="1423" y="598"/>
                  </a:lnTo>
                  <a:lnTo>
                    <a:pt x="1422" y="595"/>
                  </a:lnTo>
                  <a:lnTo>
                    <a:pt x="1420" y="587"/>
                  </a:lnTo>
                  <a:lnTo>
                    <a:pt x="1417" y="583"/>
                  </a:lnTo>
                  <a:lnTo>
                    <a:pt x="1416" y="580"/>
                  </a:lnTo>
                  <a:lnTo>
                    <a:pt x="1416" y="578"/>
                  </a:lnTo>
                  <a:lnTo>
                    <a:pt x="1417" y="577"/>
                  </a:lnTo>
                  <a:lnTo>
                    <a:pt x="1420" y="576"/>
                  </a:lnTo>
                  <a:lnTo>
                    <a:pt x="1422" y="574"/>
                  </a:lnTo>
                  <a:lnTo>
                    <a:pt x="1424" y="576"/>
                  </a:lnTo>
                  <a:lnTo>
                    <a:pt x="1427" y="577"/>
                  </a:lnTo>
                  <a:lnTo>
                    <a:pt x="1428" y="580"/>
                  </a:lnTo>
                  <a:lnTo>
                    <a:pt x="1434" y="590"/>
                  </a:lnTo>
                  <a:lnTo>
                    <a:pt x="1439" y="601"/>
                  </a:lnTo>
                  <a:lnTo>
                    <a:pt x="1443" y="610"/>
                  </a:lnTo>
                  <a:lnTo>
                    <a:pt x="1447" y="618"/>
                  </a:lnTo>
                  <a:lnTo>
                    <a:pt x="1448" y="623"/>
                  </a:lnTo>
                  <a:lnTo>
                    <a:pt x="1450" y="627"/>
                  </a:lnTo>
                  <a:lnTo>
                    <a:pt x="1454" y="628"/>
                  </a:lnTo>
                  <a:lnTo>
                    <a:pt x="1458" y="628"/>
                  </a:lnTo>
                  <a:lnTo>
                    <a:pt x="1459" y="627"/>
                  </a:lnTo>
                  <a:lnTo>
                    <a:pt x="1460" y="626"/>
                  </a:lnTo>
                  <a:lnTo>
                    <a:pt x="1461" y="622"/>
                  </a:lnTo>
                  <a:lnTo>
                    <a:pt x="1461" y="618"/>
                  </a:lnTo>
                  <a:lnTo>
                    <a:pt x="1461" y="610"/>
                  </a:lnTo>
                  <a:lnTo>
                    <a:pt x="1461" y="602"/>
                  </a:lnTo>
                  <a:lnTo>
                    <a:pt x="1462" y="597"/>
                  </a:lnTo>
                  <a:lnTo>
                    <a:pt x="1464" y="595"/>
                  </a:lnTo>
                  <a:lnTo>
                    <a:pt x="1465" y="591"/>
                  </a:lnTo>
                  <a:lnTo>
                    <a:pt x="1467" y="589"/>
                  </a:lnTo>
                  <a:lnTo>
                    <a:pt x="1472" y="585"/>
                  </a:lnTo>
                  <a:lnTo>
                    <a:pt x="1478" y="583"/>
                  </a:lnTo>
                  <a:lnTo>
                    <a:pt x="1480" y="582"/>
                  </a:lnTo>
                  <a:lnTo>
                    <a:pt x="1483" y="583"/>
                  </a:lnTo>
                  <a:lnTo>
                    <a:pt x="1484" y="584"/>
                  </a:lnTo>
                  <a:lnTo>
                    <a:pt x="1484" y="585"/>
                  </a:lnTo>
                  <a:lnTo>
                    <a:pt x="1483" y="591"/>
                  </a:lnTo>
                  <a:lnTo>
                    <a:pt x="1479" y="596"/>
                  </a:lnTo>
                  <a:lnTo>
                    <a:pt x="1475" y="602"/>
                  </a:lnTo>
                  <a:lnTo>
                    <a:pt x="1474" y="606"/>
                  </a:lnTo>
                  <a:lnTo>
                    <a:pt x="1474" y="611"/>
                  </a:lnTo>
                  <a:lnTo>
                    <a:pt x="1474" y="618"/>
                  </a:lnTo>
                  <a:lnTo>
                    <a:pt x="1475" y="633"/>
                  </a:lnTo>
                  <a:lnTo>
                    <a:pt x="1475" y="646"/>
                  </a:lnTo>
                  <a:lnTo>
                    <a:pt x="1477" y="649"/>
                  </a:lnTo>
                  <a:lnTo>
                    <a:pt x="1479" y="652"/>
                  </a:lnTo>
                  <a:lnTo>
                    <a:pt x="1481" y="653"/>
                  </a:lnTo>
                  <a:lnTo>
                    <a:pt x="1486" y="653"/>
                  </a:lnTo>
                  <a:lnTo>
                    <a:pt x="1490" y="652"/>
                  </a:lnTo>
                  <a:lnTo>
                    <a:pt x="1493" y="652"/>
                  </a:lnTo>
                  <a:lnTo>
                    <a:pt x="1497" y="653"/>
                  </a:lnTo>
                  <a:lnTo>
                    <a:pt x="1500" y="655"/>
                  </a:lnTo>
                  <a:lnTo>
                    <a:pt x="1503" y="656"/>
                  </a:lnTo>
                  <a:lnTo>
                    <a:pt x="1505" y="656"/>
                  </a:lnTo>
                  <a:lnTo>
                    <a:pt x="1506" y="656"/>
                  </a:lnTo>
                  <a:lnTo>
                    <a:pt x="1509" y="656"/>
                  </a:lnTo>
                  <a:lnTo>
                    <a:pt x="1512" y="653"/>
                  </a:lnTo>
                  <a:lnTo>
                    <a:pt x="1516" y="647"/>
                  </a:lnTo>
                  <a:lnTo>
                    <a:pt x="1518" y="641"/>
                  </a:lnTo>
                  <a:lnTo>
                    <a:pt x="1521" y="634"/>
                  </a:lnTo>
                  <a:lnTo>
                    <a:pt x="1522" y="627"/>
                  </a:lnTo>
                  <a:lnTo>
                    <a:pt x="1523" y="618"/>
                  </a:lnTo>
                  <a:lnTo>
                    <a:pt x="1523" y="614"/>
                  </a:lnTo>
                  <a:lnTo>
                    <a:pt x="1523" y="610"/>
                  </a:lnTo>
                  <a:lnTo>
                    <a:pt x="1524" y="606"/>
                  </a:lnTo>
                  <a:lnTo>
                    <a:pt x="1527" y="604"/>
                  </a:lnTo>
                  <a:lnTo>
                    <a:pt x="1528" y="603"/>
                  </a:lnTo>
                  <a:lnTo>
                    <a:pt x="1531" y="602"/>
                  </a:lnTo>
                  <a:lnTo>
                    <a:pt x="1534" y="601"/>
                  </a:lnTo>
                  <a:lnTo>
                    <a:pt x="1537" y="602"/>
                  </a:lnTo>
                  <a:lnTo>
                    <a:pt x="1550" y="603"/>
                  </a:lnTo>
                  <a:lnTo>
                    <a:pt x="1562" y="603"/>
                  </a:lnTo>
                  <a:lnTo>
                    <a:pt x="1566" y="604"/>
                  </a:lnTo>
                  <a:lnTo>
                    <a:pt x="1568" y="604"/>
                  </a:lnTo>
                  <a:lnTo>
                    <a:pt x="1569" y="606"/>
                  </a:lnTo>
                  <a:lnTo>
                    <a:pt x="1571" y="608"/>
                  </a:lnTo>
                  <a:lnTo>
                    <a:pt x="1571" y="610"/>
                  </a:lnTo>
                  <a:lnTo>
                    <a:pt x="1569" y="612"/>
                  </a:lnTo>
                  <a:lnTo>
                    <a:pt x="1568" y="615"/>
                  </a:lnTo>
                  <a:lnTo>
                    <a:pt x="1566" y="618"/>
                  </a:lnTo>
                  <a:lnTo>
                    <a:pt x="1560" y="623"/>
                  </a:lnTo>
                  <a:lnTo>
                    <a:pt x="1554" y="630"/>
                  </a:lnTo>
                  <a:lnTo>
                    <a:pt x="1549" y="639"/>
                  </a:lnTo>
                  <a:lnTo>
                    <a:pt x="1546" y="647"/>
                  </a:lnTo>
                  <a:lnTo>
                    <a:pt x="1543" y="656"/>
                  </a:lnTo>
                  <a:lnTo>
                    <a:pt x="1538" y="665"/>
                  </a:lnTo>
                  <a:lnTo>
                    <a:pt x="1533" y="672"/>
                  </a:lnTo>
                  <a:lnTo>
                    <a:pt x="1525" y="678"/>
                  </a:lnTo>
                  <a:lnTo>
                    <a:pt x="1517" y="684"/>
                  </a:lnTo>
                  <a:lnTo>
                    <a:pt x="1509" y="691"/>
                  </a:lnTo>
                  <a:lnTo>
                    <a:pt x="1502" y="698"/>
                  </a:lnTo>
                  <a:lnTo>
                    <a:pt x="1497" y="705"/>
                  </a:lnTo>
                  <a:lnTo>
                    <a:pt x="1494" y="712"/>
                  </a:lnTo>
                  <a:lnTo>
                    <a:pt x="1493" y="718"/>
                  </a:lnTo>
                  <a:lnTo>
                    <a:pt x="1493" y="721"/>
                  </a:lnTo>
                  <a:lnTo>
                    <a:pt x="1494" y="723"/>
                  </a:lnTo>
                  <a:lnTo>
                    <a:pt x="1497" y="724"/>
                  </a:lnTo>
                  <a:lnTo>
                    <a:pt x="1500" y="725"/>
                  </a:lnTo>
                  <a:lnTo>
                    <a:pt x="1504" y="725"/>
                  </a:lnTo>
                  <a:lnTo>
                    <a:pt x="1508" y="724"/>
                  </a:lnTo>
                  <a:lnTo>
                    <a:pt x="1511" y="723"/>
                  </a:lnTo>
                  <a:lnTo>
                    <a:pt x="1516" y="722"/>
                  </a:lnTo>
                  <a:lnTo>
                    <a:pt x="1523" y="716"/>
                  </a:lnTo>
                  <a:lnTo>
                    <a:pt x="1530" y="709"/>
                  </a:lnTo>
                  <a:lnTo>
                    <a:pt x="1535" y="699"/>
                  </a:lnTo>
                  <a:lnTo>
                    <a:pt x="1537" y="692"/>
                  </a:lnTo>
                  <a:lnTo>
                    <a:pt x="1538" y="688"/>
                  </a:lnTo>
                  <a:lnTo>
                    <a:pt x="1541" y="686"/>
                  </a:lnTo>
                  <a:lnTo>
                    <a:pt x="1543" y="685"/>
                  </a:lnTo>
                  <a:lnTo>
                    <a:pt x="1547" y="684"/>
                  </a:lnTo>
                  <a:lnTo>
                    <a:pt x="1557" y="683"/>
                  </a:lnTo>
                  <a:lnTo>
                    <a:pt x="1574" y="678"/>
                  </a:lnTo>
                  <a:lnTo>
                    <a:pt x="1588" y="673"/>
                  </a:lnTo>
                  <a:lnTo>
                    <a:pt x="1596" y="669"/>
                  </a:lnTo>
                  <a:lnTo>
                    <a:pt x="1597" y="660"/>
                  </a:lnTo>
                  <a:lnTo>
                    <a:pt x="1598" y="650"/>
                  </a:lnTo>
                  <a:lnTo>
                    <a:pt x="1598" y="640"/>
                  </a:lnTo>
                  <a:lnTo>
                    <a:pt x="1599" y="630"/>
                  </a:lnTo>
                  <a:lnTo>
                    <a:pt x="1598" y="620"/>
                  </a:lnTo>
                  <a:lnTo>
                    <a:pt x="1594" y="605"/>
                  </a:lnTo>
                  <a:lnTo>
                    <a:pt x="1592" y="599"/>
                  </a:lnTo>
                  <a:lnTo>
                    <a:pt x="1590" y="595"/>
                  </a:lnTo>
                  <a:lnTo>
                    <a:pt x="1587" y="591"/>
                  </a:lnTo>
                  <a:lnTo>
                    <a:pt x="1585" y="590"/>
                  </a:lnTo>
                  <a:lnTo>
                    <a:pt x="1580" y="591"/>
                  </a:lnTo>
                  <a:lnTo>
                    <a:pt x="1574" y="590"/>
                  </a:lnTo>
                  <a:lnTo>
                    <a:pt x="1572" y="589"/>
                  </a:lnTo>
                  <a:lnTo>
                    <a:pt x="1568" y="586"/>
                  </a:lnTo>
                  <a:lnTo>
                    <a:pt x="1566" y="584"/>
                  </a:lnTo>
                  <a:lnTo>
                    <a:pt x="1563" y="580"/>
                  </a:lnTo>
                  <a:lnTo>
                    <a:pt x="1561" y="577"/>
                  </a:lnTo>
                  <a:lnTo>
                    <a:pt x="1562" y="572"/>
                  </a:lnTo>
                  <a:lnTo>
                    <a:pt x="1563" y="566"/>
                  </a:lnTo>
                  <a:lnTo>
                    <a:pt x="1566" y="561"/>
                  </a:lnTo>
                  <a:lnTo>
                    <a:pt x="1571" y="555"/>
                  </a:lnTo>
                  <a:lnTo>
                    <a:pt x="1574" y="551"/>
                  </a:lnTo>
                  <a:lnTo>
                    <a:pt x="1579" y="547"/>
                  </a:lnTo>
                  <a:lnTo>
                    <a:pt x="1584" y="545"/>
                  </a:lnTo>
                  <a:lnTo>
                    <a:pt x="1598" y="540"/>
                  </a:lnTo>
                  <a:lnTo>
                    <a:pt x="1611" y="534"/>
                  </a:lnTo>
                  <a:lnTo>
                    <a:pt x="1617" y="530"/>
                  </a:lnTo>
                  <a:lnTo>
                    <a:pt x="1622" y="526"/>
                  </a:lnTo>
                  <a:lnTo>
                    <a:pt x="1625" y="521"/>
                  </a:lnTo>
                  <a:lnTo>
                    <a:pt x="1629" y="515"/>
                  </a:lnTo>
                  <a:lnTo>
                    <a:pt x="1630" y="508"/>
                  </a:lnTo>
                  <a:lnTo>
                    <a:pt x="1629" y="501"/>
                  </a:lnTo>
                  <a:lnTo>
                    <a:pt x="1628" y="494"/>
                  </a:lnTo>
                  <a:lnTo>
                    <a:pt x="1624" y="488"/>
                  </a:lnTo>
                  <a:lnTo>
                    <a:pt x="1622" y="480"/>
                  </a:lnTo>
                  <a:lnTo>
                    <a:pt x="1620" y="475"/>
                  </a:lnTo>
                  <a:lnTo>
                    <a:pt x="1619" y="470"/>
                  </a:lnTo>
                  <a:lnTo>
                    <a:pt x="1620" y="465"/>
                  </a:lnTo>
                  <a:lnTo>
                    <a:pt x="1623" y="463"/>
                  </a:lnTo>
                  <a:lnTo>
                    <a:pt x="1626" y="461"/>
                  </a:lnTo>
                  <a:lnTo>
                    <a:pt x="1632" y="463"/>
                  </a:lnTo>
                  <a:lnTo>
                    <a:pt x="1638" y="463"/>
                  </a:lnTo>
                  <a:lnTo>
                    <a:pt x="1650" y="466"/>
                  </a:lnTo>
                  <a:lnTo>
                    <a:pt x="1660" y="467"/>
                  </a:lnTo>
                  <a:lnTo>
                    <a:pt x="1666" y="466"/>
                  </a:lnTo>
                  <a:lnTo>
                    <a:pt x="1672" y="465"/>
                  </a:lnTo>
                  <a:lnTo>
                    <a:pt x="1675" y="461"/>
                  </a:lnTo>
                  <a:lnTo>
                    <a:pt x="1680" y="457"/>
                  </a:lnTo>
                  <a:lnTo>
                    <a:pt x="1682" y="452"/>
                  </a:lnTo>
                  <a:lnTo>
                    <a:pt x="1686" y="447"/>
                  </a:lnTo>
                  <a:lnTo>
                    <a:pt x="1687" y="441"/>
                  </a:lnTo>
                  <a:lnTo>
                    <a:pt x="1689" y="435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1" name="PA_河南">
              <a:extLst>
                <a:ext uri="{FF2B5EF4-FFF2-40B4-BE49-F238E27FC236}">
                  <a16:creationId xmlns="" xmlns:a16="http://schemas.microsoft.com/office/drawing/2014/main" id="{846225E9-536A-4CF1-BD10-CC7E6FA3445A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5529263" y="3595688"/>
              <a:ext cx="581025" cy="571500"/>
            </a:xfrm>
            <a:custGeom>
              <a:avLst/>
              <a:gdLst>
                <a:gd name="T0" fmla="*/ 591 w 2215"/>
                <a:gd name="T1" fmla="*/ 492 h 2153"/>
                <a:gd name="T2" fmla="*/ 779 w 2215"/>
                <a:gd name="T3" fmla="*/ 510 h 2153"/>
                <a:gd name="T4" fmla="*/ 878 w 2215"/>
                <a:gd name="T5" fmla="*/ 497 h 2153"/>
                <a:gd name="T6" fmla="*/ 957 w 2215"/>
                <a:gd name="T7" fmla="*/ 458 h 2153"/>
                <a:gd name="T8" fmla="*/ 1025 w 2215"/>
                <a:gd name="T9" fmla="*/ 395 h 2153"/>
                <a:gd name="T10" fmla="*/ 1115 w 2215"/>
                <a:gd name="T11" fmla="*/ 278 h 2153"/>
                <a:gd name="T12" fmla="*/ 1124 w 2215"/>
                <a:gd name="T13" fmla="*/ 169 h 2153"/>
                <a:gd name="T14" fmla="*/ 1147 w 2215"/>
                <a:gd name="T15" fmla="*/ 12 h 2153"/>
                <a:gd name="T16" fmla="*/ 1318 w 2215"/>
                <a:gd name="T17" fmla="*/ 31 h 2153"/>
                <a:gd name="T18" fmla="*/ 1549 w 2215"/>
                <a:gd name="T19" fmla="*/ 85 h 2153"/>
                <a:gd name="T20" fmla="*/ 1675 w 2215"/>
                <a:gd name="T21" fmla="*/ 68 h 2153"/>
                <a:gd name="T22" fmla="*/ 1741 w 2215"/>
                <a:gd name="T23" fmla="*/ 117 h 2153"/>
                <a:gd name="T24" fmla="*/ 1730 w 2215"/>
                <a:gd name="T25" fmla="*/ 205 h 2153"/>
                <a:gd name="T26" fmla="*/ 1853 w 2215"/>
                <a:gd name="T27" fmla="*/ 127 h 2153"/>
                <a:gd name="T28" fmla="*/ 1905 w 2215"/>
                <a:gd name="T29" fmla="*/ 136 h 2153"/>
                <a:gd name="T30" fmla="*/ 1822 w 2215"/>
                <a:gd name="T31" fmla="*/ 236 h 2153"/>
                <a:gd name="T32" fmla="*/ 1710 w 2215"/>
                <a:gd name="T33" fmla="*/ 353 h 2153"/>
                <a:gd name="T34" fmla="*/ 1587 w 2215"/>
                <a:gd name="T35" fmla="*/ 477 h 2153"/>
                <a:gd name="T36" fmla="*/ 1600 w 2215"/>
                <a:gd name="T37" fmla="*/ 592 h 2153"/>
                <a:gd name="T38" fmla="*/ 1719 w 2215"/>
                <a:gd name="T39" fmla="*/ 647 h 2153"/>
                <a:gd name="T40" fmla="*/ 1891 w 2215"/>
                <a:gd name="T41" fmla="*/ 749 h 2153"/>
                <a:gd name="T42" fmla="*/ 2033 w 2215"/>
                <a:gd name="T43" fmla="*/ 780 h 2153"/>
                <a:gd name="T44" fmla="*/ 2150 w 2215"/>
                <a:gd name="T45" fmla="*/ 864 h 2153"/>
                <a:gd name="T46" fmla="*/ 2212 w 2215"/>
                <a:gd name="T47" fmla="*/ 994 h 2153"/>
                <a:gd name="T48" fmla="*/ 2111 w 2215"/>
                <a:gd name="T49" fmla="*/ 1089 h 2153"/>
                <a:gd name="T50" fmla="*/ 1991 w 2215"/>
                <a:gd name="T51" fmla="*/ 1044 h 2153"/>
                <a:gd name="T52" fmla="*/ 1869 w 2215"/>
                <a:gd name="T53" fmla="*/ 976 h 2153"/>
                <a:gd name="T54" fmla="*/ 1848 w 2215"/>
                <a:gd name="T55" fmla="*/ 1084 h 2153"/>
                <a:gd name="T56" fmla="*/ 1828 w 2215"/>
                <a:gd name="T57" fmla="*/ 1194 h 2153"/>
                <a:gd name="T58" fmla="*/ 1762 w 2215"/>
                <a:gd name="T59" fmla="*/ 1329 h 2153"/>
                <a:gd name="T60" fmla="*/ 1630 w 2215"/>
                <a:gd name="T61" fmla="*/ 1398 h 2153"/>
                <a:gd name="T62" fmla="*/ 1658 w 2215"/>
                <a:gd name="T63" fmla="*/ 1500 h 2153"/>
                <a:gd name="T64" fmla="*/ 1726 w 2215"/>
                <a:gd name="T65" fmla="*/ 1604 h 2153"/>
                <a:gd name="T66" fmla="*/ 1803 w 2215"/>
                <a:gd name="T67" fmla="*/ 1642 h 2153"/>
                <a:gd name="T68" fmla="*/ 1920 w 2215"/>
                <a:gd name="T69" fmla="*/ 1664 h 2153"/>
                <a:gd name="T70" fmla="*/ 1999 w 2215"/>
                <a:gd name="T71" fmla="*/ 1613 h 2153"/>
                <a:gd name="T72" fmla="*/ 2012 w 2215"/>
                <a:gd name="T73" fmla="*/ 1871 h 2153"/>
                <a:gd name="T74" fmla="*/ 1890 w 2215"/>
                <a:gd name="T75" fmla="*/ 1998 h 2153"/>
                <a:gd name="T76" fmla="*/ 1783 w 2215"/>
                <a:gd name="T77" fmla="*/ 2152 h 2153"/>
                <a:gd name="T78" fmla="*/ 1750 w 2215"/>
                <a:gd name="T79" fmla="*/ 2067 h 2153"/>
                <a:gd name="T80" fmla="*/ 1625 w 2215"/>
                <a:gd name="T81" fmla="*/ 2136 h 2153"/>
                <a:gd name="T82" fmla="*/ 1532 w 2215"/>
                <a:gd name="T83" fmla="*/ 2058 h 2153"/>
                <a:gd name="T84" fmla="*/ 1391 w 2215"/>
                <a:gd name="T85" fmla="*/ 1971 h 2153"/>
                <a:gd name="T86" fmla="*/ 1309 w 2215"/>
                <a:gd name="T87" fmla="*/ 1985 h 2153"/>
                <a:gd name="T88" fmla="*/ 1248 w 2215"/>
                <a:gd name="T89" fmla="*/ 1932 h 2153"/>
                <a:gd name="T90" fmla="*/ 1225 w 2215"/>
                <a:gd name="T91" fmla="*/ 1826 h 2153"/>
                <a:gd name="T92" fmla="*/ 1196 w 2215"/>
                <a:gd name="T93" fmla="*/ 1745 h 2153"/>
                <a:gd name="T94" fmla="*/ 1078 w 2215"/>
                <a:gd name="T95" fmla="*/ 1796 h 2153"/>
                <a:gd name="T96" fmla="*/ 985 w 2215"/>
                <a:gd name="T97" fmla="*/ 1765 h 2153"/>
                <a:gd name="T98" fmla="*/ 781 w 2215"/>
                <a:gd name="T99" fmla="*/ 1780 h 2153"/>
                <a:gd name="T100" fmla="*/ 586 w 2215"/>
                <a:gd name="T101" fmla="*/ 1742 h 2153"/>
                <a:gd name="T102" fmla="*/ 442 w 2215"/>
                <a:gd name="T103" fmla="*/ 1688 h 2153"/>
                <a:gd name="T104" fmla="*/ 343 w 2215"/>
                <a:gd name="T105" fmla="*/ 1563 h 2153"/>
                <a:gd name="T106" fmla="*/ 273 w 2215"/>
                <a:gd name="T107" fmla="*/ 1453 h 2153"/>
                <a:gd name="T108" fmla="*/ 229 w 2215"/>
                <a:gd name="T109" fmla="*/ 1270 h 2153"/>
                <a:gd name="T110" fmla="*/ 84 w 2215"/>
                <a:gd name="T111" fmla="*/ 1124 h 2153"/>
                <a:gd name="T112" fmla="*/ 83 w 2215"/>
                <a:gd name="T113" fmla="*/ 1025 h 2153"/>
                <a:gd name="T114" fmla="*/ 38 w 2215"/>
                <a:gd name="T115" fmla="*/ 914 h 2153"/>
                <a:gd name="T116" fmla="*/ 20 w 2215"/>
                <a:gd name="T117" fmla="*/ 806 h 2153"/>
                <a:gd name="T118" fmla="*/ 229 w 2215"/>
                <a:gd name="T119" fmla="*/ 744 h 2153"/>
                <a:gd name="T120" fmla="*/ 446 w 2215"/>
                <a:gd name="T121" fmla="*/ 649 h 2153"/>
                <a:gd name="T122" fmla="*/ 556 w 2215"/>
                <a:gd name="T123" fmla="*/ 58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15" h="2153">
                  <a:moveTo>
                    <a:pt x="572" y="591"/>
                  </a:moveTo>
                  <a:lnTo>
                    <a:pt x="575" y="593"/>
                  </a:lnTo>
                  <a:lnTo>
                    <a:pt x="576" y="593"/>
                  </a:lnTo>
                  <a:lnTo>
                    <a:pt x="576" y="592"/>
                  </a:lnTo>
                  <a:lnTo>
                    <a:pt x="578" y="589"/>
                  </a:lnTo>
                  <a:lnTo>
                    <a:pt x="579" y="583"/>
                  </a:lnTo>
                  <a:lnTo>
                    <a:pt x="579" y="582"/>
                  </a:lnTo>
                  <a:lnTo>
                    <a:pt x="580" y="578"/>
                  </a:lnTo>
                  <a:lnTo>
                    <a:pt x="581" y="571"/>
                  </a:lnTo>
                  <a:lnTo>
                    <a:pt x="582" y="563"/>
                  </a:lnTo>
                  <a:lnTo>
                    <a:pt x="584" y="555"/>
                  </a:lnTo>
                  <a:lnTo>
                    <a:pt x="582" y="549"/>
                  </a:lnTo>
                  <a:lnTo>
                    <a:pt x="580" y="539"/>
                  </a:lnTo>
                  <a:lnTo>
                    <a:pt x="578" y="530"/>
                  </a:lnTo>
                  <a:lnTo>
                    <a:pt x="578" y="526"/>
                  </a:lnTo>
                  <a:lnTo>
                    <a:pt x="578" y="521"/>
                  </a:lnTo>
                  <a:lnTo>
                    <a:pt x="578" y="516"/>
                  </a:lnTo>
                  <a:lnTo>
                    <a:pt x="579" y="513"/>
                  </a:lnTo>
                  <a:lnTo>
                    <a:pt x="582" y="504"/>
                  </a:lnTo>
                  <a:lnTo>
                    <a:pt x="587" y="496"/>
                  </a:lnTo>
                  <a:lnTo>
                    <a:pt x="591" y="492"/>
                  </a:lnTo>
                  <a:lnTo>
                    <a:pt x="594" y="490"/>
                  </a:lnTo>
                  <a:lnTo>
                    <a:pt x="600" y="489"/>
                  </a:lnTo>
                  <a:lnTo>
                    <a:pt x="606" y="489"/>
                  </a:lnTo>
                  <a:lnTo>
                    <a:pt x="624" y="498"/>
                  </a:lnTo>
                  <a:lnTo>
                    <a:pt x="638" y="505"/>
                  </a:lnTo>
                  <a:lnTo>
                    <a:pt x="648" y="507"/>
                  </a:lnTo>
                  <a:lnTo>
                    <a:pt x="655" y="508"/>
                  </a:lnTo>
                  <a:lnTo>
                    <a:pt x="662" y="509"/>
                  </a:lnTo>
                  <a:lnTo>
                    <a:pt x="667" y="513"/>
                  </a:lnTo>
                  <a:lnTo>
                    <a:pt x="670" y="514"/>
                  </a:lnTo>
                  <a:lnTo>
                    <a:pt x="675" y="515"/>
                  </a:lnTo>
                  <a:lnTo>
                    <a:pt x="682" y="515"/>
                  </a:lnTo>
                  <a:lnTo>
                    <a:pt x="691" y="515"/>
                  </a:lnTo>
                  <a:lnTo>
                    <a:pt x="707" y="515"/>
                  </a:lnTo>
                  <a:lnTo>
                    <a:pt x="723" y="514"/>
                  </a:lnTo>
                  <a:lnTo>
                    <a:pt x="738" y="514"/>
                  </a:lnTo>
                  <a:lnTo>
                    <a:pt x="756" y="514"/>
                  </a:lnTo>
                  <a:lnTo>
                    <a:pt x="763" y="514"/>
                  </a:lnTo>
                  <a:lnTo>
                    <a:pt x="770" y="514"/>
                  </a:lnTo>
                  <a:lnTo>
                    <a:pt x="776" y="513"/>
                  </a:lnTo>
                  <a:lnTo>
                    <a:pt x="779" y="510"/>
                  </a:lnTo>
                  <a:lnTo>
                    <a:pt x="783" y="505"/>
                  </a:lnTo>
                  <a:lnTo>
                    <a:pt x="789" y="500"/>
                  </a:lnTo>
                  <a:lnTo>
                    <a:pt x="793" y="497"/>
                  </a:lnTo>
                  <a:lnTo>
                    <a:pt x="796" y="497"/>
                  </a:lnTo>
                  <a:lnTo>
                    <a:pt x="800" y="497"/>
                  </a:lnTo>
                  <a:lnTo>
                    <a:pt x="803" y="501"/>
                  </a:lnTo>
                  <a:lnTo>
                    <a:pt x="808" y="504"/>
                  </a:lnTo>
                  <a:lnTo>
                    <a:pt x="813" y="507"/>
                  </a:lnTo>
                  <a:lnTo>
                    <a:pt x="818" y="509"/>
                  </a:lnTo>
                  <a:lnTo>
                    <a:pt x="822" y="511"/>
                  </a:lnTo>
                  <a:lnTo>
                    <a:pt x="827" y="513"/>
                  </a:lnTo>
                  <a:lnTo>
                    <a:pt x="832" y="513"/>
                  </a:lnTo>
                  <a:lnTo>
                    <a:pt x="836" y="511"/>
                  </a:lnTo>
                  <a:lnTo>
                    <a:pt x="839" y="509"/>
                  </a:lnTo>
                  <a:lnTo>
                    <a:pt x="845" y="504"/>
                  </a:lnTo>
                  <a:lnTo>
                    <a:pt x="851" y="500"/>
                  </a:lnTo>
                  <a:lnTo>
                    <a:pt x="855" y="498"/>
                  </a:lnTo>
                  <a:lnTo>
                    <a:pt x="858" y="497"/>
                  </a:lnTo>
                  <a:lnTo>
                    <a:pt x="864" y="497"/>
                  </a:lnTo>
                  <a:lnTo>
                    <a:pt x="871" y="497"/>
                  </a:lnTo>
                  <a:lnTo>
                    <a:pt x="878" y="497"/>
                  </a:lnTo>
                  <a:lnTo>
                    <a:pt x="887" y="497"/>
                  </a:lnTo>
                  <a:lnTo>
                    <a:pt x="894" y="496"/>
                  </a:lnTo>
                  <a:lnTo>
                    <a:pt x="900" y="494"/>
                  </a:lnTo>
                  <a:lnTo>
                    <a:pt x="906" y="491"/>
                  </a:lnTo>
                  <a:lnTo>
                    <a:pt x="910" y="488"/>
                  </a:lnTo>
                  <a:lnTo>
                    <a:pt x="913" y="485"/>
                  </a:lnTo>
                  <a:lnTo>
                    <a:pt x="914" y="480"/>
                  </a:lnTo>
                  <a:lnTo>
                    <a:pt x="914" y="473"/>
                  </a:lnTo>
                  <a:lnTo>
                    <a:pt x="913" y="466"/>
                  </a:lnTo>
                  <a:lnTo>
                    <a:pt x="914" y="463"/>
                  </a:lnTo>
                  <a:lnTo>
                    <a:pt x="915" y="460"/>
                  </a:lnTo>
                  <a:lnTo>
                    <a:pt x="918" y="459"/>
                  </a:lnTo>
                  <a:lnTo>
                    <a:pt x="922" y="458"/>
                  </a:lnTo>
                  <a:lnTo>
                    <a:pt x="931" y="459"/>
                  </a:lnTo>
                  <a:lnTo>
                    <a:pt x="937" y="461"/>
                  </a:lnTo>
                  <a:lnTo>
                    <a:pt x="941" y="465"/>
                  </a:lnTo>
                  <a:lnTo>
                    <a:pt x="946" y="467"/>
                  </a:lnTo>
                  <a:lnTo>
                    <a:pt x="949" y="467"/>
                  </a:lnTo>
                  <a:lnTo>
                    <a:pt x="951" y="465"/>
                  </a:lnTo>
                  <a:lnTo>
                    <a:pt x="953" y="463"/>
                  </a:lnTo>
                  <a:lnTo>
                    <a:pt x="957" y="458"/>
                  </a:lnTo>
                  <a:lnTo>
                    <a:pt x="963" y="448"/>
                  </a:lnTo>
                  <a:lnTo>
                    <a:pt x="968" y="439"/>
                  </a:lnTo>
                  <a:lnTo>
                    <a:pt x="973" y="429"/>
                  </a:lnTo>
                  <a:lnTo>
                    <a:pt x="981" y="421"/>
                  </a:lnTo>
                  <a:lnTo>
                    <a:pt x="983" y="419"/>
                  </a:lnTo>
                  <a:lnTo>
                    <a:pt x="987" y="416"/>
                  </a:lnTo>
                  <a:lnTo>
                    <a:pt x="990" y="415"/>
                  </a:lnTo>
                  <a:lnTo>
                    <a:pt x="994" y="415"/>
                  </a:lnTo>
                  <a:lnTo>
                    <a:pt x="1002" y="417"/>
                  </a:lnTo>
                  <a:lnTo>
                    <a:pt x="1010" y="420"/>
                  </a:lnTo>
                  <a:lnTo>
                    <a:pt x="1013" y="419"/>
                  </a:lnTo>
                  <a:lnTo>
                    <a:pt x="1015" y="417"/>
                  </a:lnTo>
                  <a:lnTo>
                    <a:pt x="1016" y="415"/>
                  </a:lnTo>
                  <a:lnTo>
                    <a:pt x="1015" y="412"/>
                  </a:lnTo>
                  <a:lnTo>
                    <a:pt x="1014" y="407"/>
                  </a:lnTo>
                  <a:lnTo>
                    <a:pt x="1014" y="403"/>
                  </a:lnTo>
                  <a:lnTo>
                    <a:pt x="1014" y="400"/>
                  </a:lnTo>
                  <a:lnTo>
                    <a:pt x="1016" y="397"/>
                  </a:lnTo>
                  <a:lnTo>
                    <a:pt x="1019" y="396"/>
                  </a:lnTo>
                  <a:lnTo>
                    <a:pt x="1021" y="395"/>
                  </a:lnTo>
                  <a:lnTo>
                    <a:pt x="1025" y="395"/>
                  </a:lnTo>
                  <a:lnTo>
                    <a:pt x="1029" y="395"/>
                  </a:lnTo>
                  <a:lnTo>
                    <a:pt x="1034" y="395"/>
                  </a:lnTo>
                  <a:lnTo>
                    <a:pt x="1041" y="394"/>
                  </a:lnTo>
                  <a:lnTo>
                    <a:pt x="1048" y="391"/>
                  </a:lnTo>
                  <a:lnTo>
                    <a:pt x="1055" y="388"/>
                  </a:lnTo>
                  <a:lnTo>
                    <a:pt x="1064" y="383"/>
                  </a:lnTo>
                  <a:lnTo>
                    <a:pt x="1072" y="377"/>
                  </a:lnTo>
                  <a:lnTo>
                    <a:pt x="1079" y="369"/>
                  </a:lnTo>
                  <a:lnTo>
                    <a:pt x="1085" y="360"/>
                  </a:lnTo>
                  <a:lnTo>
                    <a:pt x="1094" y="344"/>
                  </a:lnTo>
                  <a:lnTo>
                    <a:pt x="1098" y="332"/>
                  </a:lnTo>
                  <a:lnTo>
                    <a:pt x="1101" y="327"/>
                  </a:lnTo>
                  <a:lnTo>
                    <a:pt x="1103" y="325"/>
                  </a:lnTo>
                  <a:lnTo>
                    <a:pt x="1105" y="322"/>
                  </a:lnTo>
                  <a:lnTo>
                    <a:pt x="1109" y="321"/>
                  </a:lnTo>
                  <a:lnTo>
                    <a:pt x="1115" y="321"/>
                  </a:lnTo>
                  <a:lnTo>
                    <a:pt x="1118" y="319"/>
                  </a:lnTo>
                  <a:lnTo>
                    <a:pt x="1121" y="313"/>
                  </a:lnTo>
                  <a:lnTo>
                    <a:pt x="1121" y="305"/>
                  </a:lnTo>
                  <a:lnTo>
                    <a:pt x="1118" y="292"/>
                  </a:lnTo>
                  <a:lnTo>
                    <a:pt x="1115" y="278"/>
                  </a:lnTo>
                  <a:lnTo>
                    <a:pt x="1111" y="267"/>
                  </a:lnTo>
                  <a:lnTo>
                    <a:pt x="1108" y="257"/>
                  </a:lnTo>
                  <a:lnTo>
                    <a:pt x="1107" y="251"/>
                  </a:lnTo>
                  <a:lnTo>
                    <a:pt x="1107" y="246"/>
                  </a:lnTo>
                  <a:lnTo>
                    <a:pt x="1108" y="244"/>
                  </a:lnTo>
                  <a:lnTo>
                    <a:pt x="1109" y="242"/>
                  </a:lnTo>
                  <a:lnTo>
                    <a:pt x="1113" y="240"/>
                  </a:lnTo>
                  <a:lnTo>
                    <a:pt x="1116" y="239"/>
                  </a:lnTo>
                  <a:lnTo>
                    <a:pt x="1124" y="236"/>
                  </a:lnTo>
                  <a:lnTo>
                    <a:pt x="1129" y="232"/>
                  </a:lnTo>
                  <a:lnTo>
                    <a:pt x="1130" y="230"/>
                  </a:lnTo>
                  <a:lnTo>
                    <a:pt x="1132" y="226"/>
                  </a:lnTo>
                  <a:lnTo>
                    <a:pt x="1130" y="224"/>
                  </a:lnTo>
                  <a:lnTo>
                    <a:pt x="1129" y="219"/>
                  </a:lnTo>
                  <a:lnTo>
                    <a:pt x="1127" y="211"/>
                  </a:lnTo>
                  <a:lnTo>
                    <a:pt x="1123" y="200"/>
                  </a:lnTo>
                  <a:lnTo>
                    <a:pt x="1121" y="190"/>
                  </a:lnTo>
                  <a:lnTo>
                    <a:pt x="1120" y="182"/>
                  </a:lnTo>
                  <a:lnTo>
                    <a:pt x="1121" y="176"/>
                  </a:lnTo>
                  <a:lnTo>
                    <a:pt x="1123" y="171"/>
                  </a:lnTo>
                  <a:lnTo>
                    <a:pt x="1124" y="169"/>
                  </a:lnTo>
                  <a:lnTo>
                    <a:pt x="1127" y="168"/>
                  </a:lnTo>
                  <a:lnTo>
                    <a:pt x="1130" y="168"/>
                  </a:lnTo>
                  <a:lnTo>
                    <a:pt x="1133" y="167"/>
                  </a:lnTo>
                  <a:lnTo>
                    <a:pt x="1136" y="167"/>
                  </a:lnTo>
                  <a:lnTo>
                    <a:pt x="1139" y="166"/>
                  </a:lnTo>
                  <a:lnTo>
                    <a:pt x="1140" y="163"/>
                  </a:lnTo>
                  <a:lnTo>
                    <a:pt x="1141" y="161"/>
                  </a:lnTo>
                  <a:lnTo>
                    <a:pt x="1140" y="155"/>
                  </a:lnTo>
                  <a:lnTo>
                    <a:pt x="1136" y="148"/>
                  </a:lnTo>
                  <a:lnTo>
                    <a:pt x="1135" y="145"/>
                  </a:lnTo>
                  <a:lnTo>
                    <a:pt x="1134" y="141"/>
                  </a:lnTo>
                  <a:lnTo>
                    <a:pt x="1133" y="136"/>
                  </a:lnTo>
                  <a:lnTo>
                    <a:pt x="1133" y="130"/>
                  </a:lnTo>
                  <a:lnTo>
                    <a:pt x="1133" y="116"/>
                  </a:lnTo>
                  <a:lnTo>
                    <a:pt x="1135" y="100"/>
                  </a:lnTo>
                  <a:lnTo>
                    <a:pt x="1136" y="84"/>
                  </a:lnTo>
                  <a:lnTo>
                    <a:pt x="1139" y="64"/>
                  </a:lnTo>
                  <a:lnTo>
                    <a:pt x="1141" y="48"/>
                  </a:lnTo>
                  <a:lnTo>
                    <a:pt x="1143" y="32"/>
                  </a:lnTo>
                  <a:lnTo>
                    <a:pt x="1146" y="21"/>
                  </a:lnTo>
                  <a:lnTo>
                    <a:pt x="1147" y="12"/>
                  </a:lnTo>
                  <a:lnTo>
                    <a:pt x="1149" y="10"/>
                  </a:lnTo>
                  <a:lnTo>
                    <a:pt x="1152" y="9"/>
                  </a:lnTo>
                  <a:lnTo>
                    <a:pt x="1157" y="7"/>
                  </a:lnTo>
                  <a:lnTo>
                    <a:pt x="1164" y="6"/>
                  </a:lnTo>
                  <a:lnTo>
                    <a:pt x="1174" y="4"/>
                  </a:lnTo>
                  <a:lnTo>
                    <a:pt x="1185" y="1"/>
                  </a:lnTo>
                  <a:lnTo>
                    <a:pt x="1195" y="0"/>
                  </a:lnTo>
                  <a:lnTo>
                    <a:pt x="1204" y="0"/>
                  </a:lnTo>
                  <a:lnTo>
                    <a:pt x="1214" y="1"/>
                  </a:lnTo>
                  <a:lnTo>
                    <a:pt x="1221" y="4"/>
                  </a:lnTo>
                  <a:lnTo>
                    <a:pt x="1229" y="6"/>
                  </a:lnTo>
                  <a:lnTo>
                    <a:pt x="1240" y="7"/>
                  </a:lnTo>
                  <a:lnTo>
                    <a:pt x="1253" y="7"/>
                  </a:lnTo>
                  <a:lnTo>
                    <a:pt x="1266" y="7"/>
                  </a:lnTo>
                  <a:lnTo>
                    <a:pt x="1273" y="7"/>
                  </a:lnTo>
                  <a:lnTo>
                    <a:pt x="1279" y="9"/>
                  </a:lnTo>
                  <a:lnTo>
                    <a:pt x="1286" y="11"/>
                  </a:lnTo>
                  <a:lnTo>
                    <a:pt x="1292" y="13"/>
                  </a:lnTo>
                  <a:lnTo>
                    <a:pt x="1304" y="21"/>
                  </a:lnTo>
                  <a:lnTo>
                    <a:pt x="1313" y="28"/>
                  </a:lnTo>
                  <a:lnTo>
                    <a:pt x="1318" y="31"/>
                  </a:lnTo>
                  <a:lnTo>
                    <a:pt x="1324" y="32"/>
                  </a:lnTo>
                  <a:lnTo>
                    <a:pt x="1330" y="31"/>
                  </a:lnTo>
                  <a:lnTo>
                    <a:pt x="1336" y="31"/>
                  </a:lnTo>
                  <a:lnTo>
                    <a:pt x="1342" y="30"/>
                  </a:lnTo>
                  <a:lnTo>
                    <a:pt x="1348" y="29"/>
                  </a:lnTo>
                  <a:lnTo>
                    <a:pt x="1354" y="30"/>
                  </a:lnTo>
                  <a:lnTo>
                    <a:pt x="1357" y="31"/>
                  </a:lnTo>
                  <a:lnTo>
                    <a:pt x="1367" y="38"/>
                  </a:lnTo>
                  <a:lnTo>
                    <a:pt x="1379" y="47"/>
                  </a:lnTo>
                  <a:lnTo>
                    <a:pt x="1393" y="56"/>
                  </a:lnTo>
                  <a:lnTo>
                    <a:pt x="1407" y="64"/>
                  </a:lnTo>
                  <a:lnTo>
                    <a:pt x="1417" y="70"/>
                  </a:lnTo>
                  <a:lnTo>
                    <a:pt x="1425" y="74"/>
                  </a:lnTo>
                  <a:lnTo>
                    <a:pt x="1434" y="78"/>
                  </a:lnTo>
                  <a:lnTo>
                    <a:pt x="1441" y="79"/>
                  </a:lnTo>
                  <a:lnTo>
                    <a:pt x="1457" y="81"/>
                  </a:lnTo>
                  <a:lnTo>
                    <a:pt x="1479" y="81"/>
                  </a:lnTo>
                  <a:lnTo>
                    <a:pt x="1504" y="81"/>
                  </a:lnTo>
                  <a:lnTo>
                    <a:pt x="1529" y="82"/>
                  </a:lnTo>
                  <a:lnTo>
                    <a:pt x="1539" y="84"/>
                  </a:lnTo>
                  <a:lnTo>
                    <a:pt x="1549" y="85"/>
                  </a:lnTo>
                  <a:lnTo>
                    <a:pt x="1556" y="86"/>
                  </a:lnTo>
                  <a:lnTo>
                    <a:pt x="1563" y="88"/>
                  </a:lnTo>
                  <a:lnTo>
                    <a:pt x="1569" y="91"/>
                  </a:lnTo>
                  <a:lnTo>
                    <a:pt x="1574" y="92"/>
                  </a:lnTo>
                  <a:lnTo>
                    <a:pt x="1580" y="93"/>
                  </a:lnTo>
                  <a:lnTo>
                    <a:pt x="1584" y="93"/>
                  </a:lnTo>
                  <a:lnTo>
                    <a:pt x="1589" y="92"/>
                  </a:lnTo>
                  <a:lnTo>
                    <a:pt x="1594" y="89"/>
                  </a:lnTo>
                  <a:lnTo>
                    <a:pt x="1598" y="87"/>
                  </a:lnTo>
                  <a:lnTo>
                    <a:pt x="1600" y="82"/>
                  </a:lnTo>
                  <a:lnTo>
                    <a:pt x="1606" y="72"/>
                  </a:lnTo>
                  <a:lnTo>
                    <a:pt x="1613" y="61"/>
                  </a:lnTo>
                  <a:lnTo>
                    <a:pt x="1619" y="55"/>
                  </a:lnTo>
                  <a:lnTo>
                    <a:pt x="1625" y="50"/>
                  </a:lnTo>
                  <a:lnTo>
                    <a:pt x="1631" y="47"/>
                  </a:lnTo>
                  <a:lnTo>
                    <a:pt x="1639" y="45"/>
                  </a:lnTo>
                  <a:lnTo>
                    <a:pt x="1647" y="47"/>
                  </a:lnTo>
                  <a:lnTo>
                    <a:pt x="1655" y="49"/>
                  </a:lnTo>
                  <a:lnTo>
                    <a:pt x="1661" y="53"/>
                  </a:lnTo>
                  <a:lnTo>
                    <a:pt x="1667" y="57"/>
                  </a:lnTo>
                  <a:lnTo>
                    <a:pt x="1675" y="68"/>
                  </a:lnTo>
                  <a:lnTo>
                    <a:pt x="1682" y="78"/>
                  </a:lnTo>
                  <a:lnTo>
                    <a:pt x="1686" y="82"/>
                  </a:lnTo>
                  <a:lnTo>
                    <a:pt x="1689" y="85"/>
                  </a:lnTo>
                  <a:lnTo>
                    <a:pt x="1694" y="87"/>
                  </a:lnTo>
                  <a:lnTo>
                    <a:pt x="1699" y="89"/>
                  </a:lnTo>
                  <a:lnTo>
                    <a:pt x="1703" y="89"/>
                  </a:lnTo>
                  <a:lnTo>
                    <a:pt x="1708" y="88"/>
                  </a:lnTo>
                  <a:lnTo>
                    <a:pt x="1712" y="87"/>
                  </a:lnTo>
                  <a:lnTo>
                    <a:pt x="1716" y="85"/>
                  </a:lnTo>
                  <a:lnTo>
                    <a:pt x="1724" y="78"/>
                  </a:lnTo>
                  <a:lnTo>
                    <a:pt x="1733" y="69"/>
                  </a:lnTo>
                  <a:lnTo>
                    <a:pt x="1738" y="66"/>
                  </a:lnTo>
                  <a:lnTo>
                    <a:pt x="1743" y="63"/>
                  </a:lnTo>
                  <a:lnTo>
                    <a:pt x="1747" y="62"/>
                  </a:lnTo>
                  <a:lnTo>
                    <a:pt x="1751" y="63"/>
                  </a:lnTo>
                  <a:lnTo>
                    <a:pt x="1751" y="69"/>
                  </a:lnTo>
                  <a:lnTo>
                    <a:pt x="1750" y="81"/>
                  </a:lnTo>
                  <a:lnTo>
                    <a:pt x="1747" y="93"/>
                  </a:lnTo>
                  <a:lnTo>
                    <a:pt x="1746" y="99"/>
                  </a:lnTo>
                  <a:lnTo>
                    <a:pt x="1744" y="107"/>
                  </a:lnTo>
                  <a:lnTo>
                    <a:pt x="1741" y="117"/>
                  </a:lnTo>
                  <a:lnTo>
                    <a:pt x="1738" y="122"/>
                  </a:lnTo>
                  <a:lnTo>
                    <a:pt x="1734" y="126"/>
                  </a:lnTo>
                  <a:lnTo>
                    <a:pt x="1731" y="130"/>
                  </a:lnTo>
                  <a:lnTo>
                    <a:pt x="1728" y="133"/>
                  </a:lnTo>
                  <a:lnTo>
                    <a:pt x="1719" y="141"/>
                  </a:lnTo>
                  <a:lnTo>
                    <a:pt x="1710" y="148"/>
                  </a:lnTo>
                  <a:lnTo>
                    <a:pt x="1708" y="152"/>
                  </a:lnTo>
                  <a:lnTo>
                    <a:pt x="1706" y="158"/>
                  </a:lnTo>
                  <a:lnTo>
                    <a:pt x="1705" y="166"/>
                  </a:lnTo>
                  <a:lnTo>
                    <a:pt x="1703" y="173"/>
                  </a:lnTo>
                  <a:lnTo>
                    <a:pt x="1703" y="189"/>
                  </a:lnTo>
                  <a:lnTo>
                    <a:pt x="1702" y="204"/>
                  </a:lnTo>
                  <a:lnTo>
                    <a:pt x="1702" y="206"/>
                  </a:lnTo>
                  <a:lnTo>
                    <a:pt x="1703" y="208"/>
                  </a:lnTo>
                  <a:lnTo>
                    <a:pt x="1705" y="211"/>
                  </a:lnTo>
                  <a:lnTo>
                    <a:pt x="1706" y="212"/>
                  </a:lnTo>
                  <a:lnTo>
                    <a:pt x="1710" y="214"/>
                  </a:lnTo>
                  <a:lnTo>
                    <a:pt x="1715" y="214"/>
                  </a:lnTo>
                  <a:lnTo>
                    <a:pt x="1721" y="213"/>
                  </a:lnTo>
                  <a:lnTo>
                    <a:pt x="1726" y="209"/>
                  </a:lnTo>
                  <a:lnTo>
                    <a:pt x="1730" y="205"/>
                  </a:lnTo>
                  <a:lnTo>
                    <a:pt x="1733" y="198"/>
                  </a:lnTo>
                  <a:lnTo>
                    <a:pt x="1734" y="188"/>
                  </a:lnTo>
                  <a:lnTo>
                    <a:pt x="1733" y="179"/>
                  </a:lnTo>
                  <a:lnTo>
                    <a:pt x="1732" y="169"/>
                  </a:lnTo>
                  <a:lnTo>
                    <a:pt x="1732" y="161"/>
                  </a:lnTo>
                  <a:lnTo>
                    <a:pt x="1733" y="156"/>
                  </a:lnTo>
                  <a:lnTo>
                    <a:pt x="1737" y="151"/>
                  </a:lnTo>
                  <a:lnTo>
                    <a:pt x="1739" y="150"/>
                  </a:lnTo>
                  <a:lnTo>
                    <a:pt x="1741" y="149"/>
                  </a:lnTo>
                  <a:lnTo>
                    <a:pt x="1744" y="149"/>
                  </a:lnTo>
                  <a:lnTo>
                    <a:pt x="1746" y="150"/>
                  </a:lnTo>
                  <a:lnTo>
                    <a:pt x="1758" y="156"/>
                  </a:lnTo>
                  <a:lnTo>
                    <a:pt x="1772" y="163"/>
                  </a:lnTo>
                  <a:lnTo>
                    <a:pt x="1778" y="166"/>
                  </a:lnTo>
                  <a:lnTo>
                    <a:pt x="1784" y="168"/>
                  </a:lnTo>
                  <a:lnTo>
                    <a:pt x="1789" y="168"/>
                  </a:lnTo>
                  <a:lnTo>
                    <a:pt x="1794" y="166"/>
                  </a:lnTo>
                  <a:lnTo>
                    <a:pt x="1802" y="158"/>
                  </a:lnTo>
                  <a:lnTo>
                    <a:pt x="1815" y="149"/>
                  </a:lnTo>
                  <a:lnTo>
                    <a:pt x="1832" y="138"/>
                  </a:lnTo>
                  <a:lnTo>
                    <a:pt x="1853" y="127"/>
                  </a:lnTo>
                  <a:lnTo>
                    <a:pt x="1873" y="119"/>
                  </a:lnTo>
                  <a:lnTo>
                    <a:pt x="1889" y="112"/>
                  </a:lnTo>
                  <a:lnTo>
                    <a:pt x="1903" y="105"/>
                  </a:lnTo>
                  <a:lnTo>
                    <a:pt x="1917" y="98"/>
                  </a:lnTo>
                  <a:lnTo>
                    <a:pt x="1932" y="89"/>
                  </a:lnTo>
                  <a:lnTo>
                    <a:pt x="1942" y="85"/>
                  </a:lnTo>
                  <a:lnTo>
                    <a:pt x="1951" y="82"/>
                  </a:lnTo>
                  <a:lnTo>
                    <a:pt x="1955" y="82"/>
                  </a:lnTo>
                  <a:lnTo>
                    <a:pt x="1958" y="84"/>
                  </a:lnTo>
                  <a:lnTo>
                    <a:pt x="1959" y="84"/>
                  </a:lnTo>
                  <a:lnTo>
                    <a:pt x="1959" y="86"/>
                  </a:lnTo>
                  <a:lnTo>
                    <a:pt x="1959" y="87"/>
                  </a:lnTo>
                  <a:lnTo>
                    <a:pt x="1958" y="97"/>
                  </a:lnTo>
                  <a:lnTo>
                    <a:pt x="1953" y="110"/>
                  </a:lnTo>
                  <a:lnTo>
                    <a:pt x="1951" y="117"/>
                  </a:lnTo>
                  <a:lnTo>
                    <a:pt x="1946" y="122"/>
                  </a:lnTo>
                  <a:lnTo>
                    <a:pt x="1941" y="125"/>
                  </a:lnTo>
                  <a:lnTo>
                    <a:pt x="1935" y="129"/>
                  </a:lnTo>
                  <a:lnTo>
                    <a:pt x="1922" y="132"/>
                  </a:lnTo>
                  <a:lnTo>
                    <a:pt x="1910" y="133"/>
                  </a:lnTo>
                  <a:lnTo>
                    <a:pt x="1905" y="136"/>
                  </a:lnTo>
                  <a:lnTo>
                    <a:pt x="1902" y="138"/>
                  </a:lnTo>
                  <a:lnTo>
                    <a:pt x="1898" y="141"/>
                  </a:lnTo>
                  <a:lnTo>
                    <a:pt x="1895" y="145"/>
                  </a:lnTo>
                  <a:lnTo>
                    <a:pt x="1891" y="150"/>
                  </a:lnTo>
                  <a:lnTo>
                    <a:pt x="1890" y="156"/>
                  </a:lnTo>
                  <a:lnTo>
                    <a:pt x="1888" y="162"/>
                  </a:lnTo>
                  <a:lnTo>
                    <a:pt x="1886" y="169"/>
                  </a:lnTo>
                  <a:lnTo>
                    <a:pt x="1885" y="175"/>
                  </a:lnTo>
                  <a:lnTo>
                    <a:pt x="1882" y="179"/>
                  </a:lnTo>
                  <a:lnTo>
                    <a:pt x="1879" y="182"/>
                  </a:lnTo>
                  <a:lnTo>
                    <a:pt x="1875" y="185"/>
                  </a:lnTo>
                  <a:lnTo>
                    <a:pt x="1865" y="187"/>
                  </a:lnTo>
                  <a:lnTo>
                    <a:pt x="1856" y="187"/>
                  </a:lnTo>
                  <a:lnTo>
                    <a:pt x="1851" y="188"/>
                  </a:lnTo>
                  <a:lnTo>
                    <a:pt x="1846" y="192"/>
                  </a:lnTo>
                  <a:lnTo>
                    <a:pt x="1842" y="196"/>
                  </a:lnTo>
                  <a:lnTo>
                    <a:pt x="1839" y="202"/>
                  </a:lnTo>
                  <a:lnTo>
                    <a:pt x="1832" y="215"/>
                  </a:lnTo>
                  <a:lnTo>
                    <a:pt x="1827" y="227"/>
                  </a:lnTo>
                  <a:lnTo>
                    <a:pt x="1825" y="232"/>
                  </a:lnTo>
                  <a:lnTo>
                    <a:pt x="1822" y="236"/>
                  </a:lnTo>
                  <a:lnTo>
                    <a:pt x="1820" y="239"/>
                  </a:lnTo>
                  <a:lnTo>
                    <a:pt x="1816" y="240"/>
                  </a:lnTo>
                  <a:lnTo>
                    <a:pt x="1808" y="243"/>
                  </a:lnTo>
                  <a:lnTo>
                    <a:pt x="1798" y="242"/>
                  </a:lnTo>
                  <a:lnTo>
                    <a:pt x="1794" y="242"/>
                  </a:lnTo>
                  <a:lnTo>
                    <a:pt x="1788" y="243"/>
                  </a:lnTo>
                  <a:lnTo>
                    <a:pt x="1783" y="244"/>
                  </a:lnTo>
                  <a:lnTo>
                    <a:pt x="1778" y="246"/>
                  </a:lnTo>
                  <a:lnTo>
                    <a:pt x="1769" y="252"/>
                  </a:lnTo>
                  <a:lnTo>
                    <a:pt x="1762" y="259"/>
                  </a:lnTo>
                  <a:lnTo>
                    <a:pt x="1746" y="271"/>
                  </a:lnTo>
                  <a:lnTo>
                    <a:pt x="1733" y="286"/>
                  </a:lnTo>
                  <a:lnTo>
                    <a:pt x="1727" y="294"/>
                  </a:lnTo>
                  <a:lnTo>
                    <a:pt x="1722" y="300"/>
                  </a:lnTo>
                  <a:lnTo>
                    <a:pt x="1718" y="307"/>
                  </a:lnTo>
                  <a:lnTo>
                    <a:pt x="1713" y="318"/>
                  </a:lnTo>
                  <a:lnTo>
                    <a:pt x="1709" y="328"/>
                  </a:lnTo>
                  <a:lnTo>
                    <a:pt x="1708" y="335"/>
                  </a:lnTo>
                  <a:lnTo>
                    <a:pt x="1709" y="341"/>
                  </a:lnTo>
                  <a:lnTo>
                    <a:pt x="1710" y="349"/>
                  </a:lnTo>
                  <a:lnTo>
                    <a:pt x="1710" y="353"/>
                  </a:lnTo>
                  <a:lnTo>
                    <a:pt x="1709" y="357"/>
                  </a:lnTo>
                  <a:lnTo>
                    <a:pt x="1706" y="362"/>
                  </a:lnTo>
                  <a:lnTo>
                    <a:pt x="1701" y="366"/>
                  </a:lnTo>
                  <a:lnTo>
                    <a:pt x="1690" y="376"/>
                  </a:lnTo>
                  <a:lnTo>
                    <a:pt x="1682" y="383"/>
                  </a:lnTo>
                  <a:lnTo>
                    <a:pt x="1675" y="388"/>
                  </a:lnTo>
                  <a:lnTo>
                    <a:pt x="1670" y="390"/>
                  </a:lnTo>
                  <a:lnTo>
                    <a:pt x="1665" y="391"/>
                  </a:lnTo>
                  <a:lnTo>
                    <a:pt x="1659" y="391"/>
                  </a:lnTo>
                  <a:lnTo>
                    <a:pt x="1655" y="393"/>
                  </a:lnTo>
                  <a:lnTo>
                    <a:pt x="1646" y="396"/>
                  </a:lnTo>
                  <a:lnTo>
                    <a:pt x="1638" y="402"/>
                  </a:lnTo>
                  <a:lnTo>
                    <a:pt x="1626" y="412"/>
                  </a:lnTo>
                  <a:lnTo>
                    <a:pt x="1621" y="417"/>
                  </a:lnTo>
                  <a:lnTo>
                    <a:pt x="1618" y="423"/>
                  </a:lnTo>
                  <a:lnTo>
                    <a:pt x="1615" y="428"/>
                  </a:lnTo>
                  <a:lnTo>
                    <a:pt x="1614" y="433"/>
                  </a:lnTo>
                  <a:lnTo>
                    <a:pt x="1612" y="442"/>
                  </a:lnTo>
                  <a:lnTo>
                    <a:pt x="1608" y="451"/>
                  </a:lnTo>
                  <a:lnTo>
                    <a:pt x="1600" y="463"/>
                  </a:lnTo>
                  <a:lnTo>
                    <a:pt x="1587" y="477"/>
                  </a:lnTo>
                  <a:lnTo>
                    <a:pt x="1573" y="491"/>
                  </a:lnTo>
                  <a:lnTo>
                    <a:pt x="1563" y="502"/>
                  </a:lnTo>
                  <a:lnTo>
                    <a:pt x="1560" y="505"/>
                  </a:lnTo>
                  <a:lnTo>
                    <a:pt x="1557" y="510"/>
                  </a:lnTo>
                  <a:lnTo>
                    <a:pt x="1556" y="516"/>
                  </a:lnTo>
                  <a:lnTo>
                    <a:pt x="1556" y="521"/>
                  </a:lnTo>
                  <a:lnTo>
                    <a:pt x="1556" y="532"/>
                  </a:lnTo>
                  <a:lnTo>
                    <a:pt x="1556" y="541"/>
                  </a:lnTo>
                  <a:lnTo>
                    <a:pt x="1555" y="547"/>
                  </a:lnTo>
                  <a:lnTo>
                    <a:pt x="1554" y="553"/>
                  </a:lnTo>
                  <a:lnTo>
                    <a:pt x="1551" y="559"/>
                  </a:lnTo>
                  <a:lnTo>
                    <a:pt x="1549" y="566"/>
                  </a:lnTo>
                  <a:lnTo>
                    <a:pt x="1548" y="568"/>
                  </a:lnTo>
                  <a:lnTo>
                    <a:pt x="1546" y="571"/>
                  </a:lnTo>
                  <a:lnTo>
                    <a:pt x="1546" y="576"/>
                  </a:lnTo>
                  <a:lnTo>
                    <a:pt x="1550" y="577"/>
                  </a:lnTo>
                  <a:lnTo>
                    <a:pt x="1557" y="579"/>
                  </a:lnTo>
                  <a:lnTo>
                    <a:pt x="1568" y="583"/>
                  </a:lnTo>
                  <a:lnTo>
                    <a:pt x="1580" y="586"/>
                  </a:lnTo>
                  <a:lnTo>
                    <a:pt x="1590" y="590"/>
                  </a:lnTo>
                  <a:lnTo>
                    <a:pt x="1600" y="592"/>
                  </a:lnTo>
                  <a:lnTo>
                    <a:pt x="1606" y="592"/>
                  </a:lnTo>
                  <a:lnTo>
                    <a:pt x="1611" y="592"/>
                  </a:lnTo>
                  <a:lnTo>
                    <a:pt x="1614" y="591"/>
                  </a:lnTo>
                  <a:lnTo>
                    <a:pt x="1619" y="589"/>
                  </a:lnTo>
                  <a:lnTo>
                    <a:pt x="1626" y="585"/>
                  </a:lnTo>
                  <a:lnTo>
                    <a:pt x="1633" y="582"/>
                  </a:lnTo>
                  <a:lnTo>
                    <a:pt x="1638" y="580"/>
                  </a:lnTo>
                  <a:lnTo>
                    <a:pt x="1643" y="580"/>
                  </a:lnTo>
                  <a:lnTo>
                    <a:pt x="1646" y="582"/>
                  </a:lnTo>
                  <a:lnTo>
                    <a:pt x="1651" y="583"/>
                  </a:lnTo>
                  <a:lnTo>
                    <a:pt x="1656" y="584"/>
                  </a:lnTo>
                  <a:lnTo>
                    <a:pt x="1659" y="587"/>
                  </a:lnTo>
                  <a:lnTo>
                    <a:pt x="1663" y="591"/>
                  </a:lnTo>
                  <a:lnTo>
                    <a:pt x="1668" y="597"/>
                  </a:lnTo>
                  <a:lnTo>
                    <a:pt x="1675" y="610"/>
                  </a:lnTo>
                  <a:lnTo>
                    <a:pt x="1683" y="624"/>
                  </a:lnTo>
                  <a:lnTo>
                    <a:pt x="1688" y="631"/>
                  </a:lnTo>
                  <a:lnTo>
                    <a:pt x="1693" y="637"/>
                  </a:lnTo>
                  <a:lnTo>
                    <a:pt x="1699" y="642"/>
                  </a:lnTo>
                  <a:lnTo>
                    <a:pt x="1705" y="645"/>
                  </a:lnTo>
                  <a:lnTo>
                    <a:pt x="1719" y="647"/>
                  </a:lnTo>
                  <a:lnTo>
                    <a:pt x="1734" y="652"/>
                  </a:lnTo>
                  <a:lnTo>
                    <a:pt x="1741" y="655"/>
                  </a:lnTo>
                  <a:lnTo>
                    <a:pt x="1747" y="659"/>
                  </a:lnTo>
                  <a:lnTo>
                    <a:pt x="1752" y="665"/>
                  </a:lnTo>
                  <a:lnTo>
                    <a:pt x="1756" y="671"/>
                  </a:lnTo>
                  <a:lnTo>
                    <a:pt x="1759" y="684"/>
                  </a:lnTo>
                  <a:lnTo>
                    <a:pt x="1763" y="696"/>
                  </a:lnTo>
                  <a:lnTo>
                    <a:pt x="1768" y="709"/>
                  </a:lnTo>
                  <a:lnTo>
                    <a:pt x="1772" y="723"/>
                  </a:lnTo>
                  <a:lnTo>
                    <a:pt x="1777" y="729"/>
                  </a:lnTo>
                  <a:lnTo>
                    <a:pt x="1781" y="735"/>
                  </a:lnTo>
                  <a:lnTo>
                    <a:pt x="1785" y="740"/>
                  </a:lnTo>
                  <a:lnTo>
                    <a:pt x="1791" y="743"/>
                  </a:lnTo>
                  <a:lnTo>
                    <a:pt x="1797" y="747"/>
                  </a:lnTo>
                  <a:lnTo>
                    <a:pt x="1803" y="749"/>
                  </a:lnTo>
                  <a:lnTo>
                    <a:pt x="1809" y="750"/>
                  </a:lnTo>
                  <a:lnTo>
                    <a:pt x="1815" y="750"/>
                  </a:lnTo>
                  <a:lnTo>
                    <a:pt x="1832" y="750"/>
                  </a:lnTo>
                  <a:lnTo>
                    <a:pt x="1853" y="749"/>
                  </a:lnTo>
                  <a:lnTo>
                    <a:pt x="1875" y="748"/>
                  </a:lnTo>
                  <a:lnTo>
                    <a:pt x="1891" y="749"/>
                  </a:lnTo>
                  <a:lnTo>
                    <a:pt x="1903" y="750"/>
                  </a:lnTo>
                  <a:lnTo>
                    <a:pt x="1913" y="750"/>
                  </a:lnTo>
                  <a:lnTo>
                    <a:pt x="1921" y="748"/>
                  </a:lnTo>
                  <a:lnTo>
                    <a:pt x="1930" y="743"/>
                  </a:lnTo>
                  <a:lnTo>
                    <a:pt x="1942" y="737"/>
                  </a:lnTo>
                  <a:lnTo>
                    <a:pt x="1958" y="732"/>
                  </a:lnTo>
                  <a:lnTo>
                    <a:pt x="1965" y="731"/>
                  </a:lnTo>
                  <a:lnTo>
                    <a:pt x="1973" y="731"/>
                  </a:lnTo>
                  <a:lnTo>
                    <a:pt x="1980" y="731"/>
                  </a:lnTo>
                  <a:lnTo>
                    <a:pt x="1986" y="732"/>
                  </a:lnTo>
                  <a:lnTo>
                    <a:pt x="1998" y="736"/>
                  </a:lnTo>
                  <a:lnTo>
                    <a:pt x="2011" y="742"/>
                  </a:lnTo>
                  <a:lnTo>
                    <a:pt x="2023" y="747"/>
                  </a:lnTo>
                  <a:lnTo>
                    <a:pt x="2033" y="750"/>
                  </a:lnTo>
                  <a:lnTo>
                    <a:pt x="2036" y="750"/>
                  </a:lnTo>
                  <a:lnTo>
                    <a:pt x="2039" y="751"/>
                  </a:lnTo>
                  <a:lnTo>
                    <a:pt x="2041" y="753"/>
                  </a:lnTo>
                  <a:lnTo>
                    <a:pt x="2041" y="755"/>
                  </a:lnTo>
                  <a:lnTo>
                    <a:pt x="2040" y="760"/>
                  </a:lnTo>
                  <a:lnTo>
                    <a:pt x="2036" y="769"/>
                  </a:lnTo>
                  <a:lnTo>
                    <a:pt x="2033" y="780"/>
                  </a:lnTo>
                  <a:lnTo>
                    <a:pt x="2031" y="788"/>
                  </a:lnTo>
                  <a:lnTo>
                    <a:pt x="2033" y="794"/>
                  </a:lnTo>
                  <a:lnTo>
                    <a:pt x="2035" y="801"/>
                  </a:lnTo>
                  <a:lnTo>
                    <a:pt x="2037" y="809"/>
                  </a:lnTo>
                  <a:lnTo>
                    <a:pt x="2042" y="816"/>
                  </a:lnTo>
                  <a:lnTo>
                    <a:pt x="2047" y="822"/>
                  </a:lnTo>
                  <a:lnTo>
                    <a:pt x="2052" y="828"/>
                  </a:lnTo>
                  <a:lnTo>
                    <a:pt x="2056" y="831"/>
                  </a:lnTo>
                  <a:lnTo>
                    <a:pt x="2061" y="834"/>
                  </a:lnTo>
                  <a:lnTo>
                    <a:pt x="2066" y="835"/>
                  </a:lnTo>
                  <a:lnTo>
                    <a:pt x="2072" y="837"/>
                  </a:lnTo>
                  <a:lnTo>
                    <a:pt x="2077" y="841"/>
                  </a:lnTo>
                  <a:lnTo>
                    <a:pt x="2081" y="844"/>
                  </a:lnTo>
                  <a:lnTo>
                    <a:pt x="2091" y="853"/>
                  </a:lnTo>
                  <a:lnTo>
                    <a:pt x="2099" y="864"/>
                  </a:lnTo>
                  <a:lnTo>
                    <a:pt x="2104" y="869"/>
                  </a:lnTo>
                  <a:lnTo>
                    <a:pt x="2110" y="872"/>
                  </a:lnTo>
                  <a:lnTo>
                    <a:pt x="2116" y="873"/>
                  </a:lnTo>
                  <a:lnTo>
                    <a:pt x="2123" y="873"/>
                  </a:lnTo>
                  <a:lnTo>
                    <a:pt x="2137" y="869"/>
                  </a:lnTo>
                  <a:lnTo>
                    <a:pt x="2150" y="864"/>
                  </a:lnTo>
                  <a:lnTo>
                    <a:pt x="2155" y="862"/>
                  </a:lnTo>
                  <a:lnTo>
                    <a:pt x="2159" y="860"/>
                  </a:lnTo>
                  <a:lnTo>
                    <a:pt x="2162" y="860"/>
                  </a:lnTo>
                  <a:lnTo>
                    <a:pt x="2165" y="860"/>
                  </a:lnTo>
                  <a:lnTo>
                    <a:pt x="2167" y="863"/>
                  </a:lnTo>
                  <a:lnTo>
                    <a:pt x="2168" y="867"/>
                  </a:lnTo>
                  <a:lnTo>
                    <a:pt x="2168" y="874"/>
                  </a:lnTo>
                  <a:lnTo>
                    <a:pt x="2167" y="885"/>
                  </a:lnTo>
                  <a:lnTo>
                    <a:pt x="2167" y="896"/>
                  </a:lnTo>
                  <a:lnTo>
                    <a:pt x="2167" y="907"/>
                  </a:lnTo>
                  <a:lnTo>
                    <a:pt x="2169" y="917"/>
                  </a:lnTo>
                  <a:lnTo>
                    <a:pt x="2172" y="926"/>
                  </a:lnTo>
                  <a:lnTo>
                    <a:pt x="2174" y="936"/>
                  </a:lnTo>
                  <a:lnTo>
                    <a:pt x="2179" y="944"/>
                  </a:lnTo>
                  <a:lnTo>
                    <a:pt x="2185" y="950"/>
                  </a:lnTo>
                  <a:lnTo>
                    <a:pt x="2191" y="956"/>
                  </a:lnTo>
                  <a:lnTo>
                    <a:pt x="2198" y="962"/>
                  </a:lnTo>
                  <a:lnTo>
                    <a:pt x="2203" y="968"/>
                  </a:lnTo>
                  <a:lnTo>
                    <a:pt x="2206" y="974"/>
                  </a:lnTo>
                  <a:lnTo>
                    <a:pt x="2209" y="981"/>
                  </a:lnTo>
                  <a:lnTo>
                    <a:pt x="2212" y="994"/>
                  </a:lnTo>
                  <a:lnTo>
                    <a:pt x="2213" y="1009"/>
                  </a:lnTo>
                  <a:lnTo>
                    <a:pt x="2215" y="1017"/>
                  </a:lnTo>
                  <a:lnTo>
                    <a:pt x="2213" y="1021"/>
                  </a:lnTo>
                  <a:lnTo>
                    <a:pt x="2211" y="1024"/>
                  </a:lnTo>
                  <a:lnTo>
                    <a:pt x="2209" y="1026"/>
                  </a:lnTo>
                  <a:lnTo>
                    <a:pt x="2200" y="1027"/>
                  </a:lnTo>
                  <a:lnTo>
                    <a:pt x="2190" y="1028"/>
                  </a:lnTo>
                  <a:lnTo>
                    <a:pt x="2182" y="1031"/>
                  </a:lnTo>
                  <a:lnTo>
                    <a:pt x="2175" y="1034"/>
                  </a:lnTo>
                  <a:lnTo>
                    <a:pt x="2167" y="1038"/>
                  </a:lnTo>
                  <a:lnTo>
                    <a:pt x="2159" y="1044"/>
                  </a:lnTo>
                  <a:lnTo>
                    <a:pt x="2152" y="1050"/>
                  </a:lnTo>
                  <a:lnTo>
                    <a:pt x="2144" y="1055"/>
                  </a:lnTo>
                  <a:lnTo>
                    <a:pt x="2140" y="1061"/>
                  </a:lnTo>
                  <a:lnTo>
                    <a:pt x="2136" y="1066"/>
                  </a:lnTo>
                  <a:lnTo>
                    <a:pt x="2132" y="1075"/>
                  </a:lnTo>
                  <a:lnTo>
                    <a:pt x="2128" y="1081"/>
                  </a:lnTo>
                  <a:lnTo>
                    <a:pt x="2125" y="1083"/>
                  </a:lnTo>
                  <a:lnTo>
                    <a:pt x="2122" y="1085"/>
                  </a:lnTo>
                  <a:lnTo>
                    <a:pt x="2117" y="1087"/>
                  </a:lnTo>
                  <a:lnTo>
                    <a:pt x="2111" y="1089"/>
                  </a:lnTo>
                  <a:lnTo>
                    <a:pt x="2099" y="1093"/>
                  </a:lnTo>
                  <a:lnTo>
                    <a:pt x="2089" y="1099"/>
                  </a:lnTo>
                  <a:lnTo>
                    <a:pt x="2077" y="1105"/>
                  </a:lnTo>
                  <a:lnTo>
                    <a:pt x="2064" y="1112"/>
                  </a:lnTo>
                  <a:lnTo>
                    <a:pt x="2056" y="1114"/>
                  </a:lnTo>
                  <a:lnTo>
                    <a:pt x="2049" y="1115"/>
                  </a:lnTo>
                  <a:lnTo>
                    <a:pt x="2043" y="1114"/>
                  </a:lnTo>
                  <a:lnTo>
                    <a:pt x="2037" y="1110"/>
                  </a:lnTo>
                  <a:lnTo>
                    <a:pt x="2033" y="1107"/>
                  </a:lnTo>
                  <a:lnTo>
                    <a:pt x="2027" y="1102"/>
                  </a:lnTo>
                  <a:lnTo>
                    <a:pt x="2023" y="1096"/>
                  </a:lnTo>
                  <a:lnTo>
                    <a:pt x="2018" y="1091"/>
                  </a:lnTo>
                  <a:lnTo>
                    <a:pt x="2016" y="1085"/>
                  </a:lnTo>
                  <a:lnTo>
                    <a:pt x="2014" y="1080"/>
                  </a:lnTo>
                  <a:lnTo>
                    <a:pt x="2012" y="1075"/>
                  </a:lnTo>
                  <a:lnTo>
                    <a:pt x="2011" y="1069"/>
                  </a:lnTo>
                  <a:lnTo>
                    <a:pt x="2009" y="1063"/>
                  </a:lnTo>
                  <a:lnTo>
                    <a:pt x="2008" y="1058"/>
                  </a:lnTo>
                  <a:lnTo>
                    <a:pt x="2004" y="1053"/>
                  </a:lnTo>
                  <a:lnTo>
                    <a:pt x="1999" y="1050"/>
                  </a:lnTo>
                  <a:lnTo>
                    <a:pt x="1991" y="1044"/>
                  </a:lnTo>
                  <a:lnTo>
                    <a:pt x="1985" y="1038"/>
                  </a:lnTo>
                  <a:lnTo>
                    <a:pt x="1980" y="1030"/>
                  </a:lnTo>
                  <a:lnTo>
                    <a:pt x="1977" y="1018"/>
                  </a:lnTo>
                  <a:lnTo>
                    <a:pt x="1974" y="1012"/>
                  </a:lnTo>
                  <a:lnTo>
                    <a:pt x="1972" y="1007"/>
                  </a:lnTo>
                  <a:lnTo>
                    <a:pt x="1968" y="1002"/>
                  </a:lnTo>
                  <a:lnTo>
                    <a:pt x="1964" y="1000"/>
                  </a:lnTo>
                  <a:lnTo>
                    <a:pt x="1955" y="998"/>
                  </a:lnTo>
                  <a:lnTo>
                    <a:pt x="1948" y="996"/>
                  </a:lnTo>
                  <a:lnTo>
                    <a:pt x="1941" y="996"/>
                  </a:lnTo>
                  <a:lnTo>
                    <a:pt x="1934" y="995"/>
                  </a:lnTo>
                  <a:lnTo>
                    <a:pt x="1927" y="994"/>
                  </a:lnTo>
                  <a:lnTo>
                    <a:pt x="1921" y="990"/>
                  </a:lnTo>
                  <a:lnTo>
                    <a:pt x="1916" y="984"/>
                  </a:lnTo>
                  <a:lnTo>
                    <a:pt x="1910" y="979"/>
                  </a:lnTo>
                  <a:lnTo>
                    <a:pt x="1905" y="976"/>
                  </a:lnTo>
                  <a:lnTo>
                    <a:pt x="1901" y="974"/>
                  </a:lnTo>
                  <a:lnTo>
                    <a:pt x="1895" y="973"/>
                  </a:lnTo>
                  <a:lnTo>
                    <a:pt x="1886" y="973"/>
                  </a:lnTo>
                  <a:lnTo>
                    <a:pt x="1877" y="974"/>
                  </a:lnTo>
                  <a:lnTo>
                    <a:pt x="1869" y="976"/>
                  </a:lnTo>
                  <a:lnTo>
                    <a:pt x="1860" y="980"/>
                  </a:lnTo>
                  <a:lnTo>
                    <a:pt x="1853" y="986"/>
                  </a:lnTo>
                  <a:lnTo>
                    <a:pt x="1847" y="992"/>
                  </a:lnTo>
                  <a:lnTo>
                    <a:pt x="1841" y="998"/>
                  </a:lnTo>
                  <a:lnTo>
                    <a:pt x="1837" y="1006"/>
                  </a:lnTo>
                  <a:lnTo>
                    <a:pt x="1834" y="1014"/>
                  </a:lnTo>
                  <a:lnTo>
                    <a:pt x="1832" y="1021"/>
                  </a:lnTo>
                  <a:lnTo>
                    <a:pt x="1831" y="1030"/>
                  </a:lnTo>
                  <a:lnTo>
                    <a:pt x="1831" y="1037"/>
                  </a:lnTo>
                  <a:lnTo>
                    <a:pt x="1832" y="1043"/>
                  </a:lnTo>
                  <a:lnTo>
                    <a:pt x="1834" y="1047"/>
                  </a:lnTo>
                  <a:lnTo>
                    <a:pt x="1837" y="1052"/>
                  </a:lnTo>
                  <a:lnTo>
                    <a:pt x="1840" y="1056"/>
                  </a:lnTo>
                  <a:lnTo>
                    <a:pt x="1844" y="1058"/>
                  </a:lnTo>
                  <a:lnTo>
                    <a:pt x="1846" y="1061"/>
                  </a:lnTo>
                  <a:lnTo>
                    <a:pt x="1850" y="1064"/>
                  </a:lnTo>
                  <a:lnTo>
                    <a:pt x="1851" y="1068"/>
                  </a:lnTo>
                  <a:lnTo>
                    <a:pt x="1851" y="1071"/>
                  </a:lnTo>
                  <a:lnTo>
                    <a:pt x="1851" y="1076"/>
                  </a:lnTo>
                  <a:lnTo>
                    <a:pt x="1850" y="1080"/>
                  </a:lnTo>
                  <a:lnTo>
                    <a:pt x="1848" y="1084"/>
                  </a:lnTo>
                  <a:lnTo>
                    <a:pt x="1847" y="1088"/>
                  </a:lnTo>
                  <a:lnTo>
                    <a:pt x="1842" y="1096"/>
                  </a:lnTo>
                  <a:lnTo>
                    <a:pt x="1840" y="1103"/>
                  </a:lnTo>
                  <a:lnTo>
                    <a:pt x="1839" y="1112"/>
                  </a:lnTo>
                  <a:lnTo>
                    <a:pt x="1840" y="1120"/>
                  </a:lnTo>
                  <a:lnTo>
                    <a:pt x="1841" y="1132"/>
                  </a:lnTo>
                  <a:lnTo>
                    <a:pt x="1839" y="1144"/>
                  </a:lnTo>
                  <a:lnTo>
                    <a:pt x="1839" y="1150"/>
                  </a:lnTo>
                  <a:lnTo>
                    <a:pt x="1840" y="1154"/>
                  </a:lnTo>
                  <a:lnTo>
                    <a:pt x="1844" y="1160"/>
                  </a:lnTo>
                  <a:lnTo>
                    <a:pt x="1847" y="1166"/>
                  </a:lnTo>
                  <a:lnTo>
                    <a:pt x="1853" y="1175"/>
                  </a:lnTo>
                  <a:lnTo>
                    <a:pt x="1858" y="1183"/>
                  </a:lnTo>
                  <a:lnTo>
                    <a:pt x="1860" y="1187"/>
                  </a:lnTo>
                  <a:lnTo>
                    <a:pt x="1860" y="1189"/>
                  </a:lnTo>
                  <a:lnTo>
                    <a:pt x="1860" y="1191"/>
                  </a:lnTo>
                  <a:lnTo>
                    <a:pt x="1860" y="1192"/>
                  </a:lnTo>
                  <a:lnTo>
                    <a:pt x="1856" y="1192"/>
                  </a:lnTo>
                  <a:lnTo>
                    <a:pt x="1850" y="1192"/>
                  </a:lnTo>
                  <a:lnTo>
                    <a:pt x="1839" y="1192"/>
                  </a:lnTo>
                  <a:lnTo>
                    <a:pt x="1828" y="1194"/>
                  </a:lnTo>
                  <a:lnTo>
                    <a:pt x="1817" y="1196"/>
                  </a:lnTo>
                  <a:lnTo>
                    <a:pt x="1807" y="1198"/>
                  </a:lnTo>
                  <a:lnTo>
                    <a:pt x="1802" y="1201"/>
                  </a:lnTo>
                  <a:lnTo>
                    <a:pt x="1797" y="1203"/>
                  </a:lnTo>
                  <a:lnTo>
                    <a:pt x="1793" y="1207"/>
                  </a:lnTo>
                  <a:lnTo>
                    <a:pt x="1788" y="1211"/>
                  </a:lnTo>
                  <a:lnTo>
                    <a:pt x="1772" y="1222"/>
                  </a:lnTo>
                  <a:lnTo>
                    <a:pt x="1763" y="1228"/>
                  </a:lnTo>
                  <a:lnTo>
                    <a:pt x="1760" y="1232"/>
                  </a:lnTo>
                  <a:lnTo>
                    <a:pt x="1759" y="1238"/>
                  </a:lnTo>
                  <a:lnTo>
                    <a:pt x="1759" y="1246"/>
                  </a:lnTo>
                  <a:lnTo>
                    <a:pt x="1759" y="1254"/>
                  </a:lnTo>
                  <a:lnTo>
                    <a:pt x="1762" y="1272"/>
                  </a:lnTo>
                  <a:lnTo>
                    <a:pt x="1765" y="1286"/>
                  </a:lnTo>
                  <a:lnTo>
                    <a:pt x="1769" y="1298"/>
                  </a:lnTo>
                  <a:lnTo>
                    <a:pt x="1770" y="1309"/>
                  </a:lnTo>
                  <a:lnTo>
                    <a:pt x="1769" y="1314"/>
                  </a:lnTo>
                  <a:lnTo>
                    <a:pt x="1769" y="1317"/>
                  </a:lnTo>
                  <a:lnTo>
                    <a:pt x="1768" y="1321"/>
                  </a:lnTo>
                  <a:lnTo>
                    <a:pt x="1765" y="1324"/>
                  </a:lnTo>
                  <a:lnTo>
                    <a:pt x="1762" y="1329"/>
                  </a:lnTo>
                  <a:lnTo>
                    <a:pt x="1759" y="1335"/>
                  </a:lnTo>
                  <a:lnTo>
                    <a:pt x="1758" y="1343"/>
                  </a:lnTo>
                  <a:lnTo>
                    <a:pt x="1758" y="1352"/>
                  </a:lnTo>
                  <a:lnTo>
                    <a:pt x="1758" y="1360"/>
                  </a:lnTo>
                  <a:lnTo>
                    <a:pt x="1758" y="1370"/>
                  </a:lnTo>
                  <a:lnTo>
                    <a:pt x="1757" y="1374"/>
                  </a:lnTo>
                  <a:lnTo>
                    <a:pt x="1754" y="1379"/>
                  </a:lnTo>
                  <a:lnTo>
                    <a:pt x="1751" y="1384"/>
                  </a:lnTo>
                  <a:lnTo>
                    <a:pt x="1746" y="1387"/>
                  </a:lnTo>
                  <a:lnTo>
                    <a:pt x="1734" y="1396"/>
                  </a:lnTo>
                  <a:lnTo>
                    <a:pt x="1721" y="1403"/>
                  </a:lnTo>
                  <a:lnTo>
                    <a:pt x="1707" y="1409"/>
                  </a:lnTo>
                  <a:lnTo>
                    <a:pt x="1691" y="1412"/>
                  </a:lnTo>
                  <a:lnTo>
                    <a:pt x="1683" y="1414"/>
                  </a:lnTo>
                  <a:lnTo>
                    <a:pt x="1676" y="1414"/>
                  </a:lnTo>
                  <a:lnTo>
                    <a:pt x="1669" y="1412"/>
                  </a:lnTo>
                  <a:lnTo>
                    <a:pt x="1662" y="1410"/>
                  </a:lnTo>
                  <a:lnTo>
                    <a:pt x="1649" y="1405"/>
                  </a:lnTo>
                  <a:lnTo>
                    <a:pt x="1638" y="1399"/>
                  </a:lnTo>
                  <a:lnTo>
                    <a:pt x="1633" y="1398"/>
                  </a:lnTo>
                  <a:lnTo>
                    <a:pt x="1630" y="1398"/>
                  </a:lnTo>
                  <a:lnTo>
                    <a:pt x="1626" y="1400"/>
                  </a:lnTo>
                  <a:lnTo>
                    <a:pt x="1625" y="1404"/>
                  </a:lnTo>
                  <a:lnTo>
                    <a:pt x="1624" y="1409"/>
                  </a:lnTo>
                  <a:lnTo>
                    <a:pt x="1624" y="1414"/>
                  </a:lnTo>
                  <a:lnTo>
                    <a:pt x="1624" y="1419"/>
                  </a:lnTo>
                  <a:lnTo>
                    <a:pt x="1625" y="1425"/>
                  </a:lnTo>
                  <a:lnTo>
                    <a:pt x="1626" y="1437"/>
                  </a:lnTo>
                  <a:lnTo>
                    <a:pt x="1626" y="1448"/>
                  </a:lnTo>
                  <a:lnTo>
                    <a:pt x="1625" y="1460"/>
                  </a:lnTo>
                  <a:lnTo>
                    <a:pt x="1623" y="1469"/>
                  </a:lnTo>
                  <a:lnTo>
                    <a:pt x="1621" y="1474"/>
                  </a:lnTo>
                  <a:lnTo>
                    <a:pt x="1621" y="1479"/>
                  </a:lnTo>
                  <a:lnTo>
                    <a:pt x="1623" y="1485"/>
                  </a:lnTo>
                  <a:lnTo>
                    <a:pt x="1624" y="1490"/>
                  </a:lnTo>
                  <a:lnTo>
                    <a:pt x="1626" y="1494"/>
                  </a:lnTo>
                  <a:lnTo>
                    <a:pt x="1631" y="1498"/>
                  </a:lnTo>
                  <a:lnTo>
                    <a:pt x="1636" y="1500"/>
                  </a:lnTo>
                  <a:lnTo>
                    <a:pt x="1642" y="1503"/>
                  </a:lnTo>
                  <a:lnTo>
                    <a:pt x="1649" y="1503"/>
                  </a:lnTo>
                  <a:lnTo>
                    <a:pt x="1653" y="1501"/>
                  </a:lnTo>
                  <a:lnTo>
                    <a:pt x="1658" y="1500"/>
                  </a:lnTo>
                  <a:lnTo>
                    <a:pt x="1663" y="1498"/>
                  </a:lnTo>
                  <a:lnTo>
                    <a:pt x="1670" y="1494"/>
                  </a:lnTo>
                  <a:lnTo>
                    <a:pt x="1678" y="1491"/>
                  </a:lnTo>
                  <a:lnTo>
                    <a:pt x="1683" y="1491"/>
                  </a:lnTo>
                  <a:lnTo>
                    <a:pt x="1688" y="1492"/>
                  </a:lnTo>
                  <a:lnTo>
                    <a:pt x="1693" y="1494"/>
                  </a:lnTo>
                  <a:lnTo>
                    <a:pt x="1697" y="1497"/>
                  </a:lnTo>
                  <a:lnTo>
                    <a:pt x="1707" y="1503"/>
                  </a:lnTo>
                  <a:lnTo>
                    <a:pt x="1714" y="1510"/>
                  </a:lnTo>
                  <a:lnTo>
                    <a:pt x="1718" y="1516"/>
                  </a:lnTo>
                  <a:lnTo>
                    <a:pt x="1721" y="1524"/>
                  </a:lnTo>
                  <a:lnTo>
                    <a:pt x="1722" y="1535"/>
                  </a:lnTo>
                  <a:lnTo>
                    <a:pt x="1721" y="1547"/>
                  </a:lnTo>
                  <a:lnTo>
                    <a:pt x="1719" y="1563"/>
                  </a:lnTo>
                  <a:lnTo>
                    <a:pt x="1715" y="1581"/>
                  </a:lnTo>
                  <a:lnTo>
                    <a:pt x="1712" y="1592"/>
                  </a:lnTo>
                  <a:lnTo>
                    <a:pt x="1712" y="1597"/>
                  </a:lnTo>
                  <a:lnTo>
                    <a:pt x="1715" y="1598"/>
                  </a:lnTo>
                  <a:lnTo>
                    <a:pt x="1721" y="1599"/>
                  </a:lnTo>
                  <a:lnTo>
                    <a:pt x="1724" y="1601"/>
                  </a:lnTo>
                  <a:lnTo>
                    <a:pt x="1726" y="1604"/>
                  </a:lnTo>
                  <a:lnTo>
                    <a:pt x="1727" y="1606"/>
                  </a:lnTo>
                  <a:lnTo>
                    <a:pt x="1727" y="1611"/>
                  </a:lnTo>
                  <a:lnTo>
                    <a:pt x="1727" y="1618"/>
                  </a:lnTo>
                  <a:lnTo>
                    <a:pt x="1730" y="1624"/>
                  </a:lnTo>
                  <a:lnTo>
                    <a:pt x="1731" y="1626"/>
                  </a:lnTo>
                  <a:lnTo>
                    <a:pt x="1733" y="1629"/>
                  </a:lnTo>
                  <a:lnTo>
                    <a:pt x="1737" y="1629"/>
                  </a:lnTo>
                  <a:lnTo>
                    <a:pt x="1740" y="1630"/>
                  </a:lnTo>
                  <a:lnTo>
                    <a:pt x="1749" y="1630"/>
                  </a:lnTo>
                  <a:lnTo>
                    <a:pt x="1753" y="1631"/>
                  </a:lnTo>
                  <a:lnTo>
                    <a:pt x="1756" y="1632"/>
                  </a:lnTo>
                  <a:lnTo>
                    <a:pt x="1758" y="1636"/>
                  </a:lnTo>
                  <a:lnTo>
                    <a:pt x="1760" y="1639"/>
                  </a:lnTo>
                  <a:lnTo>
                    <a:pt x="1764" y="1643"/>
                  </a:lnTo>
                  <a:lnTo>
                    <a:pt x="1766" y="1644"/>
                  </a:lnTo>
                  <a:lnTo>
                    <a:pt x="1770" y="1645"/>
                  </a:lnTo>
                  <a:lnTo>
                    <a:pt x="1773" y="1645"/>
                  </a:lnTo>
                  <a:lnTo>
                    <a:pt x="1778" y="1644"/>
                  </a:lnTo>
                  <a:lnTo>
                    <a:pt x="1788" y="1642"/>
                  </a:lnTo>
                  <a:lnTo>
                    <a:pt x="1798" y="1641"/>
                  </a:lnTo>
                  <a:lnTo>
                    <a:pt x="1803" y="1642"/>
                  </a:lnTo>
                  <a:lnTo>
                    <a:pt x="1809" y="1643"/>
                  </a:lnTo>
                  <a:lnTo>
                    <a:pt x="1814" y="1645"/>
                  </a:lnTo>
                  <a:lnTo>
                    <a:pt x="1820" y="1649"/>
                  </a:lnTo>
                  <a:lnTo>
                    <a:pt x="1829" y="1661"/>
                  </a:lnTo>
                  <a:lnTo>
                    <a:pt x="1839" y="1673"/>
                  </a:lnTo>
                  <a:lnTo>
                    <a:pt x="1848" y="1683"/>
                  </a:lnTo>
                  <a:lnTo>
                    <a:pt x="1854" y="1692"/>
                  </a:lnTo>
                  <a:lnTo>
                    <a:pt x="1859" y="1695"/>
                  </a:lnTo>
                  <a:lnTo>
                    <a:pt x="1864" y="1696"/>
                  </a:lnTo>
                  <a:lnTo>
                    <a:pt x="1871" y="1699"/>
                  </a:lnTo>
                  <a:lnTo>
                    <a:pt x="1877" y="1700"/>
                  </a:lnTo>
                  <a:lnTo>
                    <a:pt x="1884" y="1699"/>
                  </a:lnTo>
                  <a:lnTo>
                    <a:pt x="1891" y="1698"/>
                  </a:lnTo>
                  <a:lnTo>
                    <a:pt x="1896" y="1695"/>
                  </a:lnTo>
                  <a:lnTo>
                    <a:pt x="1901" y="1692"/>
                  </a:lnTo>
                  <a:lnTo>
                    <a:pt x="1905" y="1683"/>
                  </a:lnTo>
                  <a:lnTo>
                    <a:pt x="1909" y="1675"/>
                  </a:lnTo>
                  <a:lnTo>
                    <a:pt x="1910" y="1671"/>
                  </a:lnTo>
                  <a:lnTo>
                    <a:pt x="1913" y="1669"/>
                  </a:lnTo>
                  <a:lnTo>
                    <a:pt x="1916" y="1667"/>
                  </a:lnTo>
                  <a:lnTo>
                    <a:pt x="1920" y="1664"/>
                  </a:lnTo>
                  <a:lnTo>
                    <a:pt x="1924" y="1663"/>
                  </a:lnTo>
                  <a:lnTo>
                    <a:pt x="1928" y="1662"/>
                  </a:lnTo>
                  <a:lnTo>
                    <a:pt x="1932" y="1663"/>
                  </a:lnTo>
                  <a:lnTo>
                    <a:pt x="1934" y="1664"/>
                  </a:lnTo>
                  <a:lnTo>
                    <a:pt x="1940" y="1667"/>
                  </a:lnTo>
                  <a:lnTo>
                    <a:pt x="1947" y="1668"/>
                  </a:lnTo>
                  <a:lnTo>
                    <a:pt x="1951" y="1667"/>
                  </a:lnTo>
                  <a:lnTo>
                    <a:pt x="1954" y="1666"/>
                  </a:lnTo>
                  <a:lnTo>
                    <a:pt x="1957" y="1664"/>
                  </a:lnTo>
                  <a:lnTo>
                    <a:pt x="1958" y="1662"/>
                  </a:lnTo>
                  <a:lnTo>
                    <a:pt x="1961" y="1656"/>
                  </a:lnTo>
                  <a:lnTo>
                    <a:pt x="1966" y="1649"/>
                  </a:lnTo>
                  <a:lnTo>
                    <a:pt x="1970" y="1641"/>
                  </a:lnTo>
                  <a:lnTo>
                    <a:pt x="1976" y="1632"/>
                  </a:lnTo>
                  <a:lnTo>
                    <a:pt x="1982" y="1624"/>
                  </a:lnTo>
                  <a:lnTo>
                    <a:pt x="1989" y="1617"/>
                  </a:lnTo>
                  <a:lnTo>
                    <a:pt x="1993" y="1612"/>
                  </a:lnTo>
                  <a:lnTo>
                    <a:pt x="1999" y="1611"/>
                  </a:lnTo>
                  <a:lnTo>
                    <a:pt x="2001" y="1611"/>
                  </a:lnTo>
                  <a:lnTo>
                    <a:pt x="2001" y="1612"/>
                  </a:lnTo>
                  <a:lnTo>
                    <a:pt x="1999" y="1613"/>
                  </a:lnTo>
                  <a:lnTo>
                    <a:pt x="1999" y="1617"/>
                  </a:lnTo>
                  <a:lnTo>
                    <a:pt x="1996" y="1623"/>
                  </a:lnTo>
                  <a:lnTo>
                    <a:pt x="1993" y="1630"/>
                  </a:lnTo>
                  <a:lnTo>
                    <a:pt x="1987" y="1648"/>
                  </a:lnTo>
                  <a:lnTo>
                    <a:pt x="1983" y="1662"/>
                  </a:lnTo>
                  <a:lnTo>
                    <a:pt x="1982" y="1667"/>
                  </a:lnTo>
                  <a:lnTo>
                    <a:pt x="1982" y="1670"/>
                  </a:lnTo>
                  <a:lnTo>
                    <a:pt x="1983" y="1675"/>
                  </a:lnTo>
                  <a:lnTo>
                    <a:pt x="1984" y="1680"/>
                  </a:lnTo>
                  <a:lnTo>
                    <a:pt x="1986" y="1690"/>
                  </a:lnTo>
                  <a:lnTo>
                    <a:pt x="1989" y="1702"/>
                  </a:lnTo>
                  <a:lnTo>
                    <a:pt x="1991" y="1714"/>
                  </a:lnTo>
                  <a:lnTo>
                    <a:pt x="1993" y="1727"/>
                  </a:lnTo>
                  <a:lnTo>
                    <a:pt x="1996" y="1745"/>
                  </a:lnTo>
                  <a:lnTo>
                    <a:pt x="1997" y="1761"/>
                  </a:lnTo>
                  <a:lnTo>
                    <a:pt x="1999" y="1774"/>
                  </a:lnTo>
                  <a:lnTo>
                    <a:pt x="2002" y="1788"/>
                  </a:lnTo>
                  <a:lnTo>
                    <a:pt x="2004" y="1806"/>
                  </a:lnTo>
                  <a:lnTo>
                    <a:pt x="2006" y="1830"/>
                  </a:lnTo>
                  <a:lnTo>
                    <a:pt x="2010" y="1853"/>
                  </a:lnTo>
                  <a:lnTo>
                    <a:pt x="2012" y="1871"/>
                  </a:lnTo>
                  <a:lnTo>
                    <a:pt x="2014" y="1883"/>
                  </a:lnTo>
                  <a:lnTo>
                    <a:pt x="2012" y="1894"/>
                  </a:lnTo>
                  <a:lnTo>
                    <a:pt x="2009" y="1903"/>
                  </a:lnTo>
                  <a:lnTo>
                    <a:pt x="2005" y="1912"/>
                  </a:lnTo>
                  <a:lnTo>
                    <a:pt x="2004" y="1915"/>
                  </a:lnTo>
                  <a:lnTo>
                    <a:pt x="2004" y="1920"/>
                  </a:lnTo>
                  <a:lnTo>
                    <a:pt x="2004" y="1925"/>
                  </a:lnTo>
                  <a:lnTo>
                    <a:pt x="2005" y="1931"/>
                  </a:lnTo>
                  <a:lnTo>
                    <a:pt x="2006" y="1942"/>
                  </a:lnTo>
                  <a:lnTo>
                    <a:pt x="2008" y="1952"/>
                  </a:lnTo>
                  <a:lnTo>
                    <a:pt x="2006" y="1956"/>
                  </a:lnTo>
                  <a:lnTo>
                    <a:pt x="2003" y="1959"/>
                  </a:lnTo>
                  <a:lnTo>
                    <a:pt x="1999" y="1961"/>
                  </a:lnTo>
                  <a:lnTo>
                    <a:pt x="1993" y="1963"/>
                  </a:lnTo>
                  <a:lnTo>
                    <a:pt x="1979" y="1966"/>
                  </a:lnTo>
                  <a:lnTo>
                    <a:pt x="1963" y="1970"/>
                  </a:lnTo>
                  <a:lnTo>
                    <a:pt x="1945" y="1976"/>
                  </a:lnTo>
                  <a:lnTo>
                    <a:pt x="1928" y="1982"/>
                  </a:lnTo>
                  <a:lnTo>
                    <a:pt x="1913" y="1989"/>
                  </a:lnTo>
                  <a:lnTo>
                    <a:pt x="1897" y="1995"/>
                  </a:lnTo>
                  <a:lnTo>
                    <a:pt x="1890" y="1998"/>
                  </a:lnTo>
                  <a:lnTo>
                    <a:pt x="1883" y="2002"/>
                  </a:lnTo>
                  <a:lnTo>
                    <a:pt x="1877" y="2008"/>
                  </a:lnTo>
                  <a:lnTo>
                    <a:pt x="1870" y="2014"/>
                  </a:lnTo>
                  <a:lnTo>
                    <a:pt x="1864" y="2020"/>
                  </a:lnTo>
                  <a:lnTo>
                    <a:pt x="1858" y="2027"/>
                  </a:lnTo>
                  <a:lnTo>
                    <a:pt x="1853" y="2033"/>
                  </a:lnTo>
                  <a:lnTo>
                    <a:pt x="1850" y="2040"/>
                  </a:lnTo>
                  <a:lnTo>
                    <a:pt x="1842" y="2055"/>
                  </a:lnTo>
                  <a:lnTo>
                    <a:pt x="1838" y="2076"/>
                  </a:lnTo>
                  <a:lnTo>
                    <a:pt x="1833" y="2095"/>
                  </a:lnTo>
                  <a:lnTo>
                    <a:pt x="1832" y="2110"/>
                  </a:lnTo>
                  <a:lnTo>
                    <a:pt x="1829" y="2128"/>
                  </a:lnTo>
                  <a:lnTo>
                    <a:pt x="1827" y="2145"/>
                  </a:lnTo>
                  <a:lnTo>
                    <a:pt x="1825" y="2145"/>
                  </a:lnTo>
                  <a:lnTo>
                    <a:pt x="1820" y="2145"/>
                  </a:lnTo>
                  <a:lnTo>
                    <a:pt x="1814" y="2147"/>
                  </a:lnTo>
                  <a:lnTo>
                    <a:pt x="1807" y="2149"/>
                  </a:lnTo>
                  <a:lnTo>
                    <a:pt x="1797" y="2152"/>
                  </a:lnTo>
                  <a:lnTo>
                    <a:pt x="1789" y="2153"/>
                  </a:lnTo>
                  <a:lnTo>
                    <a:pt x="1785" y="2153"/>
                  </a:lnTo>
                  <a:lnTo>
                    <a:pt x="1783" y="2152"/>
                  </a:lnTo>
                  <a:lnTo>
                    <a:pt x="1782" y="2150"/>
                  </a:lnTo>
                  <a:lnTo>
                    <a:pt x="1781" y="2148"/>
                  </a:lnTo>
                  <a:lnTo>
                    <a:pt x="1781" y="2143"/>
                  </a:lnTo>
                  <a:lnTo>
                    <a:pt x="1779" y="2141"/>
                  </a:lnTo>
                  <a:lnTo>
                    <a:pt x="1777" y="2140"/>
                  </a:lnTo>
                  <a:lnTo>
                    <a:pt x="1773" y="2140"/>
                  </a:lnTo>
                  <a:lnTo>
                    <a:pt x="1769" y="2140"/>
                  </a:lnTo>
                  <a:lnTo>
                    <a:pt x="1765" y="2139"/>
                  </a:lnTo>
                  <a:lnTo>
                    <a:pt x="1762" y="2135"/>
                  </a:lnTo>
                  <a:lnTo>
                    <a:pt x="1759" y="2128"/>
                  </a:lnTo>
                  <a:lnTo>
                    <a:pt x="1759" y="2123"/>
                  </a:lnTo>
                  <a:lnTo>
                    <a:pt x="1759" y="2118"/>
                  </a:lnTo>
                  <a:lnTo>
                    <a:pt x="1760" y="2112"/>
                  </a:lnTo>
                  <a:lnTo>
                    <a:pt x="1762" y="2108"/>
                  </a:lnTo>
                  <a:lnTo>
                    <a:pt x="1764" y="2097"/>
                  </a:lnTo>
                  <a:lnTo>
                    <a:pt x="1765" y="2086"/>
                  </a:lnTo>
                  <a:lnTo>
                    <a:pt x="1764" y="2082"/>
                  </a:lnTo>
                  <a:lnTo>
                    <a:pt x="1763" y="2077"/>
                  </a:lnTo>
                  <a:lnTo>
                    <a:pt x="1759" y="2073"/>
                  </a:lnTo>
                  <a:lnTo>
                    <a:pt x="1754" y="2070"/>
                  </a:lnTo>
                  <a:lnTo>
                    <a:pt x="1750" y="2067"/>
                  </a:lnTo>
                  <a:lnTo>
                    <a:pt x="1745" y="2065"/>
                  </a:lnTo>
                  <a:lnTo>
                    <a:pt x="1739" y="2065"/>
                  </a:lnTo>
                  <a:lnTo>
                    <a:pt x="1734" y="2065"/>
                  </a:lnTo>
                  <a:lnTo>
                    <a:pt x="1730" y="2068"/>
                  </a:lnTo>
                  <a:lnTo>
                    <a:pt x="1726" y="2073"/>
                  </a:lnTo>
                  <a:lnTo>
                    <a:pt x="1724" y="2079"/>
                  </a:lnTo>
                  <a:lnTo>
                    <a:pt x="1722" y="2086"/>
                  </a:lnTo>
                  <a:lnTo>
                    <a:pt x="1719" y="2102"/>
                  </a:lnTo>
                  <a:lnTo>
                    <a:pt x="1716" y="2116"/>
                  </a:lnTo>
                  <a:lnTo>
                    <a:pt x="1714" y="2121"/>
                  </a:lnTo>
                  <a:lnTo>
                    <a:pt x="1710" y="2124"/>
                  </a:lnTo>
                  <a:lnTo>
                    <a:pt x="1707" y="2127"/>
                  </a:lnTo>
                  <a:lnTo>
                    <a:pt x="1702" y="2128"/>
                  </a:lnTo>
                  <a:lnTo>
                    <a:pt x="1691" y="2130"/>
                  </a:lnTo>
                  <a:lnTo>
                    <a:pt x="1681" y="2131"/>
                  </a:lnTo>
                  <a:lnTo>
                    <a:pt x="1667" y="2134"/>
                  </a:lnTo>
                  <a:lnTo>
                    <a:pt x="1652" y="2137"/>
                  </a:lnTo>
                  <a:lnTo>
                    <a:pt x="1645" y="2139"/>
                  </a:lnTo>
                  <a:lnTo>
                    <a:pt x="1638" y="2139"/>
                  </a:lnTo>
                  <a:lnTo>
                    <a:pt x="1632" y="2139"/>
                  </a:lnTo>
                  <a:lnTo>
                    <a:pt x="1625" y="2136"/>
                  </a:lnTo>
                  <a:lnTo>
                    <a:pt x="1619" y="2134"/>
                  </a:lnTo>
                  <a:lnTo>
                    <a:pt x="1611" y="2129"/>
                  </a:lnTo>
                  <a:lnTo>
                    <a:pt x="1602" y="2124"/>
                  </a:lnTo>
                  <a:lnTo>
                    <a:pt x="1594" y="2117"/>
                  </a:lnTo>
                  <a:lnTo>
                    <a:pt x="1579" y="2105"/>
                  </a:lnTo>
                  <a:lnTo>
                    <a:pt x="1568" y="2095"/>
                  </a:lnTo>
                  <a:lnTo>
                    <a:pt x="1564" y="2090"/>
                  </a:lnTo>
                  <a:lnTo>
                    <a:pt x="1561" y="2087"/>
                  </a:lnTo>
                  <a:lnTo>
                    <a:pt x="1558" y="2085"/>
                  </a:lnTo>
                  <a:lnTo>
                    <a:pt x="1556" y="2085"/>
                  </a:lnTo>
                  <a:lnTo>
                    <a:pt x="1550" y="2086"/>
                  </a:lnTo>
                  <a:lnTo>
                    <a:pt x="1543" y="2091"/>
                  </a:lnTo>
                  <a:lnTo>
                    <a:pt x="1538" y="2093"/>
                  </a:lnTo>
                  <a:lnTo>
                    <a:pt x="1535" y="2093"/>
                  </a:lnTo>
                  <a:lnTo>
                    <a:pt x="1532" y="2092"/>
                  </a:lnTo>
                  <a:lnTo>
                    <a:pt x="1529" y="2090"/>
                  </a:lnTo>
                  <a:lnTo>
                    <a:pt x="1527" y="2086"/>
                  </a:lnTo>
                  <a:lnTo>
                    <a:pt x="1526" y="2082"/>
                  </a:lnTo>
                  <a:lnTo>
                    <a:pt x="1526" y="2077"/>
                  </a:lnTo>
                  <a:lnTo>
                    <a:pt x="1526" y="2073"/>
                  </a:lnTo>
                  <a:lnTo>
                    <a:pt x="1532" y="2058"/>
                  </a:lnTo>
                  <a:lnTo>
                    <a:pt x="1539" y="2042"/>
                  </a:lnTo>
                  <a:lnTo>
                    <a:pt x="1539" y="2032"/>
                  </a:lnTo>
                  <a:lnTo>
                    <a:pt x="1539" y="2020"/>
                  </a:lnTo>
                  <a:lnTo>
                    <a:pt x="1538" y="2015"/>
                  </a:lnTo>
                  <a:lnTo>
                    <a:pt x="1536" y="2010"/>
                  </a:lnTo>
                  <a:lnTo>
                    <a:pt x="1532" y="2008"/>
                  </a:lnTo>
                  <a:lnTo>
                    <a:pt x="1529" y="2007"/>
                  </a:lnTo>
                  <a:lnTo>
                    <a:pt x="1513" y="2015"/>
                  </a:lnTo>
                  <a:lnTo>
                    <a:pt x="1497" y="2022"/>
                  </a:lnTo>
                  <a:lnTo>
                    <a:pt x="1483" y="2023"/>
                  </a:lnTo>
                  <a:lnTo>
                    <a:pt x="1468" y="2022"/>
                  </a:lnTo>
                  <a:lnTo>
                    <a:pt x="1454" y="2021"/>
                  </a:lnTo>
                  <a:lnTo>
                    <a:pt x="1444" y="2019"/>
                  </a:lnTo>
                  <a:lnTo>
                    <a:pt x="1436" y="2013"/>
                  </a:lnTo>
                  <a:lnTo>
                    <a:pt x="1424" y="2002"/>
                  </a:lnTo>
                  <a:lnTo>
                    <a:pt x="1413" y="1991"/>
                  </a:lnTo>
                  <a:lnTo>
                    <a:pt x="1405" y="1982"/>
                  </a:lnTo>
                  <a:lnTo>
                    <a:pt x="1401" y="1978"/>
                  </a:lnTo>
                  <a:lnTo>
                    <a:pt x="1398" y="1975"/>
                  </a:lnTo>
                  <a:lnTo>
                    <a:pt x="1394" y="1972"/>
                  </a:lnTo>
                  <a:lnTo>
                    <a:pt x="1391" y="1971"/>
                  </a:lnTo>
                  <a:lnTo>
                    <a:pt x="1387" y="1971"/>
                  </a:lnTo>
                  <a:lnTo>
                    <a:pt x="1384" y="1972"/>
                  </a:lnTo>
                  <a:lnTo>
                    <a:pt x="1380" y="1976"/>
                  </a:lnTo>
                  <a:lnTo>
                    <a:pt x="1375" y="1980"/>
                  </a:lnTo>
                  <a:lnTo>
                    <a:pt x="1367" y="1995"/>
                  </a:lnTo>
                  <a:lnTo>
                    <a:pt x="1359" y="2008"/>
                  </a:lnTo>
                  <a:lnTo>
                    <a:pt x="1354" y="2014"/>
                  </a:lnTo>
                  <a:lnTo>
                    <a:pt x="1349" y="2020"/>
                  </a:lnTo>
                  <a:lnTo>
                    <a:pt x="1343" y="2024"/>
                  </a:lnTo>
                  <a:lnTo>
                    <a:pt x="1338" y="2028"/>
                  </a:lnTo>
                  <a:lnTo>
                    <a:pt x="1328" y="2034"/>
                  </a:lnTo>
                  <a:lnTo>
                    <a:pt x="1318" y="2036"/>
                  </a:lnTo>
                  <a:lnTo>
                    <a:pt x="1315" y="2036"/>
                  </a:lnTo>
                  <a:lnTo>
                    <a:pt x="1312" y="2035"/>
                  </a:lnTo>
                  <a:lnTo>
                    <a:pt x="1310" y="2034"/>
                  </a:lnTo>
                  <a:lnTo>
                    <a:pt x="1309" y="2032"/>
                  </a:lnTo>
                  <a:lnTo>
                    <a:pt x="1308" y="2023"/>
                  </a:lnTo>
                  <a:lnTo>
                    <a:pt x="1308" y="2014"/>
                  </a:lnTo>
                  <a:lnTo>
                    <a:pt x="1309" y="2003"/>
                  </a:lnTo>
                  <a:lnTo>
                    <a:pt x="1310" y="1990"/>
                  </a:lnTo>
                  <a:lnTo>
                    <a:pt x="1309" y="1985"/>
                  </a:lnTo>
                  <a:lnTo>
                    <a:pt x="1308" y="1982"/>
                  </a:lnTo>
                  <a:lnTo>
                    <a:pt x="1305" y="1978"/>
                  </a:lnTo>
                  <a:lnTo>
                    <a:pt x="1303" y="1977"/>
                  </a:lnTo>
                  <a:lnTo>
                    <a:pt x="1299" y="1977"/>
                  </a:lnTo>
                  <a:lnTo>
                    <a:pt x="1297" y="1978"/>
                  </a:lnTo>
                  <a:lnTo>
                    <a:pt x="1293" y="1979"/>
                  </a:lnTo>
                  <a:lnTo>
                    <a:pt x="1291" y="1982"/>
                  </a:lnTo>
                  <a:lnTo>
                    <a:pt x="1287" y="1986"/>
                  </a:lnTo>
                  <a:lnTo>
                    <a:pt x="1283" y="1990"/>
                  </a:lnTo>
                  <a:lnTo>
                    <a:pt x="1280" y="1991"/>
                  </a:lnTo>
                  <a:lnTo>
                    <a:pt x="1278" y="1991"/>
                  </a:lnTo>
                  <a:lnTo>
                    <a:pt x="1275" y="1990"/>
                  </a:lnTo>
                  <a:lnTo>
                    <a:pt x="1273" y="1989"/>
                  </a:lnTo>
                  <a:lnTo>
                    <a:pt x="1269" y="1983"/>
                  </a:lnTo>
                  <a:lnTo>
                    <a:pt x="1267" y="1976"/>
                  </a:lnTo>
                  <a:lnTo>
                    <a:pt x="1265" y="1966"/>
                  </a:lnTo>
                  <a:lnTo>
                    <a:pt x="1262" y="1957"/>
                  </a:lnTo>
                  <a:lnTo>
                    <a:pt x="1259" y="1946"/>
                  </a:lnTo>
                  <a:lnTo>
                    <a:pt x="1255" y="1939"/>
                  </a:lnTo>
                  <a:lnTo>
                    <a:pt x="1252" y="1934"/>
                  </a:lnTo>
                  <a:lnTo>
                    <a:pt x="1248" y="1932"/>
                  </a:lnTo>
                  <a:lnTo>
                    <a:pt x="1243" y="1929"/>
                  </a:lnTo>
                  <a:lnTo>
                    <a:pt x="1240" y="1928"/>
                  </a:lnTo>
                  <a:lnTo>
                    <a:pt x="1237" y="1926"/>
                  </a:lnTo>
                  <a:lnTo>
                    <a:pt x="1236" y="1921"/>
                  </a:lnTo>
                  <a:lnTo>
                    <a:pt x="1236" y="1915"/>
                  </a:lnTo>
                  <a:lnTo>
                    <a:pt x="1236" y="1909"/>
                  </a:lnTo>
                  <a:lnTo>
                    <a:pt x="1235" y="1903"/>
                  </a:lnTo>
                  <a:lnTo>
                    <a:pt x="1231" y="1896"/>
                  </a:lnTo>
                  <a:lnTo>
                    <a:pt x="1229" y="1893"/>
                  </a:lnTo>
                  <a:lnTo>
                    <a:pt x="1228" y="1889"/>
                  </a:lnTo>
                  <a:lnTo>
                    <a:pt x="1227" y="1885"/>
                  </a:lnTo>
                  <a:lnTo>
                    <a:pt x="1228" y="1881"/>
                  </a:lnTo>
                  <a:lnTo>
                    <a:pt x="1229" y="1871"/>
                  </a:lnTo>
                  <a:lnTo>
                    <a:pt x="1234" y="1860"/>
                  </a:lnTo>
                  <a:lnTo>
                    <a:pt x="1236" y="1856"/>
                  </a:lnTo>
                  <a:lnTo>
                    <a:pt x="1237" y="1851"/>
                  </a:lnTo>
                  <a:lnTo>
                    <a:pt x="1237" y="1846"/>
                  </a:lnTo>
                  <a:lnTo>
                    <a:pt x="1237" y="1843"/>
                  </a:lnTo>
                  <a:lnTo>
                    <a:pt x="1235" y="1838"/>
                  </a:lnTo>
                  <a:lnTo>
                    <a:pt x="1230" y="1832"/>
                  </a:lnTo>
                  <a:lnTo>
                    <a:pt x="1225" y="1826"/>
                  </a:lnTo>
                  <a:lnTo>
                    <a:pt x="1223" y="1819"/>
                  </a:lnTo>
                  <a:lnTo>
                    <a:pt x="1222" y="1814"/>
                  </a:lnTo>
                  <a:lnTo>
                    <a:pt x="1222" y="1811"/>
                  </a:lnTo>
                  <a:lnTo>
                    <a:pt x="1223" y="1808"/>
                  </a:lnTo>
                  <a:lnTo>
                    <a:pt x="1224" y="1806"/>
                  </a:lnTo>
                  <a:lnTo>
                    <a:pt x="1229" y="1800"/>
                  </a:lnTo>
                  <a:lnTo>
                    <a:pt x="1233" y="1793"/>
                  </a:lnTo>
                  <a:lnTo>
                    <a:pt x="1235" y="1789"/>
                  </a:lnTo>
                  <a:lnTo>
                    <a:pt x="1235" y="1784"/>
                  </a:lnTo>
                  <a:lnTo>
                    <a:pt x="1236" y="1780"/>
                  </a:lnTo>
                  <a:lnTo>
                    <a:pt x="1235" y="1776"/>
                  </a:lnTo>
                  <a:lnTo>
                    <a:pt x="1231" y="1764"/>
                  </a:lnTo>
                  <a:lnTo>
                    <a:pt x="1228" y="1750"/>
                  </a:lnTo>
                  <a:lnTo>
                    <a:pt x="1225" y="1744"/>
                  </a:lnTo>
                  <a:lnTo>
                    <a:pt x="1224" y="1739"/>
                  </a:lnTo>
                  <a:lnTo>
                    <a:pt x="1222" y="1738"/>
                  </a:lnTo>
                  <a:lnTo>
                    <a:pt x="1221" y="1737"/>
                  </a:lnTo>
                  <a:lnTo>
                    <a:pt x="1217" y="1737"/>
                  </a:lnTo>
                  <a:lnTo>
                    <a:pt x="1214" y="1738"/>
                  </a:lnTo>
                  <a:lnTo>
                    <a:pt x="1204" y="1740"/>
                  </a:lnTo>
                  <a:lnTo>
                    <a:pt x="1196" y="1745"/>
                  </a:lnTo>
                  <a:lnTo>
                    <a:pt x="1180" y="1759"/>
                  </a:lnTo>
                  <a:lnTo>
                    <a:pt x="1162" y="1776"/>
                  </a:lnTo>
                  <a:lnTo>
                    <a:pt x="1159" y="1778"/>
                  </a:lnTo>
                  <a:lnTo>
                    <a:pt x="1154" y="1781"/>
                  </a:lnTo>
                  <a:lnTo>
                    <a:pt x="1149" y="1783"/>
                  </a:lnTo>
                  <a:lnTo>
                    <a:pt x="1146" y="1783"/>
                  </a:lnTo>
                  <a:lnTo>
                    <a:pt x="1138" y="1784"/>
                  </a:lnTo>
                  <a:lnTo>
                    <a:pt x="1130" y="1784"/>
                  </a:lnTo>
                  <a:lnTo>
                    <a:pt x="1126" y="1784"/>
                  </a:lnTo>
                  <a:lnTo>
                    <a:pt x="1123" y="1786"/>
                  </a:lnTo>
                  <a:lnTo>
                    <a:pt x="1120" y="1789"/>
                  </a:lnTo>
                  <a:lnTo>
                    <a:pt x="1114" y="1794"/>
                  </a:lnTo>
                  <a:lnTo>
                    <a:pt x="1111" y="1796"/>
                  </a:lnTo>
                  <a:lnTo>
                    <a:pt x="1108" y="1799"/>
                  </a:lnTo>
                  <a:lnTo>
                    <a:pt x="1103" y="1800"/>
                  </a:lnTo>
                  <a:lnTo>
                    <a:pt x="1099" y="1801"/>
                  </a:lnTo>
                  <a:lnTo>
                    <a:pt x="1096" y="1802"/>
                  </a:lnTo>
                  <a:lnTo>
                    <a:pt x="1091" y="1801"/>
                  </a:lnTo>
                  <a:lnTo>
                    <a:pt x="1088" y="1800"/>
                  </a:lnTo>
                  <a:lnTo>
                    <a:pt x="1083" y="1799"/>
                  </a:lnTo>
                  <a:lnTo>
                    <a:pt x="1078" y="1796"/>
                  </a:lnTo>
                  <a:lnTo>
                    <a:pt x="1073" y="1793"/>
                  </a:lnTo>
                  <a:lnTo>
                    <a:pt x="1069" y="1789"/>
                  </a:lnTo>
                  <a:lnTo>
                    <a:pt x="1065" y="1786"/>
                  </a:lnTo>
                  <a:lnTo>
                    <a:pt x="1059" y="1776"/>
                  </a:lnTo>
                  <a:lnTo>
                    <a:pt x="1054" y="1768"/>
                  </a:lnTo>
                  <a:lnTo>
                    <a:pt x="1050" y="1759"/>
                  </a:lnTo>
                  <a:lnTo>
                    <a:pt x="1045" y="1755"/>
                  </a:lnTo>
                  <a:lnTo>
                    <a:pt x="1038" y="1751"/>
                  </a:lnTo>
                  <a:lnTo>
                    <a:pt x="1029" y="1750"/>
                  </a:lnTo>
                  <a:lnTo>
                    <a:pt x="1023" y="1750"/>
                  </a:lnTo>
                  <a:lnTo>
                    <a:pt x="1020" y="1751"/>
                  </a:lnTo>
                  <a:lnTo>
                    <a:pt x="1016" y="1752"/>
                  </a:lnTo>
                  <a:lnTo>
                    <a:pt x="1014" y="1753"/>
                  </a:lnTo>
                  <a:lnTo>
                    <a:pt x="1009" y="1758"/>
                  </a:lnTo>
                  <a:lnTo>
                    <a:pt x="1006" y="1763"/>
                  </a:lnTo>
                  <a:lnTo>
                    <a:pt x="1003" y="1767"/>
                  </a:lnTo>
                  <a:lnTo>
                    <a:pt x="1001" y="1768"/>
                  </a:lnTo>
                  <a:lnTo>
                    <a:pt x="998" y="1769"/>
                  </a:lnTo>
                  <a:lnTo>
                    <a:pt x="996" y="1770"/>
                  </a:lnTo>
                  <a:lnTo>
                    <a:pt x="990" y="1769"/>
                  </a:lnTo>
                  <a:lnTo>
                    <a:pt x="985" y="1765"/>
                  </a:lnTo>
                  <a:lnTo>
                    <a:pt x="982" y="1762"/>
                  </a:lnTo>
                  <a:lnTo>
                    <a:pt x="979" y="1759"/>
                  </a:lnTo>
                  <a:lnTo>
                    <a:pt x="973" y="1756"/>
                  </a:lnTo>
                  <a:lnTo>
                    <a:pt x="964" y="1753"/>
                  </a:lnTo>
                  <a:lnTo>
                    <a:pt x="958" y="1752"/>
                  </a:lnTo>
                  <a:lnTo>
                    <a:pt x="952" y="1753"/>
                  </a:lnTo>
                  <a:lnTo>
                    <a:pt x="946" y="1755"/>
                  </a:lnTo>
                  <a:lnTo>
                    <a:pt x="940" y="1757"/>
                  </a:lnTo>
                  <a:lnTo>
                    <a:pt x="927" y="1763"/>
                  </a:lnTo>
                  <a:lnTo>
                    <a:pt x="913" y="1767"/>
                  </a:lnTo>
                  <a:lnTo>
                    <a:pt x="899" y="1771"/>
                  </a:lnTo>
                  <a:lnTo>
                    <a:pt x="884" y="1777"/>
                  </a:lnTo>
                  <a:lnTo>
                    <a:pt x="878" y="1780"/>
                  </a:lnTo>
                  <a:lnTo>
                    <a:pt x="871" y="1782"/>
                  </a:lnTo>
                  <a:lnTo>
                    <a:pt x="865" y="1783"/>
                  </a:lnTo>
                  <a:lnTo>
                    <a:pt x="861" y="1784"/>
                  </a:lnTo>
                  <a:lnTo>
                    <a:pt x="849" y="1783"/>
                  </a:lnTo>
                  <a:lnTo>
                    <a:pt x="837" y="1781"/>
                  </a:lnTo>
                  <a:lnTo>
                    <a:pt x="821" y="1780"/>
                  </a:lnTo>
                  <a:lnTo>
                    <a:pt x="802" y="1778"/>
                  </a:lnTo>
                  <a:lnTo>
                    <a:pt x="781" y="1780"/>
                  </a:lnTo>
                  <a:lnTo>
                    <a:pt x="761" y="1782"/>
                  </a:lnTo>
                  <a:lnTo>
                    <a:pt x="744" y="1786"/>
                  </a:lnTo>
                  <a:lnTo>
                    <a:pt x="731" y="1789"/>
                  </a:lnTo>
                  <a:lnTo>
                    <a:pt x="721" y="1790"/>
                  </a:lnTo>
                  <a:lnTo>
                    <a:pt x="710" y="1792"/>
                  </a:lnTo>
                  <a:lnTo>
                    <a:pt x="704" y="1790"/>
                  </a:lnTo>
                  <a:lnTo>
                    <a:pt x="699" y="1789"/>
                  </a:lnTo>
                  <a:lnTo>
                    <a:pt x="693" y="1788"/>
                  </a:lnTo>
                  <a:lnTo>
                    <a:pt x="688" y="1786"/>
                  </a:lnTo>
                  <a:lnTo>
                    <a:pt x="676" y="1778"/>
                  </a:lnTo>
                  <a:lnTo>
                    <a:pt x="662" y="1771"/>
                  </a:lnTo>
                  <a:lnTo>
                    <a:pt x="649" y="1765"/>
                  </a:lnTo>
                  <a:lnTo>
                    <a:pt x="641" y="1759"/>
                  </a:lnTo>
                  <a:lnTo>
                    <a:pt x="635" y="1755"/>
                  </a:lnTo>
                  <a:lnTo>
                    <a:pt x="629" y="1750"/>
                  </a:lnTo>
                  <a:lnTo>
                    <a:pt x="619" y="1748"/>
                  </a:lnTo>
                  <a:lnTo>
                    <a:pt x="606" y="1746"/>
                  </a:lnTo>
                  <a:lnTo>
                    <a:pt x="599" y="1746"/>
                  </a:lnTo>
                  <a:lnTo>
                    <a:pt x="594" y="1745"/>
                  </a:lnTo>
                  <a:lnTo>
                    <a:pt x="590" y="1744"/>
                  </a:lnTo>
                  <a:lnTo>
                    <a:pt x="586" y="1742"/>
                  </a:lnTo>
                  <a:lnTo>
                    <a:pt x="580" y="1736"/>
                  </a:lnTo>
                  <a:lnTo>
                    <a:pt x="573" y="1730"/>
                  </a:lnTo>
                  <a:lnTo>
                    <a:pt x="563" y="1724"/>
                  </a:lnTo>
                  <a:lnTo>
                    <a:pt x="553" y="1720"/>
                  </a:lnTo>
                  <a:lnTo>
                    <a:pt x="541" y="1718"/>
                  </a:lnTo>
                  <a:lnTo>
                    <a:pt x="530" y="1717"/>
                  </a:lnTo>
                  <a:lnTo>
                    <a:pt x="525" y="1715"/>
                  </a:lnTo>
                  <a:lnTo>
                    <a:pt x="521" y="1714"/>
                  </a:lnTo>
                  <a:lnTo>
                    <a:pt x="516" y="1712"/>
                  </a:lnTo>
                  <a:lnTo>
                    <a:pt x="512" y="1709"/>
                  </a:lnTo>
                  <a:lnTo>
                    <a:pt x="506" y="1701"/>
                  </a:lnTo>
                  <a:lnTo>
                    <a:pt x="500" y="1692"/>
                  </a:lnTo>
                  <a:lnTo>
                    <a:pt x="498" y="1688"/>
                  </a:lnTo>
                  <a:lnTo>
                    <a:pt x="494" y="1686"/>
                  </a:lnTo>
                  <a:lnTo>
                    <a:pt x="491" y="1685"/>
                  </a:lnTo>
                  <a:lnTo>
                    <a:pt x="485" y="1685"/>
                  </a:lnTo>
                  <a:lnTo>
                    <a:pt x="473" y="1686"/>
                  </a:lnTo>
                  <a:lnTo>
                    <a:pt x="459" y="1689"/>
                  </a:lnTo>
                  <a:lnTo>
                    <a:pt x="452" y="1689"/>
                  </a:lnTo>
                  <a:lnTo>
                    <a:pt x="446" y="1689"/>
                  </a:lnTo>
                  <a:lnTo>
                    <a:pt x="442" y="1688"/>
                  </a:lnTo>
                  <a:lnTo>
                    <a:pt x="439" y="1686"/>
                  </a:lnTo>
                  <a:lnTo>
                    <a:pt x="431" y="1679"/>
                  </a:lnTo>
                  <a:lnTo>
                    <a:pt x="423" y="1671"/>
                  </a:lnTo>
                  <a:lnTo>
                    <a:pt x="414" y="1662"/>
                  </a:lnTo>
                  <a:lnTo>
                    <a:pt x="404" y="1651"/>
                  </a:lnTo>
                  <a:lnTo>
                    <a:pt x="397" y="1641"/>
                  </a:lnTo>
                  <a:lnTo>
                    <a:pt x="391" y="1632"/>
                  </a:lnTo>
                  <a:lnTo>
                    <a:pt x="386" y="1624"/>
                  </a:lnTo>
                  <a:lnTo>
                    <a:pt x="380" y="1613"/>
                  </a:lnTo>
                  <a:lnTo>
                    <a:pt x="378" y="1607"/>
                  </a:lnTo>
                  <a:lnTo>
                    <a:pt x="377" y="1603"/>
                  </a:lnTo>
                  <a:lnTo>
                    <a:pt x="377" y="1598"/>
                  </a:lnTo>
                  <a:lnTo>
                    <a:pt x="378" y="1594"/>
                  </a:lnTo>
                  <a:lnTo>
                    <a:pt x="380" y="1587"/>
                  </a:lnTo>
                  <a:lnTo>
                    <a:pt x="379" y="1581"/>
                  </a:lnTo>
                  <a:lnTo>
                    <a:pt x="378" y="1578"/>
                  </a:lnTo>
                  <a:lnTo>
                    <a:pt x="377" y="1575"/>
                  </a:lnTo>
                  <a:lnTo>
                    <a:pt x="373" y="1574"/>
                  </a:lnTo>
                  <a:lnTo>
                    <a:pt x="368" y="1573"/>
                  </a:lnTo>
                  <a:lnTo>
                    <a:pt x="357" y="1569"/>
                  </a:lnTo>
                  <a:lnTo>
                    <a:pt x="343" y="1563"/>
                  </a:lnTo>
                  <a:lnTo>
                    <a:pt x="330" y="1556"/>
                  </a:lnTo>
                  <a:lnTo>
                    <a:pt x="321" y="1549"/>
                  </a:lnTo>
                  <a:lnTo>
                    <a:pt x="317" y="1545"/>
                  </a:lnTo>
                  <a:lnTo>
                    <a:pt x="315" y="1541"/>
                  </a:lnTo>
                  <a:lnTo>
                    <a:pt x="314" y="1535"/>
                  </a:lnTo>
                  <a:lnTo>
                    <a:pt x="313" y="1528"/>
                  </a:lnTo>
                  <a:lnTo>
                    <a:pt x="311" y="1516"/>
                  </a:lnTo>
                  <a:lnTo>
                    <a:pt x="313" y="1504"/>
                  </a:lnTo>
                  <a:lnTo>
                    <a:pt x="313" y="1499"/>
                  </a:lnTo>
                  <a:lnTo>
                    <a:pt x="311" y="1496"/>
                  </a:lnTo>
                  <a:lnTo>
                    <a:pt x="310" y="1492"/>
                  </a:lnTo>
                  <a:lnTo>
                    <a:pt x="309" y="1488"/>
                  </a:lnTo>
                  <a:lnTo>
                    <a:pt x="307" y="1486"/>
                  </a:lnTo>
                  <a:lnTo>
                    <a:pt x="304" y="1482"/>
                  </a:lnTo>
                  <a:lnTo>
                    <a:pt x="301" y="1481"/>
                  </a:lnTo>
                  <a:lnTo>
                    <a:pt x="297" y="1479"/>
                  </a:lnTo>
                  <a:lnTo>
                    <a:pt x="289" y="1475"/>
                  </a:lnTo>
                  <a:lnTo>
                    <a:pt x="283" y="1471"/>
                  </a:lnTo>
                  <a:lnTo>
                    <a:pt x="278" y="1466"/>
                  </a:lnTo>
                  <a:lnTo>
                    <a:pt x="276" y="1460"/>
                  </a:lnTo>
                  <a:lnTo>
                    <a:pt x="273" y="1453"/>
                  </a:lnTo>
                  <a:lnTo>
                    <a:pt x="271" y="1447"/>
                  </a:lnTo>
                  <a:lnTo>
                    <a:pt x="267" y="1441"/>
                  </a:lnTo>
                  <a:lnTo>
                    <a:pt x="261" y="1435"/>
                  </a:lnTo>
                  <a:lnTo>
                    <a:pt x="245" y="1423"/>
                  </a:lnTo>
                  <a:lnTo>
                    <a:pt x="227" y="1408"/>
                  </a:lnTo>
                  <a:lnTo>
                    <a:pt x="222" y="1404"/>
                  </a:lnTo>
                  <a:lnTo>
                    <a:pt x="219" y="1400"/>
                  </a:lnTo>
                  <a:lnTo>
                    <a:pt x="216" y="1398"/>
                  </a:lnTo>
                  <a:lnTo>
                    <a:pt x="216" y="1397"/>
                  </a:lnTo>
                  <a:lnTo>
                    <a:pt x="217" y="1392"/>
                  </a:lnTo>
                  <a:lnTo>
                    <a:pt x="222" y="1386"/>
                  </a:lnTo>
                  <a:lnTo>
                    <a:pt x="227" y="1377"/>
                  </a:lnTo>
                  <a:lnTo>
                    <a:pt x="230" y="1370"/>
                  </a:lnTo>
                  <a:lnTo>
                    <a:pt x="233" y="1358"/>
                  </a:lnTo>
                  <a:lnTo>
                    <a:pt x="235" y="1343"/>
                  </a:lnTo>
                  <a:lnTo>
                    <a:pt x="235" y="1327"/>
                  </a:lnTo>
                  <a:lnTo>
                    <a:pt x="236" y="1310"/>
                  </a:lnTo>
                  <a:lnTo>
                    <a:pt x="236" y="1296"/>
                  </a:lnTo>
                  <a:lnTo>
                    <a:pt x="234" y="1283"/>
                  </a:lnTo>
                  <a:lnTo>
                    <a:pt x="232" y="1276"/>
                  </a:lnTo>
                  <a:lnTo>
                    <a:pt x="229" y="1270"/>
                  </a:lnTo>
                  <a:lnTo>
                    <a:pt x="226" y="1264"/>
                  </a:lnTo>
                  <a:lnTo>
                    <a:pt x="220" y="1258"/>
                  </a:lnTo>
                  <a:lnTo>
                    <a:pt x="208" y="1246"/>
                  </a:lnTo>
                  <a:lnTo>
                    <a:pt x="194" y="1234"/>
                  </a:lnTo>
                  <a:lnTo>
                    <a:pt x="179" y="1223"/>
                  </a:lnTo>
                  <a:lnTo>
                    <a:pt x="165" y="1210"/>
                  </a:lnTo>
                  <a:lnTo>
                    <a:pt x="160" y="1204"/>
                  </a:lnTo>
                  <a:lnTo>
                    <a:pt x="157" y="1198"/>
                  </a:lnTo>
                  <a:lnTo>
                    <a:pt x="154" y="1191"/>
                  </a:lnTo>
                  <a:lnTo>
                    <a:pt x="152" y="1184"/>
                  </a:lnTo>
                  <a:lnTo>
                    <a:pt x="150" y="1171"/>
                  </a:lnTo>
                  <a:lnTo>
                    <a:pt x="145" y="1157"/>
                  </a:lnTo>
                  <a:lnTo>
                    <a:pt x="140" y="1150"/>
                  </a:lnTo>
                  <a:lnTo>
                    <a:pt x="135" y="1145"/>
                  </a:lnTo>
                  <a:lnTo>
                    <a:pt x="129" y="1141"/>
                  </a:lnTo>
                  <a:lnTo>
                    <a:pt x="122" y="1139"/>
                  </a:lnTo>
                  <a:lnTo>
                    <a:pt x="109" y="1134"/>
                  </a:lnTo>
                  <a:lnTo>
                    <a:pt x="95" y="1132"/>
                  </a:lnTo>
                  <a:lnTo>
                    <a:pt x="90" y="1129"/>
                  </a:lnTo>
                  <a:lnTo>
                    <a:pt x="87" y="1127"/>
                  </a:lnTo>
                  <a:lnTo>
                    <a:pt x="84" y="1124"/>
                  </a:lnTo>
                  <a:lnTo>
                    <a:pt x="84" y="1120"/>
                  </a:lnTo>
                  <a:lnTo>
                    <a:pt x="84" y="1116"/>
                  </a:lnTo>
                  <a:lnTo>
                    <a:pt x="85" y="1112"/>
                  </a:lnTo>
                  <a:lnTo>
                    <a:pt x="88" y="1108"/>
                  </a:lnTo>
                  <a:lnTo>
                    <a:pt x="90" y="1105"/>
                  </a:lnTo>
                  <a:lnTo>
                    <a:pt x="95" y="1097"/>
                  </a:lnTo>
                  <a:lnTo>
                    <a:pt x="99" y="1091"/>
                  </a:lnTo>
                  <a:lnTo>
                    <a:pt x="100" y="1088"/>
                  </a:lnTo>
                  <a:lnTo>
                    <a:pt x="100" y="1085"/>
                  </a:lnTo>
                  <a:lnTo>
                    <a:pt x="100" y="1082"/>
                  </a:lnTo>
                  <a:lnTo>
                    <a:pt x="99" y="1080"/>
                  </a:lnTo>
                  <a:lnTo>
                    <a:pt x="94" y="1074"/>
                  </a:lnTo>
                  <a:lnTo>
                    <a:pt x="88" y="1066"/>
                  </a:lnTo>
                  <a:lnTo>
                    <a:pt x="84" y="1062"/>
                  </a:lnTo>
                  <a:lnTo>
                    <a:pt x="82" y="1057"/>
                  </a:lnTo>
                  <a:lnTo>
                    <a:pt x="80" y="1051"/>
                  </a:lnTo>
                  <a:lnTo>
                    <a:pt x="78" y="1045"/>
                  </a:lnTo>
                  <a:lnTo>
                    <a:pt x="78" y="1039"/>
                  </a:lnTo>
                  <a:lnTo>
                    <a:pt x="80" y="1033"/>
                  </a:lnTo>
                  <a:lnTo>
                    <a:pt x="81" y="1028"/>
                  </a:lnTo>
                  <a:lnTo>
                    <a:pt x="83" y="1025"/>
                  </a:lnTo>
                  <a:lnTo>
                    <a:pt x="89" y="1018"/>
                  </a:lnTo>
                  <a:lnTo>
                    <a:pt x="94" y="1012"/>
                  </a:lnTo>
                  <a:lnTo>
                    <a:pt x="96" y="1007"/>
                  </a:lnTo>
                  <a:lnTo>
                    <a:pt x="97" y="1001"/>
                  </a:lnTo>
                  <a:lnTo>
                    <a:pt x="96" y="999"/>
                  </a:lnTo>
                  <a:lnTo>
                    <a:pt x="95" y="995"/>
                  </a:lnTo>
                  <a:lnTo>
                    <a:pt x="91" y="993"/>
                  </a:lnTo>
                  <a:lnTo>
                    <a:pt x="88" y="989"/>
                  </a:lnTo>
                  <a:lnTo>
                    <a:pt x="75" y="982"/>
                  </a:lnTo>
                  <a:lnTo>
                    <a:pt x="57" y="975"/>
                  </a:lnTo>
                  <a:lnTo>
                    <a:pt x="40" y="967"/>
                  </a:lnTo>
                  <a:lnTo>
                    <a:pt x="26" y="959"/>
                  </a:lnTo>
                  <a:lnTo>
                    <a:pt x="21" y="956"/>
                  </a:lnTo>
                  <a:lnTo>
                    <a:pt x="20" y="951"/>
                  </a:lnTo>
                  <a:lnTo>
                    <a:pt x="19" y="948"/>
                  </a:lnTo>
                  <a:lnTo>
                    <a:pt x="20" y="943"/>
                  </a:lnTo>
                  <a:lnTo>
                    <a:pt x="25" y="933"/>
                  </a:lnTo>
                  <a:lnTo>
                    <a:pt x="32" y="925"/>
                  </a:lnTo>
                  <a:lnTo>
                    <a:pt x="34" y="921"/>
                  </a:lnTo>
                  <a:lnTo>
                    <a:pt x="37" y="918"/>
                  </a:lnTo>
                  <a:lnTo>
                    <a:pt x="38" y="914"/>
                  </a:lnTo>
                  <a:lnTo>
                    <a:pt x="39" y="911"/>
                  </a:lnTo>
                  <a:lnTo>
                    <a:pt x="38" y="907"/>
                  </a:lnTo>
                  <a:lnTo>
                    <a:pt x="37" y="904"/>
                  </a:lnTo>
                  <a:lnTo>
                    <a:pt x="34" y="899"/>
                  </a:lnTo>
                  <a:lnTo>
                    <a:pt x="32" y="895"/>
                  </a:lnTo>
                  <a:lnTo>
                    <a:pt x="24" y="888"/>
                  </a:lnTo>
                  <a:lnTo>
                    <a:pt x="14" y="880"/>
                  </a:lnTo>
                  <a:lnTo>
                    <a:pt x="9" y="875"/>
                  </a:lnTo>
                  <a:lnTo>
                    <a:pt x="6" y="869"/>
                  </a:lnTo>
                  <a:lnTo>
                    <a:pt x="2" y="862"/>
                  </a:lnTo>
                  <a:lnTo>
                    <a:pt x="1" y="853"/>
                  </a:lnTo>
                  <a:lnTo>
                    <a:pt x="0" y="843"/>
                  </a:lnTo>
                  <a:lnTo>
                    <a:pt x="1" y="834"/>
                  </a:lnTo>
                  <a:lnTo>
                    <a:pt x="3" y="825"/>
                  </a:lnTo>
                  <a:lnTo>
                    <a:pt x="6" y="818"/>
                  </a:lnTo>
                  <a:lnTo>
                    <a:pt x="7" y="814"/>
                  </a:lnTo>
                  <a:lnTo>
                    <a:pt x="8" y="812"/>
                  </a:lnTo>
                  <a:lnTo>
                    <a:pt x="11" y="809"/>
                  </a:lnTo>
                  <a:lnTo>
                    <a:pt x="12" y="807"/>
                  </a:lnTo>
                  <a:lnTo>
                    <a:pt x="14" y="806"/>
                  </a:lnTo>
                  <a:lnTo>
                    <a:pt x="20" y="806"/>
                  </a:lnTo>
                  <a:lnTo>
                    <a:pt x="37" y="805"/>
                  </a:lnTo>
                  <a:lnTo>
                    <a:pt x="55" y="805"/>
                  </a:lnTo>
                  <a:lnTo>
                    <a:pt x="74" y="804"/>
                  </a:lnTo>
                  <a:lnTo>
                    <a:pt x="94" y="803"/>
                  </a:lnTo>
                  <a:lnTo>
                    <a:pt x="102" y="801"/>
                  </a:lnTo>
                  <a:lnTo>
                    <a:pt x="110" y="799"/>
                  </a:lnTo>
                  <a:lnTo>
                    <a:pt x="116" y="797"/>
                  </a:lnTo>
                  <a:lnTo>
                    <a:pt x="121" y="793"/>
                  </a:lnTo>
                  <a:lnTo>
                    <a:pt x="129" y="787"/>
                  </a:lnTo>
                  <a:lnTo>
                    <a:pt x="138" y="782"/>
                  </a:lnTo>
                  <a:lnTo>
                    <a:pt x="147" y="778"/>
                  </a:lnTo>
                  <a:lnTo>
                    <a:pt x="159" y="775"/>
                  </a:lnTo>
                  <a:lnTo>
                    <a:pt x="170" y="772"/>
                  </a:lnTo>
                  <a:lnTo>
                    <a:pt x="179" y="767"/>
                  </a:lnTo>
                  <a:lnTo>
                    <a:pt x="185" y="762"/>
                  </a:lnTo>
                  <a:lnTo>
                    <a:pt x="190" y="757"/>
                  </a:lnTo>
                  <a:lnTo>
                    <a:pt x="196" y="754"/>
                  </a:lnTo>
                  <a:lnTo>
                    <a:pt x="203" y="750"/>
                  </a:lnTo>
                  <a:lnTo>
                    <a:pt x="211" y="748"/>
                  </a:lnTo>
                  <a:lnTo>
                    <a:pt x="220" y="747"/>
                  </a:lnTo>
                  <a:lnTo>
                    <a:pt x="229" y="744"/>
                  </a:lnTo>
                  <a:lnTo>
                    <a:pt x="240" y="741"/>
                  </a:lnTo>
                  <a:lnTo>
                    <a:pt x="251" y="735"/>
                  </a:lnTo>
                  <a:lnTo>
                    <a:pt x="259" y="729"/>
                  </a:lnTo>
                  <a:lnTo>
                    <a:pt x="265" y="722"/>
                  </a:lnTo>
                  <a:lnTo>
                    <a:pt x="272" y="717"/>
                  </a:lnTo>
                  <a:lnTo>
                    <a:pt x="276" y="715"/>
                  </a:lnTo>
                  <a:lnTo>
                    <a:pt x="280" y="712"/>
                  </a:lnTo>
                  <a:lnTo>
                    <a:pt x="285" y="711"/>
                  </a:lnTo>
                  <a:lnTo>
                    <a:pt x="291" y="710"/>
                  </a:lnTo>
                  <a:lnTo>
                    <a:pt x="303" y="708"/>
                  </a:lnTo>
                  <a:lnTo>
                    <a:pt x="317" y="705"/>
                  </a:lnTo>
                  <a:lnTo>
                    <a:pt x="333" y="703"/>
                  </a:lnTo>
                  <a:lnTo>
                    <a:pt x="349" y="700"/>
                  </a:lnTo>
                  <a:lnTo>
                    <a:pt x="370" y="698"/>
                  </a:lnTo>
                  <a:lnTo>
                    <a:pt x="391" y="693"/>
                  </a:lnTo>
                  <a:lnTo>
                    <a:pt x="400" y="691"/>
                  </a:lnTo>
                  <a:lnTo>
                    <a:pt x="409" y="688"/>
                  </a:lnTo>
                  <a:lnTo>
                    <a:pt x="416" y="685"/>
                  </a:lnTo>
                  <a:lnTo>
                    <a:pt x="421" y="681"/>
                  </a:lnTo>
                  <a:lnTo>
                    <a:pt x="435" y="665"/>
                  </a:lnTo>
                  <a:lnTo>
                    <a:pt x="446" y="649"/>
                  </a:lnTo>
                  <a:lnTo>
                    <a:pt x="450" y="645"/>
                  </a:lnTo>
                  <a:lnTo>
                    <a:pt x="454" y="641"/>
                  </a:lnTo>
                  <a:lnTo>
                    <a:pt x="456" y="637"/>
                  </a:lnTo>
                  <a:lnTo>
                    <a:pt x="458" y="633"/>
                  </a:lnTo>
                  <a:lnTo>
                    <a:pt x="459" y="628"/>
                  </a:lnTo>
                  <a:lnTo>
                    <a:pt x="461" y="623"/>
                  </a:lnTo>
                  <a:lnTo>
                    <a:pt x="465" y="620"/>
                  </a:lnTo>
                  <a:lnTo>
                    <a:pt x="468" y="617"/>
                  </a:lnTo>
                  <a:lnTo>
                    <a:pt x="475" y="615"/>
                  </a:lnTo>
                  <a:lnTo>
                    <a:pt x="483" y="611"/>
                  </a:lnTo>
                  <a:lnTo>
                    <a:pt x="491" y="606"/>
                  </a:lnTo>
                  <a:lnTo>
                    <a:pt x="498" y="599"/>
                  </a:lnTo>
                  <a:lnTo>
                    <a:pt x="504" y="593"/>
                  </a:lnTo>
                  <a:lnTo>
                    <a:pt x="510" y="587"/>
                  </a:lnTo>
                  <a:lnTo>
                    <a:pt x="513" y="586"/>
                  </a:lnTo>
                  <a:lnTo>
                    <a:pt x="519" y="584"/>
                  </a:lnTo>
                  <a:lnTo>
                    <a:pt x="525" y="583"/>
                  </a:lnTo>
                  <a:lnTo>
                    <a:pt x="532" y="582"/>
                  </a:lnTo>
                  <a:lnTo>
                    <a:pt x="541" y="582"/>
                  </a:lnTo>
                  <a:lnTo>
                    <a:pt x="549" y="582"/>
                  </a:lnTo>
                  <a:lnTo>
                    <a:pt x="556" y="583"/>
                  </a:lnTo>
                  <a:lnTo>
                    <a:pt x="562" y="584"/>
                  </a:lnTo>
                  <a:lnTo>
                    <a:pt x="568" y="586"/>
                  </a:lnTo>
                  <a:lnTo>
                    <a:pt x="572" y="59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2" name="PA_辽宁">
              <a:extLst>
                <a:ext uri="{FF2B5EF4-FFF2-40B4-BE49-F238E27FC236}">
                  <a16:creationId xmlns="" xmlns:a16="http://schemas.microsoft.com/office/drawing/2014/main" id="{EC02CB20-C57F-4231-8744-469632CE1E80}"/>
                </a:ext>
              </a:extLst>
            </p:cNvPr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6243638" y="2690813"/>
              <a:ext cx="590550" cy="581025"/>
            </a:xfrm>
            <a:custGeom>
              <a:avLst/>
              <a:gdLst>
                <a:gd name="T0" fmla="*/ 259 w 2212"/>
                <a:gd name="T1" fmla="*/ 1537 h 2187"/>
                <a:gd name="T2" fmla="*/ 137 w 2212"/>
                <a:gd name="T3" fmla="*/ 1452 h 2187"/>
                <a:gd name="T4" fmla="*/ 8 w 2212"/>
                <a:gd name="T5" fmla="*/ 1353 h 2187"/>
                <a:gd name="T6" fmla="*/ 26 w 2212"/>
                <a:gd name="T7" fmla="*/ 1249 h 2187"/>
                <a:gd name="T8" fmla="*/ 103 w 2212"/>
                <a:gd name="T9" fmla="*/ 1131 h 2187"/>
                <a:gd name="T10" fmla="*/ 154 w 2212"/>
                <a:gd name="T11" fmla="*/ 1037 h 2187"/>
                <a:gd name="T12" fmla="*/ 115 w 2212"/>
                <a:gd name="T13" fmla="*/ 918 h 2187"/>
                <a:gd name="T14" fmla="*/ 84 w 2212"/>
                <a:gd name="T15" fmla="*/ 727 h 2187"/>
                <a:gd name="T16" fmla="*/ 219 w 2212"/>
                <a:gd name="T17" fmla="*/ 704 h 2187"/>
                <a:gd name="T18" fmla="*/ 340 w 2212"/>
                <a:gd name="T19" fmla="*/ 910 h 2187"/>
                <a:gd name="T20" fmla="*/ 449 w 2212"/>
                <a:gd name="T21" fmla="*/ 787 h 2187"/>
                <a:gd name="T22" fmla="*/ 623 w 2212"/>
                <a:gd name="T23" fmla="*/ 652 h 2187"/>
                <a:gd name="T24" fmla="*/ 820 w 2212"/>
                <a:gd name="T25" fmla="*/ 538 h 2187"/>
                <a:gd name="T26" fmla="*/ 931 w 2212"/>
                <a:gd name="T27" fmla="*/ 415 h 2187"/>
                <a:gd name="T28" fmla="*/ 1051 w 2212"/>
                <a:gd name="T29" fmla="*/ 392 h 2187"/>
                <a:gd name="T30" fmla="*/ 1120 w 2212"/>
                <a:gd name="T31" fmla="*/ 362 h 2187"/>
                <a:gd name="T32" fmla="*/ 1258 w 2212"/>
                <a:gd name="T33" fmla="*/ 331 h 2187"/>
                <a:gd name="T34" fmla="*/ 1343 w 2212"/>
                <a:gd name="T35" fmla="*/ 211 h 2187"/>
                <a:gd name="T36" fmla="*/ 1422 w 2212"/>
                <a:gd name="T37" fmla="*/ 0 h 2187"/>
                <a:gd name="T38" fmla="*/ 1601 w 2212"/>
                <a:gd name="T39" fmla="*/ 94 h 2187"/>
                <a:gd name="T40" fmla="*/ 1638 w 2212"/>
                <a:gd name="T41" fmla="*/ 197 h 2187"/>
                <a:gd name="T42" fmla="*/ 1695 w 2212"/>
                <a:gd name="T43" fmla="*/ 236 h 2187"/>
                <a:gd name="T44" fmla="*/ 1797 w 2212"/>
                <a:gd name="T45" fmla="*/ 181 h 2187"/>
                <a:gd name="T46" fmla="*/ 1854 w 2212"/>
                <a:gd name="T47" fmla="*/ 319 h 2187"/>
                <a:gd name="T48" fmla="*/ 1930 w 2212"/>
                <a:gd name="T49" fmla="*/ 415 h 2187"/>
                <a:gd name="T50" fmla="*/ 2003 w 2212"/>
                <a:gd name="T51" fmla="*/ 508 h 2187"/>
                <a:gd name="T52" fmla="*/ 2001 w 2212"/>
                <a:gd name="T53" fmla="*/ 622 h 2187"/>
                <a:gd name="T54" fmla="*/ 2075 w 2212"/>
                <a:gd name="T55" fmla="*/ 758 h 2187"/>
                <a:gd name="T56" fmla="*/ 2191 w 2212"/>
                <a:gd name="T57" fmla="*/ 907 h 2187"/>
                <a:gd name="T58" fmla="*/ 2156 w 2212"/>
                <a:gd name="T59" fmla="*/ 1031 h 2187"/>
                <a:gd name="T60" fmla="*/ 2188 w 2212"/>
                <a:gd name="T61" fmla="*/ 1096 h 2187"/>
                <a:gd name="T62" fmla="*/ 2033 w 2212"/>
                <a:gd name="T63" fmla="*/ 1210 h 2187"/>
                <a:gd name="T64" fmla="*/ 1844 w 2212"/>
                <a:gd name="T65" fmla="*/ 1409 h 2187"/>
                <a:gd name="T66" fmla="*/ 1732 w 2212"/>
                <a:gd name="T67" fmla="*/ 1586 h 2187"/>
                <a:gd name="T68" fmla="*/ 1548 w 2212"/>
                <a:gd name="T69" fmla="*/ 1630 h 2187"/>
                <a:gd name="T70" fmla="*/ 1334 w 2212"/>
                <a:gd name="T71" fmla="*/ 1752 h 2187"/>
                <a:gd name="T72" fmla="*/ 1129 w 2212"/>
                <a:gd name="T73" fmla="*/ 1956 h 2187"/>
                <a:gd name="T74" fmla="*/ 1116 w 2212"/>
                <a:gd name="T75" fmla="*/ 1997 h 2187"/>
                <a:gd name="T76" fmla="*/ 1078 w 2212"/>
                <a:gd name="T77" fmla="*/ 2064 h 2187"/>
                <a:gd name="T78" fmla="*/ 995 w 2212"/>
                <a:gd name="T79" fmla="*/ 2048 h 2187"/>
                <a:gd name="T80" fmla="*/ 975 w 2212"/>
                <a:gd name="T81" fmla="*/ 2107 h 2187"/>
                <a:gd name="T82" fmla="*/ 853 w 2212"/>
                <a:gd name="T83" fmla="*/ 2185 h 2187"/>
                <a:gd name="T84" fmla="*/ 857 w 2212"/>
                <a:gd name="T85" fmla="*/ 2091 h 2187"/>
                <a:gd name="T86" fmla="*/ 966 w 2212"/>
                <a:gd name="T87" fmla="*/ 2027 h 2187"/>
                <a:gd name="T88" fmla="*/ 975 w 2212"/>
                <a:gd name="T89" fmla="*/ 1946 h 2187"/>
                <a:gd name="T90" fmla="*/ 1042 w 2212"/>
                <a:gd name="T91" fmla="*/ 1886 h 2187"/>
                <a:gd name="T92" fmla="*/ 940 w 2212"/>
                <a:gd name="T93" fmla="*/ 1897 h 2187"/>
                <a:gd name="T94" fmla="*/ 903 w 2212"/>
                <a:gd name="T95" fmla="*/ 1739 h 2187"/>
                <a:gd name="T96" fmla="*/ 1002 w 2212"/>
                <a:gd name="T97" fmla="*/ 1599 h 2187"/>
                <a:gd name="T98" fmla="*/ 1070 w 2212"/>
                <a:gd name="T99" fmla="*/ 1496 h 2187"/>
                <a:gd name="T100" fmla="*/ 1059 w 2212"/>
                <a:gd name="T101" fmla="*/ 1302 h 2187"/>
                <a:gd name="T102" fmla="*/ 952 w 2212"/>
                <a:gd name="T103" fmla="*/ 1152 h 2187"/>
                <a:gd name="T104" fmla="*/ 905 w 2212"/>
                <a:gd name="T105" fmla="*/ 1225 h 2187"/>
                <a:gd name="T106" fmla="*/ 786 w 2212"/>
                <a:gd name="T107" fmla="*/ 1207 h 2187"/>
                <a:gd name="T108" fmla="*/ 655 w 2212"/>
                <a:gd name="T109" fmla="*/ 1301 h 2187"/>
                <a:gd name="T110" fmla="*/ 618 w 2212"/>
                <a:gd name="T111" fmla="*/ 1401 h 2187"/>
                <a:gd name="T112" fmla="*/ 534 w 2212"/>
                <a:gd name="T113" fmla="*/ 1566 h 2187"/>
                <a:gd name="T114" fmla="*/ 878 w 2212"/>
                <a:gd name="T115" fmla="*/ 1788 h 2187"/>
                <a:gd name="T116" fmla="*/ 850 w 2212"/>
                <a:gd name="T117" fmla="*/ 1838 h 2187"/>
                <a:gd name="T118" fmla="*/ 899 w 2212"/>
                <a:gd name="T119" fmla="*/ 1886 h 2187"/>
                <a:gd name="T120" fmla="*/ 845 w 2212"/>
                <a:gd name="T121" fmla="*/ 1899 h 2187"/>
                <a:gd name="T122" fmla="*/ 1229 w 2212"/>
                <a:gd name="T123" fmla="*/ 1939 h 2187"/>
                <a:gd name="T124" fmla="*/ 1350 w 2212"/>
                <a:gd name="T125" fmla="*/ 1990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12" h="2187">
                  <a:moveTo>
                    <a:pt x="372" y="1668"/>
                  </a:moveTo>
                  <a:lnTo>
                    <a:pt x="368" y="1659"/>
                  </a:lnTo>
                  <a:lnTo>
                    <a:pt x="365" y="1648"/>
                  </a:lnTo>
                  <a:lnTo>
                    <a:pt x="364" y="1642"/>
                  </a:lnTo>
                  <a:lnTo>
                    <a:pt x="362" y="1638"/>
                  </a:lnTo>
                  <a:lnTo>
                    <a:pt x="360" y="1635"/>
                  </a:lnTo>
                  <a:lnTo>
                    <a:pt x="358" y="1635"/>
                  </a:lnTo>
                  <a:lnTo>
                    <a:pt x="348" y="1635"/>
                  </a:lnTo>
                  <a:lnTo>
                    <a:pt x="340" y="1635"/>
                  </a:lnTo>
                  <a:lnTo>
                    <a:pt x="336" y="1634"/>
                  </a:lnTo>
                  <a:lnTo>
                    <a:pt x="334" y="1632"/>
                  </a:lnTo>
                  <a:lnTo>
                    <a:pt x="332" y="1629"/>
                  </a:lnTo>
                  <a:lnTo>
                    <a:pt x="330" y="1624"/>
                  </a:lnTo>
                  <a:lnTo>
                    <a:pt x="327" y="1612"/>
                  </a:lnTo>
                  <a:lnTo>
                    <a:pt x="322" y="1602"/>
                  </a:lnTo>
                  <a:lnTo>
                    <a:pt x="319" y="1597"/>
                  </a:lnTo>
                  <a:lnTo>
                    <a:pt x="315" y="1592"/>
                  </a:lnTo>
                  <a:lnTo>
                    <a:pt x="311" y="1587"/>
                  </a:lnTo>
                  <a:lnTo>
                    <a:pt x="307" y="1584"/>
                  </a:lnTo>
                  <a:lnTo>
                    <a:pt x="289" y="1572"/>
                  </a:lnTo>
                  <a:lnTo>
                    <a:pt x="275" y="1560"/>
                  </a:lnTo>
                  <a:lnTo>
                    <a:pt x="269" y="1554"/>
                  </a:lnTo>
                  <a:lnTo>
                    <a:pt x="264" y="1546"/>
                  </a:lnTo>
                  <a:lnTo>
                    <a:pt x="259" y="1537"/>
                  </a:lnTo>
                  <a:lnTo>
                    <a:pt x="258" y="1528"/>
                  </a:lnTo>
                  <a:lnTo>
                    <a:pt x="258" y="1514"/>
                  </a:lnTo>
                  <a:lnTo>
                    <a:pt x="260" y="1497"/>
                  </a:lnTo>
                  <a:lnTo>
                    <a:pt x="260" y="1490"/>
                  </a:lnTo>
                  <a:lnTo>
                    <a:pt x="259" y="1481"/>
                  </a:lnTo>
                  <a:lnTo>
                    <a:pt x="257" y="1473"/>
                  </a:lnTo>
                  <a:lnTo>
                    <a:pt x="253" y="1464"/>
                  </a:lnTo>
                  <a:lnTo>
                    <a:pt x="251" y="1460"/>
                  </a:lnTo>
                  <a:lnTo>
                    <a:pt x="247" y="1457"/>
                  </a:lnTo>
                  <a:lnTo>
                    <a:pt x="244" y="1454"/>
                  </a:lnTo>
                  <a:lnTo>
                    <a:pt x="240" y="1452"/>
                  </a:lnTo>
                  <a:lnTo>
                    <a:pt x="232" y="1448"/>
                  </a:lnTo>
                  <a:lnTo>
                    <a:pt x="222" y="1447"/>
                  </a:lnTo>
                  <a:lnTo>
                    <a:pt x="213" y="1447"/>
                  </a:lnTo>
                  <a:lnTo>
                    <a:pt x="204" y="1448"/>
                  </a:lnTo>
                  <a:lnTo>
                    <a:pt x="196" y="1451"/>
                  </a:lnTo>
                  <a:lnTo>
                    <a:pt x="189" y="1453"/>
                  </a:lnTo>
                  <a:lnTo>
                    <a:pt x="177" y="1459"/>
                  </a:lnTo>
                  <a:lnTo>
                    <a:pt x="166" y="1461"/>
                  </a:lnTo>
                  <a:lnTo>
                    <a:pt x="162" y="1461"/>
                  </a:lnTo>
                  <a:lnTo>
                    <a:pt x="156" y="1461"/>
                  </a:lnTo>
                  <a:lnTo>
                    <a:pt x="150" y="1459"/>
                  </a:lnTo>
                  <a:lnTo>
                    <a:pt x="144" y="1457"/>
                  </a:lnTo>
                  <a:lnTo>
                    <a:pt x="137" y="1452"/>
                  </a:lnTo>
                  <a:lnTo>
                    <a:pt x="131" y="1448"/>
                  </a:lnTo>
                  <a:lnTo>
                    <a:pt x="124" y="1442"/>
                  </a:lnTo>
                  <a:lnTo>
                    <a:pt x="118" y="1437"/>
                  </a:lnTo>
                  <a:lnTo>
                    <a:pt x="113" y="1432"/>
                  </a:lnTo>
                  <a:lnTo>
                    <a:pt x="109" y="1426"/>
                  </a:lnTo>
                  <a:lnTo>
                    <a:pt x="107" y="1420"/>
                  </a:lnTo>
                  <a:lnTo>
                    <a:pt x="106" y="1414"/>
                  </a:lnTo>
                  <a:lnTo>
                    <a:pt x="106" y="1405"/>
                  </a:lnTo>
                  <a:lnTo>
                    <a:pt x="105" y="1401"/>
                  </a:lnTo>
                  <a:lnTo>
                    <a:pt x="103" y="1399"/>
                  </a:lnTo>
                  <a:lnTo>
                    <a:pt x="101" y="1399"/>
                  </a:lnTo>
                  <a:lnTo>
                    <a:pt x="97" y="1401"/>
                  </a:lnTo>
                  <a:lnTo>
                    <a:pt x="94" y="1402"/>
                  </a:lnTo>
                  <a:lnTo>
                    <a:pt x="86" y="1407"/>
                  </a:lnTo>
                  <a:lnTo>
                    <a:pt x="78" y="1408"/>
                  </a:lnTo>
                  <a:lnTo>
                    <a:pt x="74" y="1408"/>
                  </a:lnTo>
                  <a:lnTo>
                    <a:pt x="69" y="1407"/>
                  </a:lnTo>
                  <a:lnTo>
                    <a:pt x="63" y="1404"/>
                  </a:lnTo>
                  <a:lnTo>
                    <a:pt x="56" y="1399"/>
                  </a:lnTo>
                  <a:lnTo>
                    <a:pt x="42" y="1389"/>
                  </a:lnTo>
                  <a:lnTo>
                    <a:pt x="26" y="1374"/>
                  </a:lnTo>
                  <a:lnTo>
                    <a:pt x="19" y="1367"/>
                  </a:lnTo>
                  <a:lnTo>
                    <a:pt x="13" y="1360"/>
                  </a:lnTo>
                  <a:lnTo>
                    <a:pt x="8" y="1353"/>
                  </a:lnTo>
                  <a:lnTo>
                    <a:pt x="6" y="1347"/>
                  </a:lnTo>
                  <a:lnTo>
                    <a:pt x="2" y="1335"/>
                  </a:lnTo>
                  <a:lnTo>
                    <a:pt x="0" y="1323"/>
                  </a:lnTo>
                  <a:lnTo>
                    <a:pt x="0" y="1317"/>
                  </a:lnTo>
                  <a:lnTo>
                    <a:pt x="2" y="1311"/>
                  </a:lnTo>
                  <a:lnTo>
                    <a:pt x="6" y="1306"/>
                  </a:lnTo>
                  <a:lnTo>
                    <a:pt x="11" y="1300"/>
                  </a:lnTo>
                  <a:lnTo>
                    <a:pt x="15" y="1296"/>
                  </a:lnTo>
                  <a:lnTo>
                    <a:pt x="23" y="1292"/>
                  </a:lnTo>
                  <a:lnTo>
                    <a:pt x="30" y="1291"/>
                  </a:lnTo>
                  <a:lnTo>
                    <a:pt x="38" y="1290"/>
                  </a:lnTo>
                  <a:lnTo>
                    <a:pt x="44" y="1288"/>
                  </a:lnTo>
                  <a:lnTo>
                    <a:pt x="50" y="1287"/>
                  </a:lnTo>
                  <a:lnTo>
                    <a:pt x="52" y="1285"/>
                  </a:lnTo>
                  <a:lnTo>
                    <a:pt x="53" y="1284"/>
                  </a:lnTo>
                  <a:lnTo>
                    <a:pt x="55" y="1282"/>
                  </a:lnTo>
                  <a:lnTo>
                    <a:pt x="56" y="1281"/>
                  </a:lnTo>
                  <a:lnTo>
                    <a:pt x="55" y="1276"/>
                  </a:lnTo>
                  <a:lnTo>
                    <a:pt x="53" y="1272"/>
                  </a:lnTo>
                  <a:lnTo>
                    <a:pt x="51" y="1269"/>
                  </a:lnTo>
                  <a:lnTo>
                    <a:pt x="49" y="1265"/>
                  </a:lnTo>
                  <a:lnTo>
                    <a:pt x="42" y="1259"/>
                  </a:lnTo>
                  <a:lnTo>
                    <a:pt x="34" y="1254"/>
                  </a:lnTo>
                  <a:lnTo>
                    <a:pt x="26" y="1249"/>
                  </a:lnTo>
                  <a:lnTo>
                    <a:pt x="19" y="1243"/>
                  </a:lnTo>
                  <a:lnTo>
                    <a:pt x="17" y="1239"/>
                  </a:lnTo>
                  <a:lnTo>
                    <a:pt x="14" y="1237"/>
                  </a:lnTo>
                  <a:lnTo>
                    <a:pt x="13" y="1233"/>
                  </a:lnTo>
                  <a:lnTo>
                    <a:pt x="13" y="1229"/>
                  </a:lnTo>
                  <a:lnTo>
                    <a:pt x="13" y="1226"/>
                  </a:lnTo>
                  <a:lnTo>
                    <a:pt x="15" y="1225"/>
                  </a:lnTo>
                  <a:lnTo>
                    <a:pt x="18" y="1222"/>
                  </a:lnTo>
                  <a:lnTo>
                    <a:pt x="20" y="1221"/>
                  </a:lnTo>
                  <a:lnTo>
                    <a:pt x="27" y="1220"/>
                  </a:lnTo>
                  <a:lnTo>
                    <a:pt x="37" y="1219"/>
                  </a:lnTo>
                  <a:lnTo>
                    <a:pt x="46" y="1219"/>
                  </a:lnTo>
                  <a:lnTo>
                    <a:pt x="55" y="1219"/>
                  </a:lnTo>
                  <a:lnTo>
                    <a:pt x="63" y="1218"/>
                  </a:lnTo>
                  <a:lnTo>
                    <a:pt x="68" y="1215"/>
                  </a:lnTo>
                  <a:lnTo>
                    <a:pt x="72" y="1212"/>
                  </a:lnTo>
                  <a:lnTo>
                    <a:pt x="76" y="1206"/>
                  </a:lnTo>
                  <a:lnTo>
                    <a:pt x="80" y="1197"/>
                  </a:lnTo>
                  <a:lnTo>
                    <a:pt x="83" y="1189"/>
                  </a:lnTo>
                  <a:lnTo>
                    <a:pt x="90" y="1171"/>
                  </a:lnTo>
                  <a:lnTo>
                    <a:pt x="95" y="1157"/>
                  </a:lnTo>
                  <a:lnTo>
                    <a:pt x="99" y="1146"/>
                  </a:lnTo>
                  <a:lnTo>
                    <a:pt x="101" y="1138"/>
                  </a:lnTo>
                  <a:lnTo>
                    <a:pt x="103" y="1131"/>
                  </a:lnTo>
                  <a:lnTo>
                    <a:pt x="105" y="1125"/>
                  </a:lnTo>
                  <a:lnTo>
                    <a:pt x="107" y="1123"/>
                  </a:lnTo>
                  <a:lnTo>
                    <a:pt x="109" y="1120"/>
                  </a:lnTo>
                  <a:lnTo>
                    <a:pt x="115" y="1117"/>
                  </a:lnTo>
                  <a:lnTo>
                    <a:pt x="127" y="1111"/>
                  </a:lnTo>
                  <a:lnTo>
                    <a:pt x="132" y="1107"/>
                  </a:lnTo>
                  <a:lnTo>
                    <a:pt x="135" y="1103"/>
                  </a:lnTo>
                  <a:lnTo>
                    <a:pt x="138" y="1100"/>
                  </a:lnTo>
                  <a:lnTo>
                    <a:pt x="139" y="1096"/>
                  </a:lnTo>
                  <a:lnTo>
                    <a:pt x="140" y="1093"/>
                  </a:lnTo>
                  <a:lnTo>
                    <a:pt x="139" y="1089"/>
                  </a:lnTo>
                  <a:lnTo>
                    <a:pt x="138" y="1086"/>
                  </a:lnTo>
                  <a:lnTo>
                    <a:pt x="135" y="1082"/>
                  </a:lnTo>
                  <a:lnTo>
                    <a:pt x="134" y="1079"/>
                  </a:lnTo>
                  <a:lnTo>
                    <a:pt x="133" y="1076"/>
                  </a:lnTo>
                  <a:lnTo>
                    <a:pt x="133" y="1073"/>
                  </a:lnTo>
                  <a:lnTo>
                    <a:pt x="134" y="1070"/>
                  </a:lnTo>
                  <a:lnTo>
                    <a:pt x="139" y="1065"/>
                  </a:lnTo>
                  <a:lnTo>
                    <a:pt x="145" y="1060"/>
                  </a:lnTo>
                  <a:lnTo>
                    <a:pt x="149" y="1056"/>
                  </a:lnTo>
                  <a:lnTo>
                    <a:pt x="152" y="1051"/>
                  </a:lnTo>
                  <a:lnTo>
                    <a:pt x="154" y="1046"/>
                  </a:lnTo>
                  <a:lnTo>
                    <a:pt x="154" y="1042"/>
                  </a:lnTo>
                  <a:lnTo>
                    <a:pt x="154" y="1037"/>
                  </a:lnTo>
                  <a:lnTo>
                    <a:pt x="152" y="1032"/>
                  </a:lnTo>
                  <a:lnTo>
                    <a:pt x="147" y="1027"/>
                  </a:lnTo>
                  <a:lnTo>
                    <a:pt x="141" y="1023"/>
                  </a:lnTo>
                  <a:lnTo>
                    <a:pt x="134" y="1019"/>
                  </a:lnTo>
                  <a:lnTo>
                    <a:pt x="132" y="1016"/>
                  </a:lnTo>
                  <a:lnTo>
                    <a:pt x="131" y="1011"/>
                  </a:lnTo>
                  <a:lnTo>
                    <a:pt x="132" y="1007"/>
                  </a:lnTo>
                  <a:lnTo>
                    <a:pt x="139" y="1000"/>
                  </a:lnTo>
                  <a:lnTo>
                    <a:pt x="149" y="993"/>
                  </a:lnTo>
                  <a:lnTo>
                    <a:pt x="152" y="991"/>
                  </a:lnTo>
                  <a:lnTo>
                    <a:pt x="153" y="986"/>
                  </a:lnTo>
                  <a:lnTo>
                    <a:pt x="152" y="981"/>
                  </a:lnTo>
                  <a:lnTo>
                    <a:pt x="151" y="976"/>
                  </a:lnTo>
                  <a:lnTo>
                    <a:pt x="147" y="972"/>
                  </a:lnTo>
                  <a:lnTo>
                    <a:pt x="143" y="966"/>
                  </a:lnTo>
                  <a:lnTo>
                    <a:pt x="138" y="961"/>
                  </a:lnTo>
                  <a:lnTo>
                    <a:pt x="131" y="957"/>
                  </a:lnTo>
                  <a:lnTo>
                    <a:pt x="120" y="953"/>
                  </a:lnTo>
                  <a:lnTo>
                    <a:pt x="115" y="951"/>
                  </a:lnTo>
                  <a:lnTo>
                    <a:pt x="114" y="949"/>
                  </a:lnTo>
                  <a:lnTo>
                    <a:pt x="114" y="947"/>
                  </a:lnTo>
                  <a:lnTo>
                    <a:pt x="114" y="942"/>
                  </a:lnTo>
                  <a:lnTo>
                    <a:pt x="114" y="934"/>
                  </a:lnTo>
                  <a:lnTo>
                    <a:pt x="115" y="918"/>
                  </a:lnTo>
                  <a:lnTo>
                    <a:pt x="114" y="907"/>
                  </a:lnTo>
                  <a:lnTo>
                    <a:pt x="115" y="897"/>
                  </a:lnTo>
                  <a:lnTo>
                    <a:pt x="119" y="886"/>
                  </a:lnTo>
                  <a:lnTo>
                    <a:pt x="120" y="881"/>
                  </a:lnTo>
                  <a:lnTo>
                    <a:pt x="120" y="875"/>
                  </a:lnTo>
                  <a:lnTo>
                    <a:pt x="120" y="869"/>
                  </a:lnTo>
                  <a:lnTo>
                    <a:pt x="119" y="863"/>
                  </a:lnTo>
                  <a:lnTo>
                    <a:pt x="118" y="852"/>
                  </a:lnTo>
                  <a:lnTo>
                    <a:pt x="118" y="838"/>
                  </a:lnTo>
                  <a:lnTo>
                    <a:pt x="119" y="825"/>
                  </a:lnTo>
                  <a:lnTo>
                    <a:pt x="121" y="811"/>
                  </a:lnTo>
                  <a:lnTo>
                    <a:pt x="122" y="805"/>
                  </a:lnTo>
                  <a:lnTo>
                    <a:pt x="124" y="798"/>
                  </a:lnTo>
                  <a:lnTo>
                    <a:pt x="124" y="792"/>
                  </a:lnTo>
                  <a:lnTo>
                    <a:pt x="122" y="786"/>
                  </a:lnTo>
                  <a:lnTo>
                    <a:pt x="119" y="775"/>
                  </a:lnTo>
                  <a:lnTo>
                    <a:pt x="114" y="765"/>
                  </a:lnTo>
                  <a:lnTo>
                    <a:pt x="108" y="755"/>
                  </a:lnTo>
                  <a:lnTo>
                    <a:pt x="101" y="748"/>
                  </a:lnTo>
                  <a:lnTo>
                    <a:pt x="94" y="741"/>
                  </a:lnTo>
                  <a:lnTo>
                    <a:pt x="89" y="735"/>
                  </a:lnTo>
                  <a:lnTo>
                    <a:pt x="87" y="733"/>
                  </a:lnTo>
                  <a:lnTo>
                    <a:pt x="86" y="730"/>
                  </a:lnTo>
                  <a:lnTo>
                    <a:pt x="84" y="727"/>
                  </a:lnTo>
                  <a:lnTo>
                    <a:pt x="84" y="722"/>
                  </a:lnTo>
                  <a:lnTo>
                    <a:pt x="86" y="718"/>
                  </a:lnTo>
                  <a:lnTo>
                    <a:pt x="88" y="714"/>
                  </a:lnTo>
                  <a:lnTo>
                    <a:pt x="93" y="709"/>
                  </a:lnTo>
                  <a:lnTo>
                    <a:pt x="97" y="703"/>
                  </a:lnTo>
                  <a:lnTo>
                    <a:pt x="108" y="693"/>
                  </a:lnTo>
                  <a:lnTo>
                    <a:pt x="121" y="682"/>
                  </a:lnTo>
                  <a:lnTo>
                    <a:pt x="134" y="670"/>
                  </a:lnTo>
                  <a:lnTo>
                    <a:pt x="146" y="657"/>
                  </a:lnTo>
                  <a:lnTo>
                    <a:pt x="153" y="646"/>
                  </a:lnTo>
                  <a:lnTo>
                    <a:pt x="157" y="639"/>
                  </a:lnTo>
                  <a:lnTo>
                    <a:pt x="159" y="639"/>
                  </a:lnTo>
                  <a:lnTo>
                    <a:pt x="160" y="640"/>
                  </a:lnTo>
                  <a:lnTo>
                    <a:pt x="163" y="645"/>
                  </a:lnTo>
                  <a:lnTo>
                    <a:pt x="166" y="652"/>
                  </a:lnTo>
                  <a:lnTo>
                    <a:pt x="172" y="667"/>
                  </a:lnTo>
                  <a:lnTo>
                    <a:pt x="179" y="682"/>
                  </a:lnTo>
                  <a:lnTo>
                    <a:pt x="183" y="687"/>
                  </a:lnTo>
                  <a:lnTo>
                    <a:pt x="188" y="693"/>
                  </a:lnTo>
                  <a:lnTo>
                    <a:pt x="194" y="697"/>
                  </a:lnTo>
                  <a:lnTo>
                    <a:pt x="200" y="699"/>
                  </a:lnTo>
                  <a:lnTo>
                    <a:pt x="206" y="702"/>
                  </a:lnTo>
                  <a:lnTo>
                    <a:pt x="212" y="703"/>
                  </a:lnTo>
                  <a:lnTo>
                    <a:pt x="219" y="704"/>
                  </a:lnTo>
                  <a:lnTo>
                    <a:pt x="226" y="704"/>
                  </a:lnTo>
                  <a:lnTo>
                    <a:pt x="239" y="704"/>
                  </a:lnTo>
                  <a:lnTo>
                    <a:pt x="251" y="705"/>
                  </a:lnTo>
                  <a:lnTo>
                    <a:pt x="256" y="708"/>
                  </a:lnTo>
                  <a:lnTo>
                    <a:pt x="260" y="710"/>
                  </a:lnTo>
                  <a:lnTo>
                    <a:pt x="263" y="714"/>
                  </a:lnTo>
                  <a:lnTo>
                    <a:pt x="265" y="718"/>
                  </a:lnTo>
                  <a:lnTo>
                    <a:pt x="267" y="730"/>
                  </a:lnTo>
                  <a:lnTo>
                    <a:pt x="270" y="742"/>
                  </a:lnTo>
                  <a:lnTo>
                    <a:pt x="272" y="754"/>
                  </a:lnTo>
                  <a:lnTo>
                    <a:pt x="278" y="766"/>
                  </a:lnTo>
                  <a:lnTo>
                    <a:pt x="286" y="780"/>
                  </a:lnTo>
                  <a:lnTo>
                    <a:pt x="296" y="794"/>
                  </a:lnTo>
                  <a:lnTo>
                    <a:pt x="305" y="811"/>
                  </a:lnTo>
                  <a:lnTo>
                    <a:pt x="315" y="828"/>
                  </a:lnTo>
                  <a:lnTo>
                    <a:pt x="324" y="843"/>
                  </a:lnTo>
                  <a:lnTo>
                    <a:pt x="332" y="856"/>
                  </a:lnTo>
                  <a:lnTo>
                    <a:pt x="334" y="862"/>
                  </a:lnTo>
                  <a:lnTo>
                    <a:pt x="336" y="869"/>
                  </a:lnTo>
                  <a:lnTo>
                    <a:pt x="338" y="875"/>
                  </a:lnTo>
                  <a:lnTo>
                    <a:pt x="339" y="882"/>
                  </a:lnTo>
                  <a:lnTo>
                    <a:pt x="339" y="895"/>
                  </a:lnTo>
                  <a:lnTo>
                    <a:pt x="339" y="905"/>
                  </a:lnTo>
                  <a:lnTo>
                    <a:pt x="340" y="910"/>
                  </a:lnTo>
                  <a:lnTo>
                    <a:pt x="341" y="912"/>
                  </a:lnTo>
                  <a:lnTo>
                    <a:pt x="343" y="915"/>
                  </a:lnTo>
                  <a:lnTo>
                    <a:pt x="347" y="917"/>
                  </a:lnTo>
                  <a:lnTo>
                    <a:pt x="355" y="919"/>
                  </a:lnTo>
                  <a:lnTo>
                    <a:pt x="365" y="920"/>
                  </a:lnTo>
                  <a:lnTo>
                    <a:pt x="368" y="919"/>
                  </a:lnTo>
                  <a:lnTo>
                    <a:pt x="372" y="918"/>
                  </a:lnTo>
                  <a:lnTo>
                    <a:pt x="374" y="915"/>
                  </a:lnTo>
                  <a:lnTo>
                    <a:pt x="376" y="911"/>
                  </a:lnTo>
                  <a:lnTo>
                    <a:pt x="374" y="899"/>
                  </a:lnTo>
                  <a:lnTo>
                    <a:pt x="374" y="887"/>
                  </a:lnTo>
                  <a:lnTo>
                    <a:pt x="376" y="880"/>
                  </a:lnTo>
                  <a:lnTo>
                    <a:pt x="378" y="873"/>
                  </a:lnTo>
                  <a:lnTo>
                    <a:pt x="382" y="866"/>
                  </a:lnTo>
                  <a:lnTo>
                    <a:pt x="386" y="859"/>
                  </a:lnTo>
                  <a:lnTo>
                    <a:pt x="397" y="846"/>
                  </a:lnTo>
                  <a:lnTo>
                    <a:pt x="404" y="832"/>
                  </a:lnTo>
                  <a:lnTo>
                    <a:pt x="410" y="821"/>
                  </a:lnTo>
                  <a:lnTo>
                    <a:pt x="415" y="811"/>
                  </a:lnTo>
                  <a:lnTo>
                    <a:pt x="420" y="803"/>
                  </a:lnTo>
                  <a:lnTo>
                    <a:pt x="426" y="797"/>
                  </a:lnTo>
                  <a:lnTo>
                    <a:pt x="433" y="793"/>
                  </a:lnTo>
                  <a:lnTo>
                    <a:pt x="440" y="791"/>
                  </a:lnTo>
                  <a:lnTo>
                    <a:pt x="449" y="787"/>
                  </a:lnTo>
                  <a:lnTo>
                    <a:pt x="459" y="781"/>
                  </a:lnTo>
                  <a:lnTo>
                    <a:pt x="464" y="777"/>
                  </a:lnTo>
                  <a:lnTo>
                    <a:pt x="468" y="773"/>
                  </a:lnTo>
                  <a:lnTo>
                    <a:pt x="471" y="768"/>
                  </a:lnTo>
                  <a:lnTo>
                    <a:pt x="472" y="764"/>
                  </a:lnTo>
                  <a:lnTo>
                    <a:pt x="471" y="753"/>
                  </a:lnTo>
                  <a:lnTo>
                    <a:pt x="469" y="741"/>
                  </a:lnTo>
                  <a:lnTo>
                    <a:pt x="469" y="735"/>
                  </a:lnTo>
                  <a:lnTo>
                    <a:pt x="471" y="730"/>
                  </a:lnTo>
                  <a:lnTo>
                    <a:pt x="472" y="724"/>
                  </a:lnTo>
                  <a:lnTo>
                    <a:pt x="477" y="721"/>
                  </a:lnTo>
                  <a:lnTo>
                    <a:pt x="492" y="711"/>
                  </a:lnTo>
                  <a:lnTo>
                    <a:pt x="513" y="699"/>
                  </a:lnTo>
                  <a:lnTo>
                    <a:pt x="536" y="689"/>
                  </a:lnTo>
                  <a:lnTo>
                    <a:pt x="552" y="680"/>
                  </a:lnTo>
                  <a:lnTo>
                    <a:pt x="560" y="676"/>
                  </a:lnTo>
                  <a:lnTo>
                    <a:pt x="571" y="668"/>
                  </a:lnTo>
                  <a:lnTo>
                    <a:pt x="582" y="659"/>
                  </a:lnTo>
                  <a:lnTo>
                    <a:pt x="593" y="649"/>
                  </a:lnTo>
                  <a:lnTo>
                    <a:pt x="603" y="642"/>
                  </a:lnTo>
                  <a:lnTo>
                    <a:pt x="609" y="640"/>
                  </a:lnTo>
                  <a:lnTo>
                    <a:pt x="613" y="642"/>
                  </a:lnTo>
                  <a:lnTo>
                    <a:pt x="619" y="647"/>
                  </a:lnTo>
                  <a:lnTo>
                    <a:pt x="623" y="652"/>
                  </a:lnTo>
                  <a:lnTo>
                    <a:pt x="626" y="654"/>
                  </a:lnTo>
                  <a:lnTo>
                    <a:pt x="630" y="655"/>
                  </a:lnTo>
                  <a:lnTo>
                    <a:pt x="632" y="655"/>
                  </a:lnTo>
                  <a:lnTo>
                    <a:pt x="639" y="651"/>
                  </a:lnTo>
                  <a:lnTo>
                    <a:pt x="648" y="642"/>
                  </a:lnTo>
                  <a:lnTo>
                    <a:pt x="663" y="628"/>
                  </a:lnTo>
                  <a:lnTo>
                    <a:pt x="678" y="613"/>
                  </a:lnTo>
                  <a:lnTo>
                    <a:pt x="689" y="600"/>
                  </a:lnTo>
                  <a:lnTo>
                    <a:pt x="705" y="581"/>
                  </a:lnTo>
                  <a:lnTo>
                    <a:pt x="720" y="561"/>
                  </a:lnTo>
                  <a:lnTo>
                    <a:pt x="735" y="545"/>
                  </a:lnTo>
                  <a:lnTo>
                    <a:pt x="742" y="539"/>
                  </a:lnTo>
                  <a:lnTo>
                    <a:pt x="748" y="535"/>
                  </a:lnTo>
                  <a:lnTo>
                    <a:pt x="754" y="533"/>
                  </a:lnTo>
                  <a:lnTo>
                    <a:pt x="758" y="532"/>
                  </a:lnTo>
                  <a:lnTo>
                    <a:pt x="769" y="531"/>
                  </a:lnTo>
                  <a:lnTo>
                    <a:pt x="779" y="528"/>
                  </a:lnTo>
                  <a:lnTo>
                    <a:pt x="787" y="526"/>
                  </a:lnTo>
                  <a:lnTo>
                    <a:pt x="795" y="523"/>
                  </a:lnTo>
                  <a:lnTo>
                    <a:pt x="800" y="522"/>
                  </a:lnTo>
                  <a:lnTo>
                    <a:pt x="805" y="522"/>
                  </a:lnTo>
                  <a:lnTo>
                    <a:pt x="807" y="525"/>
                  </a:lnTo>
                  <a:lnTo>
                    <a:pt x="811" y="528"/>
                  </a:lnTo>
                  <a:lnTo>
                    <a:pt x="820" y="538"/>
                  </a:lnTo>
                  <a:lnTo>
                    <a:pt x="831" y="548"/>
                  </a:lnTo>
                  <a:lnTo>
                    <a:pt x="833" y="551"/>
                  </a:lnTo>
                  <a:lnTo>
                    <a:pt x="837" y="552"/>
                  </a:lnTo>
                  <a:lnTo>
                    <a:pt x="839" y="553"/>
                  </a:lnTo>
                  <a:lnTo>
                    <a:pt x="842" y="552"/>
                  </a:lnTo>
                  <a:lnTo>
                    <a:pt x="845" y="548"/>
                  </a:lnTo>
                  <a:lnTo>
                    <a:pt x="848" y="542"/>
                  </a:lnTo>
                  <a:lnTo>
                    <a:pt x="855" y="531"/>
                  </a:lnTo>
                  <a:lnTo>
                    <a:pt x="862" y="516"/>
                  </a:lnTo>
                  <a:lnTo>
                    <a:pt x="869" y="508"/>
                  </a:lnTo>
                  <a:lnTo>
                    <a:pt x="880" y="497"/>
                  </a:lnTo>
                  <a:lnTo>
                    <a:pt x="884" y="490"/>
                  </a:lnTo>
                  <a:lnTo>
                    <a:pt x="889" y="484"/>
                  </a:lnTo>
                  <a:lnTo>
                    <a:pt x="894" y="478"/>
                  </a:lnTo>
                  <a:lnTo>
                    <a:pt x="896" y="474"/>
                  </a:lnTo>
                  <a:lnTo>
                    <a:pt x="900" y="462"/>
                  </a:lnTo>
                  <a:lnTo>
                    <a:pt x="903" y="449"/>
                  </a:lnTo>
                  <a:lnTo>
                    <a:pt x="907" y="436"/>
                  </a:lnTo>
                  <a:lnTo>
                    <a:pt x="912" y="426"/>
                  </a:lnTo>
                  <a:lnTo>
                    <a:pt x="913" y="424"/>
                  </a:lnTo>
                  <a:lnTo>
                    <a:pt x="915" y="421"/>
                  </a:lnTo>
                  <a:lnTo>
                    <a:pt x="919" y="419"/>
                  </a:lnTo>
                  <a:lnTo>
                    <a:pt x="922" y="418"/>
                  </a:lnTo>
                  <a:lnTo>
                    <a:pt x="931" y="415"/>
                  </a:lnTo>
                  <a:lnTo>
                    <a:pt x="941" y="415"/>
                  </a:lnTo>
                  <a:lnTo>
                    <a:pt x="951" y="416"/>
                  </a:lnTo>
                  <a:lnTo>
                    <a:pt x="959" y="418"/>
                  </a:lnTo>
                  <a:lnTo>
                    <a:pt x="966" y="416"/>
                  </a:lnTo>
                  <a:lnTo>
                    <a:pt x="970" y="415"/>
                  </a:lnTo>
                  <a:lnTo>
                    <a:pt x="974" y="412"/>
                  </a:lnTo>
                  <a:lnTo>
                    <a:pt x="976" y="409"/>
                  </a:lnTo>
                  <a:lnTo>
                    <a:pt x="978" y="407"/>
                  </a:lnTo>
                  <a:lnTo>
                    <a:pt x="981" y="405"/>
                  </a:lnTo>
                  <a:lnTo>
                    <a:pt x="984" y="406"/>
                  </a:lnTo>
                  <a:lnTo>
                    <a:pt x="989" y="408"/>
                  </a:lnTo>
                  <a:lnTo>
                    <a:pt x="994" y="412"/>
                  </a:lnTo>
                  <a:lnTo>
                    <a:pt x="1000" y="415"/>
                  </a:lnTo>
                  <a:lnTo>
                    <a:pt x="1004" y="416"/>
                  </a:lnTo>
                  <a:lnTo>
                    <a:pt x="1010" y="418"/>
                  </a:lnTo>
                  <a:lnTo>
                    <a:pt x="1016" y="419"/>
                  </a:lnTo>
                  <a:lnTo>
                    <a:pt x="1022" y="419"/>
                  </a:lnTo>
                  <a:lnTo>
                    <a:pt x="1028" y="418"/>
                  </a:lnTo>
                  <a:lnTo>
                    <a:pt x="1033" y="415"/>
                  </a:lnTo>
                  <a:lnTo>
                    <a:pt x="1039" y="413"/>
                  </a:lnTo>
                  <a:lnTo>
                    <a:pt x="1044" y="408"/>
                  </a:lnTo>
                  <a:lnTo>
                    <a:pt x="1047" y="403"/>
                  </a:lnTo>
                  <a:lnTo>
                    <a:pt x="1050" y="397"/>
                  </a:lnTo>
                  <a:lnTo>
                    <a:pt x="1051" y="392"/>
                  </a:lnTo>
                  <a:lnTo>
                    <a:pt x="1052" y="386"/>
                  </a:lnTo>
                  <a:lnTo>
                    <a:pt x="1051" y="381"/>
                  </a:lnTo>
                  <a:lnTo>
                    <a:pt x="1047" y="377"/>
                  </a:lnTo>
                  <a:lnTo>
                    <a:pt x="1038" y="374"/>
                  </a:lnTo>
                  <a:lnTo>
                    <a:pt x="1028" y="369"/>
                  </a:lnTo>
                  <a:lnTo>
                    <a:pt x="1025" y="368"/>
                  </a:lnTo>
                  <a:lnTo>
                    <a:pt x="1021" y="364"/>
                  </a:lnTo>
                  <a:lnTo>
                    <a:pt x="1019" y="362"/>
                  </a:lnTo>
                  <a:lnTo>
                    <a:pt x="1018" y="358"/>
                  </a:lnTo>
                  <a:lnTo>
                    <a:pt x="1018" y="355"/>
                  </a:lnTo>
                  <a:lnTo>
                    <a:pt x="1020" y="351"/>
                  </a:lnTo>
                  <a:lnTo>
                    <a:pt x="1022" y="348"/>
                  </a:lnTo>
                  <a:lnTo>
                    <a:pt x="1027" y="345"/>
                  </a:lnTo>
                  <a:lnTo>
                    <a:pt x="1033" y="343"/>
                  </a:lnTo>
                  <a:lnTo>
                    <a:pt x="1039" y="340"/>
                  </a:lnTo>
                  <a:lnTo>
                    <a:pt x="1047" y="340"/>
                  </a:lnTo>
                  <a:lnTo>
                    <a:pt x="1056" y="340"/>
                  </a:lnTo>
                  <a:lnTo>
                    <a:pt x="1069" y="344"/>
                  </a:lnTo>
                  <a:lnTo>
                    <a:pt x="1078" y="348"/>
                  </a:lnTo>
                  <a:lnTo>
                    <a:pt x="1084" y="351"/>
                  </a:lnTo>
                  <a:lnTo>
                    <a:pt x="1092" y="356"/>
                  </a:lnTo>
                  <a:lnTo>
                    <a:pt x="1101" y="359"/>
                  </a:lnTo>
                  <a:lnTo>
                    <a:pt x="1110" y="362"/>
                  </a:lnTo>
                  <a:lnTo>
                    <a:pt x="1120" y="362"/>
                  </a:lnTo>
                  <a:lnTo>
                    <a:pt x="1127" y="362"/>
                  </a:lnTo>
                  <a:lnTo>
                    <a:pt x="1133" y="362"/>
                  </a:lnTo>
                  <a:lnTo>
                    <a:pt x="1141" y="363"/>
                  </a:lnTo>
                  <a:lnTo>
                    <a:pt x="1149" y="365"/>
                  </a:lnTo>
                  <a:lnTo>
                    <a:pt x="1159" y="370"/>
                  </a:lnTo>
                  <a:lnTo>
                    <a:pt x="1163" y="373"/>
                  </a:lnTo>
                  <a:lnTo>
                    <a:pt x="1166" y="374"/>
                  </a:lnTo>
                  <a:lnTo>
                    <a:pt x="1170" y="375"/>
                  </a:lnTo>
                  <a:lnTo>
                    <a:pt x="1173" y="375"/>
                  </a:lnTo>
                  <a:lnTo>
                    <a:pt x="1176" y="375"/>
                  </a:lnTo>
                  <a:lnTo>
                    <a:pt x="1177" y="373"/>
                  </a:lnTo>
                  <a:lnTo>
                    <a:pt x="1178" y="371"/>
                  </a:lnTo>
                  <a:lnTo>
                    <a:pt x="1179" y="369"/>
                  </a:lnTo>
                  <a:lnTo>
                    <a:pt x="1183" y="362"/>
                  </a:lnTo>
                  <a:lnTo>
                    <a:pt x="1190" y="350"/>
                  </a:lnTo>
                  <a:lnTo>
                    <a:pt x="1193" y="345"/>
                  </a:lnTo>
                  <a:lnTo>
                    <a:pt x="1197" y="340"/>
                  </a:lnTo>
                  <a:lnTo>
                    <a:pt x="1202" y="338"/>
                  </a:lnTo>
                  <a:lnTo>
                    <a:pt x="1204" y="337"/>
                  </a:lnTo>
                  <a:lnTo>
                    <a:pt x="1217" y="340"/>
                  </a:lnTo>
                  <a:lnTo>
                    <a:pt x="1227" y="342"/>
                  </a:lnTo>
                  <a:lnTo>
                    <a:pt x="1235" y="342"/>
                  </a:lnTo>
                  <a:lnTo>
                    <a:pt x="1242" y="339"/>
                  </a:lnTo>
                  <a:lnTo>
                    <a:pt x="1258" y="331"/>
                  </a:lnTo>
                  <a:lnTo>
                    <a:pt x="1274" y="324"/>
                  </a:lnTo>
                  <a:lnTo>
                    <a:pt x="1286" y="319"/>
                  </a:lnTo>
                  <a:lnTo>
                    <a:pt x="1293" y="313"/>
                  </a:lnTo>
                  <a:lnTo>
                    <a:pt x="1294" y="311"/>
                  </a:lnTo>
                  <a:lnTo>
                    <a:pt x="1296" y="308"/>
                  </a:lnTo>
                  <a:lnTo>
                    <a:pt x="1294" y="307"/>
                  </a:lnTo>
                  <a:lnTo>
                    <a:pt x="1292" y="305"/>
                  </a:lnTo>
                  <a:lnTo>
                    <a:pt x="1284" y="300"/>
                  </a:lnTo>
                  <a:lnTo>
                    <a:pt x="1277" y="293"/>
                  </a:lnTo>
                  <a:lnTo>
                    <a:pt x="1273" y="288"/>
                  </a:lnTo>
                  <a:lnTo>
                    <a:pt x="1272" y="283"/>
                  </a:lnTo>
                  <a:lnTo>
                    <a:pt x="1271" y="277"/>
                  </a:lnTo>
                  <a:lnTo>
                    <a:pt x="1273" y="271"/>
                  </a:lnTo>
                  <a:lnTo>
                    <a:pt x="1275" y="266"/>
                  </a:lnTo>
                  <a:lnTo>
                    <a:pt x="1279" y="260"/>
                  </a:lnTo>
                  <a:lnTo>
                    <a:pt x="1284" y="252"/>
                  </a:lnTo>
                  <a:lnTo>
                    <a:pt x="1289" y="247"/>
                  </a:lnTo>
                  <a:lnTo>
                    <a:pt x="1294" y="241"/>
                  </a:lnTo>
                  <a:lnTo>
                    <a:pt x="1300" y="236"/>
                  </a:lnTo>
                  <a:lnTo>
                    <a:pt x="1306" y="231"/>
                  </a:lnTo>
                  <a:lnTo>
                    <a:pt x="1312" y="228"/>
                  </a:lnTo>
                  <a:lnTo>
                    <a:pt x="1324" y="222"/>
                  </a:lnTo>
                  <a:lnTo>
                    <a:pt x="1336" y="214"/>
                  </a:lnTo>
                  <a:lnTo>
                    <a:pt x="1343" y="211"/>
                  </a:lnTo>
                  <a:lnTo>
                    <a:pt x="1350" y="208"/>
                  </a:lnTo>
                  <a:lnTo>
                    <a:pt x="1359" y="207"/>
                  </a:lnTo>
                  <a:lnTo>
                    <a:pt x="1366" y="207"/>
                  </a:lnTo>
                  <a:lnTo>
                    <a:pt x="1369" y="210"/>
                  </a:lnTo>
                  <a:lnTo>
                    <a:pt x="1375" y="214"/>
                  </a:lnTo>
                  <a:lnTo>
                    <a:pt x="1379" y="216"/>
                  </a:lnTo>
                  <a:lnTo>
                    <a:pt x="1381" y="216"/>
                  </a:lnTo>
                  <a:lnTo>
                    <a:pt x="1385" y="216"/>
                  </a:lnTo>
                  <a:lnTo>
                    <a:pt x="1387" y="213"/>
                  </a:lnTo>
                  <a:lnTo>
                    <a:pt x="1392" y="207"/>
                  </a:lnTo>
                  <a:lnTo>
                    <a:pt x="1396" y="199"/>
                  </a:lnTo>
                  <a:lnTo>
                    <a:pt x="1398" y="191"/>
                  </a:lnTo>
                  <a:lnTo>
                    <a:pt x="1400" y="180"/>
                  </a:lnTo>
                  <a:lnTo>
                    <a:pt x="1400" y="168"/>
                  </a:lnTo>
                  <a:lnTo>
                    <a:pt x="1401" y="155"/>
                  </a:lnTo>
                  <a:lnTo>
                    <a:pt x="1403" y="130"/>
                  </a:lnTo>
                  <a:lnTo>
                    <a:pt x="1404" y="109"/>
                  </a:lnTo>
                  <a:lnTo>
                    <a:pt x="1407" y="87"/>
                  </a:lnTo>
                  <a:lnTo>
                    <a:pt x="1407" y="66"/>
                  </a:lnTo>
                  <a:lnTo>
                    <a:pt x="1410" y="44"/>
                  </a:lnTo>
                  <a:lnTo>
                    <a:pt x="1413" y="22"/>
                  </a:lnTo>
                  <a:lnTo>
                    <a:pt x="1416" y="10"/>
                  </a:lnTo>
                  <a:lnTo>
                    <a:pt x="1419" y="2"/>
                  </a:lnTo>
                  <a:lnTo>
                    <a:pt x="1422" y="0"/>
                  </a:lnTo>
                  <a:lnTo>
                    <a:pt x="1425" y="0"/>
                  </a:lnTo>
                  <a:lnTo>
                    <a:pt x="1429" y="2"/>
                  </a:lnTo>
                  <a:lnTo>
                    <a:pt x="1432" y="3"/>
                  </a:lnTo>
                  <a:lnTo>
                    <a:pt x="1438" y="4"/>
                  </a:lnTo>
                  <a:lnTo>
                    <a:pt x="1443" y="6"/>
                  </a:lnTo>
                  <a:lnTo>
                    <a:pt x="1449" y="10"/>
                  </a:lnTo>
                  <a:lnTo>
                    <a:pt x="1451" y="15"/>
                  </a:lnTo>
                  <a:lnTo>
                    <a:pt x="1456" y="25"/>
                  </a:lnTo>
                  <a:lnTo>
                    <a:pt x="1462" y="36"/>
                  </a:lnTo>
                  <a:lnTo>
                    <a:pt x="1466" y="42"/>
                  </a:lnTo>
                  <a:lnTo>
                    <a:pt x="1469" y="47"/>
                  </a:lnTo>
                  <a:lnTo>
                    <a:pt x="1474" y="50"/>
                  </a:lnTo>
                  <a:lnTo>
                    <a:pt x="1479" y="54"/>
                  </a:lnTo>
                  <a:lnTo>
                    <a:pt x="1491" y="62"/>
                  </a:lnTo>
                  <a:lnTo>
                    <a:pt x="1507" y="69"/>
                  </a:lnTo>
                  <a:lnTo>
                    <a:pt x="1525" y="78"/>
                  </a:lnTo>
                  <a:lnTo>
                    <a:pt x="1539" y="82"/>
                  </a:lnTo>
                  <a:lnTo>
                    <a:pt x="1550" y="86"/>
                  </a:lnTo>
                  <a:lnTo>
                    <a:pt x="1561" y="87"/>
                  </a:lnTo>
                  <a:lnTo>
                    <a:pt x="1571" y="90"/>
                  </a:lnTo>
                  <a:lnTo>
                    <a:pt x="1582" y="90"/>
                  </a:lnTo>
                  <a:lnTo>
                    <a:pt x="1592" y="91"/>
                  </a:lnTo>
                  <a:lnTo>
                    <a:pt x="1599" y="93"/>
                  </a:lnTo>
                  <a:lnTo>
                    <a:pt x="1601" y="94"/>
                  </a:lnTo>
                  <a:lnTo>
                    <a:pt x="1604" y="97"/>
                  </a:lnTo>
                  <a:lnTo>
                    <a:pt x="1605" y="100"/>
                  </a:lnTo>
                  <a:lnTo>
                    <a:pt x="1606" y="104"/>
                  </a:lnTo>
                  <a:lnTo>
                    <a:pt x="1608" y="113"/>
                  </a:lnTo>
                  <a:lnTo>
                    <a:pt x="1614" y="123"/>
                  </a:lnTo>
                  <a:lnTo>
                    <a:pt x="1618" y="129"/>
                  </a:lnTo>
                  <a:lnTo>
                    <a:pt x="1623" y="134"/>
                  </a:lnTo>
                  <a:lnTo>
                    <a:pt x="1627" y="137"/>
                  </a:lnTo>
                  <a:lnTo>
                    <a:pt x="1633" y="142"/>
                  </a:lnTo>
                  <a:lnTo>
                    <a:pt x="1638" y="145"/>
                  </a:lnTo>
                  <a:lnTo>
                    <a:pt x="1642" y="148"/>
                  </a:lnTo>
                  <a:lnTo>
                    <a:pt x="1644" y="151"/>
                  </a:lnTo>
                  <a:lnTo>
                    <a:pt x="1646" y="154"/>
                  </a:lnTo>
                  <a:lnTo>
                    <a:pt x="1646" y="157"/>
                  </a:lnTo>
                  <a:lnTo>
                    <a:pt x="1646" y="160"/>
                  </a:lnTo>
                  <a:lnTo>
                    <a:pt x="1646" y="162"/>
                  </a:lnTo>
                  <a:lnTo>
                    <a:pt x="1645" y="166"/>
                  </a:lnTo>
                  <a:lnTo>
                    <a:pt x="1642" y="173"/>
                  </a:lnTo>
                  <a:lnTo>
                    <a:pt x="1638" y="179"/>
                  </a:lnTo>
                  <a:lnTo>
                    <a:pt x="1637" y="186"/>
                  </a:lnTo>
                  <a:lnTo>
                    <a:pt x="1636" y="191"/>
                  </a:lnTo>
                  <a:lnTo>
                    <a:pt x="1636" y="193"/>
                  </a:lnTo>
                  <a:lnTo>
                    <a:pt x="1637" y="195"/>
                  </a:lnTo>
                  <a:lnTo>
                    <a:pt x="1638" y="197"/>
                  </a:lnTo>
                  <a:lnTo>
                    <a:pt x="1639" y="198"/>
                  </a:lnTo>
                  <a:lnTo>
                    <a:pt x="1645" y="200"/>
                  </a:lnTo>
                  <a:lnTo>
                    <a:pt x="1651" y="200"/>
                  </a:lnTo>
                  <a:lnTo>
                    <a:pt x="1655" y="201"/>
                  </a:lnTo>
                  <a:lnTo>
                    <a:pt x="1656" y="203"/>
                  </a:lnTo>
                  <a:lnTo>
                    <a:pt x="1657" y="204"/>
                  </a:lnTo>
                  <a:lnTo>
                    <a:pt x="1658" y="206"/>
                  </a:lnTo>
                  <a:lnTo>
                    <a:pt x="1656" y="210"/>
                  </a:lnTo>
                  <a:lnTo>
                    <a:pt x="1653" y="214"/>
                  </a:lnTo>
                  <a:lnTo>
                    <a:pt x="1650" y="219"/>
                  </a:lnTo>
                  <a:lnTo>
                    <a:pt x="1648" y="228"/>
                  </a:lnTo>
                  <a:lnTo>
                    <a:pt x="1648" y="231"/>
                  </a:lnTo>
                  <a:lnTo>
                    <a:pt x="1649" y="235"/>
                  </a:lnTo>
                  <a:lnTo>
                    <a:pt x="1650" y="239"/>
                  </a:lnTo>
                  <a:lnTo>
                    <a:pt x="1653" y="243"/>
                  </a:lnTo>
                  <a:lnTo>
                    <a:pt x="1658" y="245"/>
                  </a:lnTo>
                  <a:lnTo>
                    <a:pt x="1662" y="248"/>
                  </a:lnTo>
                  <a:lnTo>
                    <a:pt x="1665" y="250"/>
                  </a:lnTo>
                  <a:lnTo>
                    <a:pt x="1670" y="251"/>
                  </a:lnTo>
                  <a:lnTo>
                    <a:pt x="1674" y="251"/>
                  </a:lnTo>
                  <a:lnTo>
                    <a:pt x="1678" y="250"/>
                  </a:lnTo>
                  <a:lnTo>
                    <a:pt x="1682" y="248"/>
                  </a:lnTo>
                  <a:lnTo>
                    <a:pt x="1687" y="245"/>
                  </a:lnTo>
                  <a:lnTo>
                    <a:pt x="1695" y="236"/>
                  </a:lnTo>
                  <a:lnTo>
                    <a:pt x="1703" y="226"/>
                  </a:lnTo>
                  <a:lnTo>
                    <a:pt x="1711" y="216"/>
                  </a:lnTo>
                  <a:lnTo>
                    <a:pt x="1718" y="204"/>
                  </a:lnTo>
                  <a:lnTo>
                    <a:pt x="1725" y="188"/>
                  </a:lnTo>
                  <a:lnTo>
                    <a:pt x="1733" y="169"/>
                  </a:lnTo>
                  <a:lnTo>
                    <a:pt x="1743" y="150"/>
                  </a:lnTo>
                  <a:lnTo>
                    <a:pt x="1750" y="136"/>
                  </a:lnTo>
                  <a:lnTo>
                    <a:pt x="1755" y="130"/>
                  </a:lnTo>
                  <a:lnTo>
                    <a:pt x="1759" y="125"/>
                  </a:lnTo>
                  <a:lnTo>
                    <a:pt x="1764" y="122"/>
                  </a:lnTo>
                  <a:lnTo>
                    <a:pt x="1770" y="119"/>
                  </a:lnTo>
                  <a:lnTo>
                    <a:pt x="1776" y="118"/>
                  </a:lnTo>
                  <a:lnTo>
                    <a:pt x="1782" y="119"/>
                  </a:lnTo>
                  <a:lnTo>
                    <a:pt x="1784" y="121"/>
                  </a:lnTo>
                  <a:lnTo>
                    <a:pt x="1787" y="123"/>
                  </a:lnTo>
                  <a:lnTo>
                    <a:pt x="1789" y="126"/>
                  </a:lnTo>
                  <a:lnTo>
                    <a:pt x="1789" y="130"/>
                  </a:lnTo>
                  <a:lnTo>
                    <a:pt x="1787" y="147"/>
                  </a:lnTo>
                  <a:lnTo>
                    <a:pt x="1785" y="163"/>
                  </a:lnTo>
                  <a:lnTo>
                    <a:pt x="1787" y="167"/>
                  </a:lnTo>
                  <a:lnTo>
                    <a:pt x="1788" y="170"/>
                  </a:lnTo>
                  <a:lnTo>
                    <a:pt x="1789" y="173"/>
                  </a:lnTo>
                  <a:lnTo>
                    <a:pt x="1793" y="176"/>
                  </a:lnTo>
                  <a:lnTo>
                    <a:pt x="1797" y="181"/>
                  </a:lnTo>
                  <a:lnTo>
                    <a:pt x="1802" y="187"/>
                  </a:lnTo>
                  <a:lnTo>
                    <a:pt x="1803" y="189"/>
                  </a:lnTo>
                  <a:lnTo>
                    <a:pt x="1804" y="193"/>
                  </a:lnTo>
                  <a:lnTo>
                    <a:pt x="1806" y="198"/>
                  </a:lnTo>
                  <a:lnTo>
                    <a:pt x="1806" y="203"/>
                  </a:lnTo>
                  <a:lnTo>
                    <a:pt x="1803" y="211"/>
                  </a:lnTo>
                  <a:lnTo>
                    <a:pt x="1801" y="218"/>
                  </a:lnTo>
                  <a:lnTo>
                    <a:pt x="1800" y="222"/>
                  </a:lnTo>
                  <a:lnTo>
                    <a:pt x="1800" y="225"/>
                  </a:lnTo>
                  <a:lnTo>
                    <a:pt x="1801" y="229"/>
                  </a:lnTo>
                  <a:lnTo>
                    <a:pt x="1803" y="233"/>
                  </a:lnTo>
                  <a:lnTo>
                    <a:pt x="1810" y="242"/>
                  </a:lnTo>
                  <a:lnTo>
                    <a:pt x="1820" y="251"/>
                  </a:lnTo>
                  <a:lnTo>
                    <a:pt x="1825" y="256"/>
                  </a:lnTo>
                  <a:lnTo>
                    <a:pt x="1829" y="262"/>
                  </a:lnTo>
                  <a:lnTo>
                    <a:pt x="1834" y="268"/>
                  </a:lnTo>
                  <a:lnTo>
                    <a:pt x="1837" y="276"/>
                  </a:lnTo>
                  <a:lnTo>
                    <a:pt x="1840" y="291"/>
                  </a:lnTo>
                  <a:lnTo>
                    <a:pt x="1842" y="302"/>
                  </a:lnTo>
                  <a:lnTo>
                    <a:pt x="1844" y="307"/>
                  </a:lnTo>
                  <a:lnTo>
                    <a:pt x="1846" y="311"/>
                  </a:lnTo>
                  <a:lnTo>
                    <a:pt x="1847" y="314"/>
                  </a:lnTo>
                  <a:lnTo>
                    <a:pt x="1851" y="317"/>
                  </a:lnTo>
                  <a:lnTo>
                    <a:pt x="1854" y="319"/>
                  </a:lnTo>
                  <a:lnTo>
                    <a:pt x="1858" y="320"/>
                  </a:lnTo>
                  <a:lnTo>
                    <a:pt x="1862" y="320"/>
                  </a:lnTo>
                  <a:lnTo>
                    <a:pt x="1864" y="320"/>
                  </a:lnTo>
                  <a:lnTo>
                    <a:pt x="1871" y="319"/>
                  </a:lnTo>
                  <a:lnTo>
                    <a:pt x="1878" y="319"/>
                  </a:lnTo>
                  <a:lnTo>
                    <a:pt x="1882" y="319"/>
                  </a:lnTo>
                  <a:lnTo>
                    <a:pt x="1885" y="320"/>
                  </a:lnTo>
                  <a:lnTo>
                    <a:pt x="1888" y="321"/>
                  </a:lnTo>
                  <a:lnTo>
                    <a:pt x="1890" y="325"/>
                  </a:lnTo>
                  <a:lnTo>
                    <a:pt x="1892" y="329"/>
                  </a:lnTo>
                  <a:lnTo>
                    <a:pt x="1894" y="332"/>
                  </a:lnTo>
                  <a:lnTo>
                    <a:pt x="1895" y="337"/>
                  </a:lnTo>
                  <a:lnTo>
                    <a:pt x="1896" y="342"/>
                  </a:lnTo>
                  <a:lnTo>
                    <a:pt x="1896" y="352"/>
                  </a:lnTo>
                  <a:lnTo>
                    <a:pt x="1898" y="363"/>
                  </a:lnTo>
                  <a:lnTo>
                    <a:pt x="1900" y="368"/>
                  </a:lnTo>
                  <a:lnTo>
                    <a:pt x="1901" y="373"/>
                  </a:lnTo>
                  <a:lnTo>
                    <a:pt x="1904" y="377"/>
                  </a:lnTo>
                  <a:lnTo>
                    <a:pt x="1908" y="382"/>
                  </a:lnTo>
                  <a:lnTo>
                    <a:pt x="1916" y="392"/>
                  </a:lnTo>
                  <a:lnTo>
                    <a:pt x="1925" y="401"/>
                  </a:lnTo>
                  <a:lnTo>
                    <a:pt x="1927" y="406"/>
                  </a:lnTo>
                  <a:lnTo>
                    <a:pt x="1929" y="411"/>
                  </a:lnTo>
                  <a:lnTo>
                    <a:pt x="1930" y="415"/>
                  </a:lnTo>
                  <a:lnTo>
                    <a:pt x="1932" y="420"/>
                  </a:lnTo>
                  <a:lnTo>
                    <a:pt x="1932" y="431"/>
                  </a:lnTo>
                  <a:lnTo>
                    <a:pt x="1932" y="439"/>
                  </a:lnTo>
                  <a:lnTo>
                    <a:pt x="1933" y="441"/>
                  </a:lnTo>
                  <a:lnTo>
                    <a:pt x="1935" y="445"/>
                  </a:lnTo>
                  <a:lnTo>
                    <a:pt x="1938" y="446"/>
                  </a:lnTo>
                  <a:lnTo>
                    <a:pt x="1942" y="446"/>
                  </a:lnTo>
                  <a:lnTo>
                    <a:pt x="1952" y="447"/>
                  </a:lnTo>
                  <a:lnTo>
                    <a:pt x="1961" y="450"/>
                  </a:lnTo>
                  <a:lnTo>
                    <a:pt x="1965" y="452"/>
                  </a:lnTo>
                  <a:lnTo>
                    <a:pt x="1969" y="457"/>
                  </a:lnTo>
                  <a:lnTo>
                    <a:pt x="1972" y="462"/>
                  </a:lnTo>
                  <a:lnTo>
                    <a:pt x="1974" y="469"/>
                  </a:lnTo>
                  <a:lnTo>
                    <a:pt x="1980" y="482"/>
                  </a:lnTo>
                  <a:lnTo>
                    <a:pt x="1985" y="493"/>
                  </a:lnTo>
                  <a:lnTo>
                    <a:pt x="1989" y="501"/>
                  </a:lnTo>
                  <a:lnTo>
                    <a:pt x="1991" y="509"/>
                  </a:lnTo>
                  <a:lnTo>
                    <a:pt x="1992" y="516"/>
                  </a:lnTo>
                  <a:lnTo>
                    <a:pt x="1995" y="521"/>
                  </a:lnTo>
                  <a:lnTo>
                    <a:pt x="1996" y="521"/>
                  </a:lnTo>
                  <a:lnTo>
                    <a:pt x="1997" y="520"/>
                  </a:lnTo>
                  <a:lnTo>
                    <a:pt x="1999" y="516"/>
                  </a:lnTo>
                  <a:lnTo>
                    <a:pt x="2001" y="513"/>
                  </a:lnTo>
                  <a:lnTo>
                    <a:pt x="2003" y="508"/>
                  </a:lnTo>
                  <a:lnTo>
                    <a:pt x="2005" y="504"/>
                  </a:lnTo>
                  <a:lnTo>
                    <a:pt x="2008" y="502"/>
                  </a:lnTo>
                  <a:lnTo>
                    <a:pt x="2011" y="501"/>
                  </a:lnTo>
                  <a:lnTo>
                    <a:pt x="2018" y="501"/>
                  </a:lnTo>
                  <a:lnTo>
                    <a:pt x="2028" y="503"/>
                  </a:lnTo>
                  <a:lnTo>
                    <a:pt x="2033" y="504"/>
                  </a:lnTo>
                  <a:lnTo>
                    <a:pt x="2036" y="507"/>
                  </a:lnTo>
                  <a:lnTo>
                    <a:pt x="2040" y="509"/>
                  </a:lnTo>
                  <a:lnTo>
                    <a:pt x="2042" y="512"/>
                  </a:lnTo>
                  <a:lnTo>
                    <a:pt x="2043" y="514"/>
                  </a:lnTo>
                  <a:lnTo>
                    <a:pt x="2043" y="518"/>
                  </a:lnTo>
                  <a:lnTo>
                    <a:pt x="2042" y="521"/>
                  </a:lnTo>
                  <a:lnTo>
                    <a:pt x="2040" y="525"/>
                  </a:lnTo>
                  <a:lnTo>
                    <a:pt x="2033" y="537"/>
                  </a:lnTo>
                  <a:lnTo>
                    <a:pt x="2023" y="551"/>
                  </a:lnTo>
                  <a:lnTo>
                    <a:pt x="2014" y="564"/>
                  </a:lnTo>
                  <a:lnTo>
                    <a:pt x="2008" y="575"/>
                  </a:lnTo>
                  <a:lnTo>
                    <a:pt x="2004" y="582"/>
                  </a:lnTo>
                  <a:lnTo>
                    <a:pt x="1999" y="590"/>
                  </a:lnTo>
                  <a:lnTo>
                    <a:pt x="1998" y="594"/>
                  </a:lnTo>
                  <a:lnTo>
                    <a:pt x="1998" y="598"/>
                  </a:lnTo>
                  <a:lnTo>
                    <a:pt x="1998" y="603"/>
                  </a:lnTo>
                  <a:lnTo>
                    <a:pt x="1998" y="609"/>
                  </a:lnTo>
                  <a:lnTo>
                    <a:pt x="2001" y="622"/>
                  </a:lnTo>
                  <a:lnTo>
                    <a:pt x="2002" y="635"/>
                  </a:lnTo>
                  <a:lnTo>
                    <a:pt x="2003" y="647"/>
                  </a:lnTo>
                  <a:lnTo>
                    <a:pt x="2004" y="657"/>
                  </a:lnTo>
                  <a:lnTo>
                    <a:pt x="2012" y="668"/>
                  </a:lnTo>
                  <a:lnTo>
                    <a:pt x="2022" y="686"/>
                  </a:lnTo>
                  <a:lnTo>
                    <a:pt x="2023" y="698"/>
                  </a:lnTo>
                  <a:lnTo>
                    <a:pt x="2024" y="710"/>
                  </a:lnTo>
                  <a:lnTo>
                    <a:pt x="2027" y="714"/>
                  </a:lnTo>
                  <a:lnTo>
                    <a:pt x="2029" y="715"/>
                  </a:lnTo>
                  <a:lnTo>
                    <a:pt x="2033" y="714"/>
                  </a:lnTo>
                  <a:lnTo>
                    <a:pt x="2039" y="709"/>
                  </a:lnTo>
                  <a:lnTo>
                    <a:pt x="2046" y="704"/>
                  </a:lnTo>
                  <a:lnTo>
                    <a:pt x="2052" y="701"/>
                  </a:lnTo>
                  <a:lnTo>
                    <a:pt x="2056" y="698"/>
                  </a:lnTo>
                  <a:lnTo>
                    <a:pt x="2061" y="699"/>
                  </a:lnTo>
                  <a:lnTo>
                    <a:pt x="2065" y="701"/>
                  </a:lnTo>
                  <a:lnTo>
                    <a:pt x="2068" y="703"/>
                  </a:lnTo>
                  <a:lnTo>
                    <a:pt x="2070" y="708"/>
                  </a:lnTo>
                  <a:lnTo>
                    <a:pt x="2070" y="712"/>
                  </a:lnTo>
                  <a:lnTo>
                    <a:pt x="2070" y="726"/>
                  </a:lnTo>
                  <a:lnTo>
                    <a:pt x="2070" y="740"/>
                  </a:lnTo>
                  <a:lnTo>
                    <a:pt x="2071" y="746"/>
                  </a:lnTo>
                  <a:lnTo>
                    <a:pt x="2073" y="753"/>
                  </a:lnTo>
                  <a:lnTo>
                    <a:pt x="2075" y="758"/>
                  </a:lnTo>
                  <a:lnTo>
                    <a:pt x="2078" y="764"/>
                  </a:lnTo>
                  <a:lnTo>
                    <a:pt x="2084" y="773"/>
                  </a:lnTo>
                  <a:lnTo>
                    <a:pt x="2092" y="785"/>
                  </a:lnTo>
                  <a:lnTo>
                    <a:pt x="2099" y="798"/>
                  </a:lnTo>
                  <a:lnTo>
                    <a:pt x="2108" y="813"/>
                  </a:lnTo>
                  <a:lnTo>
                    <a:pt x="2116" y="830"/>
                  </a:lnTo>
                  <a:lnTo>
                    <a:pt x="2125" y="848"/>
                  </a:lnTo>
                  <a:lnTo>
                    <a:pt x="2135" y="866"/>
                  </a:lnTo>
                  <a:lnTo>
                    <a:pt x="2143" y="879"/>
                  </a:lnTo>
                  <a:lnTo>
                    <a:pt x="2153" y="876"/>
                  </a:lnTo>
                  <a:lnTo>
                    <a:pt x="2161" y="874"/>
                  </a:lnTo>
                  <a:lnTo>
                    <a:pt x="2165" y="881"/>
                  </a:lnTo>
                  <a:lnTo>
                    <a:pt x="2166" y="887"/>
                  </a:lnTo>
                  <a:lnTo>
                    <a:pt x="2167" y="890"/>
                  </a:lnTo>
                  <a:lnTo>
                    <a:pt x="2168" y="891"/>
                  </a:lnTo>
                  <a:lnTo>
                    <a:pt x="2171" y="891"/>
                  </a:lnTo>
                  <a:lnTo>
                    <a:pt x="2175" y="890"/>
                  </a:lnTo>
                  <a:lnTo>
                    <a:pt x="2181" y="888"/>
                  </a:lnTo>
                  <a:lnTo>
                    <a:pt x="2186" y="887"/>
                  </a:lnTo>
                  <a:lnTo>
                    <a:pt x="2188" y="887"/>
                  </a:lnTo>
                  <a:lnTo>
                    <a:pt x="2190" y="887"/>
                  </a:lnTo>
                  <a:lnTo>
                    <a:pt x="2191" y="888"/>
                  </a:lnTo>
                  <a:lnTo>
                    <a:pt x="2192" y="890"/>
                  </a:lnTo>
                  <a:lnTo>
                    <a:pt x="2191" y="907"/>
                  </a:lnTo>
                  <a:lnTo>
                    <a:pt x="2190" y="920"/>
                  </a:lnTo>
                  <a:lnTo>
                    <a:pt x="2200" y="923"/>
                  </a:lnTo>
                  <a:lnTo>
                    <a:pt x="2211" y="926"/>
                  </a:lnTo>
                  <a:lnTo>
                    <a:pt x="2212" y="928"/>
                  </a:lnTo>
                  <a:lnTo>
                    <a:pt x="2211" y="929"/>
                  </a:lnTo>
                  <a:lnTo>
                    <a:pt x="2210" y="930"/>
                  </a:lnTo>
                  <a:lnTo>
                    <a:pt x="2209" y="932"/>
                  </a:lnTo>
                  <a:lnTo>
                    <a:pt x="2203" y="936"/>
                  </a:lnTo>
                  <a:lnTo>
                    <a:pt x="2198" y="939"/>
                  </a:lnTo>
                  <a:lnTo>
                    <a:pt x="2194" y="942"/>
                  </a:lnTo>
                  <a:lnTo>
                    <a:pt x="2192" y="945"/>
                  </a:lnTo>
                  <a:lnTo>
                    <a:pt x="2190" y="949"/>
                  </a:lnTo>
                  <a:lnTo>
                    <a:pt x="2188" y="954"/>
                  </a:lnTo>
                  <a:lnTo>
                    <a:pt x="2190" y="962"/>
                  </a:lnTo>
                  <a:lnTo>
                    <a:pt x="2191" y="970"/>
                  </a:lnTo>
                  <a:lnTo>
                    <a:pt x="2192" y="979"/>
                  </a:lnTo>
                  <a:lnTo>
                    <a:pt x="2193" y="985"/>
                  </a:lnTo>
                  <a:lnTo>
                    <a:pt x="2193" y="988"/>
                  </a:lnTo>
                  <a:lnTo>
                    <a:pt x="2192" y="992"/>
                  </a:lnTo>
                  <a:lnTo>
                    <a:pt x="2190" y="995"/>
                  </a:lnTo>
                  <a:lnTo>
                    <a:pt x="2187" y="999"/>
                  </a:lnTo>
                  <a:lnTo>
                    <a:pt x="2177" y="1011"/>
                  </a:lnTo>
                  <a:lnTo>
                    <a:pt x="2163" y="1025"/>
                  </a:lnTo>
                  <a:lnTo>
                    <a:pt x="2156" y="1031"/>
                  </a:lnTo>
                  <a:lnTo>
                    <a:pt x="2152" y="1036"/>
                  </a:lnTo>
                  <a:lnTo>
                    <a:pt x="2150" y="1038"/>
                  </a:lnTo>
                  <a:lnTo>
                    <a:pt x="2149" y="1041"/>
                  </a:lnTo>
                  <a:lnTo>
                    <a:pt x="2149" y="1042"/>
                  </a:lnTo>
                  <a:lnTo>
                    <a:pt x="2150" y="1044"/>
                  </a:lnTo>
                  <a:lnTo>
                    <a:pt x="2153" y="1045"/>
                  </a:lnTo>
                  <a:lnTo>
                    <a:pt x="2155" y="1046"/>
                  </a:lnTo>
                  <a:lnTo>
                    <a:pt x="2158" y="1046"/>
                  </a:lnTo>
                  <a:lnTo>
                    <a:pt x="2161" y="1046"/>
                  </a:lnTo>
                  <a:lnTo>
                    <a:pt x="2167" y="1045"/>
                  </a:lnTo>
                  <a:lnTo>
                    <a:pt x="2174" y="1043"/>
                  </a:lnTo>
                  <a:lnTo>
                    <a:pt x="2181" y="1041"/>
                  </a:lnTo>
                  <a:lnTo>
                    <a:pt x="2192" y="1041"/>
                  </a:lnTo>
                  <a:lnTo>
                    <a:pt x="2199" y="1043"/>
                  </a:lnTo>
                  <a:lnTo>
                    <a:pt x="2204" y="1044"/>
                  </a:lnTo>
                  <a:lnTo>
                    <a:pt x="2205" y="1046"/>
                  </a:lnTo>
                  <a:lnTo>
                    <a:pt x="2205" y="1049"/>
                  </a:lnTo>
                  <a:lnTo>
                    <a:pt x="2201" y="1055"/>
                  </a:lnTo>
                  <a:lnTo>
                    <a:pt x="2197" y="1062"/>
                  </a:lnTo>
                  <a:lnTo>
                    <a:pt x="2193" y="1069"/>
                  </a:lnTo>
                  <a:lnTo>
                    <a:pt x="2191" y="1077"/>
                  </a:lnTo>
                  <a:lnTo>
                    <a:pt x="2190" y="1084"/>
                  </a:lnTo>
                  <a:lnTo>
                    <a:pt x="2188" y="1092"/>
                  </a:lnTo>
                  <a:lnTo>
                    <a:pt x="2188" y="1096"/>
                  </a:lnTo>
                  <a:lnTo>
                    <a:pt x="2187" y="1100"/>
                  </a:lnTo>
                  <a:lnTo>
                    <a:pt x="2184" y="1102"/>
                  </a:lnTo>
                  <a:lnTo>
                    <a:pt x="2181" y="1105"/>
                  </a:lnTo>
                  <a:lnTo>
                    <a:pt x="2173" y="1107"/>
                  </a:lnTo>
                  <a:lnTo>
                    <a:pt x="2165" y="1107"/>
                  </a:lnTo>
                  <a:lnTo>
                    <a:pt x="2160" y="1108"/>
                  </a:lnTo>
                  <a:lnTo>
                    <a:pt x="2158" y="1109"/>
                  </a:lnTo>
                  <a:lnTo>
                    <a:pt x="2155" y="1115"/>
                  </a:lnTo>
                  <a:lnTo>
                    <a:pt x="2149" y="1127"/>
                  </a:lnTo>
                  <a:lnTo>
                    <a:pt x="2136" y="1142"/>
                  </a:lnTo>
                  <a:lnTo>
                    <a:pt x="2124" y="1155"/>
                  </a:lnTo>
                  <a:lnTo>
                    <a:pt x="2119" y="1161"/>
                  </a:lnTo>
                  <a:lnTo>
                    <a:pt x="2115" y="1165"/>
                  </a:lnTo>
                  <a:lnTo>
                    <a:pt x="2106" y="1168"/>
                  </a:lnTo>
                  <a:lnTo>
                    <a:pt x="2095" y="1170"/>
                  </a:lnTo>
                  <a:lnTo>
                    <a:pt x="2087" y="1172"/>
                  </a:lnTo>
                  <a:lnTo>
                    <a:pt x="2081" y="1175"/>
                  </a:lnTo>
                  <a:lnTo>
                    <a:pt x="2075" y="1177"/>
                  </a:lnTo>
                  <a:lnTo>
                    <a:pt x="2071" y="1181"/>
                  </a:lnTo>
                  <a:lnTo>
                    <a:pt x="2062" y="1188"/>
                  </a:lnTo>
                  <a:lnTo>
                    <a:pt x="2054" y="1194"/>
                  </a:lnTo>
                  <a:lnTo>
                    <a:pt x="2047" y="1200"/>
                  </a:lnTo>
                  <a:lnTo>
                    <a:pt x="2040" y="1206"/>
                  </a:lnTo>
                  <a:lnTo>
                    <a:pt x="2033" y="1210"/>
                  </a:lnTo>
                  <a:lnTo>
                    <a:pt x="2022" y="1214"/>
                  </a:lnTo>
                  <a:lnTo>
                    <a:pt x="2012" y="1220"/>
                  </a:lnTo>
                  <a:lnTo>
                    <a:pt x="2005" y="1226"/>
                  </a:lnTo>
                  <a:lnTo>
                    <a:pt x="2003" y="1228"/>
                  </a:lnTo>
                  <a:lnTo>
                    <a:pt x="2001" y="1232"/>
                  </a:lnTo>
                  <a:lnTo>
                    <a:pt x="1999" y="1235"/>
                  </a:lnTo>
                  <a:lnTo>
                    <a:pt x="1998" y="1238"/>
                  </a:lnTo>
                  <a:lnTo>
                    <a:pt x="1997" y="1244"/>
                  </a:lnTo>
                  <a:lnTo>
                    <a:pt x="1995" y="1250"/>
                  </a:lnTo>
                  <a:lnTo>
                    <a:pt x="1992" y="1254"/>
                  </a:lnTo>
                  <a:lnTo>
                    <a:pt x="1989" y="1258"/>
                  </a:lnTo>
                  <a:lnTo>
                    <a:pt x="1979" y="1265"/>
                  </a:lnTo>
                  <a:lnTo>
                    <a:pt x="1970" y="1272"/>
                  </a:lnTo>
                  <a:lnTo>
                    <a:pt x="1958" y="1281"/>
                  </a:lnTo>
                  <a:lnTo>
                    <a:pt x="1945" y="1290"/>
                  </a:lnTo>
                  <a:lnTo>
                    <a:pt x="1933" y="1298"/>
                  </a:lnTo>
                  <a:lnTo>
                    <a:pt x="1923" y="1308"/>
                  </a:lnTo>
                  <a:lnTo>
                    <a:pt x="1916" y="1317"/>
                  </a:lnTo>
                  <a:lnTo>
                    <a:pt x="1910" y="1329"/>
                  </a:lnTo>
                  <a:lnTo>
                    <a:pt x="1902" y="1341"/>
                  </a:lnTo>
                  <a:lnTo>
                    <a:pt x="1892" y="1353"/>
                  </a:lnTo>
                  <a:lnTo>
                    <a:pt x="1878" y="1369"/>
                  </a:lnTo>
                  <a:lnTo>
                    <a:pt x="1862" y="1389"/>
                  </a:lnTo>
                  <a:lnTo>
                    <a:pt x="1844" y="1409"/>
                  </a:lnTo>
                  <a:lnTo>
                    <a:pt x="1827" y="1426"/>
                  </a:lnTo>
                  <a:lnTo>
                    <a:pt x="1821" y="1430"/>
                  </a:lnTo>
                  <a:lnTo>
                    <a:pt x="1818" y="1436"/>
                  </a:lnTo>
                  <a:lnTo>
                    <a:pt x="1815" y="1441"/>
                  </a:lnTo>
                  <a:lnTo>
                    <a:pt x="1814" y="1445"/>
                  </a:lnTo>
                  <a:lnTo>
                    <a:pt x="1813" y="1446"/>
                  </a:lnTo>
                  <a:lnTo>
                    <a:pt x="1812" y="1448"/>
                  </a:lnTo>
                  <a:lnTo>
                    <a:pt x="1809" y="1457"/>
                  </a:lnTo>
                  <a:lnTo>
                    <a:pt x="1808" y="1466"/>
                  </a:lnTo>
                  <a:lnTo>
                    <a:pt x="1807" y="1477"/>
                  </a:lnTo>
                  <a:lnTo>
                    <a:pt x="1807" y="1485"/>
                  </a:lnTo>
                  <a:lnTo>
                    <a:pt x="1800" y="1500"/>
                  </a:lnTo>
                  <a:lnTo>
                    <a:pt x="1790" y="1520"/>
                  </a:lnTo>
                  <a:lnTo>
                    <a:pt x="1785" y="1529"/>
                  </a:lnTo>
                  <a:lnTo>
                    <a:pt x="1782" y="1537"/>
                  </a:lnTo>
                  <a:lnTo>
                    <a:pt x="1776" y="1544"/>
                  </a:lnTo>
                  <a:lnTo>
                    <a:pt x="1769" y="1554"/>
                  </a:lnTo>
                  <a:lnTo>
                    <a:pt x="1763" y="1563"/>
                  </a:lnTo>
                  <a:lnTo>
                    <a:pt x="1757" y="1571"/>
                  </a:lnTo>
                  <a:lnTo>
                    <a:pt x="1751" y="1575"/>
                  </a:lnTo>
                  <a:lnTo>
                    <a:pt x="1745" y="1580"/>
                  </a:lnTo>
                  <a:lnTo>
                    <a:pt x="1740" y="1582"/>
                  </a:lnTo>
                  <a:lnTo>
                    <a:pt x="1736" y="1585"/>
                  </a:lnTo>
                  <a:lnTo>
                    <a:pt x="1732" y="1586"/>
                  </a:lnTo>
                  <a:lnTo>
                    <a:pt x="1727" y="1586"/>
                  </a:lnTo>
                  <a:lnTo>
                    <a:pt x="1708" y="1582"/>
                  </a:lnTo>
                  <a:lnTo>
                    <a:pt x="1682" y="1578"/>
                  </a:lnTo>
                  <a:lnTo>
                    <a:pt x="1676" y="1579"/>
                  </a:lnTo>
                  <a:lnTo>
                    <a:pt x="1671" y="1580"/>
                  </a:lnTo>
                  <a:lnTo>
                    <a:pt x="1667" y="1582"/>
                  </a:lnTo>
                  <a:lnTo>
                    <a:pt x="1662" y="1586"/>
                  </a:lnTo>
                  <a:lnTo>
                    <a:pt x="1657" y="1588"/>
                  </a:lnTo>
                  <a:lnTo>
                    <a:pt x="1651" y="1592"/>
                  </a:lnTo>
                  <a:lnTo>
                    <a:pt x="1645" y="1594"/>
                  </a:lnTo>
                  <a:lnTo>
                    <a:pt x="1639" y="1596"/>
                  </a:lnTo>
                  <a:lnTo>
                    <a:pt x="1633" y="1596"/>
                  </a:lnTo>
                  <a:lnTo>
                    <a:pt x="1627" y="1594"/>
                  </a:lnTo>
                  <a:lnTo>
                    <a:pt x="1620" y="1593"/>
                  </a:lnTo>
                  <a:lnTo>
                    <a:pt x="1615" y="1592"/>
                  </a:lnTo>
                  <a:lnTo>
                    <a:pt x="1609" y="1590"/>
                  </a:lnTo>
                  <a:lnTo>
                    <a:pt x="1604" y="1590"/>
                  </a:lnTo>
                  <a:lnTo>
                    <a:pt x="1598" y="1590"/>
                  </a:lnTo>
                  <a:lnTo>
                    <a:pt x="1592" y="1591"/>
                  </a:lnTo>
                  <a:lnTo>
                    <a:pt x="1585" y="1594"/>
                  </a:lnTo>
                  <a:lnTo>
                    <a:pt x="1577" y="1600"/>
                  </a:lnTo>
                  <a:lnTo>
                    <a:pt x="1570" y="1607"/>
                  </a:lnTo>
                  <a:lnTo>
                    <a:pt x="1562" y="1615"/>
                  </a:lnTo>
                  <a:lnTo>
                    <a:pt x="1548" y="1630"/>
                  </a:lnTo>
                  <a:lnTo>
                    <a:pt x="1536" y="1641"/>
                  </a:lnTo>
                  <a:lnTo>
                    <a:pt x="1479" y="1678"/>
                  </a:lnTo>
                  <a:lnTo>
                    <a:pt x="1466" y="1687"/>
                  </a:lnTo>
                  <a:lnTo>
                    <a:pt x="1456" y="1694"/>
                  </a:lnTo>
                  <a:lnTo>
                    <a:pt x="1450" y="1697"/>
                  </a:lnTo>
                  <a:lnTo>
                    <a:pt x="1442" y="1698"/>
                  </a:lnTo>
                  <a:lnTo>
                    <a:pt x="1431" y="1697"/>
                  </a:lnTo>
                  <a:lnTo>
                    <a:pt x="1417" y="1695"/>
                  </a:lnTo>
                  <a:lnTo>
                    <a:pt x="1410" y="1694"/>
                  </a:lnTo>
                  <a:lnTo>
                    <a:pt x="1405" y="1695"/>
                  </a:lnTo>
                  <a:lnTo>
                    <a:pt x="1401" y="1697"/>
                  </a:lnTo>
                  <a:lnTo>
                    <a:pt x="1398" y="1699"/>
                  </a:lnTo>
                  <a:lnTo>
                    <a:pt x="1394" y="1706"/>
                  </a:lnTo>
                  <a:lnTo>
                    <a:pt x="1391" y="1717"/>
                  </a:lnTo>
                  <a:lnTo>
                    <a:pt x="1390" y="1720"/>
                  </a:lnTo>
                  <a:lnTo>
                    <a:pt x="1387" y="1723"/>
                  </a:lnTo>
                  <a:lnTo>
                    <a:pt x="1385" y="1725"/>
                  </a:lnTo>
                  <a:lnTo>
                    <a:pt x="1381" y="1728"/>
                  </a:lnTo>
                  <a:lnTo>
                    <a:pt x="1374" y="1731"/>
                  </a:lnTo>
                  <a:lnTo>
                    <a:pt x="1365" y="1736"/>
                  </a:lnTo>
                  <a:lnTo>
                    <a:pt x="1355" y="1739"/>
                  </a:lnTo>
                  <a:lnTo>
                    <a:pt x="1347" y="1743"/>
                  </a:lnTo>
                  <a:lnTo>
                    <a:pt x="1340" y="1748"/>
                  </a:lnTo>
                  <a:lnTo>
                    <a:pt x="1334" y="1752"/>
                  </a:lnTo>
                  <a:lnTo>
                    <a:pt x="1322" y="1767"/>
                  </a:lnTo>
                  <a:lnTo>
                    <a:pt x="1304" y="1786"/>
                  </a:lnTo>
                  <a:lnTo>
                    <a:pt x="1286" y="1804"/>
                  </a:lnTo>
                  <a:lnTo>
                    <a:pt x="1272" y="1817"/>
                  </a:lnTo>
                  <a:lnTo>
                    <a:pt x="1259" y="1824"/>
                  </a:lnTo>
                  <a:lnTo>
                    <a:pt x="1247" y="1829"/>
                  </a:lnTo>
                  <a:lnTo>
                    <a:pt x="1234" y="1833"/>
                  </a:lnTo>
                  <a:lnTo>
                    <a:pt x="1222" y="1838"/>
                  </a:lnTo>
                  <a:lnTo>
                    <a:pt x="1216" y="1843"/>
                  </a:lnTo>
                  <a:lnTo>
                    <a:pt x="1210" y="1850"/>
                  </a:lnTo>
                  <a:lnTo>
                    <a:pt x="1204" y="1858"/>
                  </a:lnTo>
                  <a:lnTo>
                    <a:pt x="1198" y="1868"/>
                  </a:lnTo>
                  <a:lnTo>
                    <a:pt x="1189" y="1886"/>
                  </a:lnTo>
                  <a:lnTo>
                    <a:pt x="1180" y="1897"/>
                  </a:lnTo>
                  <a:lnTo>
                    <a:pt x="1174" y="1905"/>
                  </a:lnTo>
                  <a:lnTo>
                    <a:pt x="1168" y="1911"/>
                  </a:lnTo>
                  <a:lnTo>
                    <a:pt x="1163" y="1914"/>
                  </a:lnTo>
                  <a:lnTo>
                    <a:pt x="1158" y="1918"/>
                  </a:lnTo>
                  <a:lnTo>
                    <a:pt x="1154" y="1920"/>
                  </a:lnTo>
                  <a:lnTo>
                    <a:pt x="1148" y="1924"/>
                  </a:lnTo>
                  <a:lnTo>
                    <a:pt x="1141" y="1931"/>
                  </a:lnTo>
                  <a:lnTo>
                    <a:pt x="1135" y="1939"/>
                  </a:lnTo>
                  <a:lnTo>
                    <a:pt x="1130" y="1949"/>
                  </a:lnTo>
                  <a:lnTo>
                    <a:pt x="1129" y="1956"/>
                  </a:lnTo>
                  <a:lnTo>
                    <a:pt x="1129" y="1957"/>
                  </a:lnTo>
                  <a:lnTo>
                    <a:pt x="1130" y="1959"/>
                  </a:lnTo>
                  <a:lnTo>
                    <a:pt x="1132" y="1959"/>
                  </a:lnTo>
                  <a:lnTo>
                    <a:pt x="1134" y="1959"/>
                  </a:lnTo>
                  <a:lnTo>
                    <a:pt x="1140" y="1959"/>
                  </a:lnTo>
                  <a:lnTo>
                    <a:pt x="1145" y="1960"/>
                  </a:lnTo>
                  <a:lnTo>
                    <a:pt x="1147" y="1962"/>
                  </a:lnTo>
                  <a:lnTo>
                    <a:pt x="1148" y="1964"/>
                  </a:lnTo>
                  <a:lnTo>
                    <a:pt x="1148" y="1965"/>
                  </a:lnTo>
                  <a:lnTo>
                    <a:pt x="1147" y="1968"/>
                  </a:lnTo>
                  <a:lnTo>
                    <a:pt x="1144" y="1972"/>
                  </a:lnTo>
                  <a:lnTo>
                    <a:pt x="1138" y="1977"/>
                  </a:lnTo>
                  <a:lnTo>
                    <a:pt x="1134" y="1978"/>
                  </a:lnTo>
                  <a:lnTo>
                    <a:pt x="1130" y="1978"/>
                  </a:lnTo>
                  <a:lnTo>
                    <a:pt x="1127" y="1979"/>
                  </a:lnTo>
                  <a:lnTo>
                    <a:pt x="1122" y="1978"/>
                  </a:lnTo>
                  <a:lnTo>
                    <a:pt x="1117" y="1978"/>
                  </a:lnTo>
                  <a:lnTo>
                    <a:pt x="1115" y="1978"/>
                  </a:lnTo>
                  <a:lnTo>
                    <a:pt x="1113" y="1979"/>
                  </a:lnTo>
                  <a:lnTo>
                    <a:pt x="1113" y="1981"/>
                  </a:lnTo>
                  <a:lnTo>
                    <a:pt x="1113" y="1985"/>
                  </a:lnTo>
                  <a:lnTo>
                    <a:pt x="1114" y="1990"/>
                  </a:lnTo>
                  <a:lnTo>
                    <a:pt x="1115" y="1994"/>
                  </a:lnTo>
                  <a:lnTo>
                    <a:pt x="1116" y="1997"/>
                  </a:lnTo>
                  <a:lnTo>
                    <a:pt x="1115" y="2002"/>
                  </a:lnTo>
                  <a:lnTo>
                    <a:pt x="1114" y="2006"/>
                  </a:lnTo>
                  <a:lnTo>
                    <a:pt x="1110" y="2013"/>
                  </a:lnTo>
                  <a:lnTo>
                    <a:pt x="1105" y="2020"/>
                  </a:lnTo>
                  <a:lnTo>
                    <a:pt x="1098" y="2025"/>
                  </a:lnTo>
                  <a:lnTo>
                    <a:pt x="1091" y="2028"/>
                  </a:lnTo>
                  <a:lnTo>
                    <a:pt x="1088" y="2029"/>
                  </a:lnTo>
                  <a:lnTo>
                    <a:pt x="1083" y="2031"/>
                  </a:lnTo>
                  <a:lnTo>
                    <a:pt x="1079" y="2031"/>
                  </a:lnTo>
                  <a:lnTo>
                    <a:pt x="1077" y="2029"/>
                  </a:lnTo>
                  <a:lnTo>
                    <a:pt x="1073" y="2029"/>
                  </a:lnTo>
                  <a:lnTo>
                    <a:pt x="1070" y="2028"/>
                  </a:lnTo>
                  <a:lnTo>
                    <a:pt x="1067" y="2029"/>
                  </a:lnTo>
                  <a:lnTo>
                    <a:pt x="1066" y="2031"/>
                  </a:lnTo>
                  <a:lnTo>
                    <a:pt x="1065" y="2032"/>
                  </a:lnTo>
                  <a:lnTo>
                    <a:pt x="1066" y="2034"/>
                  </a:lnTo>
                  <a:lnTo>
                    <a:pt x="1069" y="2037"/>
                  </a:lnTo>
                  <a:lnTo>
                    <a:pt x="1072" y="2039"/>
                  </a:lnTo>
                  <a:lnTo>
                    <a:pt x="1076" y="2042"/>
                  </a:lnTo>
                  <a:lnTo>
                    <a:pt x="1079" y="2047"/>
                  </a:lnTo>
                  <a:lnTo>
                    <a:pt x="1081" y="2052"/>
                  </a:lnTo>
                  <a:lnTo>
                    <a:pt x="1081" y="2057"/>
                  </a:lnTo>
                  <a:lnTo>
                    <a:pt x="1081" y="2060"/>
                  </a:lnTo>
                  <a:lnTo>
                    <a:pt x="1078" y="2064"/>
                  </a:lnTo>
                  <a:lnTo>
                    <a:pt x="1076" y="2065"/>
                  </a:lnTo>
                  <a:lnTo>
                    <a:pt x="1071" y="2066"/>
                  </a:lnTo>
                  <a:lnTo>
                    <a:pt x="1066" y="2064"/>
                  </a:lnTo>
                  <a:lnTo>
                    <a:pt x="1061" y="2061"/>
                  </a:lnTo>
                  <a:lnTo>
                    <a:pt x="1057" y="2059"/>
                  </a:lnTo>
                  <a:lnTo>
                    <a:pt x="1052" y="2054"/>
                  </a:lnTo>
                  <a:lnTo>
                    <a:pt x="1044" y="2045"/>
                  </a:lnTo>
                  <a:lnTo>
                    <a:pt x="1037" y="2035"/>
                  </a:lnTo>
                  <a:lnTo>
                    <a:pt x="1033" y="2031"/>
                  </a:lnTo>
                  <a:lnTo>
                    <a:pt x="1029" y="2027"/>
                  </a:lnTo>
                  <a:lnTo>
                    <a:pt x="1027" y="2026"/>
                  </a:lnTo>
                  <a:lnTo>
                    <a:pt x="1023" y="2025"/>
                  </a:lnTo>
                  <a:lnTo>
                    <a:pt x="1021" y="2025"/>
                  </a:lnTo>
                  <a:lnTo>
                    <a:pt x="1020" y="2026"/>
                  </a:lnTo>
                  <a:lnTo>
                    <a:pt x="1019" y="2027"/>
                  </a:lnTo>
                  <a:lnTo>
                    <a:pt x="1018" y="2029"/>
                  </a:lnTo>
                  <a:lnTo>
                    <a:pt x="1018" y="2035"/>
                  </a:lnTo>
                  <a:lnTo>
                    <a:pt x="1016" y="2040"/>
                  </a:lnTo>
                  <a:lnTo>
                    <a:pt x="1015" y="2042"/>
                  </a:lnTo>
                  <a:lnTo>
                    <a:pt x="1014" y="2044"/>
                  </a:lnTo>
                  <a:lnTo>
                    <a:pt x="1012" y="2045"/>
                  </a:lnTo>
                  <a:lnTo>
                    <a:pt x="1008" y="2045"/>
                  </a:lnTo>
                  <a:lnTo>
                    <a:pt x="1002" y="2046"/>
                  </a:lnTo>
                  <a:lnTo>
                    <a:pt x="995" y="2048"/>
                  </a:lnTo>
                  <a:lnTo>
                    <a:pt x="993" y="2050"/>
                  </a:lnTo>
                  <a:lnTo>
                    <a:pt x="989" y="2052"/>
                  </a:lnTo>
                  <a:lnTo>
                    <a:pt x="988" y="2056"/>
                  </a:lnTo>
                  <a:lnTo>
                    <a:pt x="987" y="2059"/>
                  </a:lnTo>
                  <a:lnTo>
                    <a:pt x="987" y="2063"/>
                  </a:lnTo>
                  <a:lnTo>
                    <a:pt x="988" y="2066"/>
                  </a:lnTo>
                  <a:lnTo>
                    <a:pt x="990" y="2069"/>
                  </a:lnTo>
                  <a:lnTo>
                    <a:pt x="993" y="2072"/>
                  </a:lnTo>
                  <a:lnTo>
                    <a:pt x="1000" y="2076"/>
                  </a:lnTo>
                  <a:lnTo>
                    <a:pt x="1008" y="2079"/>
                  </a:lnTo>
                  <a:lnTo>
                    <a:pt x="1014" y="2084"/>
                  </a:lnTo>
                  <a:lnTo>
                    <a:pt x="1020" y="2090"/>
                  </a:lnTo>
                  <a:lnTo>
                    <a:pt x="1022" y="2094"/>
                  </a:lnTo>
                  <a:lnTo>
                    <a:pt x="1023" y="2097"/>
                  </a:lnTo>
                  <a:lnTo>
                    <a:pt x="1023" y="2100"/>
                  </a:lnTo>
                  <a:lnTo>
                    <a:pt x="1023" y="2102"/>
                  </a:lnTo>
                  <a:lnTo>
                    <a:pt x="1021" y="2103"/>
                  </a:lnTo>
                  <a:lnTo>
                    <a:pt x="1018" y="2104"/>
                  </a:lnTo>
                  <a:lnTo>
                    <a:pt x="1014" y="2105"/>
                  </a:lnTo>
                  <a:lnTo>
                    <a:pt x="1008" y="2105"/>
                  </a:lnTo>
                  <a:lnTo>
                    <a:pt x="997" y="2105"/>
                  </a:lnTo>
                  <a:lnTo>
                    <a:pt x="985" y="2105"/>
                  </a:lnTo>
                  <a:lnTo>
                    <a:pt x="979" y="2105"/>
                  </a:lnTo>
                  <a:lnTo>
                    <a:pt x="975" y="2107"/>
                  </a:lnTo>
                  <a:lnTo>
                    <a:pt x="971" y="2108"/>
                  </a:lnTo>
                  <a:lnTo>
                    <a:pt x="969" y="2110"/>
                  </a:lnTo>
                  <a:lnTo>
                    <a:pt x="964" y="2116"/>
                  </a:lnTo>
                  <a:lnTo>
                    <a:pt x="960" y="2123"/>
                  </a:lnTo>
                  <a:lnTo>
                    <a:pt x="957" y="2128"/>
                  </a:lnTo>
                  <a:lnTo>
                    <a:pt x="952" y="2133"/>
                  </a:lnTo>
                  <a:lnTo>
                    <a:pt x="945" y="2134"/>
                  </a:lnTo>
                  <a:lnTo>
                    <a:pt x="934" y="2135"/>
                  </a:lnTo>
                  <a:lnTo>
                    <a:pt x="924" y="2135"/>
                  </a:lnTo>
                  <a:lnTo>
                    <a:pt x="915" y="2136"/>
                  </a:lnTo>
                  <a:lnTo>
                    <a:pt x="908" y="2139"/>
                  </a:lnTo>
                  <a:lnTo>
                    <a:pt x="903" y="2142"/>
                  </a:lnTo>
                  <a:lnTo>
                    <a:pt x="897" y="2147"/>
                  </a:lnTo>
                  <a:lnTo>
                    <a:pt x="891" y="2151"/>
                  </a:lnTo>
                  <a:lnTo>
                    <a:pt x="884" y="2153"/>
                  </a:lnTo>
                  <a:lnTo>
                    <a:pt x="877" y="2153"/>
                  </a:lnTo>
                  <a:lnTo>
                    <a:pt x="872" y="2153"/>
                  </a:lnTo>
                  <a:lnTo>
                    <a:pt x="870" y="2154"/>
                  </a:lnTo>
                  <a:lnTo>
                    <a:pt x="867" y="2157"/>
                  </a:lnTo>
                  <a:lnTo>
                    <a:pt x="864" y="2160"/>
                  </a:lnTo>
                  <a:lnTo>
                    <a:pt x="861" y="2167"/>
                  </a:lnTo>
                  <a:lnTo>
                    <a:pt x="859" y="2174"/>
                  </a:lnTo>
                  <a:lnTo>
                    <a:pt x="857" y="2182"/>
                  </a:lnTo>
                  <a:lnTo>
                    <a:pt x="853" y="2185"/>
                  </a:lnTo>
                  <a:lnTo>
                    <a:pt x="852" y="2186"/>
                  </a:lnTo>
                  <a:lnTo>
                    <a:pt x="850" y="2187"/>
                  </a:lnTo>
                  <a:lnTo>
                    <a:pt x="846" y="2187"/>
                  </a:lnTo>
                  <a:lnTo>
                    <a:pt x="844" y="2186"/>
                  </a:lnTo>
                  <a:lnTo>
                    <a:pt x="840" y="2185"/>
                  </a:lnTo>
                  <a:lnTo>
                    <a:pt x="838" y="2183"/>
                  </a:lnTo>
                  <a:lnTo>
                    <a:pt x="837" y="2179"/>
                  </a:lnTo>
                  <a:lnTo>
                    <a:pt x="834" y="2176"/>
                  </a:lnTo>
                  <a:lnTo>
                    <a:pt x="833" y="2165"/>
                  </a:lnTo>
                  <a:lnTo>
                    <a:pt x="832" y="2153"/>
                  </a:lnTo>
                  <a:lnTo>
                    <a:pt x="832" y="2146"/>
                  </a:lnTo>
                  <a:lnTo>
                    <a:pt x="830" y="2140"/>
                  </a:lnTo>
                  <a:lnTo>
                    <a:pt x="827" y="2134"/>
                  </a:lnTo>
                  <a:lnTo>
                    <a:pt x="825" y="2129"/>
                  </a:lnTo>
                  <a:lnTo>
                    <a:pt x="819" y="2120"/>
                  </a:lnTo>
                  <a:lnTo>
                    <a:pt x="817" y="2114"/>
                  </a:lnTo>
                  <a:lnTo>
                    <a:pt x="817" y="2109"/>
                  </a:lnTo>
                  <a:lnTo>
                    <a:pt x="818" y="2103"/>
                  </a:lnTo>
                  <a:lnTo>
                    <a:pt x="819" y="2100"/>
                  </a:lnTo>
                  <a:lnTo>
                    <a:pt x="821" y="2097"/>
                  </a:lnTo>
                  <a:lnTo>
                    <a:pt x="825" y="2096"/>
                  </a:lnTo>
                  <a:lnTo>
                    <a:pt x="830" y="2095"/>
                  </a:lnTo>
                  <a:lnTo>
                    <a:pt x="843" y="2094"/>
                  </a:lnTo>
                  <a:lnTo>
                    <a:pt x="857" y="2091"/>
                  </a:lnTo>
                  <a:lnTo>
                    <a:pt x="871" y="2088"/>
                  </a:lnTo>
                  <a:lnTo>
                    <a:pt x="883" y="2083"/>
                  </a:lnTo>
                  <a:lnTo>
                    <a:pt x="887" y="2079"/>
                  </a:lnTo>
                  <a:lnTo>
                    <a:pt x="889" y="2076"/>
                  </a:lnTo>
                  <a:lnTo>
                    <a:pt x="890" y="2072"/>
                  </a:lnTo>
                  <a:lnTo>
                    <a:pt x="891" y="2069"/>
                  </a:lnTo>
                  <a:lnTo>
                    <a:pt x="890" y="2059"/>
                  </a:lnTo>
                  <a:lnTo>
                    <a:pt x="889" y="2050"/>
                  </a:lnTo>
                  <a:lnTo>
                    <a:pt x="890" y="2046"/>
                  </a:lnTo>
                  <a:lnTo>
                    <a:pt x="891" y="2042"/>
                  </a:lnTo>
                  <a:lnTo>
                    <a:pt x="894" y="2040"/>
                  </a:lnTo>
                  <a:lnTo>
                    <a:pt x="896" y="2038"/>
                  </a:lnTo>
                  <a:lnTo>
                    <a:pt x="900" y="2037"/>
                  </a:lnTo>
                  <a:lnTo>
                    <a:pt x="903" y="2037"/>
                  </a:lnTo>
                  <a:lnTo>
                    <a:pt x="907" y="2038"/>
                  </a:lnTo>
                  <a:lnTo>
                    <a:pt x="909" y="2039"/>
                  </a:lnTo>
                  <a:lnTo>
                    <a:pt x="915" y="2042"/>
                  </a:lnTo>
                  <a:lnTo>
                    <a:pt x="921" y="2045"/>
                  </a:lnTo>
                  <a:lnTo>
                    <a:pt x="928" y="2046"/>
                  </a:lnTo>
                  <a:lnTo>
                    <a:pt x="938" y="2044"/>
                  </a:lnTo>
                  <a:lnTo>
                    <a:pt x="944" y="2041"/>
                  </a:lnTo>
                  <a:lnTo>
                    <a:pt x="951" y="2038"/>
                  </a:lnTo>
                  <a:lnTo>
                    <a:pt x="958" y="2033"/>
                  </a:lnTo>
                  <a:lnTo>
                    <a:pt x="966" y="2027"/>
                  </a:lnTo>
                  <a:lnTo>
                    <a:pt x="975" y="2020"/>
                  </a:lnTo>
                  <a:lnTo>
                    <a:pt x="981" y="2013"/>
                  </a:lnTo>
                  <a:lnTo>
                    <a:pt x="987" y="2006"/>
                  </a:lnTo>
                  <a:lnTo>
                    <a:pt x="990" y="2000"/>
                  </a:lnTo>
                  <a:lnTo>
                    <a:pt x="993" y="1993"/>
                  </a:lnTo>
                  <a:lnTo>
                    <a:pt x="993" y="1988"/>
                  </a:lnTo>
                  <a:lnTo>
                    <a:pt x="993" y="1983"/>
                  </a:lnTo>
                  <a:lnTo>
                    <a:pt x="990" y="1979"/>
                  </a:lnTo>
                  <a:lnTo>
                    <a:pt x="988" y="1977"/>
                  </a:lnTo>
                  <a:lnTo>
                    <a:pt x="984" y="1975"/>
                  </a:lnTo>
                  <a:lnTo>
                    <a:pt x="979" y="1974"/>
                  </a:lnTo>
                  <a:lnTo>
                    <a:pt x="976" y="1974"/>
                  </a:lnTo>
                  <a:lnTo>
                    <a:pt x="968" y="1974"/>
                  </a:lnTo>
                  <a:lnTo>
                    <a:pt x="960" y="1972"/>
                  </a:lnTo>
                  <a:lnTo>
                    <a:pt x="958" y="1971"/>
                  </a:lnTo>
                  <a:lnTo>
                    <a:pt x="957" y="1970"/>
                  </a:lnTo>
                  <a:lnTo>
                    <a:pt x="956" y="1968"/>
                  </a:lnTo>
                  <a:lnTo>
                    <a:pt x="956" y="1965"/>
                  </a:lnTo>
                  <a:lnTo>
                    <a:pt x="958" y="1962"/>
                  </a:lnTo>
                  <a:lnTo>
                    <a:pt x="963" y="1957"/>
                  </a:lnTo>
                  <a:lnTo>
                    <a:pt x="966" y="1955"/>
                  </a:lnTo>
                  <a:lnTo>
                    <a:pt x="971" y="1952"/>
                  </a:lnTo>
                  <a:lnTo>
                    <a:pt x="974" y="1950"/>
                  </a:lnTo>
                  <a:lnTo>
                    <a:pt x="975" y="1946"/>
                  </a:lnTo>
                  <a:lnTo>
                    <a:pt x="974" y="1945"/>
                  </a:lnTo>
                  <a:lnTo>
                    <a:pt x="972" y="1944"/>
                  </a:lnTo>
                  <a:lnTo>
                    <a:pt x="969" y="1941"/>
                  </a:lnTo>
                  <a:lnTo>
                    <a:pt x="965" y="1940"/>
                  </a:lnTo>
                  <a:lnTo>
                    <a:pt x="960" y="1939"/>
                  </a:lnTo>
                  <a:lnTo>
                    <a:pt x="959" y="1938"/>
                  </a:lnTo>
                  <a:lnTo>
                    <a:pt x="959" y="1936"/>
                  </a:lnTo>
                  <a:lnTo>
                    <a:pt x="960" y="1933"/>
                  </a:lnTo>
                  <a:lnTo>
                    <a:pt x="964" y="1932"/>
                  </a:lnTo>
                  <a:lnTo>
                    <a:pt x="968" y="1930"/>
                  </a:lnTo>
                  <a:lnTo>
                    <a:pt x="972" y="1928"/>
                  </a:lnTo>
                  <a:lnTo>
                    <a:pt x="978" y="1928"/>
                  </a:lnTo>
                  <a:lnTo>
                    <a:pt x="983" y="1927"/>
                  </a:lnTo>
                  <a:lnTo>
                    <a:pt x="988" y="1926"/>
                  </a:lnTo>
                  <a:lnTo>
                    <a:pt x="991" y="1925"/>
                  </a:lnTo>
                  <a:lnTo>
                    <a:pt x="995" y="1922"/>
                  </a:lnTo>
                  <a:lnTo>
                    <a:pt x="998" y="1918"/>
                  </a:lnTo>
                  <a:lnTo>
                    <a:pt x="1001" y="1912"/>
                  </a:lnTo>
                  <a:lnTo>
                    <a:pt x="1001" y="1907"/>
                  </a:lnTo>
                  <a:lnTo>
                    <a:pt x="1003" y="1902"/>
                  </a:lnTo>
                  <a:lnTo>
                    <a:pt x="1009" y="1899"/>
                  </a:lnTo>
                  <a:lnTo>
                    <a:pt x="1019" y="1894"/>
                  </a:lnTo>
                  <a:lnTo>
                    <a:pt x="1031" y="1890"/>
                  </a:lnTo>
                  <a:lnTo>
                    <a:pt x="1042" y="1886"/>
                  </a:lnTo>
                  <a:lnTo>
                    <a:pt x="1054" y="1882"/>
                  </a:lnTo>
                  <a:lnTo>
                    <a:pt x="1064" y="1880"/>
                  </a:lnTo>
                  <a:lnTo>
                    <a:pt x="1069" y="1878"/>
                  </a:lnTo>
                  <a:lnTo>
                    <a:pt x="1072" y="1876"/>
                  </a:lnTo>
                  <a:lnTo>
                    <a:pt x="1075" y="1873"/>
                  </a:lnTo>
                  <a:lnTo>
                    <a:pt x="1077" y="1870"/>
                  </a:lnTo>
                  <a:lnTo>
                    <a:pt x="1078" y="1867"/>
                  </a:lnTo>
                  <a:lnTo>
                    <a:pt x="1077" y="1864"/>
                  </a:lnTo>
                  <a:lnTo>
                    <a:pt x="1076" y="1862"/>
                  </a:lnTo>
                  <a:lnTo>
                    <a:pt x="1073" y="1859"/>
                  </a:lnTo>
                  <a:lnTo>
                    <a:pt x="1065" y="1858"/>
                  </a:lnTo>
                  <a:lnTo>
                    <a:pt x="1052" y="1858"/>
                  </a:lnTo>
                  <a:lnTo>
                    <a:pt x="1037" y="1859"/>
                  </a:lnTo>
                  <a:lnTo>
                    <a:pt x="1023" y="1862"/>
                  </a:lnTo>
                  <a:lnTo>
                    <a:pt x="1012" y="1867"/>
                  </a:lnTo>
                  <a:lnTo>
                    <a:pt x="998" y="1875"/>
                  </a:lnTo>
                  <a:lnTo>
                    <a:pt x="985" y="1882"/>
                  </a:lnTo>
                  <a:lnTo>
                    <a:pt x="975" y="1890"/>
                  </a:lnTo>
                  <a:lnTo>
                    <a:pt x="970" y="1893"/>
                  </a:lnTo>
                  <a:lnTo>
                    <a:pt x="964" y="1895"/>
                  </a:lnTo>
                  <a:lnTo>
                    <a:pt x="958" y="1897"/>
                  </a:lnTo>
                  <a:lnTo>
                    <a:pt x="952" y="1899"/>
                  </a:lnTo>
                  <a:lnTo>
                    <a:pt x="945" y="1899"/>
                  </a:lnTo>
                  <a:lnTo>
                    <a:pt x="940" y="1897"/>
                  </a:lnTo>
                  <a:lnTo>
                    <a:pt x="935" y="1897"/>
                  </a:lnTo>
                  <a:lnTo>
                    <a:pt x="932" y="1895"/>
                  </a:lnTo>
                  <a:lnTo>
                    <a:pt x="926" y="1889"/>
                  </a:lnTo>
                  <a:lnTo>
                    <a:pt x="919" y="1880"/>
                  </a:lnTo>
                  <a:lnTo>
                    <a:pt x="913" y="1867"/>
                  </a:lnTo>
                  <a:lnTo>
                    <a:pt x="909" y="1853"/>
                  </a:lnTo>
                  <a:lnTo>
                    <a:pt x="908" y="1848"/>
                  </a:lnTo>
                  <a:lnTo>
                    <a:pt x="909" y="1843"/>
                  </a:lnTo>
                  <a:lnTo>
                    <a:pt x="911" y="1839"/>
                  </a:lnTo>
                  <a:lnTo>
                    <a:pt x="914" y="1837"/>
                  </a:lnTo>
                  <a:lnTo>
                    <a:pt x="920" y="1833"/>
                  </a:lnTo>
                  <a:lnTo>
                    <a:pt x="925" y="1830"/>
                  </a:lnTo>
                  <a:lnTo>
                    <a:pt x="926" y="1826"/>
                  </a:lnTo>
                  <a:lnTo>
                    <a:pt x="927" y="1821"/>
                  </a:lnTo>
                  <a:lnTo>
                    <a:pt x="927" y="1814"/>
                  </a:lnTo>
                  <a:lnTo>
                    <a:pt x="927" y="1806"/>
                  </a:lnTo>
                  <a:lnTo>
                    <a:pt x="926" y="1788"/>
                  </a:lnTo>
                  <a:lnTo>
                    <a:pt x="925" y="1773"/>
                  </a:lnTo>
                  <a:lnTo>
                    <a:pt x="924" y="1766"/>
                  </a:lnTo>
                  <a:lnTo>
                    <a:pt x="922" y="1760"/>
                  </a:lnTo>
                  <a:lnTo>
                    <a:pt x="920" y="1756"/>
                  </a:lnTo>
                  <a:lnTo>
                    <a:pt x="916" y="1751"/>
                  </a:lnTo>
                  <a:lnTo>
                    <a:pt x="911" y="1745"/>
                  </a:lnTo>
                  <a:lnTo>
                    <a:pt x="903" y="1739"/>
                  </a:lnTo>
                  <a:lnTo>
                    <a:pt x="901" y="1735"/>
                  </a:lnTo>
                  <a:lnTo>
                    <a:pt x="899" y="1730"/>
                  </a:lnTo>
                  <a:lnTo>
                    <a:pt x="897" y="1723"/>
                  </a:lnTo>
                  <a:lnTo>
                    <a:pt x="897" y="1716"/>
                  </a:lnTo>
                  <a:lnTo>
                    <a:pt x="899" y="1708"/>
                  </a:lnTo>
                  <a:lnTo>
                    <a:pt x="900" y="1701"/>
                  </a:lnTo>
                  <a:lnTo>
                    <a:pt x="902" y="1694"/>
                  </a:lnTo>
                  <a:lnTo>
                    <a:pt x="905" y="1687"/>
                  </a:lnTo>
                  <a:lnTo>
                    <a:pt x="907" y="1682"/>
                  </a:lnTo>
                  <a:lnTo>
                    <a:pt x="911" y="1679"/>
                  </a:lnTo>
                  <a:lnTo>
                    <a:pt x="915" y="1675"/>
                  </a:lnTo>
                  <a:lnTo>
                    <a:pt x="921" y="1672"/>
                  </a:lnTo>
                  <a:lnTo>
                    <a:pt x="932" y="1666"/>
                  </a:lnTo>
                  <a:lnTo>
                    <a:pt x="943" y="1661"/>
                  </a:lnTo>
                  <a:lnTo>
                    <a:pt x="960" y="1648"/>
                  </a:lnTo>
                  <a:lnTo>
                    <a:pt x="977" y="1637"/>
                  </a:lnTo>
                  <a:lnTo>
                    <a:pt x="982" y="1635"/>
                  </a:lnTo>
                  <a:lnTo>
                    <a:pt x="987" y="1630"/>
                  </a:lnTo>
                  <a:lnTo>
                    <a:pt x="993" y="1625"/>
                  </a:lnTo>
                  <a:lnTo>
                    <a:pt x="996" y="1619"/>
                  </a:lnTo>
                  <a:lnTo>
                    <a:pt x="1001" y="1613"/>
                  </a:lnTo>
                  <a:lnTo>
                    <a:pt x="1003" y="1609"/>
                  </a:lnTo>
                  <a:lnTo>
                    <a:pt x="1003" y="1603"/>
                  </a:lnTo>
                  <a:lnTo>
                    <a:pt x="1002" y="1599"/>
                  </a:lnTo>
                  <a:lnTo>
                    <a:pt x="1001" y="1596"/>
                  </a:lnTo>
                  <a:lnTo>
                    <a:pt x="1000" y="1592"/>
                  </a:lnTo>
                  <a:lnTo>
                    <a:pt x="1000" y="1590"/>
                  </a:lnTo>
                  <a:lnTo>
                    <a:pt x="1001" y="1588"/>
                  </a:lnTo>
                  <a:lnTo>
                    <a:pt x="1004" y="1585"/>
                  </a:lnTo>
                  <a:lnTo>
                    <a:pt x="1010" y="1582"/>
                  </a:lnTo>
                  <a:lnTo>
                    <a:pt x="1015" y="1578"/>
                  </a:lnTo>
                  <a:lnTo>
                    <a:pt x="1021" y="1571"/>
                  </a:lnTo>
                  <a:lnTo>
                    <a:pt x="1025" y="1562"/>
                  </a:lnTo>
                  <a:lnTo>
                    <a:pt x="1029" y="1554"/>
                  </a:lnTo>
                  <a:lnTo>
                    <a:pt x="1034" y="1548"/>
                  </a:lnTo>
                  <a:lnTo>
                    <a:pt x="1039" y="1542"/>
                  </a:lnTo>
                  <a:lnTo>
                    <a:pt x="1041" y="1539"/>
                  </a:lnTo>
                  <a:lnTo>
                    <a:pt x="1042" y="1535"/>
                  </a:lnTo>
                  <a:lnTo>
                    <a:pt x="1044" y="1531"/>
                  </a:lnTo>
                  <a:lnTo>
                    <a:pt x="1044" y="1527"/>
                  </a:lnTo>
                  <a:lnTo>
                    <a:pt x="1044" y="1523"/>
                  </a:lnTo>
                  <a:lnTo>
                    <a:pt x="1045" y="1518"/>
                  </a:lnTo>
                  <a:lnTo>
                    <a:pt x="1047" y="1516"/>
                  </a:lnTo>
                  <a:lnTo>
                    <a:pt x="1048" y="1512"/>
                  </a:lnTo>
                  <a:lnTo>
                    <a:pt x="1056" y="1508"/>
                  </a:lnTo>
                  <a:lnTo>
                    <a:pt x="1063" y="1503"/>
                  </a:lnTo>
                  <a:lnTo>
                    <a:pt x="1066" y="1499"/>
                  </a:lnTo>
                  <a:lnTo>
                    <a:pt x="1070" y="1496"/>
                  </a:lnTo>
                  <a:lnTo>
                    <a:pt x="1072" y="1491"/>
                  </a:lnTo>
                  <a:lnTo>
                    <a:pt x="1073" y="1486"/>
                  </a:lnTo>
                  <a:lnTo>
                    <a:pt x="1075" y="1476"/>
                  </a:lnTo>
                  <a:lnTo>
                    <a:pt x="1073" y="1466"/>
                  </a:lnTo>
                  <a:lnTo>
                    <a:pt x="1073" y="1461"/>
                  </a:lnTo>
                  <a:lnTo>
                    <a:pt x="1073" y="1458"/>
                  </a:lnTo>
                  <a:lnTo>
                    <a:pt x="1073" y="1454"/>
                  </a:lnTo>
                  <a:lnTo>
                    <a:pt x="1076" y="1449"/>
                  </a:lnTo>
                  <a:lnTo>
                    <a:pt x="1082" y="1440"/>
                  </a:lnTo>
                  <a:lnTo>
                    <a:pt x="1091" y="1427"/>
                  </a:lnTo>
                  <a:lnTo>
                    <a:pt x="1103" y="1413"/>
                  </a:lnTo>
                  <a:lnTo>
                    <a:pt x="1110" y="1398"/>
                  </a:lnTo>
                  <a:lnTo>
                    <a:pt x="1113" y="1392"/>
                  </a:lnTo>
                  <a:lnTo>
                    <a:pt x="1114" y="1386"/>
                  </a:lnTo>
                  <a:lnTo>
                    <a:pt x="1115" y="1380"/>
                  </a:lnTo>
                  <a:lnTo>
                    <a:pt x="1115" y="1374"/>
                  </a:lnTo>
                  <a:lnTo>
                    <a:pt x="1113" y="1367"/>
                  </a:lnTo>
                  <a:lnTo>
                    <a:pt x="1110" y="1361"/>
                  </a:lnTo>
                  <a:lnTo>
                    <a:pt x="1105" y="1354"/>
                  </a:lnTo>
                  <a:lnTo>
                    <a:pt x="1101" y="1348"/>
                  </a:lnTo>
                  <a:lnTo>
                    <a:pt x="1089" y="1335"/>
                  </a:lnTo>
                  <a:lnTo>
                    <a:pt x="1079" y="1325"/>
                  </a:lnTo>
                  <a:lnTo>
                    <a:pt x="1070" y="1314"/>
                  </a:lnTo>
                  <a:lnTo>
                    <a:pt x="1059" y="1302"/>
                  </a:lnTo>
                  <a:lnTo>
                    <a:pt x="1050" y="1291"/>
                  </a:lnTo>
                  <a:lnTo>
                    <a:pt x="1042" y="1283"/>
                  </a:lnTo>
                  <a:lnTo>
                    <a:pt x="1028" y="1272"/>
                  </a:lnTo>
                  <a:lnTo>
                    <a:pt x="1009" y="1259"/>
                  </a:lnTo>
                  <a:lnTo>
                    <a:pt x="1006" y="1257"/>
                  </a:lnTo>
                  <a:lnTo>
                    <a:pt x="1003" y="1253"/>
                  </a:lnTo>
                  <a:lnTo>
                    <a:pt x="1002" y="1250"/>
                  </a:lnTo>
                  <a:lnTo>
                    <a:pt x="1001" y="1247"/>
                  </a:lnTo>
                  <a:lnTo>
                    <a:pt x="1001" y="1239"/>
                  </a:lnTo>
                  <a:lnTo>
                    <a:pt x="1002" y="1231"/>
                  </a:lnTo>
                  <a:lnTo>
                    <a:pt x="1002" y="1222"/>
                  </a:lnTo>
                  <a:lnTo>
                    <a:pt x="1001" y="1214"/>
                  </a:lnTo>
                  <a:lnTo>
                    <a:pt x="998" y="1207"/>
                  </a:lnTo>
                  <a:lnTo>
                    <a:pt x="994" y="1199"/>
                  </a:lnTo>
                  <a:lnTo>
                    <a:pt x="987" y="1188"/>
                  </a:lnTo>
                  <a:lnTo>
                    <a:pt x="978" y="1174"/>
                  </a:lnTo>
                  <a:lnTo>
                    <a:pt x="969" y="1159"/>
                  </a:lnTo>
                  <a:lnTo>
                    <a:pt x="963" y="1149"/>
                  </a:lnTo>
                  <a:lnTo>
                    <a:pt x="960" y="1146"/>
                  </a:lnTo>
                  <a:lnTo>
                    <a:pt x="959" y="1145"/>
                  </a:lnTo>
                  <a:lnTo>
                    <a:pt x="957" y="1145"/>
                  </a:lnTo>
                  <a:lnTo>
                    <a:pt x="954" y="1146"/>
                  </a:lnTo>
                  <a:lnTo>
                    <a:pt x="953" y="1150"/>
                  </a:lnTo>
                  <a:lnTo>
                    <a:pt x="952" y="1152"/>
                  </a:lnTo>
                  <a:lnTo>
                    <a:pt x="951" y="1157"/>
                  </a:lnTo>
                  <a:lnTo>
                    <a:pt x="951" y="1162"/>
                  </a:lnTo>
                  <a:lnTo>
                    <a:pt x="950" y="1165"/>
                  </a:lnTo>
                  <a:lnTo>
                    <a:pt x="950" y="1168"/>
                  </a:lnTo>
                  <a:lnTo>
                    <a:pt x="949" y="1168"/>
                  </a:lnTo>
                  <a:lnTo>
                    <a:pt x="947" y="1168"/>
                  </a:lnTo>
                  <a:lnTo>
                    <a:pt x="945" y="1163"/>
                  </a:lnTo>
                  <a:lnTo>
                    <a:pt x="940" y="1157"/>
                  </a:lnTo>
                  <a:lnTo>
                    <a:pt x="938" y="1153"/>
                  </a:lnTo>
                  <a:lnTo>
                    <a:pt x="935" y="1151"/>
                  </a:lnTo>
                  <a:lnTo>
                    <a:pt x="932" y="1151"/>
                  </a:lnTo>
                  <a:lnTo>
                    <a:pt x="930" y="1151"/>
                  </a:lnTo>
                  <a:lnTo>
                    <a:pt x="927" y="1151"/>
                  </a:lnTo>
                  <a:lnTo>
                    <a:pt x="925" y="1153"/>
                  </a:lnTo>
                  <a:lnTo>
                    <a:pt x="922" y="1156"/>
                  </a:lnTo>
                  <a:lnTo>
                    <a:pt x="921" y="1159"/>
                  </a:lnTo>
                  <a:lnTo>
                    <a:pt x="924" y="1177"/>
                  </a:lnTo>
                  <a:lnTo>
                    <a:pt x="928" y="1194"/>
                  </a:lnTo>
                  <a:lnTo>
                    <a:pt x="927" y="1201"/>
                  </a:lnTo>
                  <a:lnTo>
                    <a:pt x="924" y="1207"/>
                  </a:lnTo>
                  <a:lnTo>
                    <a:pt x="918" y="1214"/>
                  </a:lnTo>
                  <a:lnTo>
                    <a:pt x="911" y="1220"/>
                  </a:lnTo>
                  <a:lnTo>
                    <a:pt x="907" y="1222"/>
                  </a:lnTo>
                  <a:lnTo>
                    <a:pt x="905" y="1225"/>
                  </a:lnTo>
                  <a:lnTo>
                    <a:pt x="901" y="1225"/>
                  </a:lnTo>
                  <a:lnTo>
                    <a:pt x="900" y="1224"/>
                  </a:lnTo>
                  <a:lnTo>
                    <a:pt x="896" y="1221"/>
                  </a:lnTo>
                  <a:lnTo>
                    <a:pt x="891" y="1216"/>
                  </a:lnTo>
                  <a:lnTo>
                    <a:pt x="889" y="1214"/>
                  </a:lnTo>
                  <a:lnTo>
                    <a:pt x="887" y="1214"/>
                  </a:lnTo>
                  <a:lnTo>
                    <a:pt x="886" y="1215"/>
                  </a:lnTo>
                  <a:lnTo>
                    <a:pt x="883" y="1216"/>
                  </a:lnTo>
                  <a:lnTo>
                    <a:pt x="881" y="1219"/>
                  </a:lnTo>
                  <a:lnTo>
                    <a:pt x="878" y="1220"/>
                  </a:lnTo>
                  <a:lnTo>
                    <a:pt x="876" y="1221"/>
                  </a:lnTo>
                  <a:lnTo>
                    <a:pt x="872" y="1221"/>
                  </a:lnTo>
                  <a:lnTo>
                    <a:pt x="867" y="1219"/>
                  </a:lnTo>
                  <a:lnTo>
                    <a:pt x="861" y="1220"/>
                  </a:lnTo>
                  <a:lnTo>
                    <a:pt x="855" y="1224"/>
                  </a:lnTo>
                  <a:lnTo>
                    <a:pt x="849" y="1228"/>
                  </a:lnTo>
                  <a:lnTo>
                    <a:pt x="844" y="1229"/>
                  </a:lnTo>
                  <a:lnTo>
                    <a:pt x="838" y="1231"/>
                  </a:lnTo>
                  <a:lnTo>
                    <a:pt x="832" y="1229"/>
                  </a:lnTo>
                  <a:lnTo>
                    <a:pt x="825" y="1227"/>
                  </a:lnTo>
                  <a:lnTo>
                    <a:pt x="811" y="1222"/>
                  </a:lnTo>
                  <a:lnTo>
                    <a:pt x="800" y="1215"/>
                  </a:lnTo>
                  <a:lnTo>
                    <a:pt x="792" y="1210"/>
                  </a:lnTo>
                  <a:lnTo>
                    <a:pt x="786" y="1207"/>
                  </a:lnTo>
                  <a:lnTo>
                    <a:pt x="783" y="1207"/>
                  </a:lnTo>
                  <a:lnTo>
                    <a:pt x="782" y="1207"/>
                  </a:lnTo>
                  <a:lnTo>
                    <a:pt x="781" y="1209"/>
                  </a:lnTo>
                  <a:lnTo>
                    <a:pt x="781" y="1213"/>
                  </a:lnTo>
                  <a:lnTo>
                    <a:pt x="780" y="1218"/>
                  </a:lnTo>
                  <a:lnTo>
                    <a:pt x="777" y="1220"/>
                  </a:lnTo>
                  <a:lnTo>
                    <a:pt x="775" y="1222"/>
                  </a:lnTo>
                  <a:lnTo>
                    <a:pt x="773" y="1224"/>
                  </a:lnTo>
                  <a:lnTo>
                    <a:pt x="765" y="1224"/>
                  </a:lnTo>
                  <a:lnTo>
                    <a:pt x="761" y="1221"/>
                  </a:lnTo>
                  <a:lnTo>
                    <a:pt x="756" y="1219"/>
                  </a:lnTo>
                  <a:lnTo>
                    <a:pt x="751" y="1216"/>
                  </a:lnTo>
                  <a:lnTo>
                    <a:pt x="749" y="1216"/>
                  </a:lnTo>
                  <a:lnTo>
                    <a:pt x="746" y="1219"/>
                  </a:lnTo>
                  <a:lnTo>
                    <a:pt x="744" y="1221"/>
                  </a:lnTo>
                  <a:lnTo>
                    <a:pt x="741" y="1225"/>
                  </a:lnTo>
                  <a:lnTo>
                    <a:pt x="729" y="1239"/>
                  </a:lnTo>
                  <a:lnTo>
                    <a:pt x="710" y="1259"/>
                  </a:lnTo>
                  <a:lnTo>
                    <a:pt x="688" y="1278"/>
                  </a:lnTo>
                  <a:lnTo>
                    <a:pt x="674" y="1289"/>
                  </a:lnTo>
                  <a:lnTo>
                    <a:pt x="666" y="1294"/>
                  </a:lnTo>
                  <a:lnTo>
                    <a:pt x="658" y="1297"/>
                  </a:lnTo>
                  <a:lnTo>
                    <a:pt x="656" y="1300"/>
                  </a:lnTo>
                  <a:lnTo>
                    <a:pt x="655" y="1301"/>
                  </a:lnTo>
                  <a:lnTo>
                    <a:pt x="654" y="1303"/>
                  </a:lnTo>
                  <a:lnTo>
                    <a:pt x="655" y="1306"/>
                  </a:lnTo>
                  <a:lnTo>
                    <a:pt x="672" y="1315"/>
                  </a:lnTo>
                  <a:lnTo>
                    <a:pt x="686" y="1326"/>
                  </a:lnTo>
                  <a:lnTo>
                    <a:pt x="686" y="1329"/>
                  </a:lnTo>
                  <a:lnTo>
                    <a:pt x="685" y="1332"/>
                  </a:lnTo>
                  <a:lnTo>
                    <a:pt x="683" y="1334"/>
                  </a:lnTo>
                  <a:lnTo>
                    <a:pt x="681" y="1335"/>
                  </a:lnTo>
                  <a:lnTo>
                    <a:pt x="679" y="1336"/>
                  </a:lnTo>
                  <a:lnTo>
                    <a:pt x="674" y="1338"/>
                  </a:lnTo>
                  <a:lnTo>
                    <a:pt x="669" y="1338"/>
                  </a:lnTo>
                  <a:lnTo>
                    <a:pt x="664" y="1336"/>
                  </a:lnTo>
                  <a:lnTo>
                    <a:pt x="653" y="1336"/>
                  </a:lnTo>
                  <a:lnTo>
                    <a:pt x="644" y="1338"/>
                  </a:lnTo>
                  <a:lnTo>
                    <a:pt x="641" y="1339"/>
                  </a:lnTo>
                  <a:lnTo>
                    <a:pt x="638" y="1341"/>
                  </a:lnTo>
                  <a:lnTo>
                    <a:pt x="636" y="1344"/>
                  </a:lnTo>
                  <a:lnTo>
                    <a:pt x="635" y="1347"/>
                  </a:lnTo>
                  <a:lnTo>
                    <a:pt x="632" y="1359"/>
                  </a:lnTo>
                  <a:lnTo>
                    <a:pt x="629" y="1374"/>
                  </a:lnTo>
                  <a:lnTo>
                    <a:pt x="626" y="1383"/>
                  </a:lnTo>
                  <a:lnTo>
                    <a:pt x="624" y="1390"/>
                  </a:lnTo>
                  <a:lnTo>
                    <a:pt x="622" y="1397"/>
                  </a:lnTo>
                  <a:lnTo>
                    <a:pt x="618" y="1401"/>
                  </a:lnTo>
                  <a:lnTo>
                    <a:pt x="612" y="1409"/>
                  </a:lnTo>
                  <a:lnTo>
                    <a:pt x="605" y="1421"/>
                  </a:lnTo>
                  <a:lnTo>
                    <a:pt x="600" y="1426"/>
                  </a:lnTo>
                  <a:lnTo>
                    <a:pt x="597" y="1432"/>
                  </a:lnTo>
                  <a:lnTo>
                    <a:pt x="592" y="1435"/>
                  </a:lnTo>
                  <a:lnTo>
                    <a:pt x="588" y="1437"/>
                  </a:lnTo>
                  <a:lnTo>
                    <a:pt x="585" y="1441"/>
                  </a:lnTo>
                  <a:lnTo>
                    <a:pt x="581" y="1445"/>
                  </a:lnTo>
                  <a:lnTo>
                    <a:pt x="579" y="1448"/>
                  </a:lnTo>
                  <a:lnTo>
                    <a:pt x="576" y="1453"/>
                  </a:lnTo>
                  <a:lnTo>
                    <a:pt x="572" y="1464"/>
                  </a:lnTo>
                  <a:lnTo>
                    <a:pt x="566" y="1472"/>
                  </a:lnTo>
                  <a:lnTo>
                    <a:pt x="563" y="1477"/>
                  </a:lnTo>
                  <a:lnTo>
                    <a:pt x="562" y="1487"/>
                  </a:lnTo>
                  <a:lnTo>
                    <a:pt x="562" y="1499"/>
                  </a:lnTo>
                  <a:lnTo>
                    <a:pt x="561" y="1512"/>
                  </a:lnTo>
                  <a:lnTo>
                    <a:pt x="557" y="1525"/>
                  </a:lnTo>
                  <a:lnTo>
                    <a:pt x="554" y="1536"/>
                  </a:lnTo>
                  <a:lnTo>
                    <a:pt x="550" y="1544"/>
                  </a:lnTo>
                  <a:lnTo>
                    <a:pt x="549" y="1548"/>
                  </a:lnTo>
                  <a:lnTo>
                    <a:pt x="547" y="1554"/>
                  </a:lnTo>
                  <a:lnTo>
                    <a:pt x="543" y="1559"/>
                  </a:lnTo>
                  <a:lnTo>
                    <a:pt x="540" y="1562"/>
                  </a:lnTo>
                  <a:lnTo>
                    <a:pt x="534" y="1566"/>
                  </a:lnTo>
                  <a:lnTo>
                    <a:pt x="521" y="1571"/>
                  </a:lnTo>
                  <a:lnTo>
                    <a:pt x="505" y="1575"/>
                  </a:lnTo>
                  <a:lnTo>
                    <a:pt x="496" y="1579"/>
                  </a:lnTo>
                  <a:lnTo>
                    <a:pt x="487" y="1584"/>
                  </a:lnTo>
                  <a:lnTo>
                    <a:pt x="479" y="1588"/>
                  </a:lnTo>
                  <a:lnTo>
                    <a:pt x="471" y="1594"/>
                  </a:lnTo>
                  <a:lnTo>
                    <a:pt x="455" y="1609"/>
                  </a:lnTo>
                  <a:lnTo>
                    <a:pt x="441" y="1622"/>
                  </a:lnTo>
                  <a:lnTo>
                    <a:pt x="435" y="1629"/>
                  </a:lnTo>
                  <a:lnTo>
                    <a:pt x="429" y="1634"/>
                  </a:lnTo>
                  <a:lnTo>
                    <a:pt x="424" y="1637"/>
                  </a:lnTo>
                  <a:lnTo>
                    <a:pt x="420" y="1641"/>
                  </a:lnTo>
                  <a:lnTo>
                    <a:pt x="408" y="1644"/>
                  </a:lnTo>
                  <a:lnTo>
                    <a:pt x="395" y="1647"/>
                  </a:lnTo>
                  <a:lnTo>
                    <a:pt x="390" y="1648"/>
                  </a:lnTo>
                  <a:lnTo>
                    <a:pt x="386" y="1649"/>
                  </a:lnTo>
                  <a:lnTo>
                    <a:pt x="384" y="1650"/>
                  </a:lnTo>
                  <a:lnTo>
                    <a:pt x="383" y="1653"/>
                  </a:lnTo>
                  <a:lnTo>
                    <a:pt x="380" y="1659"/>
                  </a:lnTo>
                  <a:lnTo>
                    <a:pt x="372" y="1668"/>
                  </a:lnTo>
                  <a:close/>
                  <a:moveTo>
                    <a:pt x="858" y="1792"/>
                  </a:moveTo>
                  <a:lnTo>
                    <a:pt x="865" y="1792"/>
                  </a:lnTo>
                  <a:lnTo>
                    <a:pt x="871" y="1791"/>
                  </a:lnTo>
                  <a:lnTo>
                    <a:pt x="878" y="1788"/>
                  </a:lnTo>
                  <a:lnTo>
                    <a:pt x="886" y="1783"/>
                  </a:lnTo>
                  <a:lnTo>
                    <a:pt x="893" y="1777"/>
                  </a:lnTo>
                  <a:lnTo>
                    <a:pt x="899" y="1774"/>
                  </a:lnTo>
                  <a:lnTo>
                    <a:pt x="905" y="1773"/>
                  </a:lnTo>
                  <a:lnTo>
                    <a:pt x="908" y="1773"/>
                  </a:lnTo>
                  <a:lnTo>
                    <a:pt x="909" y="1774"/>
                  </a:lnTo>
                  <a:lnTo>
                    <a:pt x="911" y="1775"/>
                  </a:lnTo>
                  <a:lnTo>
                    <a:pt x="911" y="1779"/>
                  </a:lnTo>
                  <a:lnTo>
                    <a:pt x="911" y="1781"/>
                  </a:lnTo>
                  <a:lnTo>
                    <a:pt x="911" y="1788"/>
                  </a:lnTo>
                  <a:lnTo>
                    <a:pt x="909" y="1796"/>
                  </a:lnTo>
                  <a:lnTo>
                    <a:pt x="909" y="1804"/>
                  </a:lnTo>
                  <a:lnTo>
                    <a:pt x="909" y="1812"/>
                  </a:lnTo>
                  <a:lnTo>
                    <a:pt x="908" y="1819"/>
                  </a:lnTo>
                  <a:lnTo>
                    <a:pt x="906" y="1825"/>
                  </a:lnTo>
                  <a:lnTo>
                    <a:pt x="902" y="1830"/>
                  </a:lnTo>
                  <a:lnTo>
                    <a:pt x="896" y="1832"/>
                  </a:lnTo>
                  <a:lnTo>
                    <a:pt x="889" y="1833"/>
                  </a:lnTo>
                  <a:lnTo>
                    <a:pt x="881" y="1832"/>
                  </a:lnTo>
                  <a:lnTo>
                    <a:pt x="874" y="1832"/>
                  </a:lnTo>
                  <a:lnTo>
                    <a:pt x="868" y="1832"/>
                  </a:lnTo>
                  <a:lnTo>
                    <a:pt x="861" y="1833"/>
                  </a:lnTo>
                  <a:lnTo>
                    <a:pt x="853" y="1837"/>
                  </a:lnTo>
                  <a:lnTo>
                    <a:pt x="850" y="1838"/>
                  </a:lnTo>
                  <a:lnTo>
                    <a:pt x="846" y="1839"/>
                  </a:lnTo>
                  <a:lnTo>
                    <a:pt x="844" y="1839"/>
                  </a:lnTo>
                  <a:lnTo>
                    <a:pt x="840" y="1838"/>
                  </a:lnTo>
                  <a:lnTo>
                    <a:pt x="839" y="1837"/>
                  </a:lnTo>
                  <a:lnTo>
                    <a:pt x="837" y="1836"/>
                  </a:lnTo>
                  <a:lnTo>
                    <a:pt x="836" y="1833"/>
                  </a:lnTo>
                  <a:lnTo>
                    <a:pt x="834" y="1831"/>
                  </a:lnTo>
                  <a:lnTo>
                    <a:pt x="834" y="1826"/>
                  </a:lnTo>
                  <a:lnTo>
                    <a:pt x="836" y="1820"/>
                  </a:lnTo>
                  <a:lnTo>
                    <a:pt x="838" y="1813"/>
                  </a:lnTo>
                  <a:lnTo>
                    <a:pt x="842" y="1807"/>
                  </a:lnTo>
                  <a:lnTo>
                    <a:pt x="845" y="1801"/>
                  </a:lnTo>
                  <a:lnTo>
                    <a:pt x="850" y="1796"/>
                  </a:lnTo>
                  <a:lnTo>
                    <a:pt x="855" y="1793"/>
                  </a:lnTo>
                  <a:lnTo>
                    <a:pt x="858" y="1792"/>
                  </a:lnTo>
                  <a:close/>
                  <a:moveTo>
                    <a:pt x="877" y="1851"/>
                  </a:moveTo>
                  <a:lnTo>
                    <a:pt x="882" y="1851"/>
                  </a:lnTo>
                  <a:lnTo>
                    <a:pt x="886" y="1852"/>
                  </a:lnTo>
                  <a:lnTo>
                    <a:pt x="888" y="1855"/>
                  </a:lnTo>
                  <a:lnTo>
                    <a:pt x="890" y="1857"/>
                  </a:lnTo>
                  <a:lnTo>
                    <a:pt x="894" y="1863"/>
                  </a:lnTo>
                  <a:lnTo>
                    <a:pt x="896" y="1870"/>
                  </a:lnTo>
                  <a:lnTo>
                    <a:pt x="897" y="1878"/>
                  </a:lnTo>
                  <a:lnTo>
                    <a:pt x="899" y="1886"/>
                  </a:lnTo>
                  <a:lnTo>
                    <a:pt x="897" y="1889"/>
                  </a:lnTo>
                  <a:lnTo>
                    <a:pt x="896" y="1892"/>
                  </a:lnTo>
                  <a:lnTo>
                    <a:pt x="894" y="1894"/>
                  </a:lnTo>
                  <a:lnTo>
                    <a:pt x="890" y="1895"/>
                  </a:lnTo>
                  <a:lnTo>
                    <a:pt x="883" y="1896"/>
                  </a:lnTo>
                  <a:lnTo>
                    <a:pt x="876" y="1894"/>
                  </a:lnTo>
                  <a:lnTo>
                    <a:pt x="874" y="1893"/>
                  </a:lnTo>
                  <a:lnTo>
                    <a:pt x="871" y="1890"/>
                  </a:lnTo>
                  <a:lnTo>
                    <a:pt x="870" y="1888"/>
                  </a:lnTo>
                  <a:lnTo>
                    <a:pt x="870" y="1886"/>
                  </a:lnTo>
                  <a:lnTo>
                    <a:pt x="872" y="1878"/>
                  </a:lnTo>
                  <a:lnTo>
                    <a:pt x="875" y="1873"/>
                  </a:lnTo>
                  <a:lnTo>
                    <a:pt x="876" y="1870"/>
                  </a:lnTo>
                  <a:lnTo>
                    <a:pt x="876" y="1868"/>
                  </a:lnTo>
                  <a:lnTo>
                    <a:pt x="876" y="1867"/>
                  </a:lnTo>
                  <a:lnTo>
                    <a:pt x="875" y="1865"/>
                  </a:lnTo>
                  <a:lnTo>
                    <a:pt x="870" y="1867"/>
                  </a:lnTo>
                  <a:lnTo>
                    <a:pt x="865" y="1871"/>
                  </a:lnTo>
                  <a:lnTo>
                    <a:pt x="861" y="1876"/>
                  </a:lnTo>
                  <a:lnTo>
                    <a:pt x="857" y="1882"/>
                  </a:lnTo>
                  <a:lnTo>
                    <a:pt x="855" y="1888"/>
                  </a:lnTo>
                  <a:lnTo>
                    <a:pt x="852" y="1893"/>
                  </a:lnTo>
                  <a:lnTo>
                    <a:pt x="850" y="1896"/>
                  </a:lnTo>
                  <a:lnTo>
                    <a:pt x="845" y="1899"/>
                  </a:lnTo>
                  <a:lnTo>
                    <a:pt x="844" y="1899"/>
                  </a:lnTo>
                  <a:lnTo>
                    <a:pt x="843" y="1896"/>
                  </a:lnTo>
                  <a:lnTo>
                    <a:pt x="842" y="1894"/>
                  </a:lnTo>
                  <a:lnTo>
                    <a:pt x="842" y="1889"/>
                  </a:lnTo>
                  <a:lnTo>
                    <a:pt x="842" y="1881"/>
                  </a:lnTo>
                  <a:lnTo>
                    <a:pt x="844" y="1871"/>
                  </a:lnTo>
                  <a:lnTo>
                    <a:pt x="846" y="1868"/>
                  </a:lnTo>
                  <a:lnTo>
                    <a:pt x="850" y="1863"/>
                  </a:lnTo>
                  <a:lnTo>
                    <a:pt x="853" y="1859"/>
                  </a:lnTo>
                  <a:lnTo>
                    <a:pt x="858" y="1857"/>
                  </a:lnTo>
                  <a:lnTo>
                    <a:pt x="863" y="1853"/>
                  </a:lnTo>
                  <a:lnTo>
                    <a:pt x="868" y="1852"/>
                  </a:lnTo>
                  <a:lnTo>
                    <a:pt x="872" y="1851"/>
                  </a:lnTo>
                  <a:lnTo>
                    <a:pt x="877" y="1851"/>
                  </a:lnTo>
                  <a:close/>
                  <a:moveTo>
                    <a:pt x="1209" y="1939"/>
                  </a:moveTo>
                  <a:lnTo>
                    <a:pt x="1211" y="1937"/>
                  </a:lnTo>
                  <a:lnTo>
                    <a:pt x="1215" y="1934"/>
                  </a:lnTo>
                  <a:lnTo>
                    <a:pt x="1218" y="1932"/>
                  </a:lnTo>
                  <a:lnTo>
                    <a:pt x="1222" y="1931"/>
                  </a:lnTo>
                  <a:lnTo>
                    <a:pt x="1224" y="1932"/>
                  </a:lnTo>
                  <a:lnTo>
                    <a:pt x="1226" y="1933"/>
                  </a:lnTo>
                  <a:lnTo>
                    <a:pt x="1228" y="1934"/>
                  </a:lnTo>
                  <a:lnTo>
                    <a:pt x="1229" y="1937"/>
                  </a:lnTo>
                  <a:lnTo>
                    <a:pt x="1229" y="1939"/>
                  </a:lnTo>
                  <a:lnTo>
                    <a:pt x="1229" y="1943"/>
                  </a:lnTo>
                  <a:lnTo>
                    <a:pt x="1229" y="1945"/>
                  </a:lnTo>
                  <a:lnTo>
                    <a:pt x="1228" y="1947"/>
                  </a:lnTo>
                  <a:lnTo>
                    <a:pt x="1223" y="1952"/>
                  </a:lnTo>
                  <a:lnTo>
                    <a:pt x="1218" y="1956"/>
                  </a:lnTo>
                  <a:lnTo>
                    <a:pt x="1212" y="1957"/>
                  </a:lnTo>
                  <a:lnTo>
                    <a:pt x="1205" y="1958"/>
                  </a:lnTo>
                  <a:lnTo>
                    <a:pt x="1203" y="1958"/>
                  </a:lnTo>
                  <a:lnTo>
                    <a:pt x="1201" y="1957"/>
                  </a:lnTo>
                  <a:lnTo>
                    <a:pt x="1198" y="1956"/>
                  </a:lnTo>
                  <a:lnTo>
                    <a:pt x="1197" y="1953"/>
                  </a:lnTo>
                  <a:lnTo>
                    <a:pt x="1196" y="1951"/>
                  </a:lnTo>
                  <a:lnTo>
                    <a:pt x="1196" y="1949"/>
                  </a:lnTo>
                  <a:lnTo>
                    <a:pt x="1197" y="1947"/>
                  </a:lnTo>
                  <a:lnTo>
                    <a:pt x="1198" y="1945"/>
                  </a:lnTo>
                  <a:lnTo>
                    <a:pt x="1205" y="1943"/>
                  </a:lnTo>
                  <a:lnTo>
                    <a:pt x="1209" y="1939"/>
                  </a:lnTo>
                  <a:close/>
                  <a:moveTo>
                    <a:pt x="1337" y="1991"/>
                  </a:moveTo>
                  <a:lnTo>
                    <a:pt x="1337" y="1989"/>
                  </a:lnTo>
                  <a:lnTo>
                    <a:pt x="1338" y="1988"/>
                  </a:lnTo>
                  <a:lnTo>
                    <a:pt x="1340" y="1987"/>
                  </a:lnTo>
                  <a:lnTo>
                    <a:pt x="1341" y="1987"/>
                  </a:lnTo>
                  <a:lnTo>
                    <a:pt x="1346" y="1988"/>
                  </a:lnTo>
                  <a:lnTo>
                    <a:pt x="1350" y="1990"/>
                  </a:lnTo>
                  <a:lnTo>
                    <a:pt x="1355" y="1996"/>
                  </a:lnTo>
                  <a:lnTo>
                    <a:pt x="1357" y="2001"/>
                  </a:lnTo>
                  <a:lnTo>
                    <a:pt x="1357" y="2004"/>
                  </a:lnTo>
                  <a:lnTo>
                    <a:pt x="1356" y="2008"/>
                  </a:lnTo>
                  <a:lnTo>
                    <a:pt x="1354" y="2009"/>
                  </a:lnTo>
                  <a:lnTo>
                    <a:pt x="1352" y="2008"/>
                  </a:lnTo>
                  <a:lnTo>
                    <a:pt x="1349" y="2006"/>
                  </a:lnTo>
                  <a:lnTo>
                    <a:pt x="1346" y="2003"/>
                  </a:lnTo>
                  <a:lnTo>
                    <a:pt x="1341" y="1996"/>
                  </a:lnTo>
                  <a:lnTo>
                    <a:pt x="1337" y="199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3" name="PA_浙江">
              <a:extLst>
                <a:ext uri="{FF2B5EF4-FFF2-40B4-BE49-F238E27FC236}">
                  <a16:creationId xmlns="" xmlns:a16="http://schemas.microsoft.com/office/drawing/2014/main" id="{D426A5C9-CE65-4528-A08F-0F913350E72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 bwMode="auto">
            <a:xfrm>
              <a:off x="6291263" y="4157663"/>
              <a:ext cx="390525" cy="457200"/>
            </a:xfrm>
            <a:custGeom>
              <a:avLst/>
              <a:gdLst>
                <a:gd name="T0" fmla="*/ 882 w 1493"/>
                <a:gd name="T1" fmla="*/ 1623 h 1731"/>
                <a:gd name="T2" fmla="*/ 793 w 1493"/>
                <a:gd name="T3" fmla="*/ 1671 h 1731"/>
                <a:gd name="T4" fmla="*/ 704 w 1493"/>
                <a:gd name="T5" fmla="*/ 1615 h 1731"/>
                <a:gd name="T6" fmla="*/ 646 w 1493"/>
                <a:gd name="T7" fmla="*/ 1535 h 1731"/>
                <a:gd name="T8" fmla="*/ 577 w 1493"/>
                <a:gd name="T9" fmla="*/ 1610 h 1731"/>
                <a:gd name="T10" fmla="*/ 469 w 1493"/>
                <a:gd name="T11" fmla="*/ 1637 h 1731"/>
                <a:gd name="T12" fmla="*/ 395 w 1493"/>
                <a:gd name="T13" fmla="*/ 1604 h 1731"/>
                <a:gd name="T14" fmla="*/ 306 w 1493"/>
                <a:gd name="T15" fmla="*/ 1400 h 1731"/>
                <a:gd name="T16" fmla="*/ 299 w 1493"/>
                <a:gd name="T17" fmla="*/ 1296 h 1731"/>
                <a:gd name="T18" fmla="*/ 222 w 1493"/>
                <a:gd name="T19" fmla="*/ 1320 h 1731"/>
                <a:gd name="T20" fmla="*/ 189 w 1493"/>
                <a:gd name="T21" fmla="*/ 1250 h 1731"/>
                <a:gd name="T22" fmla="*/ 142 w 1493"/>
                <a:gd name="T23" fmla="*/ 1087 h 1731"/>
                <a:gd name="T24" fmla="*/ 79 w 1493"/>
                <a:gd name="T25" fmla="*/ 1019 h 1731"/>
                <a:gd name="T26" fmla="*/ 10 w 1493"/>
                <a:gd name="T27" fmla="*/ 914 h 1731"/>
                <a:gd name="T28" fmla="*/ 71 w 1493"/>
                <a:gd name="T29" fmla="*/ 824 h 1731"/>
                <a:gd name="T30" fmla="*/ 167 w 1493"/>
                <a:gd name="T31" fmla="*/ 751 h 1731"/>
                <a:gd name="T32" fmla="*/ 245 w 1493"/>
                <a:gd name="T33" fmla="*/ 672 h 1731"/>
                <a:gd name="T34" fmla="*/ 280 w 1493"/>
                <a:gd name="T35" fmla="*/ 515 h 1731"/>
                <a:gd name="T36" fmla="*/ 278 w 1493"/>
                <a:gd name="T37" fmla="*/ 430 h 1731"/>
                <a:gd name="T38" fmla="*/ 404 w 1493"/>
                <a:gd name="T39" fmla="*/ 411 h 1731"/>
                <a:gd name="T40" fmla="*/ 439 w 1493"/>
                <a:gd name="T41" fmla="*/ 312 h 1731"/>
                <a:gd name="T42" fmla="*/ 445 w 1493"/>
                <a:gd name="T43" fmla="*/ 233 h 1731"/>
                <a:gd name="T44" fmla="*/ 491 w 1493"/>
                <a:gd name="T45" fmla="*/ 183 h 1731"/>
                <a:gd name="T46" fmla="*/ 539 w 1493"/>
                <a:gd name="T47" fmla="*/ 10 h 1731"/>
                <a:gd name="T48" fmla="*/ 659 w 1493"/>
                <a:gd name="T49" fmla="*/ 60 h 1731"/>
                <a:gd name="T50" fmla="*/ 828 w 1493"/>
                <a:gd name="T51" fmla="*/ 128 h 1731"/>
                <a:gd name="T52" fmla="*/ 921 w 1493"/>
                <a:gd name="T53" fmla="*/ 73 h 1731"/>
                <a:gd name="T54" fmla="*/ 1020 w 1493"/>
                <a:gd name="T55" fmla="*/ 63 h 1731"/>
                <a:gd name="T56" fmla="*/ 1126 w 1493"/>
                <a:gd name="T57" fmla="*/ 156 h 1731"/>
                <a:gd name="T58" fmla="*/ 1026 w 1493"/>
                <a:gd name="T59" fmla="*/ 246 h 1731"/>
                <a:gd name="T60" fmla="*/ 907 w 1493"/>
                <a:gd name="T61" fmla="*/ 309 h 1731"/>
                <a:gd name="T62" fmla="*/ 793 w 1493"/>
                <a:gd name="T63" fmla="*/ 385 h 1731"/>
                <a:gd name="T64" fmla="*/ 906 w 1493"/>
                <a:gd name="T65" fmla="*/ 385 h 1731"/>
                <a:gd name="T66" fmla="*/ 1033 w 1493"/>
                <a:gd name="T67" fmla="*/ 401 h 1731"/>
                <a:gd name="T68" fmla="*/ 1208 w 1493"/>
                <a:gd name="T69" fmla="*/ 337 h 1731"/>
                <a:gd name="T70" fmla="*/ 1430 w 1493"/>
                <a:gd name="T71" fmla="*/ 474 h 1731"/>
                <a:gd name="T72" fmla="*/ 1423 w 1493"/>
                <a:gd name="T73" fmla="*/ 517 h 1731"/>
                <a:gd name="T74" fmla="*/ 1450 w 1493"/>
                <a:gd name="T75" fmla="*/ 599 h 1731"/>
                <a:gd name="T76" fmla="*/ 1314 w 1493"/>
                <a:gd name="T77" fmla="*/ 647 h 1731"/>
                <a:gd name="T78" fmla="*/ 1402 w 1493"/>
                <a:gd name="T79" fmla="*/ 650 h 1731"/>
                <a:gd name="T80" fmla="*/ 1452 w 1493"/>
                <a:gd name="T81" fmla="*/ 714 h 1731"/>
                <a:gd name="T82" fmla="*/ 1463 w 1493"/>
                <a:gd name="T83" fmla="*/ 763 h 1731"/>
                <a:gd name="T84" fmla="*/ 1391 w 1493"/>
                <a:gd name="T85" fmla="*/ 713 h 1731"/>
                <a:gd name="T86" fmla="*/ 1327 w 1493"/>
                <a:gd name="T87" fmla="*/ 773 h 1731"/>
                <a:gd name="T88" fmla="*/ 1313 w 1493"/>
                <a:gd name="T89" fmla="*/ 834 h 1731"/>
                <a:gd name="T90" fmla="*/ 1372 w 1493"/>
                <a:gd name="T91" fmla="*/ 912 h 1731"/>
                <a:gd name="T92" fmla="*/ 1330 w 1493"/>
                <a:gd name="T93" fmla="*/ 928 h 1731"/>
                <a:gd name="T94" fmla="*/ 1299 w 1493"/>
                <a:gd name="T95" fmla="*/ 1015 h 1731"/>
                <a:gd name="T96" fmla="*/ 1358 w 1493"/>
                <a:gd name="T97" fmla="*/ 1136 h 1731"/>
                <a:gd name="T98" fmla="*/ 1341 w 1493"/>
                <a:gd name="T99" fmla="*/ 1180 h 1731"/>
                <a:gd name="T100" fmla="*/ 1292 w 1493"/>
                <a:gd name="T101" fmla="*/ 1239 h 1731"/>
                <a:gd name="T102" fmla="*/ 1254 w 1493"/>
                <a:gd name="T103" fmla="*/ 1257 h 1731"/>
                <a:gd name="T104" fmla="*/ 1223 w 1493"/>
                <a:gd name="T105" fmla="*/ 1313 h 1731"/>
                <a:gd name="T106" fmla="*/ 1251 w 1493"/>
                <a:gd name="T107" fmla="*/ 1225 h 1731"/>
                <a:gd name="T108" fmla="*/ 1167 w 1493"/>
                <a:gd name="T109" fmla="*/ 1200 h 1731"/>
                <a:gd name="T110" fmla="*/ 1178 w 1493"/>
                <a:gd name="T111" fmla="*/ 1270 h 1731"/>
                <a:gd name="T112" fmla="*/ 1122 w 1493"/>
                <a:gd name="T113" fmla="*/ 1343 h 1731"/>
                <a:gd name="T114" fmla="*/ 1078 w 1493"/>
                <a:gd name="T115" fmla="*/ 1369 h 1731"/>
                <a:gd name="T116" fmla="*/ 1053 w 1493"/>
                <a:gd name="T117" fmla="*/ 1478 h 1731"/>
                <a:gd name="T118" fmla="*/ 1047 w 1493"/>
                <a:gd name="T119" fmla="*/ 1570 h 1731"/>
                <a:gd name="T120" fmla="*/ 1018 w 1493"/>
                <a:gd name="T121" fmla="*/ 1623 h 1731"/>
                <a:gd name="T122" fmla="*/ 1011 w 1493"/>
                <a:gd name="T123" fmla="*/ 1696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93" h="1731">
                  <a:moveTo>
                    <a:pt x="984" y="1731"/>
                  </a:moveTo>
                  <a:lnTo>
                    <a:pt x="980" y="1725"/>
                  </a:lnTo>
                  <a:lnTo>
                    <a:pt x="975" y="1721"/>
                  </a:lnTo>
                  <a:lnTo>
                    <a:pt x="971" y="1715"/>
                  </a:lnTo>
                  <a:lnTo>
                    <a:pt x="968" y="1710"/>
                  </a:lnTo>
                  <a:lnTo>
                    <a:pt x="963" y="1697"/>
                  </a:lnTo>
                  <a:lnTo>
                    <a:pt x="958" y="1681"/>
                  </a:lnTo>
                  <a:lnTo>
                    <a:pt x="954" y="1667"/>
                  </a:lnTo>
                  <a:lnTo>
                    <a:pt x="950" y="1656"/>
                  </a:lnTo>
                  <a:lnTo>
                    <a:pt x="946" y="1649"/>
                  </a:lnTo>
                  <a:lnTo>
                    <a:pt x="944" y="1642"/>
                  </a:lnTo>
                  <a:lnTo>
                    <a:pt x="942" y="1640"/>
                  </a:lnTo>
                  <a:lnTo>
                    <a:pt x="939" y="1637"/>
                  </a:lnTo>
                  <a:lnTo>
                    <a:pt x="936" y="1635"/>
                  </a:lnTo>
                  <a:lnTo>
                    <a:pt x="932" y="1634"/>
                  </a:lnTo>
                  <a:lnTo>
                    <a:pt x="924" y="1634"/>
                  </a:lnTo>
                  <a:lnTo>
                    <a:pt x="914" y="1631"/>
                  </a:lnTo>
                  <a:lnTo>
                    <a:pt x="905" y="1630"/>
                  </a:lnTo>
                  <a:lnTo>
                    <a:pt x="894" y="1626"/>
                  </a:lnTo>
                  <a:lnTo>
                    <a:pt x="888" y="1624"/>
                  </a:lnTo>
                  <a:lnTo>
                    <a:pt x="882" y="1623"/>
                  </a:lnTo>
                  <a:lnTo>
                    <a:pt x="876" y="1623"/>
                  </a:lnTo>
                  <a:lnTo>
                    <a:pt x="870" y="1624"/>
                  </a:lnTo>
                  <a:lnTo>
                    <a:pt x="866" y="1627"/>
                  </a:lnTo>
                  <a:lnTo>
                    <a:pt x="860" y="1630"/>
                  </a:lnTo>
                  <a:lnTo>
                    <a:pt x="856" y="1634"/>
                  </a:lnTo>
                  <a:lnTo>
                    <a:pt x="852" y="1639"/>
                  </a:lnTo>
                  <a:lnTo>
                    <a:pt x="845" y="1647"/>
                  </a:lnTo>
                  <a:lnTo>
                    <a:pt x="839" y="1653"/>
                  </a:lnTo>
                  <a:lnTo>
                    <a:pt x="836" y="1655"/>
                  </a:lnTo>
                  <a:lnTo>
                    <a:pt x="833" y="1656"/>
                  </a:lnTo>
                  <a:lnTo>
                    <a:pt x="831" y="1656"/>
                  </a:lnTo>
                  <a:lnTo>
                    <a:pt x="829" y="1655"/>
                  </a:lnTo>
                  <a:lnTo>
                    <a:pt x="825" y="1652"/>
                  </a:lnTo>
                  <a:lnTo>
                    <a:pt x="819" y="1648"/>
                  </a:lnTo>
                  <a:lnTo>
                    <a:pt x="817" y="1647"/>
                  </a:lnTo>
                  <a:lnTo>
                    <a:pt x="813" y="1646"/>
                  </a:lnTo>
                  <a:lnTo>
                    <a:pt x="810" y="1647"/>
                  </a:lnTo>
                  <a:lnTo>
                    <a:pt x="807" y="1649"/>
                  </a:lnTo>
                  <a:lnTo>
                    <a:pt x="801" y="1656"/>
                  </a:lnTo>
                  <a:lnTo>
                    <a:pt x="797" y="1664"/>
                  </a:lnTo>
                  <a:lnTo>
                    <a:pt x="793" y="1671"/>
                  </a:lnTo>
                  <a:lnTo>
                    <a:pt x="791" y="1675"/>
                  </a:lnTo>
                  <a:lnTo>
                    <a:pt x="787" y="1678"/>
                  </a:lnTo>
                  <a:lnTo>
                    <a:pt x="779" y="1679"/>
                  </a:lnTo>
                  <a:lnTo>
                    <a:pt x="769" y="1680"/>
                  </a:lnTo>
                  <a:lnTo>
                    <a:pt x="761" y="1680"/>
                  </a:lnTo>
                  <a:lnTo>
                    <a:pt x="750" y="1683"/>
                  </a:lnTo>
                  <a:lnTo>
                    <a:pt x="742" y="1686"/>
                  </a:lnTo>
                  <a:lnTo>
                    <a:pt x="737" y="1689"/>
                  </a:lnTo>
                  <a:lnTo>
                    <a:pt x="736" y="1689"/>
                  </a:lnTo>
                  <a:lnTo>
                    <a:pt x="736" y="1685"/>
                  </a:lnTo>
                  <a:lnTo>
                    <a:pt x="736" y="1679"/>
                  </a:lnTo>
                  <a:lnTo>
                    <a:pt x="731" y="1673"/>
                  </a:lnTo>
                  <a:lnTo>
                    <a:pt x="725" y="1666"/>
                  </a:lnTo>
                  <a:lnTo>
                    <a:pt x="716" y="1659"/>
                  </a:lnTo>
                  <a:lnTo>
                    <a:pt x="706" y="1653"/>
                  </a:lnTo>
                  <a:lnTo>
                    <a:pt x="705" y="1649"/>
                  </a:lnTo>
                  <a:lnTo>
                    <a:pt x="704" y="1646"/>
                  </a:lnTo>
                  <a:lnTo>
                    <a:pt x="703" y="1642"/>
                  </a:lnTo>
                  <a:lnTo>
                    <a:pt x="703" y="1637"/>
                  </a:lnTo>
                  <a:lnTo>
                    <a:pt x="704" y="1626"/>
                  </a:lnTo>
                  <a:lnTo>
                    <a:pt x="704" y="1615"/>
                  </a:lnTo>
                  <a:lnTo>
                    <a:pt x="704" y="1610"/>
                  </a:lnTo>
                  <a:lnTo>
                    <a:pt x="703" y="1607"/>
                  </a:lnTo>
                  <a:lnTo>
                    <a:pt x="702" y="1603"/>
                  </a:lnTo>
                  <a:lnTo>
                    <a:pt x="699" y="1599"/>
                  </a:lnTo>
                  <a:lnTo>
                    <a:pt x="696" y="1597"/>
                  </a:lnTo>
                  <a:lnTo>
                    <a:pt x="692" y="1596"/>
                  </a:lnTo>
                  <a:lnTo>
                    <a:pt x="687" y="1596"/>
                  </a:lnTo>
                  <a:lnTo>
                    <a:pt x="682" y="1595"/>
                  </a:lnTo>
                  <a:lnTo>
                    <a:pt x="681" y="1589"/>
                  </a:lnTo>
                  <a:lnTo>
                    <a:pt x="681" y="1577"/>
                  </a:lnTo>
                  <a:lnTo>
                    <a:pt x="675" y="1571"/>
                  </a:lnTo>
                  <a:lnTo>
                    <a:pt x="671" y="1567"/>
                  </a:lnTo>
                  <a:lnTo>
                    <a:pt x="669" y="1557"/>
                  </a:lnTo>
                  <a:lnTo>
                    <a:pt x="667" y="1541"/>
                  </a:lnTo>
                  <a:lnTo>
                    <a:pt x="666" y="1539"/>
                  </a:lnTo>
                  <a:lnTo>
                    <a:pt x="663" y="1536"/>
                  </a:lnTo>
                  <a:lnTo>
                    <a:pt x="662" y="1535"/>
                  </a:lnTo>
                  <a:lnTo>
                    <a:pt x="660" y="1534"/>
                  </a:lnTo>
                  <a:lnTo>
                    <a:pt x="654" y="1534"/>
                  </a:lnTo>
                  <a:lnTo>
                    <a:pt x="649" y="1534"/>
                  </a:lnTo>
                  <a:lnTo>
                    <a:pt x="646" y="1535"/>
                  </a:lnTo>
                  <a:lnTo>
                    <a:pt x="642" y="1538"/>
                  </a:lnTo>
                  <a:lnTo>
                    <a:pt x="637" y="1540"/>
                  </a:lnTo>
                  <a:lnTo>
                    <a:pt x="634" y="1542"/>
                  </a:lnTo>
                  <a:lnTo>
                    <a:pt x="629" y="1548"/>
                  </a:lnTo>
                  <a:lnTo>
                    <a:pt x="624" y="1555"/>
                  </a:lnTo>
                  <a:lnTo>
                    <a:pt x="622" y="1563"/>
                  </a:lnTo>
                  <a:lnTo>
                    <a:pt x="619" y="1571"/>
                  </a:lnTo>
                  <a:lnTo>
                    <a:pt x="616" y="1586"/>
                  </a:lnTo>
                  <a:lnTo>
                    <a:pt x="612" y="1598"/>
                  </a:lnTo>
                  <a:lnTo>
                    <a:pt x="611" y="1603"/>
                  </a:lnTo>
                  <a:lnTo>
                    <a:pt x="609" y="1607"/>
                  </a:lnTo>
                  <a:lnTo>
                    <a:pt x="606" y="1608"/>
                  </a:lnTo>
                  <a:lnTo>
                    <a:pt x="604" y="1609"/>
                  </a:lnTo>
                  <a:lnTo>
                    <a:pt x="602" y="1609"/>
                  </a:lnTo>
                  <a:lnTo>
                    <a:pt x="599" y="1608"/>
                  </a:lnTo>
                  <a:lnTo>
                    <a:pt x="596" y="1607"/>
                  </a:lnTo>
                  <a:lnTo>
                    <a:pt x="593" y="1604"/>
                  </a:lnTo>
                  <a:lnTo>
                    <a:pt x="590" y="1603"/>
                  </a:lnTo>
                  <a:lnTo>
                    <a:pt x="586" y="1604"/>
                  </a:lnTo>
                  <a:lnTo>
                    <a:pt x="581" y="1607"/>
                  </a:lnTo>
                  <a:lnTo>
                    <a:pt x="577" y="1610"/>
                  </a:lnTo>
                  <a:lnTo>
                    <a:pt x="567" y="1621"/>
                  </a:lnTo>
                  <a:lnTo>
                    <a:pt x="560" y="1631"/>
                  </a:lnTo>
                  <a:lnTo>
                    <a:pt x="554" y="1642"/>
                  </a:lnTo>
                  <a:lnTo>
                    <a:pt x="547" y="1652"/>
                  </a:lnTo>
                  <a:lnTo>
                    <a:pt x="542" y="1655"/>
                  </a:lnTo>
                  <a:lnTo>
                    <a:pt x="537" y="1659"/>
                  </a:lnTo>
                  <a:lnTo>
                    <a:pt x="533" y="1661"/>
                  </a:lnTo>
                  <a:lnTo>
                    <a:pt x="527" y="1664"/>
                  </a:lnTo>
                  <a:lnTo>
                    <a:pt x="515" y="1665"/>
                  </a:lnTo>
                  <a:lnTo>
                    <a:pt x="504" y="1666"/>
                  </a:lnTo>
                  <a:lnTo>
                    <a:pt x="499" y="1665"/>
                  </a:lnTo>
                  <a:lnTo>
                    <a:pt x="496" y="1664"/>
                  </a:lnTo>
                  <a:lnTo>
                    <a:pt x="493" y="1661"/>
                  </a:lnTo>
                  <a:lnTo>
                    <a:pt x="491" y="1659"/>
                  </a:lnTo>
                  <a:lnTo>
                    <a:pt x="491" y="1653"/>
                  </a:lnTo>
                  <a:lnTo>
                    <a:pt x="490" y="1649"/>
                  </a:lnTo>
                  <a:lnTo>
                    <a:pt x="488" y="1646"/>
                  </a:lnTo>
                  <a:lnTo>
                    <a:pt x="484" y="1642"/>
                  </a:lnTo>
                  <a:lnTo>
                    <a:pt x="480" y="1640"/>
                  </a:lnTo>
                  <a:lnTo>
                    <a:pt x="476" y="1639"/>
                  </a:lnTo>
                  <a:lnTo>
                    <a:pt x="469" y="1637"/>
                  </a:lnTo>
                  <a:lnTo>
                    <a:pt x="460" y="1637"/>
                  </a:lnTo>
                  <a:lnTo>
                    <a:pt x="444" y="1637"/>
                  </a:lnTo>
                  <a:lnTo>
                    <a:pt x="429" y="1640"/>
                  </a:lnTo>
                  <a:lnTo>
                    <a:pt x="416" y="1642"/>
                  </a:lnTo>
                  <a:lnTo>
                    <a:pt x="406" y="1645"/>
                  </a:lnTo>
                  <a:lnTo>
                    <a:pt x="401" y="1645"/>
                  </a:lnTo>
                  <a:lnTo>
                    <a:pt x="397" y="1645"/>
                  </a:lnTo>
                  <a:lnTo>
                    <a:pt x="392" y="1643"/>
                  </a:lnTo>
                  <a:lnTo>
                    <a:pt x="389" y="1640"/>
                  </a:lnTo>
                  <a:lnTo>
                    <a:pt x="385" y="1636"/>
                  </a:lnTo>
                  <a:lnTo>
                    <a:pt x="383" y="1633"/>
                  </a:lnTo>
                  <a:lnTo>
                    <a:pt x="382" y="1629"/>
                  </a:lnTo>
                  <a:lnTo>
                    <a:pt x="381" y="1626"/>
                  </a:lnTo>
                  <a:lnTo>
                    <a:pt x="382" y="1623"/>
                  </a:lnTo>
                  <a:lnTo>
                    <a:pt x="382" y="1620"/>
                  </a:lnTo>
                  <a:lnTo>
                    <a:pt x="384" y="1617"/>
                  </a:lnTo>
                  <a:lnTo>
                    <a:pt x="386" y="1615"/>
                  </a:lnTo>
                  <a:lnTo>
                    <a:pt x="391" y="1611"/>
                  </a:lnTo>
                  <a:lnTo>
                    <a:pt x="395" y="1608"/>
                  </a:lnTo>
                  <a:lnTo>
                    <a:pt x="395" y="1607"/>
                  </a:lnTo>
                  <a:lnTo>
                    <a:pt x="395" y="1604"/>
                  </a:lnTo>
                  <a:lnTo>
                    <a:pt x="395" y="1602"/>
                  </a:lnTo>
                  <a:lnTo>
                    <a:pt x="394" y="1598"/>
                  </a:lnTo>
                  <a:lnTo>
                    <a:pt x="390" y="1590"/>
                  </a:lnTo>
                  <a:lnTo>
                    <a:pt x="385" y="1579"/>
                  </a:lnTo>
                  <a:lnTo>
                    <a:pt x="381" y="1567"/>
                  </a:lnTo>
                  <a:lnTo>
                    <a:pt x="376" y="1553"/>
                  </a:lnTo>
                  <a:lnTo>
                    <a:pt x="371" y="1538"/>
                  </a:lnTo>
                  <a:lnTo>
                    <a:pt x="366" y="1521"/>
                  </a:lnTo>
                  <a:lnTo>
                    <a:pt x="362" y="1504"/>
                  </a:lnTo>
                  <a:lnTo>
                    <a:pt x="356" y="1490"/>
                  </a:lnTo>
                  <a:lnTo>
                    <a:pt x="348" y="1476"/>
                  </a:lnTo>
                  <a:lnTo>
                    <a:pt x="340" y="1465"/>
                  </a:lnTo>
                  <a:lnTo>
                    <a:pt x="332" y="1456"/>
                  </a:lnTo>
                  <a:lnTo>
                    <a:pt x="323" y="1447"/>
                  </a:lnTo>
                  <a:lnTo>
                    <a:pt x="319" y="1444"/>
                  </a:lnTo>
                  <a:lnTo>
                    <a:pt x="315" y="1439"/>
                  </a:lnTo>
                  <a:lnTo>
                    <a:pt x="312" y="1433"/>
                  </a:lnTo>
                  <a:lnTo>
                    <a:pt x="309" y="1428"/>
                  </a:lnTo>
                  <a:lnTo>
                    <a:pt x="307" y="1415"/>
                  </a:lnTo>
                  <a:lnTo>
                    <a:pt x="306" y="1404"/>
                  </a:lnTo>
                  <a:lnTo>
                    <a:pt x="306" y="1400"/>
                  </a:lnTo>
                  <a:lnTo>
                    <a:pt x="308" y="1395"/>
                  </a:lnTo>
                  <a:lnTo>
                    <a:pt x="310" y="1390"/>
                  </a:lnTo>
                  <a:lnTo>
                    <a:pt x="314" y="1387"/>
                  </a:lnTo>
                  <a:lnTo>
                    <a:pt x="322" y="1381"/>
                  </a:lnTo>
                  <a:lnTo>
                    <a:pt x="328" y="1374"/>
                  </a:lnTo>
                  <a:lnTo>
                    <a:pt x="331" y="1370"/>
                  </a:lnTo>
                  <a:lnTo>
                    <a:pt x="332" y="1365"/>
                  </a:lnTo>
                  <a:lnTo>
                    <a:pt x="331" y="1362"/>
                  </a:lnTo>
                  <a:lnTo>
                    <a:pt x="331" y="1358"/>
                  </a:lnTo>
                  <a:lnTo>
                    <a:pt x="327" y="1350"/>
                  </a:lnTo>
                  <a:lnTo>
                    <a:pt x="323" y="1344"/>
                  </a:lnTo>
                  <a:lnTo>
                    <a:pt x="321" y="1337"/>
                  </a:lnTo>
                  <a:lnTo>
                    <a:pt x="321" y="1328"/>
                  </a:lnTo>
                  <a:lnTo>
                    <a:pt x="321" y="1325"/>
                  </a:lnTo>
                  <a:lnTo>
                    <a:pt x="320" y="1320"/>
                  </a:lnTo>
                  <a:lnTo>
                    <a:pt x="319" y="1315"/>
                  </a:lnTo>
                  <a:lnTo>
                    <a:pt x="315" y="1309"/>
                  </a:lnTo>
                  <a:lnTo>
                    <a:pt x="312" y="1305"/>
                  </a:lnTo>
                  <a:lnTo>
                    <a:pt x="307" y="1301"/>
                  </a:lnTo>
                  <a:lnTo>
                    <a:pt x="303" y="1299"/>
                  </a:lnTo>
                  <a:lnTo>
                    <a:pt x="299" y="1296"/>
                  </a:lnTo>
                  <a:lnTo>
                    <a:pt x="294" y="1296"/>
                  </a:lnTo>
                  <a:lnTo>
                    <a:pt x="289" y="1297"/>
                  </a:lnTo>
                  <a:lnTo>
                    <a:pt x="284" y="1300"/>
                  </a:lnTo>
                  <a:lnTo>
                    <a:pt x="281" y="1305"/>
                  </a:lnTo>
                  <a:lnTo>
                    <a:pt x="272" y="1312"/>
                  </a:lnTo>
                  <a:lnTo>
                    <a:pt x="265" y="1317"/>
                  </a:lnTo>
                  <a:lnTo>
                    <a:pt x="263" y="1318"/>
                  </a:lnTo>
                  <a:lnTo>
                    <a:pt x="260" y="1318"/>
                  </a:lnTo>
                  <a:lnTo>
                    <a:pt x="258" y="1318"/>
                  </a:lnTo>
                  <a:lnTo>
                    <a:pt x="256" y="1317"/>
                  </a:lnTo>
                  <a:lnTo>
                    <a:pt x="253" y="1313"/>
                  </a:lnTo>
                  <a:lnTo>
                    <a:pt x="250" y="1309"/>
                  </a:lnTo>
                  <a:lnTo>
                    <a:pt x="247" y="1308"/>
                  </a:lnTo>
                  <a:lnTo>
                    <a:pt x="244" y="1307"/>
                  </a:lnTo>
                  <a:lnTo>
                    <a:pt x="240" y="1307"/>
                  </a:lnTo>
                  <a:lnTo>
                    <a:pt x="236" y="1308"/>
                  </a:lnTo>
                  <a:lnTo>
                    <a:pt x="231" y="1309"/>
                  </a:lnTo>
                  <a:lnTo>
                    <a:pt x="228" y="1312"/>
                  </a:lnTo>
                  <a:lnTo>
                    <a:pt x="226" y="1314"/>
                  </a:lnTo>
                  <a:lnTo>
                    <a:pt x="225" y="1318"/>
                  </a:lnTo>
                  <a:lnTo>
                    <a:pt x="222" y="1320"/>
                  </a:lnTo>
                  <a:lnTo>
                    <a:pt x="220" y="1322"/>
                  </a:lnTo>
                  <a:lnTo>
                    <a:pt x="215" y="1325"/>
                  </a:lnTo>
                  <a:lnTo>
                    <a:pt x="209" y="1326"/>
                  </a:lnTo>
                  <a:lnTo>
                    <a:pt x="202" y="1326"/>
                  </a:lnTo>
                  <a:lnTo>
                    <a:pt x="195" y="1325"/>
                  </a:lnTo>
                  <a:lnTo>
                    <a:pt x="190" y="1322"/>
                  </a:lnTo>
                  <a:lnTo>
                    <a:pt x="187" y="1320"/>
                  </a:lnTo>
                  <a:lnTo>
                    <a:pt x="183" y="1317"/>
                  </a:lnTo>
                  <a:lnTo>
                    <a:pt x="181" y="1314"/>
                  </a:lnTo>
                  <a:lnTo>
                    <a:pt x="182" y="1311"/>
                  </a:lnTo>
                  <a:lnTo>
                    <a:pt x="188" y="1305"/>
                  </a:lnTo>
                  <a:lnTo>
                    <a:pt x="190" y="1301"/>
                  </a:lnTo>
                  <a:lnTo>
                    <a:pt x="194" y="1297"/>
                  </a:lnTo>
                  <a:lnTo>
                    <a:pt x="195" y="1293"/>
                  </a:lnTo>
                  <a:lnTo>
                    <a:pt x="196" y="1288"/>
                  </a:lnTo>
                  <a:lnTo>
                    <a:pt x="197" y="1283"/>
                  </a:lnTo>
                  <a:lnTo>
                    <a:pt x="196" y="1277"/>
                  </a:lnTo>
                  <a:lnTo>
                    <a:pt x="196" y="1274"/>
                  </a:lnTo>
                  <a:lnTo>
                    <a:pt x="194" y="1269"/>
                  </a:lnTo>
                  <a:lnTo>
                    <a:pt x="192" y="1259"/>
                  </a:lnTo>
                  <a:lnTo>
                    <a:pt x="189" y="1250"/>
                  </a:lnTo>
                  <a:lnTo>
                    <a:pt x="188" y="1238"/>
                  </a:lnTo>
                  <a:lnTo>
                    <a:pt x="184" y="1225"/>
                  </a:lnTo>
                  <a:lnTo>
                    <a:pt x="183" y="1218"/>
                  </a:lnTo>
                  <a:lnTo>
                    <a:pt x="183" y="1212"/>
                  </a:lnTo>
                  <a:lnTo>
                    <a:pt x="182" y="1205"/>
                  </a:lnTo>
                  <a:lnTo>
                    <a:pt x="183" y="1199"/>
                  </a:lnTo>
                  <a:lnTo>
                    <a:pt x="187" y="1188"/>
                  </a:lnTo>
                  <a:lnTo>
                    <a:pt x="188" y="1177"/>
                  </a:lnTo>
                  <a:lnTo>
                    <a:pt x="188" y="1172"/>
                  </a:lnTo>
                  <a:lnTo>
                    <a:pt x="187" y="1167"/>
                  </a:lnTo>
                  <a:lnTo>
                    <a:pt x="184" y="1161"/>
                  </a:lnTo>
                  <a:lnTo>
                    <a:pt x="181" y="1155"/>
                  </a:lnTo>
                  <a:lnTo>
                    <a:pt x="171" y="1147"/>
                  </a:lnTo>
                  <a:lnTo>
                    <a:pt x="165" y="1139"/>
                  </a:lnTo>
                  <a:lnTo>
                    <a:pt x="163" y="1137"/>
                  </a:lnTo>
                  <a:lnTo>
                    <a:pt x="161" y="1132"/>
                  </a:lnTo>
                  <a:lnTo>
                    <a:pt x="158" y="1128"/>
                  </a:lnTo>
                  <a:lnTo>
                    <a:pt x="157" y="1122"/>
                  </a:lnTo>
                  <a:lnTo>
                    <a:pt x="152" y="1107"/>
                  </a:lnTo>
                  <a:lnTo>
                    <a:pt x="146" y="1093"/>
                  </a:lnTo>
                  <a:lnTo>
                    <a:pt x="142" y="1087"/>
                  </a:lnTo>
                  <a:lnTo>
                    <a:pt x="138" y="1081"/>
                  </a:lnTo>
                  <a:lnTo>
                    <a:pt x="133" y="1076"/>
                  </a:lnTo>
                  <a:lnTo>
                    <a:pt x="129" y="1073"/>
                  </a:lnTo>
                  <a:lnTo>
                    <a:pt x="119" y="1066"/>
                  </a:lnTo>
                  <a:lnTo>
                    <a:pt x="112" y="1057"/>
                  </a:lnTo>
                  <a:lnTo>
                    <a:pt x="107" y="1049"/>
                  </a:lnTo>
                  <a:lnTo>
                    <a:pt x="102" y="1042"/>
                  </a:lnTo>
                  <a:lnTo>
                    <a:pt x="100" y="1040"/>
                  </a:lnTo>
                  <a:lnTo>
                    <a:pt x="98" y="1037"/>
                  </a:lnTo>
                  <a:lnTo>
                    <a:pt x="95" y="1037"/>
                  </a:lnTo>
                  <a:lnTo>
                    <a:pt x="93" y="1036"/>
                  </a:lnTo>
                  <a:lnTo>
                    <a:pt x="89" y="1037"/>
                  </a:lnTo>
                  <a:lnTo>
                    <a:pt x="85" y="1040"/>
                  </a:lnTo>
                  <a:lnTo>
                    <a:pt x="82" y="1040"/>
                  </a:lnTo>
                  <a:lnTo>
                    <a:pt x="81" y="1040"/>
                  </a:lnTo>
                  <a:lnTo>
                    <a:pt x="80" y="1038"/>
                  </a:lnTo>
                  <a:lnTo>
                    <a:pt x="80" y="1036"/>
                  </a:lnTo>
                  <a:lnTo>
                    <a:pt x="80" y="1031"/>
                  </a:lnTo>
                  <a:lnTo>
                    <a:pt x="80" y="1025"/>
                  </a:lnTo>
                  <a:lnTo>
                    <a:pt x="80" y="1022"/>
                  </a:lnTo>
                  <a:lnTo>
                    <a:pt x="79" y="1019"/>
                  </a:lnTo>
                  <a:lnTo>
                    <a:pt x="76" y="1017"/>
                  </a:lnTo>
                  <a:lnTo>
                    <a:pt x="74" y="1016"/>
                  </a:lnTo>
                  <a:lnTo>
                    <a:pt x="68" y="1013"/>
                  </a:lnTo>
                  <a:lnTo>
                    <a:pt x="60" y="1011"/>
                  </a:lnTo>
                  <a:lnTo>
                    <a:pt x="54" y="1011"/>
                  </a:lnTo>
                  <a:lnTo>
                    <a:pt x="49" y="1010"/>
                  </a:lnTo>
                  <a:lnTo>
                    <a:pt x="43" y="1007"/>
                  </a:lnTo>
                  <a:lnTo>
                    <a:pt x="37" y="1005"/>
                  </a:lnTo>
                  <a:lnTo>
                    <a:pt x="31" y="1000"/>
                  </a:lnTo>
                  <a:lnTo>
                    <a:pt x="25" y="996"/>
                  </a:lnTo>
                  <a:lnTo>
                    <a:pt x="19" y="988"/>
                  </a:lnTo>
                  <a:lnTo>
                    <a:pt x="13" y="980"/>
                  </a:lnTo>
                  <a:lnTo>
                    <a:pt x="8" y="971"/>
                  </a:lnTo>
                  <a:lnTo>
                    <a:pt x="5" y="961"/>
                  </a:lnTo>
                  <a:lnTo>
                    <a:pt x="1" y="952"/>
                  </a:lnTo>
                  <a:lnTo>
                    <a:pt x="0" y="942"/>
                  </a:lnTo>
                  <a:lnTo>
                    <a:pt x="0" y="934"/>
                  </a:lnTo>
                  <a:lnTo>
                    <a:pt x="1" y="927"/>
                  </a:lnTo>
                  <a:lnTo>
                    <a:pt x="3" y="921"/>
                  </a:lnTo>
                  <a:lnTo>
                    <a:pt x="5" y="917"/>
                  </a:lnTo>
                  <a:lnTo>
                    <a:pt x="10" y="914"/>
                  </a:lnTo>
                  <a:lnTo>
                    <a:pt x="12" y="910"/>
                  </a:lnTo>
                  <a:lnTo>
                    <a:pt x="12" y="906"/>
                  </a:lnTo>
                  <a:lnTo>
                    <a:pt x="11" y="902"/>
                  </a:lnTo>
                  <a:lnTo>
                    <a:pt x="11" y="898"/>
                  </a:lnTo>
                  <a:lnTo>
                    <a:pt x="11" y="896"/>
                  </a:lnTo>
                  <a:lnTo>
                    <a:pt x="12" y="892"/>
                  </a:lnTo>
                  <a:lnTo>
                    <a:pt x="13" y="890"/>
                  </a:lnTo>
                  <a:lnTo>
                    <a:pt x="16" y="887"/>
                  </a:lnTo>
                  <a:lnTo>
                    <a:pt x="19" y="885"/>
                  </a:lnTo>
                  <a:lnTo>
                    <a:pt x="23" y="884"/>
                  </a:lnTo>
                  <a:lnTo>
                    <a:pt x="27" y="883"/>
                  </a:lnTo>
                  <a:lnTo>
                    <a:pt x="38" y="881"/>
                  </a:lnTo>
                  <a:lnTo>
                    <a:pt x="47" y="879"/>
                  </a:lnTo>
                  <a:lnTo>
                    <a:pt x="50" y="876"/>
                  </a:lnTo>
                  <a:lnTo>
                    <a:pt x="54" y="872"/>
                  </a:lnTo>
                  <a:lnTo>
                    <a:pt x="56" y="867"/>
                  </a:lnTo>
                  <a:lnTo>
                    <a:pt x="58" y="860"/>
                  </a:lnTo>
                  <a:lnTo>
                    <a:pt x="63" y="842"/>
                  </a:lnTo>
                  <a:lnTo>
                    <a:pt x="67" y="832"/>
                  </a:lnTo>
                  <a:lnTo>
                    <a:pt x="69" y="828"/>
                  </a:lnTo>
                  <a:lnTo>
                    <a:pt x="71" y="824"/>
                  </a:lnTo>
                  <a:lnTo>
                    <a:pt x="75" y="822"/>
                  </a:lnTo>
                  <a:lnTo>
                    <a:pt x="80" y="818"/>
                  </a:lnTo>
                  <a:lnTo>
                    <a:pt x="88" y="811"/>
                  </a:lnTo>
                  <a:lnTo>
                    <a:pt x="96" y="802"/>
                  </a:lnTo>
                  <a:lnTo>
                    <a:pt x="104" y="790"/>
                  </a:lnTo>
                  <a:lnTo>
                    <a:pt x="107" y="782"/>
                  </a:lnTo>
                  <a:lnTo>
                    <a:pt x="108" y="778"/>
                  </a:lnTo>
                  <a:lnTo>
                    <a:pt x="111" y="776"/>
                  </a:lnTo>
                  <a:lnTo>
                    <a:pt x="113" y="773"/>
                  </a:lnTo>
                  <a:lnTo>
                    <a:pt x="117" y="771"/>
                  </a:lnTo>
                  <a:lnTo>
                    <a:pt x="120" y="770"/>
                  </a:lnTo>
                  <a:lnTo>
                    <a:pt x="124" y="769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43" y="767"/>
                  </a:lnTo>
                  <a:lnTo>
                    <a:pt x="150" y="765"/>
                  </a:lnTo>
                  <a:lnTo>
                    <a:pt x="153" y="761"/>
                  </a:lnTo>
                  <a:lnTo>
                    <a:pt x="156" y="758"/>
                  </a:lnTo>
                  <a:lnTo>
                    <a:pt x="158" y="754"/>
                  </a:lnTo>
                  <a:lnTo>
                    <a:pt x="162" y="752"/>
                  </a:lnTo>
                  <a:lnTo>
                    <a:pt x="167" y="751"/>
                  </a:lnTo>
                  <a:lnTo>
                    <a:pt x="171" y="751"/>
                  </a:lnTo>
                  <a:lnTo>
                    <a:pt x="176" y="750"/>
                  </a:lnTo>
                  <a:lnTo>
                    <a:pt x="178" y="747"/>
                  </a:lnTo>
                  <a:lnTo>
                    <a:pt x="180" y="745"/>
                  </a:lnTo>
                  <a:lnTo>
                    <a:pt x="181" y="742"/>
                  </a:lnTo>
                  <a:lnTo>
                    <a:pt x="181" y="739"/>
                  </a:lnTo>
                  <a:lnTo>
                    <a:pt x="180" y="735"/>
                  </a:lnTo>
                  <a:lnTo>
                    <a:pt x="180" y="731"/>
                  </a:lnTo>
                  <a:lnTo>
                    <a:pt x="180" y="726"/>
                  </a:lnTo>
                  <a:lnTo>
                    <a:pt x="181" y="721"/>
                  </a:lnTo>
                  <a:lnTo>
                    <a:pt x="183" y="716"/>
                  </a:lnTo>
                  <a:lnTo>
                    <a:pt x="187" y="713"/>
                  </a:lnTo>
                  <a:lnTo>
                    <a:pt x="192" y="709"/>
                  </a:lnTo>
                  <a:lnTo>
                    <a:pt x="197" y="706"/>
                  </a:lnTo>
                  <a:lnTo>
                    <a:pt x="203" y="702"/>
                  </a:lnTo>
                  <a:lnTo>
                    <a:pt x="211" y="698"/>
                  </a:lnTo>
                  <a:lnTo>
                    <a:pt x="219" y="695"/>
                  </a:lnTo>
                  <a:lnTo>
                    <a:pt x="226" y="690"/>
                  </a:lnTo>
                  <a:lnTo>
                    <a:pt x="233" y="684"/>
                  </a:lnTo>
                  <a:lnTo>
                    <a:pt x="240" y="678"/>
                  </a:lnTo>
                  <a:lnTo>
                    <a:pt x="245" y="672"/>
                  </a:lnTo>
                  <a:lnTo>
                    <a:pt x="249" y="666"/>
                  </a:lnTo>
                  <a:lnTo>
                    <a:pt x="249" y="660"/>
                  </a:lnTo>
                  <a:lnTo>
                    <a:pt x="247" y="650"/>
                  </a:lnTo>
                  <a:lnTo>
                    <a:pt x="246" y="638"/>
                  </a:lnTo>
                  <a:lnTo>
                    <a:pt x="247" y="633"/>
                  </a:lnTo>
                  <a:lnTo>
                    <a:pt x="247" y="627"/>
                  </a:lnTo>
                  <a:lnTo>
                    <a:pt x="250" y="622"/>
                  </a:lnTo>
                  <a:lnTo>
                    <a:pt x="252" y="618"/>
                  </a:lnTo>
                  <a:lnTo>
                    <a:pt x="266" y="602"/>
                  </a:lnTo>
                  <a:lnTo>
                    <a:pt x="276" y="589"/>
                  </a:lnTo>
                  <a:lnTo>
                    <a:pt x="277" y="582"/>
                  </a:lnTo>
                  <a:lnTo>
                    <a:pt x="281" y="577"/>
                  </a:lnTo>
                  <a:lnTo>
                    <a:pt x="284" y="572"/>
                  </a:lnTo>
                  <a:lnTo>
                    <a:pt x="288" y="570"/>
                  </a:lnTo>
                  <a:lnTo>
                    <a:pt x="291" y="567"/>
                  </a:lnTo>
                  <a:lnTo>
                    <a:pt x="294" y="562"/>
                  </a:lnTo>
                  <a:lnTo>
                    <a:pt x="295" y="553"/>
                  </a:lnTo>
                  <a:lnTo>
                    <a:pt x="294" y="543"/>
                  </a:lnTo>
                  <a:lnTo>
                    <a:pt x="290" y="532"/>
                  </a:lnTo>
                  <a:lnTo>
                    <a:pt x="283" y="520"/>
                  </a:lnTo>
                  <a:lnTo>
                    <a:pt x="280" y="515"/>
                  </a:lnTo>
                  <a:lnTo>
                    <a:pt x="277" y="509"/>
                  </a:lnTo>
                  <a:lnTo>
                    <a:pt x="275" y="505"/>
                  </a:lnTo>
                  <a:lnTo>
                    <a:pt x="274" y="499"/>
                  </a:lnTo>
                  <a:lnTo>
                    <a:pt x="275" y="488"/>
                  </a:lnTo>
                  <a:lnTo>
                    <a:pt x="276" y="480"/>
                  </a:lnTo>
                  <a:lnTo>
                    <a:pt x="278" y="476"/>
                  </a:lnTo>
                  <a:lnTo>
                    <a:pt x="280" y="474"/>
                  </a:lnTo>
                  <a:lnTo>
                    <a:pt x="282" y="471"/>
                  </a:lnTo>
                  <a:lnTo>
                    <a:pt x="285" y="470"/>
                  </a:lnTo>
                  <a:lnTo>
                    <a:pt x="288" y="470"/>
                  </a:lnTo>
                  <a:lnTo>
                    <a:pt x="290" y="468"/>
                  </a:lnTo>
                  <a:lnTo>
                    <a:pt x="293" y="467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57"/>
                  </a:lnTo>
                  <a:lnTo>
                    <a:pt x="294" y="454"/>
                  </a:lnTo>
                  <a:lnTo>
                    <a:pt x="291" y="450"/>
                  </a:lnTo>
                  <a:lnTo>
                    <a:pt x="287" y="444"/>
                  </a:lnTo>
                  <a:lnTo>
                    <a:pt x="282" y="437"/>
                  </a:lnTo>
                  <a:lnTo>
                    <a:pt x="280" y="433"/>
                  </a:lnTo>
                  <a:lnTo>
                    <a:pt x="278" y="430"/>
                  </a:lnTo>
                  <a:lnTo>
                    <a:pt x="278" y="424"/>
                  </a:lnTo>
                  <a:lnTo>
                    <a:pt x="278" y="419"/>
                  </a:lnTo>
                  <a:lnTo>
                    <a:pt x="280" y="412"/>
                  </a:lnTo>
                  <a:lnTo>
                    <a:pt x="282" y="406"/>
                  </a:lnTo>
                  <a:lnTo>
                    <a:pt x="284" y="401"/>
                  </a:lnTo>
                  <a:lnTo>
                    <a:pt x="289" y="397"/>
                  </a:lnTo>
                  <a:lnTo>
                    <a:pt x="294" y="393"/>
                  </a:lnTo>
                  <a:lnTo>
                    <a:pt x="300" y="391"/>
                  </a:lnTo>
                  <a:lnTo>
                    <a:pt x="304" y="389"/>
                  </a:lnTo>
                  <a:lnTo>
                    <a:pt x="310" y="392"/>
                  </a:lnTo>
                  <a:lnTo>
                    <a:pt x="321" y="397"/>
                  </a:lnTo>
                  <a:lnTo>
                    <a:pt x="332" y="400"/>
                  </a:lnTo>
                  <a:lnTo>
                    <a:pt x="341" y="401"/>
                  </a:lnTo>
                  <a:lnTo>
                    <a:pt x="351" y="401"/>
                  </a:lnTo>
                  <a:lnTo>
                    <a:pt x="360" y="400"/>
                  </a:lnTo>
                  <a:lnTo>
                    <a:pt x="370" y="400"/>
                  </a:lnTo>
                  <a:lnTo>
                    <a:pt x="378" y="402"/>
                  </a:lnTo>
                  <a:lnTo>
                    <a:pt x="386" y="406"/>
                  </a:lnTo>
                  <a:lnTo>
                    <a:pt x="395" y="410"/>
                  </a:lnTo>
                  <a:lnTo>
                    <a:pt x="401" y="411"/>
                  </a:lnTo>
                  <a:lnTo>
                    <a:pt x="404" y="411"/>
                  </a:lnTo>
                  <a:lnTo>
                    <a:pt x="407" y="410"/>
                  </a:lnTo>
                  <a:lnTo>
                    <a:pt x="409" y="406"/>
                  </a:lnTo>
                  <a:lnTo>
                    <a:pt x="411" y="401"/>
                  </a:lnTo>
                  <a:lnTo>
                    <a:pt x="414" y="393"/>
                  </a:lnTo>
                  <a:lnTo>
                    <a:pt x="417" y="385"/>
                  </a:lnTo>
                  <a:lnTo>
                    <a:pt x="421" y="382"/>
                  </a:lnTo>
                  <a:lnTo>
                    <a:pt x="425" y="380"/>
                  </a:lnTo>
                  <a:lnTo>
                    <a:pt x="430" y="378"/>
                  </a:lnTo>
                  <a:lnTo>
                    <a:pt x="436" y="376"/>
                  </a:lnTo>
                  <a:lnTo>
                    <a:pt x="448" y="373"/>
                  </a:lnTo>
                  <a:lnTo>
                    <a:pt x="455" y="370"/>
                  </a:lnTo>
                  <a:lnTo>
                    <a:pt x="457" y="368"/>
                  </a:lnTo>
                  <a:lnTo>
                    <a:pt x="457" y="366"/>
                  </a:lnTo>
                  <a:lnTo>
                    <a:pt x="457" y="362"/>
                  </a:lnTo>
                  <a:lnTo>
                    <a:pt x="457" y="357"/>
                  </a:lnTo>
                  <a:lnTo>
                    <a:pt x="454" y="344"/>
                  </a:lnTo>
                  <a:lnTo>
                    <a:pt x="451" y="331"/>
                  </a:lnTo>
                  <a:lnTo>
                    <a:pt x="448" y="324"/>
                  </a:lnTo>
                  <a:lnTo>
                    <a:pt x="446" y="319"/>
                  </a:lnTo>
                  <a:lnTo>
                    <a:pt x="442" y="315"/>
                  </a:lnTo>
                  <a:lnTo>
                    <a:pt x="439" y="312"/>
                  </a:lnTo>
                  <a:lnTo>
                    <a:pt x="421" y="306"/>
                  </a:lnTo>
                  <a:lnTo>
                    <a:pt x="406" y="300"/>
                  </a:lnTo>
                  <a:lnTo>
                    <a:pt x="402" y="297"/>
                  </a:lnTo>
                  <a:lnTo>
                    <a:pt x="400" y="291"/>
                  </a:lnTo>
                  <a:lnTo>
                    <a:pt x="397" y="285"/>
                  </a:lnTo>
                  <a:lnTo>
                    <a:pt x="396" y="279"/>
                  </a:lnTo>
                  <a:lnTo>
                    <a:pt x="396" y="272"/>
                  </a:lnTo>
                  <a:lnTo>
                    <a:pt x="397" y="267"/>
                  </a:lnTo>
                  <a:lnTo>
                    <a:pt x="397" y="265"/>
                  </a:lnTo>
                  <a:lnTo>
                    <a:pt x="400" y="263"/>
                  </a:lnTo>
                  <a:lnTo>
                    <a:pt x="401" y="262"/>
                  </a:lnTo>
                  <a:lnTo>
                    <a:pt x="403" y="261"/>
                  </a:lnTo>
                  <a:lnTo>
                    <a:pt x="411" y="260"/>
                  </a:lnTo>
                  <a:lnTo>
                    <a:pt x="421" y="259"/>
                  </a:lnTo>
                  <a:lnTo>
                    <a:pt x="425" y="257"/>
                  </a:lnTo>
                  <a:lnTo>
                    <a:pt x="428" y="255"/>
                  </a:lnTo>
                  <a:lnTo>
                    <a:pt x="432" y="252"/>
                  </a:lnTo>
                  <a:lnTo>
                    <a:pt x="434" y="248"/>
                  </a:lnTo>
                  <a:lnTo>
                    <a:pt x="438" y="240"/>
                  </a:lnTo>
                  <a:lnTo>
                    <a:pt x="441" y="234"/>
                  </a:lnTo>
                  <a:lnTo>
                    <a:pt x="445" y="233"/>
                  </a:lnTo>
                  <a:lnTo>
                    <a:pt x="447" y="233"/>
                  </a:lnTo>
                  <a:lnTo>
                    <a:pt x="451" y="234"/>
                  </a:lnTo>
                  <a:lnTo>
                    <a:pt x="455" y="236"/>
                  </a:lnTo>
                  <a:lnTo>
                    <a:pt x="459" y="240"/>
                  </a:lnTo>
                  <a:lnTo>
                    <a:pt x="463" y="241"/>
                  </a:lnTo>
                  <a:lnTo>
                    <a:pt x="466" y="242"/>
                  </a:lnTo>
                  <a:lnTo>
                    <a:pt x="470" y="242"/>
                  </a:lnTo>
                  <a:lnTo>
                    <a:pt x="472" y="241"/>
                  </a:lnTo>
                  <a:lnTo>
                    <a:pt x="474" y="240"/>
                  </a:lnTo>
                  <a:lnTo>
                    <a:pt x="476" y="237"/>
                  </a:lnTo>
                  <a:lnTo>
                    <a:pt x="478" y="235"/>
                  </a:lnTo>
                  <a:lnTo>
                    <a:pt x="483" y="228"/>
                  </a:lnTo>
                  <a:lnTo>
                    <a:pt x="485" y="219"/>
                  </a:lnTo>
                  <a:lnTo>
                    <a:pt x="485" y="211"/>
                  </a:lnTo>
                  <a:lnTo>
                    <a:pt x="485" y="203"/>
                  </a:lnTo>
                  <a:lnTo>
                    <a:pt x="483" y="196"/>
                  </a:lnTo>
                  <a:lnTo>
                    <a:pt x="482" y="189"/>
                  </a:lnTo>
                  <a:lnTo>
                    <a:pt x="483" y="186"/>
                  </a:lnTo>
                  <a:lnTo>
                    <a:pt x="484" y="184"/>
                  </a:lnTo>
                  <a:lnTo>
                    <a:pt x="486" y="183"/>
                  </a:lnTo>
                  <a:lnTo>
                    <a:pt x="491" y="183"/>
                  </a:lnTo>
                  <a:lnTo>
                    <a:pt x="495" y="181"/>
                  </a:lnTo>
                  <a:lnTo>
                    <a:pt x="498" y="181"/>
                  </a:lnTo>
                  <a:lnTo>
                    <a:pt x="502" y="179"/>
                  </a:lnTo>
                  <a:lnTo>
                    <a:pt x="503" y="177"/>
                  </a:lnTo>
                  <a:lnTo>
                    <a:pt x="507" y="170"/>
                  </a:lnTo>
                  <a:lnTo>
                    <a:pt x="507" y="160"/>
                  </a:lnTo>
                  <a:lnTo>
                    <a:pt x="507" y="147"/>
                  </a:lnTo>
                  <a:lnTo>
                    <a:pt x="507" y="133"/>
                  </a:lnTo>
                  <a:lnTo>
                    <a:pt x="508" y="118"/>
                  </a:lnTo>
                  <a:lnTo>
                    <a:pt x="510" y="108"/>
                  </a:lnTo>
                  <a:lnTo>
                    <a:pt x="515" y="97"/>
                  </a:lnTo>
                  <a:lnTo>
                    <a:pt x="518" y="83"/>
                  </a:lnTo>
                  <a:lnTo>
                    <a:pt x="522" y="68"/>
                  </a:lnTo>
                  <a:lnTo>
                    <a:pt x="523" y="57"/>
                  </a:lnTo>
                  <a:lnTo>
                    <a:pt x="523" y="42"/>
                  </a:lnTo>
                  <a:lnTo>
                    <a:pt x="521" y="30"/>
                  </a:lnTo>
                  <a:lnTo>
                    <a:pt x="521" y="27"/>
                  </a:lnTo>
                  <a:lnTo>
                    <a:pt x="523" y="23"/>
                  </a:lnTo>
                  <a:lnTo>
                    <a:pt x="527" y="19"/>
                  </a:lnTo>
                  <a:lnTo>
                    <a:pt x="533" y="15"/>
                  </a:lnTo>
                  <a:lnTo>
                    <a:pt x="539" y="10"/>
                  </a:lnTo>
                  <a:lnTo>
                    <a:pt x="548" y="5"/>
                  </a:lnTo>
                  <a:lnTo>
                    <a:pt x="553" y="4"/>
                  </a:lnTo>
                  <a:lnTo>
                    <a:pt x="558" y="2"/>
                  </a:lnTo>
                  <a:lnTo>
                    <a:pt x="564" y="2"/>
                  </a:lnTo>
                  <a:lnTo>
                    <a:pt x="571" y="1"/>
                  </a:lnTo>
                  <a:lnTo>
                    <a:pt x="585" y="1"/>
                  </a:lnTo>
                  <a:lnTo>
                    <a:pt x="598" y="1"/>
                  </a:lnTo>
                  <a:lnTo>
                    <a:pt x="610" y="0"/>
                  </a:lnTo>
                  <a:lnTo>
                    <a:pt x="618" y="0"/>
                  </a:lnTo>
                  <a:lnTo>
                    <a:pt x="622" y="1"/>
                  </a:lnTo>
                  <a:lnTo>
                    <a:pt x="624" y="2"/>
                  </a:lnTo>
                  <a:lnTo>
                    <a:pt x="628" y="4"/>
                  </a:lnTo>
                  <a:lnTo>
                    <a:pt x="631" y="8"/>
                  </a:lnTo>
                  <a:lnTo>
                    <a:pt x="635" y="13"/>
                  </a:lnTo>
                  <a:lnTo>
                    <a:pt x="637" y="19"/>
                  </a:lnTo>
                  <a:lnTo>
                    <a:pt x="640" y="25"/>
                  </a:lnTo>
                  <a:lnTo>
                    <a:pt x="642" y="30"/>
                  </a:lnTo>
                  <a:lnTo>
                    <a:pt x="644" y="38"/>
                  </a:lnTo>
                  <a:lnTo>
                    <a:pt x="648" y="45"/>
                  </a:lnTo>
                  <a:lnTo>
                    <a:pt x="653" y="53"/>
                  </a:lnTo>
                  <a:lnTo>
                    <a:pt x="659" y="60"/>
                  </a:lnTo>
                  <a:lnTo>
                    <a:pt x="665" y="67"/>
                  </a:lnTo>
                  <a:lnTo>
                    <a:pt x="672" y="74"/>
                  </a:lnTo>
                  <a:lnTo>
                    <a:pt x="679" y="79"/>
                  </a:lnTo>
                  <a:lnTo>
                    <a:pt x="686" y="83"/>
                  </a:lnTo>
                  <a:lnTo>
                    <a:pt x="703" y="88"/>
                  </a:lnTo>
                  <a:lnTo>
                    <a:pt x="721" y="91"/>
                  </a:lnTo>
                  <a:lnTo>
                    <a:pt x="730" y="92"/>
                  </a:lnTo>
                  <a:lnTo>
                    <a:pt x="740" y="92"/>
                  </a:lnTo>
                  <a:lnTo>
                    <a:pt x="748" y="91"/>
                  </a:lnTo>
                  <a:lnTo>
                    <a:pt x="756" y="90"/>
                  </a:lnTo>
                  <a:lnTo>
                    <a:pt x="769" y="89"/>
                  </a:lnTo>
                  <a:lnTo>
                    <a:pt x="782" y="88"/>
                  </a:lnTo>
                  <a:lnTo>
                    <a:pt x="788" y="88"/>
                  </a:lnTo>
                  <a:lnTo>
                    <a:pt x="794" y="88"/>
                  </a:lnTo>
                  <a:lnTo>
                    <a:pt x="800" y="90"/>
                  </a:lnTo>
                  <a:lnTo>
                    <a:pt x="806" y="91"/>
                  </a:lnTo>
                  <a:lnTo>
                    <a:pt x="811" y="96"/>
                  </a:lnTo>
                  <a:lnTo>
                    <a:pt x="816" y="101"/>
                  </a:lnTo>
                  <a:lnTo>
                    <a:pt x="819" y="107"/>
                  </a:lnTo>
                  <a:lnTo>
                    <a:pt x="823" y="114"/>
                  </a:lnTo>
                  <a:lnTo>
                    <a:pt x="828" y="128"/>
                  </a:lnTo>
                  <a:lnTo>
                    <a:pt x="832" y="141"/>
                  </a:lnTo>
                  <a:lnTo>
                    <a:pt x="835" y="145"/>
                  </a:lnTo>
                  <a:lnTo>
                    <a:pt x="838" y="147"/>
                  </a:lnTo>
                  <a:lnTo>
                    <a:pt x="842" y="148"/>
                  </a:lnTo>
                  <a:lnTo>
                    <a:pt x="847" y="148"/>
                  </a:lnTo>
                  <a:lnTo>
                    <a:pt x="851" y="147"/>
                  </a:lnTo>
                  <a:lnTo>
                    <a:pt x="856" y="145"/>
                  </a:lnTo>
                  <a:lnTo>
                    <a:pt x="860" y="140"/>
                  </a:lnTo>
                  <a:lnTo>
                    <a:pt x="863" y="135"/>
                  </a:lnTo>
                  <a:lnTo>
                    <a:pt x="869" y="126"/>
                  </a:lnTo>
                  <a:lnTo>
                    <a:pt x="875" y="118"/>
                  </a:lnTo>
                  <a:lnTo>
                    <a:pt x="883" y="114"/>
                  </a:lnTo>
                  <a:lnTo>
                    <a:pt x="895" y="108"/>
                  </a:lnTo>
                  <a:lnTo>
                    <a:pt x="901" y="104"/>
                  </a:lnTo>
                  <a:lnTo>
                    <a:pt x="907" y="99"/>
                  </a:lnTo>
                  <a:lnTo>
                    <a:pt x="913" y="96"/>
                  </a:lnTo>
                  <a:lnTo>
                    <a:pt x="917" y="91"/>
                  </a:lnTo>
                  <a:lnTo>
                    <a:pt x="919" y="86"/>
                  </a:lnTo>
                  <a:lnTo>
                    <a:pt x="921" y="82"/>
                  </a:lnTo>
                  <a:lnTo>
                    <a:pt x="923" y="77"/>
                  </a:lnTo>
                  <a:lnTo>
                    <a:pt x="921" y="73"/>
                  </a:lnTo>
                  <a:lnTo>
                    <a:pt x="920" y="70"/>
                  </a:lnTo>
                  <a:lnTo>
                    <a:pt x="920" y="65"/>
                  </a:lnTo>
                  <a:lnTo>
                    <a:pt x="920" y="60"/>
                  </a:lnTo>
                  <a:lnTo>
                    <a:pt x="921" y="57"/>
                  </a:lnTo>
                  <a:lnTo>
                    <a:pt x="924" y="52"/>
                  </a:lnTo>
                  <a:lnTo>
                    <a:pt x="927" y="48"/>
                  </a:lnTo>
                  <a:lnTo>
                    <a:pt x="931" y="44"/>
                  </a:lnTo>
                  <a:lnTo>
                    <a:pt x="936" y="41"/>
                  </a:lnTo>
                  <a:lnTo>
                    <a:pt x="948" y="35"/>
                  </a:lnTo>
                  <a:lnTo>
                    <a:pt x="963" y="30"/>
                  </a:lnTo>
                  <a:lnTo>
                    <a:pt x="977" y="27"/>
                  </a:lnTo>
                  <a:lnTo>
                    <a:pt x="989" y="25"/>
                  </a:lnTo>
                  <a:lnTo>
                    <a:pt x="994" y="23"/>
                  </a:lnTo>
                  <a:lnTo>
                    <a:pt x="999" y="23"/>
                  </a:lnTo>
                  <a:lnTo>
                    <a:pt x="1003" y="25"/>
                  </a:lnTo>
                  <a:lnTo>
                    <a:pt x="1008" y="26"/>
                  </a:lnTo>
                  <a:lnTo>
                    <a:pt x="1012" y="29"/>
                  </a:lnTo>
                  <a:lnTo>
                    <a:pt x="1015" y="33"/>
                  </a:lnTo>
                  <a:lnTo>
                    <a:pt x="1018" y="39"/>
                  </a:lnTo>
                  <a:lnTo>
                    <a:pt x="1019" y="46"/>
                  </a:lnTo>
                  <a:lnTo>
                    <a:pt x="1020" y="63"/>
                  </a:lnTo>
                  <a:lnTo>
                    <a:pt x="1021" y="78"/>
                  </a:lnTo>
                  <a:lnTo>
                    <a:pt x="1021" y="86"/>
                  </a:lnTo>
                  <a:lnTo>
                    <a:pt x="1022" y="92"/>
                  </a:lnTo>
                  <a:lnTo>
                    <a:pt x="1024" y="98"/>
                  </a:lnTo>
                  <a:lnTo>
                    <a:pt x="1025" y="102"/>
                  </a:lnTo>
                  <a:lnTo>
                    <a:pt x="1028" y="105"/>
                  </a:lnTo>
                  <a:lnTo>
                    <a:pt x="1034" y="108"/>
                  </a:lnTo>
                  <a:lnTo>
                    <a:pt x="1040" y="111"/>
                  </a:lnTo>
                  <a:lnTo>
                    <a:pt x="1049" y="112"/>
                  </a:lnTo>
                  <a:lnTo>
                    <a:pt x="1058" y="115"/>
                  </a:lnTo>
                  <a:lnTo>
                    <a:pt x="1068" y="116"/>
                  </a:lnTo>
                  <a:lnTo>
                    <a:pt x="1076" y="116"/>
                  </a:lnTo>
                  <a:lnTo>
                    <a:pt x="1085" y="116"/>
                  </a:lnTo>
                  <a:lnTo>
                    <a:pt x="1094" y="116"/>
                  </a:lnTo>
                  <a:lnTo>
                    <a:pt x="1102" y="117"/>
                  </a:lnTo>
                  <a:lnTo>
                    <a:pt x="1108" y="120"/>
                  </a:lnTo>
                  <a:lnTo>
                    <a:pt x="1114" y="123"/>
                  </a:lnTo>
                  <a:lnTo>
                    <a:pt x="1120" y="136"/>
                  </a:lnTo>
                  <a:lnTo>
                    <a:pt x="1127" y="155"/>
                  </a:lnTo>
                  <a:lnTo>
                    <a:pt x="1127" y="156"/>
                  </a:lnTo>
                  <a:lnTo>
                    <a:pt x="1126" y="156"/>
                  </a:lnTo>
                  <a:lnTo>
                    <a:pt x="1115" y="161"/>
                  </a:lnTo>
                  <a:lnTo>
                    <a:pt x="1104" y="170"/>
                  </a:lnTo>
                  <a:lnTo>
                    <a:pt x="1100" y="174"/>
                  </a:lnTo>
                  <a:lnTo>
                    <a:pt x="1096" y="179"/>
                  </a:lnTo>
                  <a:lnTo>
                    <a:pt x="1094" y="183"/>
                  </a:lnTo>
                  <a:lnTo>
                    <a:pt x="1093" y="186"/>
                  </a:lnTo>
                  <a:lnTo>
                    <a:pt x="1091" y="193"/>
                  </a:lnTo>
                  <a:lnTo>
                    <a:pt x="1089" y="199"/>
                  </a:lnTo>
                  <a:lnTo>
                    <a:pt x="1087" y="202"/>
                  </a:lnTo>
                  <a:lnTo>
                    <a:pt x="1083" y="204"/>
                  </a:lnTo>
                  <a:lnTo>
                    <a:pt x="1080" y="205"/>
                  </a:lnTo>
                  <a:lnTo>
                    <a:pt x="1076" y="205"/>
                  </a:lnTo>
                  <a:lnTo>
                    <a:pt x="1065" y="206"/>
                  </a:lnTo>
                  <a:lnTo>
                    <a:pt x="1055" y="209"/>
                  </a:lnTo>
                  <a:lnTo>
                    <a:pt x="1049" y="211"/>
                  </a:lnTo>
                  <a:lnTo>
                    <a:pt x="1044" y="215"/>
                  </a:lnTo>
                  <a:lnTo>
                    <a:pt x="1038" y="218"/>
                  </a:lnTo>
                  <a:lnTo>
                    <a:pt x="1033" y="224"/>
                  </a:lnTo>
                  <a:lnTo>
                    <a:pt x="1030" y="230"/>
                  </a:lnTo>
                  <a:lnTo>
                    <a:pt x="1027" y="237"/>
                  </a:lnTo>
                  <a:lnTo>
                    <a:pt x="1026" y="246"/>
                  </a:lnTo>
                  <a:lnTo>
                    <a:pt x="1025" y="255"/>
                  </a:lnTo>
                  <a:lnTo>
                    <a:pt x="1025" y="272"/>
                  </a:lnTo>
                  <a:lnTo>
                    <a:pt x="1026" y="284"/>
                  </a:lnTo>
                  <a:lnTo>
                    <a:pt x="1025" y="288"/>
                  </a:lnTo>
                  <a:lnTo>
                    <a:pt x="1022" y="293"/>
                  </a:lnTo>
                  <a:lnTo>
                    <a:pt x="1019" y="298"/>
                  </a:lnTo>
                  <a:lnTo>
                    <a:pt x="1014" y="303"/>
                  </a:lnTo>
                  <a:lnTo>
                    <a:pt x="1002" y="311"/>
                  </a:lnTo>
                  <a:lnTo>
                    <a:pt x="989" y="319"/>
                  </a:lnTo>
                  <a:lnTo>
                    <a:pt x="983" y="323"/>
                  </a:lnTo>
                  <a:lnTo>
                    <a:pt x="977" y="325"/>
                  </a:lnTo>
                  <a:lnTo>
                    <a:pt x="971" y="328"/>
                  </a:lnTo>
                  <a:lnTo>
                    <a:pt x="967" y="329"/>
                  </a:lnTo>
                  <a:lnTo>
                    <a:pt x="962" y="329"/>
                  </a:lnTo>
                  <a:lnTo>
                    <a:pt x="957" y="328"/>
                  </a:lnTo>
                  <a:lnTo>
                    <a:pt x="952" y="325"/>
                  </a:lnTo>
                  <a:lnTo>
                    <a:pt x="948" y="322"/>
                  </a:lnTo>
                  <a:lnTo>
                    <a:pt x="940" y="316"/>
                  </a:lnTo>
                  <a:lnTo>
                    <a:pt x="931" y="312"/>
                  </a:lnTo>
                  <a:lnTo>
                    <a:pt x="919" y="310"/>
                  </a:lnTo>
                  <a:lnTo>
                    <a:pt x="907" y="309"/>
                  </a:lnTo>
                  <a:lnTo>
                    <a:pt x="893" y="310"/>
                  </a:lnTo>
                  <a:lnTo>
                    <a:pt x="879" y="311"/>
                  </a:lnTo>
                  <a:lnTo>
                    <a:pt x="866" y="312"/>
                  </a:lnTo>
                  <a:lnTo>
                    <a:pt x="852" y="317"/>
                  </a:lnTo>
                  <a:lnTo>
                    <a:pt x="847" y="319"/>
                  </a:lnTo>
                  <a:lnTo>
                    <a:pt x="841" y="323"/>
                  </a:lnTo>
                  <a:lnTo>
                    <a:pt x="835" y="326"/>
                  </a:lnTo>
                  <a:lnTo>
                    <a:pt x="830" y="331"/>
                  </a:lnTo>
                  <a:lnTo>
                    <a:pt x="823" y="342"/>
                  </a:lnTo>
                  <a:lnTo>
                    <a:pt x="817" y="353"/>
                  </a:lnTo>
                  <a:lnTo>
                    <a:pt x="813" y="359"/>
                  </a:lnTo>
                  <a:lnTo>
                    <a:pt x="808" y="364"/>
                  </a:lnTo>
                  <a:lnTo>
                    <a:pt x="801" y="370"/>
                  </a:lnTo>
                  <a:lnTo>
                    <a:pt x="792" y="376"/>
                  </a:lnTo>
                  <a:lnTo>
                    <a:pt x="784" y="381"/>
                  </a:lnTo>
                  <a:lnTo>
                    <a:pt x="780" y="385"/>
                  </a:lnTo>
                  <a:lnTo>
                    <a:pt x="780" y="386"/>
                  </a:lnTo>
                  <a:lnTo>
                    <a:pt x="780" y="386"/>
                  </a:lnTo>
                  <a:lnTo>
                    <a:pt x="781" y="386"/>
                  </a:lnTo>
                  <a:lnTo>
                    <a:pt x="782" y="387"/>
                  </a:lnTo>
                  <a:lnTo>
                    <a:pt x="793" y="385"/>
                  </a:lnTo>
                  <a:lnTo>
                    <a:pt x="805" y="381"/>
                  </a:lnTo>
                  <a:lnTo>
                    <a:pt x="814" y="375"/>
                  </a:lnTo>
                  <a:lnTo>
                    <a:pt x="826" y="366"/>
                  </a:lnTo>
                  <a:lnTo>
                    <a:pt x="836" y="355"/>
                  </a:lnTo>
                  <a:lnTo>
                    <a:pt x="841" y="348"/>
                  </a:lnTo>
                  <a:lnTo>
                    <a:pt x="845" y="342"/>
                  </a:lnTo>
                  <a:lnTo>
                    <a:pt x="851" y="337"/>
                  </a:lnTo>
                  <a:lnTo>
                    <a:pt x="856" y="335"/>
                  </a:lnTo>
                  <a:lnTo>
                    <a:pt x="860" y="334"/>
                  </a:lnTo>
                  <a:lnTo>
                    <a:pt x="864" y="332"/>
                  </a:lnTo>
                  <a:lnTo>
                    <a:pt x="869" y="334"/>
                  </a:lnTo>
                  <a:lnTo>
                    <a:pt x="879" y="335"/>
                  </a:lnTo>
                  <a:lnTo>
                    <a:pt x="888" y="337"/>
                  </a:lnTo>
                  <a:lnTo>
                    <a:pt x="898" y="339"/>
                  </a:lnTo>
                  <a:lnTo>
                    <a:pt x="904" y="343"/>
                  </a:lnTo>
                  <a:lnTo>
                    <a:pt x="906" y="345"/>
                  </a:lnTo>
                  <a:lnTo>
                    <a:pt x="907" y="349"/>
                  </a:lnTo>
                  <a:lnTo>
                    <a:pt x="908" y="354"/>
                  </a:lnTo>
                  <a:lnTo>
                    <a:pt x="908" y="359"/>
                  </a:lnTo>
                  <a:lnTo>
                    <a:pt x="907" y="370"/>
                  </a:lnTo>
                  <a:lnTo>
                    <a:pt x="906" y="385"/>
                  </a:lnTo>
                  <a:lnTo>
                    <a:pt x="907" y="392"/>
                  </a:lnTo>
                  <a:lnTo>
                    <a:pt x="908" y="398"/>
                  </a:lnTo>
                  <a:lnTo>
                    <a:pt x="912" y="404"/>
                  </a:lnTo>
                  <a:lnTo>
                    <a:pt x="917" y="407"/>
                  </a:lnTo>
                  <a:lnTo>
                    <a:pt x="921" y="412"/>
                  </a:lnTo>
                  <a:lnTo>
                    <a:pt x="927" y="414"/>
                  </a:lnTo>
                  <a:lnTo>
                    <a:pt x="933" y="417"/>
                  </a:lnTo>
                  <a:lnTo>
                    <a:pt x="939" y="419"/>
                  </a:lnTo>
                  <a:lnTo>
                    <a:pt x="952" y="422"/>
                  </a:lnTo>
                  <a:lnTo>
                    <a:pt x="965" y="424"/>
                  </a:lnTo>
                  <a:lnTo>
                    <a:pt x="973" y="424"/>
                  </a:lnTo>
                  <a:lnTo>
                    <a:pt x="978" y="423"/>
                  </a:lnTo>
                  <a:lnTo>
                    <a:pt x="983" y="422"/>
                  </a:lnTo>
                  <a:lnTo>
                    <a:pt x="987" y="419"/>
                  </a:lnTo>
                  <a:lnTo>
                    <a:pt x="995" y="414"/>
                  </a:lnTo>
                  <a:lnTo>
                    <a:pt x="1003" y="412"/>
                  </a:lnTo>
                  <a:lnTo>
                    <a:pt x="1012" y="411"/>
                  </a:lnTo>
                  <a:lnTo>
                    <a:pt x="1021" y="410"/>
                  </a:lnTo>
                  <a:lnTo>
                    <a:pt x="1026" y="407"/>
                  </a:lnTo>
                  <a:lnTo>
                    <a:pt x="1030" y="405"/>
                  </a:lnTo>
                  <a:lnTo>
                    <a:pt x="1033" y="401"/>
                  </a:lnTo>
                  <a:lnTo>
                    <a:pt x="1036" y="397"/>
                  </a:lnTo>
                  <a:lnTo>
                    <a:pt x="1040" y="388"/>
                  </a:lnTo>
                  <a:lnTo>
                    <a:pt x="1043" y="380"/>
                  </a:lnTo>
                  <a:lnTo>
                    <a:pt x="1044" y="376"/>
                  </a:lnTo>
                  <a:lnTo>
                    <a:pt x="1047" y="373"/>
                  </a:lnTo>
                  <a:lnTo>
                    <a:pt x="1052" y="369"/>
                  </a:lnTo>
                  <a:lnTo>
                    <a:pt x="1057" y="364"/>
                  </a:lnTo>
                  <a:lnTo>
                    <a:pt x="1070" y="356"/>
                  </a:lnTo>
                  <a:lnTo>
                    <a:pt x="1083" y="344"/>
                  </a:lnTo>
                  <a:lnTo>
                    <a:pt x="1090" y="338"/>
                  </a:lnTo>
                  <a:lnTo>
                    <a:pt x="1099" y="334"/>
                  </a:lnTo>
                  <a:lnTo>
                    <a:pt x="1107" y="329"/>
                  </a:lnTo>
                  <a:lnTo>
                    <a:pt x="1115" y="325"/>
                  </a:lnTo>
                  <a:lnTo>
                    <a:pt x="1124" y="322"/>
                  </a:lnTo>
                  <a:lnTo>
                    <a:pt x="1132" y="319"/>
                  </a:lnTo>
                  <a:lnTo>
                    <a:pt x="1139" y="318"/>
                  </a:lnTo>
                  <a:lnTo>
                    <a:pt x="1145" y="317"/>
                  </a:lnTo>
                  <a:lnTo>
                    <a:pt x="1159" y="319"/>
                  </a:lnTo>
                  <a:lnTo>
                    <a:pt x="1175" y="324"/>
                  </a:lnTo>
                  <a:lnTo>
                    <a:pt x="1191" y="330"/>
                  </a:lnTo>
                  <a:lnTo>
                    <a:pt x="1208" y="337"/>
                  </a:lnTo>
                  <a:lnTo>
                    <a:pt x="1215" y="341"/>
                  </a:lnTo>
                  <a:lnTo>
                    <a:pt x="1222" y="347"/>
                  </a:lnTo>
                  <a:lnTo>
                    <a:pt x="1228" y="354"/>
                  </a:lnTo>
                  <a:lnTo>
                    <a:pt x="1235" y="361"/>
                  </a:lnTo>
                  <a:lnTo>
                    <a:pt x="1250" y="379"/>
                  </a:lnTo>
                  <a:lnTo>
                    <a:pt x="1264" y="399"/>
                  </a:lnTo>
                  <a:lnTo>
                    <a:pt x="1271" y="407"/>
                  </a:lnTo>
                  <a:lnTo>
                    <a:pt x="1278" y="414"/>
                  </a:lnTo>
                  <a:lnTo>
                    <a:pt x="1286" y="423"/>
                  </a:lnTo>
                  <a:lnTo>
                    <a:pt x="1296" y="430"/>
                  </a:lnTo>
                  <a:lnTo>
                    <a:pt x="1307" y="437"/>
                  </a:lnTo>
                  <a:lnTo>
                    <a:pt x="1317" y="443"/>
                  </a:lnTo>
                  <a:lnTo>
                    <a:pt x="1329" y="449"/>
                  </a:lnTo>
                  <a:lnTo>
                    <a:pt x="1341" y="454"/>
                  </a:lnTo>
                  <a:lnTo>
                    <a:pt x="1358" y="458"/>
                  </a:lnTo>
                  <a:lnTo>
                    <a:pt x="1374" y="462"/>
                  </a:lnTo>
                  <a:lnTo>
                    <a:pt x="1391" y="463"/>
                  </a:lnTo>
                  <a:lnTo>
                    <a:pt x="1405" y="463"/>
                  </a:lnTo>
                  <a:lnTo>
                    <a:pt x="1415" y="465"/>
                  </a:lnTo>
                  <a:lnTo>
                    <a:pt x="1423" y="469"/>
                  </a:lnTo>
                  <a:lnTo>
                    <a:pt x="1430" y="474"/>
                  </a:lnTo>
                  <a:lnTo>
                    <a:pt x="1437" y="476"/>
                  </a:lnTo>
                  <a:lnTo>
                    <a:pt x="1444" y="476"/>
                  </a:lnTo>
                  <a:lnTo>
                    <a:pt x="1456" y="474"/>
                  </a:lnTo>
                  <a:lnTo>
                    <a:pt x="1469" y="470"/>
                  </a:lnTo>
                  <a:lnTo>
                    <a:pt x="1479" y="467"/>
                  </a:lnTo>
                  <a:lnTo>
                    <a:pt x="1483" y="467"/>
                  </a:lnTo>
                  <a:lnTo>
                    <a:pt x="1486" y="465"/>
                  </a:lnTo>
                  <a:lnTo>
                    <a:pt x="1488" y="467"/>
                  </a:lnTo>
                  <a:lnTo>
                    <a:pt x="1491" y="467"/>
                  </a:lnTo>
                  <a:lnTo>
                    <a:pt x="1492" y="468"/>
                  </a:lnTo>
                  <a:lnTo>
                    <a:pt x="1493" y="470"/>
                  </a:lnTo>
                  <a:lnTo>
                    <a:pt x="1493" y="473"/>
                  </a:lnTo>
                  <a:lnTo>
                    <a:pt x="1493" y="475"/>
                  </a:lnTo>
                  <a:lnTo>
                    <a:pt x="1490" y="481"/>
                  </a:lnTo>
                  <a:lnTo>
                    <a:pt x="1485" y="487"/>
                  </a:lnTo>
                  <a:lnTo>
                    <a:pt x="1477" y="492"/>
                  </a:lnTo>
                  <a:lnTo>
                    <a:pt x="1467" y="498"/>
                  </a:lnTo>
                  <a:lnTo>
                    <a:pt x="1455" y="502"/>
                  </a:lnTo>
                  <a:lnTo>
                    <a:pt x="1439" y="509"/>
                  </a:lnTo>
                  <a:lnTo>
                    <a:pt x="1431" y="513"/>
                  </a:lnTo>
                  <a:lnTo>
                    <a:pt x="1423" y="517"/>
                  </a:lnTo>
                  <a:lnTo>
                    <a:pt x="1416" y="521"/>
                  </a:lnTo>
                  <a:lnTo>
                    <a:pt x="1410" y="525"/>
                  </a:lnTo>
                  <a:lnTo>
                    <a:pt x="1405" y="530"/>
                  </a:lnTo>
                  <a:lnTo>
                    <a:pt x="1403" y="534"/>
                  </a:lnTo>
                  <a:lnTo>
                    <a:pt x="1400" y="538"/>
                  </a:lnTo>
                  <a:lnTo>
                    <a:pt x="1399" y="542"/>
                  </a:lnTo>
                  <a:lnTo>
                    <a:pt x="1398" y="547"/>
                  </a:lnTo>
                  <a:lnTo>
                    <a:pt x="1393" y="556"/>
                  </a:lnTo>
                  <a:lnTo>
                    <a:pt x="1390" y="561"/>
                  </a:lnTo>
                  <a:lnTo>
                    <a:pt x="1389" y="565"/>
                  </a:lnTo>
                  <a:lnTo>
                    <a:pt x="1390" y="569"/>
                  </a:lnTo>
                  <a:lnTo>
                    <a:pt x="1391" y="572"/>
                  </a:lnTo>
                  <a:lnTo>
                    <a:pt x="1395" y="576"/>
                  </a:lnTo>
                  <a:lnTo>
                    <a:pt x="1398" y="578"/>
                  </a:lnTo>
                  <a:lnTo>
                    <a:pt x="1403" y="582"/>
                  </a:lnTo>
                  <a:lnTo>
                    <a:pt x="1409" y="583"/>
                  </a:lnTo>
                  <a:lnTo>
                    <a:pt x="1431" y="589"/>
                  </a:lnTo>
                  <a:lnTo>
                    <a:pt x="1444" y="591"/>
                  </a:lnTo>
                  <a:lnTo>
                    <a:pt x="1448" y="593"/>
                  </a:lnTo>
                  <a:lnTo>
                    <a:pt x="1450" y="595"/>
                  </a:lnTo>
                  <a:lnTo>
                    <a:pt x="1450" y="599"/>
                  </a:lnTo>
                  <a:lnTo>
                    <a:pt x="1450" y="602"/>
                  </a:lnTo>
                  <a:lnTo>
                    <a:pt x="1444" y="610"/>
                  </a:lnTo>
                  <a:lnTo>
                    <a:pt x="1437" y="620"/>
                  </a:lnTo>
                  <a:lnTo>
                    <a:pt x="1434" y="624"/>
                  </a:lnTo>
                  <a:lnTo>
                    <a:pt x="1428" y="627"/>
                  </a:lnTo>
                  <a:lnTo>
                    <a:pt x="1423" y="628"/>
                  </a:lnTo>
                  <a:lnTo>
                    <a:pt x="1417" y="628"/>
                  </a:lnTo>
                  <a:lnTo>
                    <a:pt x="1405" y="627"/>
                  </a:lnTo>
                  <a:lnTo>
                    <a:pt x="1396" y="625"/>
                  </a:lnTo>
                  <a:lnTo>
                    <a:pt x="1385" y="622"/>
                  </a:lnTo>
                  <a:lnTo>
                    <a:pt x="1373" y="621"/>
                  </a:lnTo>
                  <a:lnTo>
                    <a:pt x="1360" y="621"/>
                  </a:lnTo>
                  <a:lnTo>
                    <a:pt x="1347" y="621"/>
                  </a:lnTo>
                  <a:lnTo>
                    <a:pt x="1339" y="622"/>
                  </a:lnTo>
                  <a:lnTo>
                    <a:pt x="1330" y="625"/>
                  </a:lnTo>
                  <a:lnTo>
                    <a:pt x="1323" y="627"/>
                  </a:lnTo>
                  <a:lnTo>
                    <a:pt x="1317" y="631"/>
                  </a:lnTo>
                  <a:lnTo>
                    <a:pt x="1315" y="635"/>
                  </a:lnTo>
                  <a:lnTo>
                    <a:pt x="1314" y="641"/>
                  </a:lnTo>
                  <a:lnTo>
                    <a:pt x="1314" y="644"/>
                  </a:lnTo>
                  <a:lnTo>
                    <a:pt x="1314" y="647"/>
                  </a:lnTo>
                  <a:lnTo>
                    <a:pt x="1316" y="650"/>
                  </a:lnTo>
                  <a:lnTo>
                    <a:pt x="1317" y="652"/>
                  </a:lnTo>
                  <a:lnTo>
                    <a:pt x="1320" y="654"/>
                  </a:lnTo>
                  <a:lnTo>
                    <a:pt x="1323" y="656"/>
                  </a:lnTo>
                  <a:lnTo>
                    <a:pt x="1326" y="657"/>
                  </a:lnTo>
                  <a:lnTo>
                    <a:pt x="1329" y="657"/>
                  </a:lnTo>
                  <a:lnTo>
                    <a:pt x="1337" y="656"/>
                  </a:lnTo>
                  <a:lnTo>
                    <a:pt x="1343" y="657"/>
                  </a:lnTo>
                  <a:lnTo>
                    <a:pt x="1351" y="658"/>
                  </a:lnTo>
                  <a:lnTo>
                    <a:pt x="1355" y="660"/>
                  </a:lnTo>
                  <a:lnTo>
                    <a:pt x="1360" y="664"/>
                  </a:lnTo>
                  <a:lnTo>
                    <a:pt x="1364" y="669"/>
                  </a:lnTo>
                  <a:lnTo>
                    <a:pt x="1366" y="671"/>
                  </a:lnTo>
                  <a:lnTo>
                    <a:pt x="1368" y="672"/>
                  </a:lnTo>
                  <a:lnTo>
                    <a:pt x="1371" y="672"/>
                  </a:lnTo>
                  <a:lnTo>
                    <a:pt x="1372" y="672"/>
                  </a:lnTo>
                  <a:lnTo>
                    <a:pt x="1378" y="666"/>
                  </a:lnTo>
                  <a:lnTo>
                    <a:pt x="1383" y="660"/>
                  </a:lnTo>
                  <a:lnTo>
                    <a:pt x="1389" y="656"/>
                  </a:lnTo>
                  <a:lnTo>
                    <a:pt x="1395" y="652"/>
                  </a:lnTo>
                  <a:lnTo>
                    <a:pt x="1402" y="650"/>
                  </a:lnTo>
                  <a:lnTo>
                    <a:pt x="1409" y="649"/>
                  </a:lnTo>
                  <a:lnTo>
                    <a:pt x="1417" y="647"/>
                  </a:lnTo>
                  <a:lnTo>
                    <a:pt x="1427" y="647"/>
                  </a:lnTo>
                  <a:lnTo>
                    <a:pt x="1436" y="649"/>
                  </a:lnTo>
                  <a:lnTo>
                    <a:pt x="1443" y="650"/>
                  </a:lnTo>
                  <a:lnTo>
                    <a:pt x="1447" y="652"/>
                  </a:lnTo>
                  <a:lnTo>
                    <a:pt x="1449" y="653"/>
                  </a:lnTo>
                  <a:lnTo>
                    <a:pt x="1450" y="656"/>
                  </a:lnTo>
                  <a:lnTo>
                    <a:pt x="1450" y="658"/>
                  </a:lnTo>
                  <a:lnTo>
                    <a:pt x="1450" y="664"/>
                  </a:lnTo>
                  <a:lnTo>
                    <a:pt x="1448" y="669"/>
                  </a:lnTo>
                  <a:lnTo>
                    <a:pt x="1443" y="675"/>
                  </a:lnTo>
                  <a:lnTo>
                    <a:pt x="1435" y="683"/>
                  </a:lnTo>
                  <a:lnTo>
                    <a:pt x="1431" y="687"/>
                  </a:lnTo>
                  <a:lnTo>
                    <a:pt x="1430" y="690"/>
                  </a:lnTo>
                  <a:lnTo>
                    <a:pt x="1429" y="694"/>
                  </a:lnTo>
                  <a:lnTo>
                    <a:pt x="1430" y="696"/>
                  </a:lnTo>
                  <a:lnTo>
                    <a:pt x="1435" y="702"/>
                  </a:lnTo>
                  <a:lnTo>
                    <a:pt x="1441" y="707"/>
                  </a:lnTo>
                  <a:lnTo>
                    <a:pt x="1447" y="710"/>
                  </a:lnTo>
                  <a:lnTo>
                    <a:pt x="1452" y="714"/>
                  </a:lnTo>
                  <a:lnTo>
                    <a:pt x="1453" y="715"/>
                  </a:lnTo>
                  <a:lnTo>
                    <a:pt x="1453" y="717"/>
                  </a:lnTo>
                  <a:lnTo>
                    <a:pt x="1452" y="720"/>
                  </a:lnTo>
                  <a:lnTo>
                    <a:pt x="1449" y="721"/>
                  </a:lnTo>
                  <a:lnTo>
                    <a:pt x="1444" y="727"/>
                  </a:lnTo>
                  <a:lnTo>
                    <a:pt x="1441" y="732"/>
                  </a:lnTo>
                  <a:lnTo>
                    <a:pt x="1441" y="736"/>
                  </a:lnTo>
                  <a:lnTo>
                    <a:pt x="1441" y="741"/>
                  </a:lnTo>
                  <a:lnTo>
                    <a:pt x="1442" y="745"/>
                  </a:lnTo>
                  <a:lnTo>
                    <a:pt x="1443" y="748"/>
                  </a:lnTo>
                  <a:lnTo>
                    <a:pt x="1448" y="748"/>
                  </a:lnTo>
                  <a:lnTo>
                    <a:pt x="1454" y="745"/>
                  </a:lnTo>
                  <a:lnTo>
                    <a:pt x="1459" y="742"/>
                  </a:lnTo>
                  <a:lnTo>
                    <a:pt x="1461" y="742"/>
                  </a:lnTo>
                  <a:lnTo>
                    <a:pt x="1463" y="742"/>
                  </a:lnTo>
                  <a:lnTo>
                    <a:pt x="1466" y="744"/>
                  </a:lnTo>
                  <a:lnTo>
                    <a:pt x="1466" y="745"/>
                  </a:lnTo>
                  <a:lnTo>
                    <a:pt x="1467" y="748"/>
                  </a:lnTo>
                  <a:lnTo>
                    <a:pt x="1466" y="753"/>
                  </a:lnTo>
                  <a:lnTo>
                    <a:pt x="1465" y="758"/>
                  </a:lnTo>
                  <a:lnTo>
                    <a:pt x="1463" y="763"/>
                  </a:lnTo>
                  <a:lnTo>
                    <a:pt x="1460" y="769"/>
                  </a:lnTo>
                  <a:lnTo>
                    <a:pt x="1456" y="773"/>
                  </a:lnTo>
                  <a:lnTo>
                    <a:pt x="1452" y="777"/>
                  </a:lnTo>
                  <a:lnTo>
                    <a:pt x="1442" y="784"/>
                  </a:lnTo>
                  <a:lnTo>
                    <a:pt x="1434" y="789"/>
                  </a:lnTo>
                  <a:lnTo>
                    <a:pt x="1425" y="792"/>
                  </a:lnTo>
                  <a:lnTo>
                    <a:pt x="1418" y="792"/>
                  </a:lnTo>
                  <a:lnTo>
                    <a:pt x="1416" y="792"/>
                  </a:lnTo>
                  <a:lnTo>
                    <a:pt x="1414" y="791"/>
                  </a:lnTo>
                  <a:lnTo>
                    <a:pt x="1411" y="789"/>
                  </a:lnTo>
                  <a:lnTo>
                    <a:pt x="1410" y="786"/>
                  </a:lnTo>
                  <a:lnTo>
                    <a:pt x="1408" y="778"/>
                  </a:lnTo>
                  <a:lnTo>
                    <a:pt x="1406" y="765"/>
                  </a:lnTo>
                  <a:lnTo>
                    <a:pt x="1405" y="753"/>
                  </a:lnTo>
                  <a:lnTo>
                    <a:pt x="1405" y="742"/>
                  </a:lnTo>
                  <a:lnTo>
                    <a:pt x="1405" y="733"/>
                  </a:lnTo>
                  <a:lnTo>
                    <a:pt x="1405" y="726"/>
                  </a:lnTo>
                  <a:lnTo>
                    <a:pt x="1404" y="721"/>
                  </a:lnTo>
                  <a:lnTo>
                    <a:pt x="1403" y="717"/>
                  </a:lnTo>
                  <a:lnTo>
                    <a:pt x="1398" y="714"/>
                  </a:lnTo>
                  <a:lnTo>
                    <a:pt x="1391" y="713"/>
                  </a:lnTo>
                  <a:lnTo>
                    <a:pt x="1385" y="712"/>
                  </a:lnTo>
                  <a:lnTo>
                    <a:pt x="1383" y="713"/>
                  </a:lnTo>
                  <a:lnTo>
                    <a:pt x="1381" y="716"/>
                  </a:lnTo>
                  <a:lnTo>
                    <a:pt x="1384" y="723"/>
                  </a:lnTo>
                  <a:lnTo>
                    <a:pt x="1385" y="735"/>
                  </a:lnTo>
                  <a:lnTo>
                    <a:pt x="1385" y="751"/>
                  </a:lnTo>
                  <a:lnTo>
                    <a:pt x="1385" y="766"/>
                  </a:lnTo>
                  <a:lnTo>
                    <a:pt x="1385" y="779"/>
                  </a:lnTo>
                  <a:lnTo>
                    <a:pt x="1385" y="783"/>
                  </a:lnTo>
                  <a:lnTo>
                    <a:pt x="1383" y="785"/>
                  </a:lnTo>
                  <a:lnTo>
                    <a:pt x="1380" y="788"/>
                  </a:lnTo>
                  <a:lnTo>
                    <a:pt x="1377" y="789"/>
                  </a:lnTo>
                  <a:lnTo>
                    <a:pt x="1370" y="790"/>
                  </a:lnTo>
                  <a:lnTo>
                    <a:pt x="1361" y="792"/>
                  </a:lnTo>
                  <a:lnTo>
                    <a:pt x="1353" y="795"/>
                  </a:lnTo>
                  <a:lnTo>
                    <a:pt x="1345" y="795"/>
                  </a:lnTo>
                  <a:lnTo>
                    <a:pt x="1337" y="792"/>
                  </a:lnTo>
                  <a:lnTo>
                    <a:pt x="1333" y="790"/>
                  </a:lnTo>
                  <a:lnTo>
                    <a:pt x="1330" y="785"/>
                  </a:lnTo>
                  <a:lnTo>
                    <a:pt x="1328" y="779"/>
                  </a:lnTo>
                  <a:lnTo>
                    <a:pt x="1327" y="773"/>
                  </a:lnTo>
                  <a:lnTo>
                    <a:pt x="1326" y="765"/>
                  </a:lnTo>
                  <a:lnTo>
                    <a:pt x="1324" y="759"/>
                  </a:lnTo>
                  <a:lnTo>
                    <a:pt x="1322" y="755"/>
                  </a:lnTo>
                  <a:lnTo>
                    <a:pt x="1320" y="754"/>
                  </a:lnTo>
                  <a:lnTo>
                    <a:pt x="1318" y="754"/>
                  </a:lnTo>
                  <a:lnTo>
                    <a:pt x="1317" y="755"/>
                  </a:lnTo>
                  <a:lnTo>
                    <a:pt x="1316" y="758"/>
                  </a:lnTo>
                  <a:lnTo>
                    <a:pt x="1311" y="763"/>
                  </a:lnTo>
                  <a:lnTo>
                    <a:pt x="1304" y="766"/>
                  </a:lnTo>
                  <a:lnTo>
                    <a:pt x="1297" y="779"/>
                  </a:lnTo>
                  <a:lnTo>
                    <a:pt x="1286" y="803"/>
                  </a:lnTo>
                  <a:lnTo>
                    <a:pt x="1276" y="827"/>
                  </a:lnTo>
                  <a:lnTo>
                    <a:pt x="1271" y="838"/>
                  </a:lnTo>
                  <a:lnTo>
                    <a:pt x="1271" y="840"/>
                  </a:lnTo>
                  <a:lnTo>
                    <a:pt x="1273" y="841"/>
                  </a:lnTo>
                  <a:lnTo>
                    <a:pt x="1276" y="842"/>
                  </a:lnTo>
                  <a:lnTo>
                    <a:pt x="1279" y="842"/>
                  </a:lnTo>
                  <a:lnTo>
                    <a:pt x="1289" y="841"/>
                  </a:lnTo>
                  <a:lnTo>
                    <a:pt x="1298" y="839"/>
                  </a:lnTo>
                  <a:lnTo>
                    <a:pt x="1305" y="835"/>
                  </a:lnTo>
                  <a:lnTo>
                    <a:pt x="1313" y="834"/>
                  </a:lnTo>
                  <a:lnTo>
                    <a:pt x="1321" y="833"/>
                  </a:lnTo>
                  <a:lnTo>
                    <a:pt x="1332" y="834"/>
                  </a:lnTo>
                  <a:lnTo>
                    <a:pt x="1334" y="835"/>
                  </a:lnTo>
                  <a:lnTo>
                    <a:pt x="1336" y="836"/>
                  </a:lnTo>
                  <a:lnTo>
                    <a:pt x="1337" y="840"/>
                  </a:lnTo>
                  <a:lnTo>
                    <a:pt x="1339" y="842"/>
                  </a:lnTo>
                  <a:lnTo>
                    <a:pt x="1341" y="849"/>
                  </a:lnTo>
                  <a:lnTo>
                    <a:pt x="1345" y="854"/>
                  </a:lnTo>
                  <a:lnTo>
                    <a:pt x="1348" y="858"/>
                  </a:lnTo>
                  <a:lnTo>
                    <a:pt x="1353" y="860"/>
                  </a:lnTo>
                  <a:lnTo>
                    <a:pt x="1357" y="860"/>
                  </a:lnTo>
                  <a:lnTo>
                    <a:pt x="1360" y="861"/>
                  </a:lnTo>
                  <a:lnTo>
                    <a:pt x="1365" y="862"/>
                  </a:lnTo>
                  <a:lnTo>
                    <a:pt x="1368" y="866"/>
                  </a:lnTo>
                  <a:lnTo>
                    <a:pt x="1372" y="872"/>
                  </a:lnTo>
                  <a:lnTo>
                    <a:pt x="1374" y="880"/>
                  </a:lnTo>
                  <a:lnTo>
                    <a:pt x="1376" y="890"/>
                  </a:lnTo>
                  <a:lnTo>
                    <a:pt x="1376" y="902"/>
                  </a:lnTo>
                  <a:lnTo>
                    <a:pt x="1374" y="906"/>
                  </a:lnTo>
                  <a:lnTo>
                    <a:pt x="1373" y="910"/>
                  </a:lnTo>
                  <a:lnTo>
                    <a:pt x="1372" y="912"/>
                  </a:lnTo>
                  <a:lnTo>
                    <a:pt x="1370" y="914"/>
                  </a:lnTo>
                  <a:lnTo>
                    <a:pt x="1367" y="914"/>
                  </a:lnTo>
                  <a:lnTo>
                    <a:pt x="1364" y="914"/>
                  </a:lnTo>
                  <a:lnTo>
                    <a:pt x="1358" y="911"/>
                  </a:lnTo>
                  <a:lnTo>
                    <a:pt x="1352" y="909"/>
                  </a:lnTo>
                  <a:lnTo>
                    <a:pt x="1346" y="905"/>
                  </a:lnTo>
                  <a:lnTo>
                    <a:pt x="1339" y="903"/>
                  </a:lnTo>
                  <a:lnTo>
                    <a:pt x="1330" y="901"/>
                  </a:lnTo>
                  <a:lnTo>
                    <a:pt x="1322" y="899"/>
                  </a:lnTo>
                  <a:lnTo>
                    <a:pt x="1315" y="899"/>
                  </a:lnTo>
                  <a:lnTo>
                    <a:pt x="1309" y="902"/>
                  </a:lnTo>
                  <a:lnTo>
                    <a:pt x="1308" y="903"/>
                  </a:lnTo>
                  <a:lnTo>
                    <a:pt x="1305" y="905"/>
                  </a:lnTo>
                  <a:lnTo>
                    <a:pt x="1305" y="908"/>
                  </a:lnTo>
                  <a:lnTo>
                    <a:pt x="1305" y="911"/>
                  </a:lnTo>
                  <a:lnTo>
                    <a:pt x="1307" y="914"/>
                  </a:lnTo>
                  <a:lnTo>
                    <a:pt x="1308" y="916"/>
                  </a:lnTo>
                  <a:lnTo>
                    <a:pt x="1310" y="918"/>
                  </a:lnTo>
                  <a:lnTo>
                    <a:pt x="1314" y="921"/>
                  </a:lnTo>
                  <a:lnTo>
                    <a:pt x="1321" y="924"/>
                  </a:lnTo>
                  <a:lnTo>
                    <a:pt x="1330" y="928"/>
                  </a:lnTo>
                  <a:lnTo>
                    <a:pt x="1348" y="934"/>
                  </a:lnTo>
                  <a:lnTo>
                    <a:pt x="1361" y="940"/>
                  </a:lnTo>
                  <a:lnTo>
                    <a:pt x="1365" y="943"/>
                  </a:lnTo>
                  <a:lnTo>
                    <a:pt x="1367" y="947"/>
                  </a:lnTo>
                  <a:lnTo>
                    <a:pt x="1370" y="950"/>
                  </a:lnTo>
                  <a:lnTo>
                    <a:pt x="1371" y="955"/>
                  </a:lnTo>
                  <a:lnTo>
                    <a:pt x="1372" y="960"/>
                  </a:lnTo>
                  <a:lnTo>
                    <a:pt x="1371" y="965"/>
                  </a:lnTo>
                  <a:lnTo>
                    <a:pt x="1370" y="971"/>
                  </a:lnTo>
                  <a:lnTo>
                    <a:pt x="1367" y="977"/>
                  </a:lnTo>
                  <a:lnTo>
                    <a:pt x="1360" y="987"/>
                  </a:lnTo>
                  <a:lnTo>
                    <a:pt x="1354" y="993"/>
                  </a:lnTo>
                  <a:lnTo>
                    <a:pt x="1348" y="998"/>
                  </a:lnTo>
                  <a:lnTo>
                    <a:pt x="1343" y="1002"/>
                  </a:lnTo>
                  <a:lnTo>
                    <a:pt x="1340" y="1004"/>
                  </a:lnTo>
                  <a:lnTo>
                    <a:pt x="1335" y="1006"/>
                  </a:lnTo>
                  <a:lnTo>
                    <a:pt x="1330" y="1007"/>
                  </a:lnTo>
                  <a:lnTo>
                    <a:pt x="1326" y="1009"/>
                  </a:lnTo>
                  <a:lnTo>
                    <a:pt x="1315" y="1011"/>
                  </a:lnTo>
                  <a:lnTo>
                    <a:pt x="1304" y="1012"/>
                  </a:lnTo>
                  <a:lnTo>
                    <a:pt x="1299" y="1015"/>
                  </a:lnTo>
                  <a:lnTo>
                    <a:pt x="1297" y="1017"/>
                  </a:lnTo>
                  <a:lnTo>
                    <a:pt x="1297" y="1021"/>
                  </a:lnTo>
                  <a:lnTo>
                    <a:pt x="1298" y="1025"/>
                  </a:lnTo>
                  <a:lnTo>
                    <a:pt x="1302" y="1035"/>
                  </a:lnTo>
                  <a:lnTo>
                    <a:pt x="1308" y="1043"/>
                  </a:lnTo>
                  <a:lnTo>
                    <a:pt x="1315" y="1053"/>
                  </a:lnTo>
                  <a:lnTo>
                    <a:pt x="1324" y="1063"/>
                  </a:lnTo>
                  <a:lnTo>
                    <a:pt x="1336" y="1073"/>
                  </a:lnTo>
                  <a:lnTo>
                    <a:pt x="1345" y="1079"/>
                  </a:lnTo>
                  <a:lnTo>
                    <a:pt x="1353" y="1081"/>
                  </a:lnTo>
                  <a:lnTo>
                    <a:pt x="1360" y="1085"/>
                  </a:lnTo>
                  <a:lnTo>
                    <a:pt x="1364" y="1087"/>
                  </a:lnTo>
                  <a:lnTo>
                    <a:pt x="1365" y="1088"/>
                  </a:lnTo>
                  <a:lnTo>
                    <a:pt x="1365" y="1089"/>
                  </a:lnTo>
                  <a:lnTo>
                    <a:pt x="1364" y="1092"/>
                  </a:lnTo>
                  <a:lnTo>
                    <a:pt x="1360" y="1097"/>
                  </a:lnTo>
                  <a:lnTo>
                    <a:pt x="1358" y="1104"/>
                  </a:lnTo>
                  <a:lnTo>
                    <a:pt x="1355" y="1113"/>
                  </a:lnTo>
                  <a:lnTo>
                    <a:pt x="1354" y="1124"/>
                  </a:lnTo>
                  <a:lnTo>
                    <a:pt x="1355" y="1130"/>
                  </a:lnTo>
                  <a:lnTo>
                    <a:pt x="1358" y="1136"/>
                  </a:lnTo>
                  <a:lnTo>
                    <a:pt x="1361" y="1141"/>
                  </a:lnTo>
                  <a:lnTo>
                    <a:pt x="1366" y="1147"/>
                  </a:lnTo>
                  <a:lnTo>
                    <a:pt x="1376" y="1155"/>
                  </a:lnTo>
                  <a:lnTo>
                    <a:pt x="1381" y="1161"/>
                  </a:lnTo>
                  <a:lnTo>
                    <a:pt x="1385" y="1167"/>
                  </a:lnTo>
                  <a:lnTo>
                    <a:pt x="1390" y="1174"/>
                  </a:lnTo>
                  <a:lnTo>
                    <a:pt x="1392" y="1182"/>
                  </a:lnTo>
                  <a:lnTo>
                    <a:pt x="1393" y="1191"/>
                  </a:lnTo>
                  <a:lnTo>
                    <a:pt x="1393" y="1194"/>
                  </a:lnTo>
                  <a:lnTo>
                    <a:pt x="1392" y="1198"/>
                  </a:lnTo>
                  <a:lnTo>
                    <a:pt x="1391" y="1200"/>
                  </a:lnTo>
                  <a:lnTo>
                    <a:pt x="1389" y="1202"/>
                  </a:lnTo>
                  <a:lnTo>
                    <a:pt x="1383" y="1205"/>
                  </a:lnTo>
                  <a:lnTo>
                    <a:pt x="1378" y="1205"/>
                  </a:lnTo>
                  <a:lnTo>
                    <a:pt x="1372" y="1204"/>
                  </a:lnTo>
                  <a:lnTo>
                    <a:pt x="1366" y="1199"/>
                  </a:lnTo>
                  <a:lnTo>
                    <a:pt x="1360" y="1194"/>
                  </a:lnTo>
                  <a:lnTo>
                    <a:pt x="1355" y="1189"/>
                  </a:lnTo>
                  <a:lnTo>
                    <a:pt x="1351" y="1185"/>
                  </a:lnTo>
                  <a:lnTo>
                    <a:pt x="1345" y="1181"/>
                  </a:lnTo>
                  <a:lnTo>
                    <a:pt x="1341" y="1180"/>
                  </a:lnTo>
                  <a:lnTo>
                    <a:pt x="1337" y="1179"/>
                  </a:lnTo>
                  <a:lnTo>
                    <a:pt x="1333" y="1177"/>
                  </a:lnTo>
                  <a:lnTo>
                    <a:pt x="1328" y="1177"/>
                  </a:lnTo>
                  <a:lnTo>
                    <a:pt x="1322" y="1179"/>
                  </a:lnTo>
                  <a:lnTo>
                    <a:pt x="1318" y="1180"/>
                  </a:lnTo>
                  <a:lnTo>
                    <a:pt x="1316" y="1181"/>
                  </a:lnTo>
                  <a:lnTo>
                    <a:pt x="1314" y="1183"/>
                  </a:lnTo>
                  <a:lnTo>
                    <a:pt x="1311" y="1191"/>
                  </a:lnTo>
                  <a:lnTo>
                    <a:pt x="1310" y="1200"/>
                  </a:lnTo>
                  <a:lnTo>
                    <a:pt x="1309" y="1206"/>
                  </a:lnTo>
                  <a:lnTo>
                    <a:pt x="1308" y="1211"/>
                  </a:lnTo>
                  <a:lnTo>
                    <a:pt x="1307" y="1215"/>
                  </a:lnTo>
                  <a:lnTo>
                    <a:pt x="1304" y="1219"/>
                  </a:lnTo>
                  <a:lnTo>
                    <a:pt x="1302" y="1223"/>
                  </a:lnTo>
                  <a:lnTo>
                    <a:pt x="1298" y="1225"/>
                  </a:lnTo>
                  <a:lnTo>
                    <a:pt x="1296" y="1227"/>
                  </a:lnTo>
                  <a:lnTo>
                    <a:pt x="1292" y="1229"/>
                  </a:lnTo>
                  <a:lnTo>
                    <a:pt x="1290" y="1230"/>
                  </a:lnTo>
                  <a:lnTo>
                    <a:pt x="1289" y="1232"/>
                  </a:lnTo>
                  <a:lnTo>
                    <a:pt x="1290" y="1236"/>
                  </a:lnTo>
                  <a:lnTo>
                    <a:pt x="1292" y="1239"/>
                  </a:lnTo>
                  <a:lnTo>
                    <a:pt x="1295" y="1243"/>
                  </a:lnTo>
                  <a:lnTo>
                    <a:pt x="1296" y="1248"/>
                  </a:lnTo>
                  <a:lnTo>
                    <a:pt x="1297" y="1252"/>
                  </a:lnTo>
                  <a:lnTo>
                    <a:pt x="1298" y="1258"/>
                  </a:lnTo>
                  <a:lnTo>
                    <a:pt x="1297" y="1262"/>
                  </a:lnTo>
                  <a:lnTo>
                    <a:pt x="1295" y="1265"/>
                  </a:lnTo>
                  <a:lnTo>
                    <a:pt x="1291" y="1268"/>
                  </a:lnTo>
                  <a:lnTo>
                    <a:pt x="1288" y="1269"/>
                  </a:lnTo>
                  <a:lnTo>
                    <a:pt x="1284" y="1269"/>
                  </a:lnTo>
                  <a:lnTo>
                    <a:pt x="1280" y="1268"/>
                  </a:lnTo>
                  <a:lnTo>
                    <a:pt x="1277" y="1265"/>
                  </a:lnTo>
                  <a:lnTo>
                    <a:pt x="1276" y="1262"/>
                  </a:lnTo>
                  <a:lnTo>
                    <a:pt x="1273" y="1259"/>
                  </a:lnTo>
                  <a:lnTo>
                    <a:pt x="1271" y="1256"/>
                  </a:lnTo>
                  <a:lnTo>
                    <a:pt x="1269" y="1255"/>
                  </a:lnTo>
                  <a:lnTo>
                    <a:pt x="1266" y="1252"/>
                  </a:lnTo>
                  <a:lnTo>
                    <a:pt x="1264" y="1252"/>
                  </a:lnTo>
                  <a:lnTo>
                    <a:pt x="1261" y="1252"/>
                  </a:lnTo>
                  <a:lnTo>
                    <a:pt x="1259" y="1254"/>
                  </a:lnTo>
                  <a:lnTo>
                    <a:pt x="1257" y="1255"/>
                  </a:lnTo>
                  <a:lnTo>
                    <a:pt x="1254" y="1257"/>
                  </a:lnTo>
                  <a:lnTo>
                    <a:pt x="1253" y="1259"/>
                  </a:lnTo>
                  <a:lnTo>
                    <a:pt x="1252" y="1263"/>
                  </a:lnTo>
                  <a:lnTo>
                    <a:pt x="1251" y="1267"/>
                  </a:lnTo>
                  <a:lnTo>
                    <a:pt x="1251" y="1270"/>
                  </a:lnTo>
                  <a:lnTo>
                    <a:pt x="1252" y="1273"/>
                  </a:lnTo>
                  <a:lnTo>
                    <a:pt x="1253" y="1275"/>
                  </a:lnTo>
                  <a:lnTo>
                    <a:pt x="1255" y="1277"/>
                  </a:lnTo>
                  <a:lnTo>
                    <a:pt x="1259" y="1280"/>
                  </a:lnTo>
                  <a:lnTo>
                    <a:pt x="1261" y="1283"/>
                  </a:lnTo>
                  <a:lnTo>
                    <a:pt x="1261" y="1287"/>
                  </a:lnTo>
                  <a:lnTo>
                    <a:pt x="1261" y="1293"/>
                  </a:lnTo>
                  <a:lnTo>
                    <a:pt x="1261" y="1295"/>
                  </a:lnTo>
                  <a:lnTo>
                    <a:pt x="1260" y="1297"/>
                  </a:lnTo>
                  <a:lnTo>
                    <a:pt x="1259" y="1299"/>
                  </a:lnTo>
                  <a:lnTo>
                    <a:pt x="1257" y="1301"/>
                  </a:lnTo>
                  <a:lnTo>
                    <a:pt x="1251" y="1303"/>
                  </a:lnTo>
                  <a:lnTo>
                    <a:pt x="1244" y="1305"/>
                  </a:lnTo>
                  <a:lnTo>
                    <a:pt x="1238" y="1305"/>
                  </a:lnTo>
                  <a:lnTo>
                    <a:pt x="1233" y="1307"/>
                  </a:lnTo>
                  <a:lnTo>
                    <a:pt x="1229" y="1309"/>
                  </a:lnTo>
                  <a:lnTo>
                    <a:pt x="1223" y="1313"/>
                  </a:lnTo>
                  <a:lnTo>
                    <a:pt x="1220" y="1315"/>
                  </a:lnTo>
                  <a:lnTo>
                    <a:pt x="1216" y="1317"/>
                  </a:lnTo>
                  <a:lnTo>
                    <a:pt x="1214" y="1317"/>
                  </a:lnTo>
                  <a:lnTo>
                    <a:pt x="1210" y="1315"/>
                  </a:lnTo>
                  <a:lnTo>
                    <a:pt x="1207" y="1313"/>
                  </a:lnTo>
                  <a:lnTo>
                    <a:pt x="1203" y="1308"/>
                  </a:lnTo>
                  <a:lnTo>
                    <a:pt x="1201" y="1300"/>
                  </a:lnTo>
                  <a:lnTo>
                    <a:pt x="1198" y="1289"/>
                  </a:lnTo>
                  <a:lnTo>
                    <a:pt x="1200" y="1284"/>
                  </a:lnTo>
                  <a:lnTo>
                    <a:pt x="1202" y="1280"/>
                  </a:lnTo>
                  <a:lnTo>
                    <a:pt x="1206" y="1275"/>
                  </a:lnTo>
                  <a:lnTo>
                    <a:pt x="1211" y="1273"/>
                  </a:lnTo>
                  <a:lnTo>
                    <a:pt x="1215" y="1271"/>
                  </a:lnTo>
                  <a:lnTo>
                    <a:pt x="1217" y="1270"/>
                  </a:lnTo>
                  <a:lnTo>
                    <a:pt x="1220" y="1268"/>
                  </a:lnTo>
                  <a:lnTo>
                    <a:pt x="1222" y="1264"/>
                  </a:lnTo>
                  <a:lnTo>
                    <a:pt x="1226" y="1258"/>
                  </a:lnTo>
                  <a:lnTo>
                    <a:pt x="1229" y="1250"/>
                  </a:lnTo>
                  <a:lnTo>
                    <a:pt x="1239" y="1240"/>
                  </a:lnTo>
                  <a:lnTo>
                    <a:pt x="1250" y="1232"/>
                  </a:lnTo>
                  <a:lnTo>
                    <a:pt x="1251" y="1225"/>
                  </a:lnTo>
                  <a:lnTo>
                    <a:pt x="1250" y="1218"/>
                  </a:lnTo>
                  <a:lnTo>
                    <a:pt x="1248" y="1212"/>
                  </a:lnTo>
                  <a:lnTo>
                    <a:pt x="1248" y="1206"/>
                  </a:lnTo>
                  <a:lnTo>
                    <a:pt x="1247" y="1198"/>
                  </a:lnTo>
                  <a:lnTo>
                    <a:pt x="1247" y="1189"/>
                  </a:lnTo>
                  <a:lnTo>
                    <a:pt x="1245" y="1183"/>
                  </a:lnTo>
                  <a:lnTo>
                    <a:pt x="1242" y="1179"/>
                  </a:lnTo>
                  <a:lnTo>
                    <a:pt x="1234" y="1175"/>
                  </a:lnTo>
                  <a:lnTo>
                    <a:pt x="1222" y="1170"/>
                  </a:lnTo>
                  <a:lnTo>
                    <a:pt x="1220" y="1170"/>
                  </a:lnTo>
                  <a:lnTo>
                    <a:pt x="1217" y="1172"/>
                  </a:lnTo>
                  <a:lnTo>
                    <a:pt x="1213" y="1175"/>
                  </a:lnTo>
                  <a:lnTo>
                    <a:pt x="1209" y="1177"/>
                  </a:lnTo>
                  <a:lnTo>
                    <a:pt x="1202" y="1185"/>
                  </a:lnTo>
                  <a:lnTo>
                    <a:pt x="1198" y="1191"/>
                  </a:lnTo>
                  <a:lnTo>
                    <a:pt x="1195" y="1194"/>
                  </a:lnTo>
                  <a:lnTo>
                    <a:pt x="1190" y="1196"/>
                  </a:lnTo>
                  <a:lnTo>
                    <a:pt x="1185" y="1198"/>
                  </a:lnTo>
                  <a:lnTo>
                    <a:pt x="1178" y="1198"/>
                  </a:lnTo>
                  <a:lnTo>
                    <a:pt x="1172" y="1199"/>
                  </a:lnTo>
                  <a:lnTo>
                    <a:pt x="1167" y="1200"/>
                  </a:lnTo>
                  <a:lnTo>
                    <a:pt x="1163" y="1202"/>
                  </a:lnTo>
                  <a:lnTo>
                    <a:pt x="1162" y="1205"/>
                  </a:lnTo>
                  <a:lnTo>
                    <a:pt x="1162" y="1208"/>
                  </a:lnTo>
                  <a:lnTo>
                    <a:pt x="1162" y="1212"/>
                  </a:lnTo>
                  <a:lnTo>
                    <a:pt x="1164" y="1213"/>
                  </a:lnTo>
                  <a:lnTo>
                    <a:pt x="1165" y="1215"/>
                  </a:lnTo>
                  <a:lnTo>
                    <a:pt x="1171" y="1218"/>
                  </a:lnTo>
                  <a:lnTo>
                    <a:pt x="1178" y="1219"/>
                  </a:lnTo>
                  <a:lnTo>
                    <a:pt x="1183" y="1221"/>
                  </a:lnTo>
                  <a:lnTo>
                    <a:pt x="1187" y="1224"/>
                  </a:lnTo>
                  <a:lnTo>
                    <a:pt x="1189" y="1226"/>
                  </a:lnTo>
                  <a:lnTo>
                    <a:pt x="1192" y="1230"/>
                  </a:lnTo>
                  <a:lnTo>
                    <a:pt x="1195" y="1233"/>
                  </a:lnTo>
                  <a:lnTo>
                    <a:pt x="1196" y="1238"/>
                  </a:lnTo>
                  <a:lnTo>
                    <a:pt x="1196" y="1242"/>
                  </a:lnTo>
                  <a:lnTo>
                    <a:pt x="1196" y="1246"/>
                  </a:lnTo>
                  <a:lnTo>
                    <a:pt x="1195" y="1250"/>
                  </a:lnTo>
                  <a:lnTo>
                    <a:pt x="1192" y="1255"/>
                  </a:lnTo>
                  <a:lnTo>
                    <a:pt x="1190" y="1258"/>
                  </a:lnTo>
                  <a:lnTo>
                    <a:pt x="1187" y="1263"/>
                  </a:lnTo>
                  <a:lnTo>
                    <a:pt x="1178" y="1270"/>
                  </a:lnTo>
                  <a:lnTo>
                    <a:pt x="1169" y="1275"/>
                  </a:lnTo>
                  <a:lnTo>
                    <a:pt x="1165" y="1277"/>
                  </a:lnTo>
                  <a:lnTo>
                    <a:pt x="1162" y="1281"/>
                  </a:lnTo>
                  <a:lnTo>
                    <a:pt x="1159" y="1284"/>
                  </a:lnTo>
                  <a:lnTo>
                    <a:pt x="1157" y="1289"/>
                  </a:lnTo>
                  <a:lnTo>
                    <a:pt x="1156" y="1297"/>
                  </a:lnTo>
                  <a:lnTo>
                    <a:pt x="1156" y="1305"/>
                  </a:lnTo>
                  <a:lnTo>
                    <a:pt x="1157" y="1313"/>
                  </a:lnTo>
                  <a:lnTo>
                    <a:pt x="1157" y="1322"/>
                  </a:lnTo>
                  <a:lnTo>
                    <a:pt x="1156" y="1332"/>
                  </a:lnTo>
                  <a:lnTo>
                    <a:pt x="1153" y="1341"/>
                  </a:lnTo>
                  <a:lnTo>
                    <a:pt x="1151" y="1345"/>
                  </a:lnTo>
                  <a:lnTo>
                    <a:pt x="1148" y="1349"/>
                  </a:lnTo>
                  <a:lnTo>
                    <a:pt x="1145" y="1350"/>
                  </a:lnTo>
                  <a:lnTo>
                    <a:pt x="1143" y="1351"/>
                  </a:lnTo>
                  <a:lnTo>
                    <a:pt x="1139" y="1351"/>
                  </a:lnTo>
                  <a:lnTo>
                    <a:pt x="1135" y="1350"/>
                  </a:lnTo>
                  <a:lnTo>
                    <a:pt x="1132" y="1349"/>
                  </a:lnTo>
                  <a:lnTo>
                    <a:pt x="1128" y="1346"/>
                  </a:lnTo>
                  <a:lnTo>
                    <a:pt x="1126" y="1344"/>
                  </a:lnTo>
                  <a:lnTo>
                    <a:pt x="1122" y="1343"/>
                  </a:lnTo>
                  <a:lnTo>
                    <a:pt x="1118" y="1341"/>
                  </a:lnTo>
                  <a:lnTo>
                    <a:pt x="1114" y="1343"/>
                  </a:lnTo>
                  <a:lnTo>
                    <a:pt x="1104" y="1344"/>
                  </a:lnTo>
                  <a:lnTo>
                    <a:pt x="1096" y="1346"/>
                  </a:lnTo>
                  <a:lnTo>
                    <a:pt x="1088" y="1346"/>
                  </a:lnTo>
                  <a:lnTo>
                    <a:pt x="1078" y="1345"/>
                  </a:lnTo>
                  <a:lnTo>
                    <a:pt x="1070" y="1343"/>
                  </a:lnTo>
                  <a:lnTo>
                    <a:pt x="1061" y="1339"/>
                  </a:lnTo>
                  <a:lnTo>
                    <a:pt x="1056" y="1338"/>
                  </a:lnTo>
                  <a:lnTo>
                    <a:pt x="1052" y="1337"/>
                  </a:lnTo>
                  <a:lnTo>
                    <a:pt x="1050" y="1337"/>
                  </a:lnTo>
                  <a:lnTo>
                    <a:pt x="1047" y="1339"/>
                  </a:lnTo>
                  <a:lnTo>
                    <a:pt x="1046" y="1340"/>
                  </a:lnTo>
                  <a:lnTo>
                    <a:pt x="1046" y="1343"/>
                  </a:lnTo>
                  <a:lnTo>
                    <a:pt x="1047" y="1345"/>
                  </a:lnTo>
                  <a:lnTo>
                    <a:pt x="1049" y="1349"/>
                  </a:lnTo>
                  <a:lnTo>
                    <a:pt x="1056" y="1355"/>
                  </a:lnTo>
                  <a:lnTo>
                    <a:pt x="1064" y="1362"/>
                  </a:lnTo>
                  <a:lnTo>
                    <a:pt x="1069" y="1365"/>
                  </a:lnTo>
                  <a:lnTo>
                    <a:pt x="1074" y="1368"/>
                  </a:lnTo>
                  <a:lnTo>
                    <a:pt x="1078" y="1369"/>
                  </a:lnTo>
                  <a:lnTo>
                    <a:pt x="1082" y="1370"/>
                  </a:lnTo>
                  <a:lnTo>
                    <a:pt x="1089" y="1371"/>
                  </a:lnTo>
                  <a:lnTo>
                    <a:pt x="1097" y="1374"/>
                  </a:lnTo>
                  <a:lnTo>
                    <a:pt x="1101" y="1375"/>
                  </a:lnTo>
                  <a:lnTo>
                    <a:pt x="1103" y="1378"/>
                  </a:lnTo>
                  <a:lnTo>
                    <a:pt x="1107" y="1381"/>
                  </a:lnTo>
                  <a:lnTo>
                    <a:pt x="1109" y="1384"/>
                  </a:lnTo>
                  <a:lnTo>
                    <a:pt x="1109" y="1388"/>
                  </a:lnTo>
                  <a:lnTo>
                    <a:pt x="1109" y="1391"/>
                  </a:lnTo>
                  <a:lnTo>
                    <a:pt x="1109" y="1396"/>
                  </a:lnTo>
                  <a:lnTo>
                    <a:pt x="1108" y="1400"/>
                  </a:lnTo>
                  <a:lnTo>
                    <a:pt x="1104" y="1409"/>
                  </a:lnTo>
                  <a:lnTo>
                    <a:pt x="1101" y="1418"/>
                  </a:lnTo>
                  <a:lnTo>
                    <a:pt x="1094" y="1434"/>
                  </a:lnTo>
                  <a:lnTo>
                    <a:pt x="1087" y="1448"/>
                  </a:lnTo>
                  <a:lnTo>
                    <a:pt x="1082" y="1456"/>
                  </a:lnTo>
                  <a:lnTo>
                    <a:pt x="1078" y="1462"/>
                  </a:lnTo>
                  <a:lnTo>
                    <a:pt x="1074" y="1466"/>
                  </a:lnTo>
                  <a:lnTo>
                    <a:pt x="1069" y="1470"/>
                  </a:lnTo>
                  <a:lnTo>
                    <a:pt x="1059" y="1475"/>
                  </a:lnTo>
                  <a:lnTo>
                    <a:pt x="1053" y="1478"/>
                  </a:lnTo>
                  <a:lnTo>
                    <a:pt x="1052" y="1481"/>
                  </a:lnTo>
                  <a:lnTo>
                    <a:pt x="1051" y="1486"/>
                  </a:lnTo>
                  <a:lnTo>
                    <a:pt x="1050" y="1497"/>
                  </a:lnTo>
                  <a:lnTo>
                    <a:pt x="1050" y="1511"/>
                  </a:lnTo>
                  <a:lnTo>
                    <a:pt x="1050" y="1516"/>
                  </a:lnTo>
                  <a:lnTo>
                    <a:pt x="1049" y="1521"/>
                  </a:lnTo>
                  <a:lnTo>
                    <a:pt x="1046" y="1525"/>
                  </a:lnTo>
                  <a:lnTo>
                    <a:pt x="1044" y="1527"/>
                  </a:lnTo>
                  <a:lnTo>
                    <a:pt x="1037" y="1530"/>
                  </a:lnTo>
                  <a:lnTo>
                    <a:pt x="1028" y="1532"/>
                  </a:lnTo>
                  <a:lnTo>
                    <a:pt x="1025" y="1533"/>
                  </a:lnTo>
                  <a:lnTo>
                    <a:pt x="1022" y="1535"/>
                  </a:lnTo>
                  <a:lnTo>
                    <a:pt x="1021" y="1536"/>
                  </a:lnTo>
                  <a:lnTo>
                    <a:pt x="1020" y="1539"/>
                  </a:lnTo>
                  <a:lnTo>
                    <a:pt x="1020" y="1545"/>
                  </a:lnTo>
                  <a:lnTo>
                    <a:pt x="1021" y="1551"/>
                  </a:lnTo>
                  <a:lnTo>
                    <a:pt x="1025" y="1555"/>
                  </a:lnTo>
                  <a:lnTo>
                    <a:pt x="1028" y="1561"/>
                  </a:lnTo>
                  <a:lnTo>
                    <a:pt x="1033" y="1565"/>
                  </a:lnTo>
                  <a:lnTo>
                    <a:pt x="1038" y="1567"/>
                  </a:lnTo>
                  <a:lnTo>
                    <a:pt x="1047" y="1570"/>
                  </a:lnTo>
                  <a:lnTo>
                    <a:pt x="1057" y="1574"/>
                  </a:lnTo>
                  <a:lnTo>
                    <a:pt x="1061" y="1578"/>
                  </a:lnTo>
                  <a:lnTo>
                    <a:pt x="1062" y="1580"/>
                  </a:lnTo>
                  <a:lnTo>
                    <a:pt x="1063" y="1583"/>
                  </a:lnTo>
                  <a:lnTo>
                    <a:pt x="1063" y="1586"/>
                  </a:lnTo>
                  <a:lnTo>
                    <a:pt x="1059" y="1591"/>
                  </a:lnTo>
                  <a:lnTo>
                    <a:pt x="1056" y="1597"/>
                  </a:lnTo>
                  <a:lnTo>
                    <a:pt x="1055" y="1604"/>
                  </a:lnTo>
                  <a:lnTo>
                    <a:pt x="1053" y="1612"/>
                  </a:lnTo>
                  <a:lnTo>
                    <a:pt x="1055" y="1621"/>
                  </a:lnTo>
                  <a:lnTo>
                    <a:pt x="1055" y="1628"/>
                  </a:lnTo>
                  <a:lnTo>
                    <a:pt x="1055" y="1630"/>
                  </a:lnTo>
                  <a:lnTo>
                    <a:pt x="1053" y="1633"/>
                  </a:lnTo>
                  <a:lnTo>
                    <a:pt x="1052" y="1634"/>
                  </a:lnTo>
                  <a:lnTo>
                    <a:pt x="1050" y="1635"/>
                  </a:lnTo>
                  <a:lnTo>
                    <a:pt x="1045" y="1634"/>
                  </a:lnTo>
                  <a:lnTo>
                    <a:pt x="1039" y="1631"/>
                  </a:lnTo>
                  <a:lnTo>
                    <a:pt x="1032" y="1628"/>
                  </a:lnTo>
                  <a:lnTo>
                    <a:pt x="1025" y="1624"/>
                  </a:lnTo>
                  <a:lnTo>
                    <a:pt x="1021" y="1623"/>
                  </a:lnTo>
                  <a:lnTo>
                    <a:pt x="1018" y="1623"/>
                  </a:lnTo>
                  <a:lnTo>
                    <a:pt x="1017" y="1626"/>
                  </a:lnTo>
                  <a:lnTo>
                    <a:pt x="1015" y="1629"/>
                  </a:lnTo>
                  <a:lnTo>
                    <a:pt x="1013" y="1637"/>
                  </a:lnTo>
                  <a:lnTo>
                    <a:pt x="1012" y="1643"/>
                  </a:lnTo>
                  <a:lnTo>
                    <a:pt x="1011" y="1647"/>
                  </a:lnTo>
                  <a:lnTo>
                    <a:pt x="1009" y="1652"/>
                  </a:lnTo>
                  <a:lnTo>
                    <a:pt x="1011" y="1653"/>
                  </a:lnTo>
                  <a:lnTo>
                    <a:pt x="1011" y="1655"/>
                  </a:lnTo>
                  <a:lnTo>
                    <a:pt x="1012" y="1656"/>
                  </a:lnTo>
                  <a:lnTo>
                    <a:pt x="1014" y="1656"/>
                  </a:lnTo>
                  <a:lnTo>
                    <a:pt x="1017" y="1658"/>
                  </a:lnTo>
                  <a:lnTo>
                    <a:pt x="1019" y="1659"/>
                  </a:lnTo>
                  <a:lnTo>
                    <a:pt x="1020" y="1661"/>
                  </a:lnTo>
                  <a:lnTo>
                    <a:pt x="1020" y="1664"/>
                  </a:lnTo>
                  <a:lnTo>
                    <a:pt x="1020" y="1667"/>
                  </a:lnTo>
                  <a:lnTo>
                    <a:pt x="1018" y="1671"/>
                  </a:lnTo>
                  <a:lnTo>
                    <a:pt x="1015" y="1674"/>
                  </a:lnTo>
                  <a:lnTo>
                    <a:pt x="1013" y="1678"/>
                  </a:lnTo>
                  <a:lnTo>
                    <a:pt x="1011" y="1683"/>
                  </a:lnTo>
                  <a:lnTo>
                    <a:pt x="1011" y="1689"/>
                  </a:lnTo>
                  <a:lnTo>
                    <a:pt x="1011" y="1696"/>
                  </a:lnTo>
                  <a:lnTo>
                    <a:pt x="1009" y="1704"/>
                  </a:lnTo>
                  <a:lnTo>
                    <a:pt x="1008" y="1712"/>
                  </a:lnTo>
                  <a:lnTo>
                    <a:pt x="1006" y="1717"/>
                  </a:lnTo>
                  <a:lnTo>
                    <a:pt x="1002" y="1722"/>
                  </a:lnTo>
                  <a:lnTo>
                    <a:pt x="998" y="1724"/>
                  </a:lnTo>
                  <a:lnTo>
                    <a:pt x="995" y="1724"/>
                  </a:lnTo>
                  <a:lnTo>
                    <a:pt x="993" y="1724"/>
                  </a:lnTo>
                  <a:lnTo>
                    <a:pt x="992" y="1723"/>
                  </a:lnTo>
                  <a:lnTo>
                    <a:pt x="989" y="1721"/>
                  </a:lnTo>
                  <a:lnTo>
                    <a:pt x="988" y="1715"/>
                  </a:lnTo>
                  <a:lnTo>
                    <a:pt x="988" y="1711"/>
                  </a:lnTo>
                  <a:lnTo>
                    <a:pt x="988" y="1709"/>
                  </a:lnTo>
                  <a:lnTo>
                    <a:pt x="987" y="1709"/>
                  </a:lnTo>
                  <a:lnTo>
                    <a:pt x="987" y="1709"/>
                  </a:lnTo>
                  <a:lnTo>
                    <a:pt x="986" y="1710"/>
                  </a:lnTo>
                  <a:lnTo>
                    <a:pt x="984" y="1718"/>
                  </a:lnTo>
                  <a:lnTo>
                    <a:pt x="984" y="173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4" name="PA_广东">
              <a:extLst>
                <a:ext uri="{FF2B5EF4-FFF2-40B4-BE49-F238E27FC236}">
                  <a16:creationId xmlns="" xmlns:a16="http://schemas.microsoft.com/office/drawing/2014/main" id="{EF7B6DE5-A6A3-4469-85D2-CAFB187715AE}"/>
                </a:ext>
              </a:extLst>
            </p:cNvPr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5453063" y="4852988"/>
              <a:ext cx="790575" cy="609600"/>
            </a:xfrm>
            <a:custGeom>
              <a:avLst/>
              <a:gdLst>
                <a:gd name="T0" fmla="*/ 1983 w 2993"/>
                <a:gd name="T1" fmla="*/ 1253 h 2287"/>
                <a:gd name="T2" fmla="*/ 2080 w 2993"/>
                <a:gd name="T3" fmla="*/ 1133 h 2287"/>
                <a:gd name="T4" fmla="*/ 2127 w 2993"/>
                <a:gd name="T5" fmla="*/ 1209 h 2287"/>
                <a:gd name="T6" fmla="*/ 2356 w 2993"/>
                <a:gd name="T7" fmla="*/ 1181 h 2287"/>
                <a:gd name="T8" fmla="*/ 2480 w 2993"/>
                <a:gd name="T9" fmla="*/ 1152 h 2287"/>
                <a:gd name="T10" fmla="*/ 2738 w 2993"/>
                <a:gd name="T11" fmla="*/ 1021 h 2287"/>
                <a:gd name="T12" fmla="*/ 2854 w 2993"/>
                <a:gd name="T13" fmla="*/ 891 h 2287"/>
                <a:gd name="T14" fmla="*/ 2844 w 2993"/>
                <a:gd name="T15" fmla="*/ 848 h 2287"/>
                <a:gd name="T16" fmla="*/ 2946 w 2993"/>
                <a:gd name="T17" fmla="*/ 699 h 2287"/>
                <a:gd name="T18" fmla="*/ 2872 w 2993"/>
                <a:gd name="T19" fmla="*/ 454 h 2287"/>
                <a:gd name="T20" fmla="*/ 2773 w 2993"/>
                <a:gd name="T21" fmla="*/ 297 h 2287"/>
                <a:gd name="T22" fmla="*/ 2603 w 2993"/>
                <a:gd name="T23" fmla="*/ 246 h 2287"/>
                <a:gd name="T24" fmla="*/ 2417 w 2993"/>
                <a:gd name="T25" fmla="*/ 227 h 2287"/>
                <a:gd name="T26" fmla="*/ 2342 w 2993"/>
                <a:gd name="T27" fmla="*/ 335 h 2287"/>
                <a:gd name="T28" fmla="*/ 2086 w 2993"/>
                <a:gd name="T29" fmla="*/ 337 h 2287"/>
                <a:gd name="T30" fmla="*/ 1904 w 2993"/>
                <a:gd name="T31" fmla="*/ 415 h 2287"/>
                <a:gd name="T32" fmla="*/ 1849 w 2993"/>
                <a:gd name="T33" fmla="*/ 309 h 2287"/>
                <a:gd name="T34" fmla="*/ 1992 w 2993"/>
                <a:gd name="T35" fmla="*/ 90 h 2287"/>
                <a:gd name="T36" fmla="*/ 1765 w 2993"/>
                <a:gd name="T37" fmla="*/ 66 h 2287"/>
                <a:gd name="T38" fmla="*/ 1610 w 2993"/>
                <a:gd name="T39" fmla="*/ 65 h 2287"/>
                <a:gd name="T40" fmla="*/ 1415 w 2993"/>
                <a:gd name="T41" fmla="*/ 0 h 2287"/>
                <a:gd name="T42" fmla="*/ 1315 w 2993"/>
                <a:gd name="T43" fmla="*/ 121 h 2287"/>
                <a:gd name="T44" fmla="*/ 1253 w 2993"/>
                <a:gd name="T45" fmla="*/ 274 h 2287"/>
                <a:gd name="T46" fmla="*/ 999 w 2993"/>
                <a:gd name="T47" fmla="*/ 159 h 2287"/>
                <a:gd name="T48" fmla="*/ 901 w 2993"/>
                <a:gd name="T49" fmla="*/ 417 h 2287"/>
                <a:gd name="T50" fmla="*/ 909 w 2993"/>
                <a:gd name="T51" fmla="*/ 657 h 2287"/>
                <a:gd name="T52" fmla="*/ 793 w 2993"/>
                <a:gd name="T53" fmla="*/ 809 h 2287"/>
                <a:gd name="T54" fmla="*/ 716 w 2993"/>
                <a:gd name="T55" fmla="*/ 1086 h 2287"/>
                <a:gd name="T56" fmla="*/ 506 w 2993"/>
                <a:gd name="T57" fmla="*/ 1278 h 2287"/>
                <a:gd name="T58" fmla="*/ 453 w 2993"/>
                <a:gd name="T59" fmla="*/ 1412 h 2287"/>
                <a:gd name="T60" fmla="*/ 285 w 2993"/>
                <a:gd name="T61" fmla="*/ 1453 h 2287"/>
                <a:gd name="T62" fmla="*/ 212 w 2993"/>
                <a:gd name="T63" fmla="*/ 1574 h 2287"/>
                <a:gd name="T64" fmla="*/ 40 w 2993"/>
                <a:gd name="T65" fmla="*/ 1698 h 2287"/>
                <a:gd name="T66" fmla="*/ 86 w 2993"/>
                <a:gd name="T67" fmla="*/ 1807 h 2287"/>
                <a:gd name="T68" fmla="*/ 27 w 2993"/>
                <a:gd name="T69" fmla="*/ 2081 h 2287"/>
                <a:gd name="T70" fmla="*/ 234 w 2993"/>
                <a:gd name="T71" fmla="*/ 2275 h 2287"/>
                <a:gd name="T72" fmla="*/ 285 w 2993"/>
                <a:gd name="T73" fmla="*/ 2113 h 2287"/>
                <a:gd name="T74" fmla="*/ 297 w 2993"/>
                <a:gd name="T75" fmla="*/ 2077 h 2287"/>
                <a:gd name="T76" fmla="*/ 266 w 2993"/>
                <a:gd name="T77" fmla="*/ 1930 h 2287"/>
                <a:gd name="T78" fmla="*/ 366 w 2993"/>
                <a:gd name="T79" fmla="*/ 1948 h 2287"/>
                <a:gd name="T80" fmla="*/ 325 w 2993"/>
                <a:gd name="T81" fmla="*/ 1792 h 2287"/>
                <a:gd name="T82" fmla="*/ 371 w 2993"/>
                <a:gd name="T83" fmla="*/ 1847 h 2287"/>
                <a:gd name="T84" fmla="*/ 403 w 2993"/>
                <a:gd name="T85" fmla="*/ 1860 h 2287"/>
                <a:gd name="T86" fmla="*/ 655 w 2993"/>
                <a:gd name="T87" fmla="*/ 1746 h 2287"/>
                <a:gd name="T88" fmla="*/ 742 w 2993"/>
                <a:gd name="T89" fmla="*/ 1733 h 2287"/>
                <a:gd name="T90" fmla="*/ 869 w 2993"/>
                <a:gd name="T91" fmla="*/ 1660 h 2287"/>
                <a:gd name="T92" fmla="*/ 898 w 2993"/>
                <a:gd name="T93" fmla="*/ 1658 h 2287"/>
                <a:gd name="T94" fmla="*/ 940 w 2993"/>
                <a:gd name="T95" fmla="*/ 1669 h 2287"/>
                <a:gd name="T96" fmla="*/ 965 w 2993"/>
                <a:gd name="T97" fmla="*/ 1603 h 2287"/>
                <a:gd name="T98" fmla="*/ 1103 w 2993"/>
                <a:gd name="T99" fmla="*/ 1553 h 2287"/>
                <a:gd name="T100" fmla="*/ 1131 w 2993"/>
                <a:gd name="T101" fmla="*/ 1574 h 2287"/>
                <a:gd name="T102" fmla="*/ 1322 w 2993"/>
                <a:gd name="T103" fmla="*/ 1575 h 2287"/>
                <a:gd name="T104" fmla="*/ 1375 w 2993"/>
                <a:gd name="T105" fmla="*/ 1307 h 2287"/>
                <a:gd name="T106" fmla="*/ 1511 w 2993"/>
                <a:gd name="T107" fmla="*/ 1424 h 2287"/>
                <a:gd name="T108" fmla="*/ 1551 w 2993"/>
                <a:gd name="T109" fmla="*/ 1433 h 2287"/>
                <a:gd name="T110" fmla="*/ 1591 w 2993"/>
                <a:gd name="T111" fmla="*/ 1270 h 2287"/>
                <a:gd name="T112" fmla="*/ 1587 w 2993"/>
                <a:gd name="T113" fmla="*/ 1162 h 2287"/>
                <a:gd name="T114" fmla="*/ 1594 w 2993"/>
                <a:gd name="T115" fmla="*/ 1093 h 2287"/>
                <a:gd name="T116" fmla="*/ 1723 w 2993"/>
                <a:gd name="T117" fmla="*/ 1284 h 2287"/>
                <a:gd name="T118" fmla="*/ 370 w 2993"/>
                <a:gd name="T119" fmla="*/ 1998 h 2287"/>
                <a:gd name="T120" fmla="*/ 1834 w 2993"/>
                <a:gd name="T121" fmla="*/ 1500 h 2287"/>
                <a:gd name="T122" fmla="*/ 1897 w 2993"/>
                <a:gd name="T123" fmla="*/ 1471 h 2287"/>
                <a:gd name="T124" fmla="*/ 2948 w 2993"/>
                <a:gd name="T125" fmla="*/ 801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3" h="2287">
                  <a:moveTo>
                    <a:pt x="1852" y="1263"/>
                  </a:moveTo>
                  <a:lnTo>
                    <a:pt x="1853" y="1261"/>
                  </a:lnTo>
                  <a:lnTo>
                    <a:pt x="1854" y="1259"/>
                  </a:lnTo>
                  <a:lnTo>
                    <a:pt x="1858" y="1256"/>
                  </a:lnTo>
                  <a:lnTo>
                    <a:pt x="1863" y="1253"/>
                  </a:lnTo>
                  <a:lnTo>
                    <a:pt x="1875" y="1244"/>
                  </a:lnTo>
                  <a:lnTo>
                    <a:pt x="1890" y="1236"/>
                  </a:lnTo>
                  <a:lnTo>
                    <a:pt x="1895" y="1235"/>
                  </a:lnTo>
                  <a:lnTo>
                    <a:pt x="1901" y="1234"/>
                  </a:lnTo>
                  <a:lnTo>
                    <a:pt x="1906" y="1234"/>
                  </a:lnTo>
                  <a:lnTo>
                    <a:pt x="1910" y="1234"/>
                  </a:lnTo>
                  <a:lnTo>
                    <a:pt x="1922" y="1236"/>
                  </a:lnTo>
                  <a:lnTo>
                    <a:pt x="1937" y="1242"/>
                  </a:lnTo>
                  <a:lnTo>
                    <a:pt x="1944" y="1245"/>
                  </a:lnTo>
                  <a:lnTo>
                    <a:pt x="1948" y="1249"/>
                  </a:lnTo>
                  <a:lnTo>
                    <a:pt x="1951" y="1254"/>
                  </a:lnTo>
                  <a:lnTo>
                    <a:pt x="1953" y="1259"/>
                  </a:lnTo>
                  <a:lnTo>
                    <a:pt x="1956" y="1269"/>
                  </a:lnTo>
                  <a:lnTo>
                    <a:pt x="1956" y="1280"/>
                  </a:lnTo>
                  <a:lnTo>
                    <a:pt x="1957" y="1285"/>
                  </a:lnTo>
                  <a:lnTo>
                    <a:pt x="1958" y="1288"/>
                  </a:lnTo>
                  <a:lnTo>
                    <a:pt x="1959" y="1291"/>
                  </a:lnTo>
                  <a:lnTo>
                    <a:pt x="1961" y="1293"/>
                  </a:lnTo>
                  <a:lnTo>
                    <a:pt x="1964" y="1293"/>
                  </a:lnTo>
                  <a:lnTo>
                    <a:pt x="1966" y="1292"/>
                  </a:lnTo>
                  <a:lnTo>
                    <a:pt x="1970" y="1291"/>
                  </a:lnTo>
                  <a:lnTo>
                    <a:pt x="1973" y="1287"/>
                  </a:lnTo>
                  <a:lnTo>
                    <a:pt x="1990" y="1280"/>
                  </a:lnTo>
                  <a:lnTo>
                    <a:pt x="2003" y="1273"/>
                  </a:lnTo>
                  <a:lnTo>
                    <a:pt x="2003" y="1270"/>
                  </a:lnTo>
                  <a:lnTo>
                    <a:pt x="2003" y="1267"/>
                  </a:lnTo>
                  <a:lnTo>
                    <a:pt x="2002" y="1265"/>
                  </a:lnTo>
                  <a:lnTo>
                    <a:pt x="2001" y="1262"/>
                  </a:lnTo>
                  <a:lnTo>
                    <a:pt x="1996" y="1257"/>
                  </a:lnTo>
                  <a:lnTo>
                    <a:pt x="1989" y="1255"/>
                  </a:lnTo>
                  <a:lnTo>
                    <a:pt x="1983" y="1253"/>
                  </a:lnTo>
                  <a:lnTo>
                    <a:pt x="1978" y="1249"/>
                  </a:lnTo>
                  <a:lnTo>
                    <a:pt x="1977" y="1245"/>
                  </a:lnTo>
                  <a:lnTo>
                    <a:pt x="1977" y="1242"/>
                  </a:lnTo>
                  <a:lnTo>
                    <a:pt x="1978" y="1237"/>
                  </a:lnTo>
                  <a:lnTo>
                    <a:pt x="1980" y="1232"/>
                  </a:lnTo>
                  <a:lnTo>
                    <a:pt x="1985" y="1226"/>
                  </a:lnTo>
                  <a:lnTo>
                    <a:pt x="1990" y="1221"/>
                  </a:lnTo>
                  <a:lnTo>
                    <a:pt x="1990" y="1218"/>
                  </a:lnTo>
                  <a:lnTo>
                    <a:pt x="1989" y="1217"/>
                  </a:lnTo>
                  <a:lnTo>
                    <a:pt x="1986" y="1216"/>
                  </a:lnTo>
                  <a:lnTo>
                    <a:pt x="1983" y="1216"/>
                  </a:lnTo>
                  <a:lnTo>
                    <a:pt x="1975" y="1215"/>
                  </a:lnTo>
                  <a:lnTo>
                    <a:pt x="1967" y="1216"/>
                  </a:lnTo>
                  <a:lnTo>
                    <a:pt x="1964" y="1216"/>
                  </a:lnTo>
                  <a:lnTo>
                    <a:pt x="1961" y="1216"/>
                  </a:lnTo>
                  <a:lnTo>
                    <a:pt x="1960" y="1215"/>
                  </a:lnTo>
                  <a:lnTo>
                    <a:pt x="1958" y="1213"/>
                  </a:lnTo>
                  <a:lnTo>
                    <a:pt x="1957" y="1212"/>
                  </a:lnTo>
                  <a:lnTo>
                    <a:pt x="1957" y="1210"/>
                  </a:lnTo>
                  <a:lnTo>
                    <a:pt x="1957" y="1207"/>
                  </a:lnTo>
                  <a:lnTo>
                    <a:pt x="1957" y="1204"/>
                  </a:lnTo>
                  <a:lnTo>
                    <a:pt x="1959" y="1196"/>
                  </a:lnTo>
                  <a:lnTo>
                    <a:pt x="1964" y="1185"/>
                  </a:lnTo>
                  <a:lnTo>
                    <a:pt x="1967" y="1179"/>
                  </a:lnTo>
                  <a:lnTo>
                    <a:pt x="1971" y="1174"/>
                  </a:lnTo>
                  <a:lnTo>
                    <a:pt x="1976" y="1169"/>
                  </a:lnTo>
                  <a:lnTo>
                    <a:pt x="1982" y="1166"/>
                  </a:lnTo>
                  <a:lnTo>
                    <a:pt x="2002" y="1156"/>
                  </a:lnTo>
                  <a:lnTo>
                    <a:pt x="2028" y="1146"/>
                  </a:lnTo>
                  <a:lnTo>
                    <a:pt x="2052" y="1135"/>
                  </a:lnTo>
                  <a:lnTo>
                    <a:pt x="2066" y="1127"/>
                  </a:lnTo>
                  <a:lnTo>
                    <a:pt x="2070" y="1124"/>
                  </a:lnTo>
                  <a:lnTo>
                    <a:pt x="2073" y="1124"/>
                  </a:lnTo>
                  <a:lnTo>
                    <a:pt x="2077" y="1125"/>
                  </a:lnTo>
                  <a:lnTo>
                    <a:pt x="2079" y="1129"/>
                  </a:lnTo>
                  <a:lnTo>
                    <a:pt x="2080" y="1133"/>
                  </a:lnTo>
                  <a:lnTo>
                    <a:pt x="2082" y="1137"/>
                  </a:lnTo>
                  <a:lnTo>
                    <a:pt x="2082" y="1142"/>
                  </a:lnTo>
                  <a:lnTo>
                    <a:pt x="2079" y="1146"/>
                  </a:lnTo>
                  <a:lnTo>
                    <a:pt x="2064" y="1159"/>
                  </a:lnTo>
                  <a:lnTo>
                    <a:pt x="2052" y="1167"/>
                  </a:lnTo>
                  <a:lnTo>
                    <a:pt x="2051" y="1173"/>
                  </a:lnTo>
                  <a:lnTo>
                    <a:pt x="2052" y="1182"/>
                  </a:lnTo>
                  <a:lnTo>
                    <a:pt x="2053" y="1193"/>
                  </a:lnTo>
                  <a:lnTo>
                    <a:pt x="2053" y="1203"/>
                  </a:lnTo>
                  <a:lnTo>
                    <a:pt x="2053" y="1213"/>
                  </a:lnTo>
                  <a:lnTo>
                    <a:pt x="2054" y="1225"/>
                  </a:lnTo>
                  <a:lnTo>
                    <a:pt x="2055" y="1230"/>
                  </a:lnTo>
                  <a:lnTo>
                    <a:pt x="2058" y="1235"/>
                  </a:lnTo>
                  <a:lnTo>
                    <a:pt x="2059" y="1236"/>
                  </a:lnTo>
                  <a:lnTo>
                    <a:pt x="2061" y="1236"/>
                  </a:lnTo>
                  <a:lnTo>
                    <a:pt x="2063" y="1237"/>
                  </a:lnTo>
                  <a:lnTo>
                    <a:pt x="2065" y="1236"/>
                  </a:lnTo>
                  <a:lnTo>
                    <a:pt x="2076" y="1231"/>
                  </a:lnTo>
                  <a:lnTo>
                    <a:pt x="2089" y="1225"/>
                  </a:lnTo>
                  <a:lnTo>
                    <a:pt x="2095" y="1224"/>
                  </a:lnTo>
                  <a:lnTo>
                    <a:pt x="2101" y="1223"/>
                  </a:lnTo>
                  <a:lnTo>
                    <a:pt x="2102" y="1224"/>
                  </a:lnTo>
                  <a:lnTo>
                    <a:pt x="2104" y="1224"/>
                  </a:lnTo>
                  <a:lnTo>
                    <a:pt x="2105" y="1226"/>
                  </a:lnTo>
                  <a:lnTo>
                    <a:pt x="2108" y="1229"/>
                  </a:lnTo>
                  <a:lnTo>
                    <a:pt x="2111" y="1237"/>
                  </a:lnTo>
                  <a:lnTo>
                    <a:pt x="2115" y="1244"/>
                  </a:lnTo>
                  <a:lnTo>
                    <a:pt x="2117" y="1245"/>
                  </a:lnTo>
                  <a:lnTo>
                    <a:pt x="2118" y="1245"/>
                  </a:lnTo>
                  <a:lnTo>
                    <a:pt x="2120" y="1245"/>
                  </a:lnTo>
                  <a:lnTo>
                    <a:pt x="2122" y="1243"/>
                  </a:lnTo>
                  <a:lnTo>
                    <a:pt x="2123" y="1235"/>
                  </a:lnTo>
                  <a:lnTo>
                    <a:pt x="2123" y="1224"/>
                  </a:lnTo>
                  <a:lnTo>
                    <a:pt x="2123" y="1219"/>
                  </a:lnTo>
                  <a:lnTo>
                    <a:pt x="2124" y="1213"/>
                  </a:lnTo>
                  <a:lnTo>
                    <a:pt x="2127" y="1209"/>
                  </a:lnTo>
                  <a:lnTo>
                    <a:pt x="2130" y="1205"/>
                  </a:lnTo>
                  <a:lnTo>
                    <a:pt x="2134" y="1200"/>
                  </a:lnTo>
                  <a:lnTo>
                    <a:pt x="2141" y="1191"/>
                  </a:lnTo>
                  <a:lnTo>
                    <a:pt x="2149" y="1181"/>
                  </a:lnTo>
                  <a:lnTo>
                    <a:pt x="2158" y="1171"/>
                  </a:lnTo>
                  <a:lnTo>
                    <a:pt x="2161" y="1166"/>
                  </a:lnTo>
                  <a:lnTo>
                    <a:pt x="2164" y="1162"/>
                  </a:lnTo>
                  <a:lnTo>
                    <a:pt x="2165" y="1159"/>
                  </a:lnTo>
                  <a:lnTo>
                    <a:pt x="2165" y="1155"/>
                  </a:lnTo>
                  <a:lnTo>
                    <a:pt x="2165" y="1150"/>
                  </a:lnTo>
                  <a:lnTo>
                    <a:pt x="2165" y="1146"/>
                  </a:lnTo>
                  <a:lnTo>
                    <a:pt x="2166" y="1142"/>
                  </a:lnTo>
                  <a:lnTo>
                    <a:pt x="2168" y="1139"/>
                  </a:lnTo>
                  <a:lnTo>
                    <a:pt x="2171" y="1136"/>
                  </a:lnTo>
                  <a:lnTo>
                    <a:pt x="2174" y="1134"/>
                  </a:lnTo>
                  <a:lnTo>
                    <a:pt x="2179" y="1131"/>
                  </a:lnTo>
                  <a:lnTo>
                    <a:pt x="2184" y="1130"/>
                  </a:lnTo>
                  <a:lnTo>
                    <a:pt x="2194" y="1128"/>
                  </a:lnTo>
                  <a:lnTo>
                    <a:pt x="2206" y="1127"/>
                  </a:lnTo>
                  <a:lnTo>
                    <a:pt x="2219" y="1128"/>
                  </a:lnTo>
                  <a:lnTo>
                    <a:pt x="2233" y="1129"/>
                  </a:lnTo>
                  <a:lnTo>
                    <a:pt x="2255" y="1131"/>
                  </a:lnTo>
                  <a:lnTo>
                    <a:pt x="2271" y="1135"/>
                  </a:lnTo>
                  <a:lnTo>
                    <a:pt x="2275" y="1137"/>
                  </a:lnTo>
                  <a:lnTo>
                    <a:pt x="2280" y="1139"/>
                  </a:lnTo>
                  <a:lnTo>
                    <a:pt x="2282" y="1141"/>
                  </a:lnTo>
                  <a:lnTo>
                    <a:pt x="2284" y="1143"/>
                  </a:lnTo>
                  <a:lnTo>
                    <a:pt x="2286" y="1154"/>
                  </a:lnTo>
                  <a:lnTo>
                    <a:pt x="2293" y="1167"/>
                  </a:lnTo>
                  <a:lnTo>
                    <a:pt x="2300" y="1169"/>
                  </a:lnTo>
                  <a:lnTo>
                    <a:pt x="2317" y="1172"/>
                  </a:lnTo>
                  <a:lnTo>
                    <a:pt x="2326" y="1173"/>
                  </a:lnTo>
                  <a:lnTo>
                    <a:pt x="2336" y="1174"/>
                  </a:lnTo>
                  <a:lnTo>
                    <a:pt x="2344" y="1177"/>
                  </a:lnTo>
                  <a:lnTo>
                    <a:pt x="2353" y="1179"/>
                  </a:lnTo>
                  <a:lnTo>
                    <a:pt x="2356" y="1181"/>
                  </a:lnTo>
                  <a:lnTo>
                    <a:pt x="2360" y="1182"/>
                  </a:lnTo>
                  <a:lnTo>
                    <a:pt x="2363" y="1184"/>
                  </a:lnTo>
                  <a:lnTo>
                    <a:pt x="2367" y="1184"/>
                  </a:lnTo>
                  <a:lnTo>
                    <a:pt x="2372" y="1182"/>
                  </a:lnTo>
                  <a:lnTo>
                    <a:pt x="2375" y="1180"/>
                  </a:lnTo>
                  <a:lnTo>
                    <a:pt x="2380" y="1177"/>
                  </a:lnTo>
                  <a:lnTo>
                    <a:pt x="2385" y="1172"/>
                  </a:lnTo>
                  <a:lnTo>
                    <a:pt x="2386" y="1169"/>
                  </a:lnTo>
                  <a:lnTo>
                    <a:pt x="2387" y="1166"/>
                  </a:lnTo>
                  <a:lnTo>
                    <a:pt x="2387" y="1163"/>
                  </a:lnTo>
                  <a:lnTo>
                    <a:pt x="2386" y="1160"/>
                  </a:lnTo>
                  <a:lnTo>
                    <a:pt x="2383" y="1155"/>
                  </a:lnTo>
                  <a:lnTo>
                    <a:pt x="2378" y="1149"/>
                  </a:lnTo>
                  <a:lnTo>
                    <a:pt x="2364" y="1139"/>
                  </a:lnTo>
                  <a:lnTo>
                    <a:pt x="2353" y="1129"/>
                  </a:lnTo>
                  <a:lnTo>
                    <a:pt x="2349" y="1123"/>
                  </a:lnTo>
                  <a:lnTo>
                    <a:pt x="2347" y="1118"/>
                  </a:lnTo>
                  <a:lnTo>
                    <a:pt x="2345" y="1114"/>
                  </a:lnTo>
                  <a:lnTo>
                    <a:pt x="2345" y="1109"/>
                  </a:lnTo>
                  <a:lnTo>
                    <a:pt x="2347" y="1102"/>
                  </a:lnTo>
                  <a:lnTo>
                    <a:pt x="2349" y="1095"/>
                  </a:lnTo>
                  <a:lnTo>
                    <a:pt x="2353" y="1090"/>
                  </a:lnTo>
                  <a:lnTo>
                    <a:pt x="2357" y="1085"/>
                  </a:lnTo>
                  <a:lnTo>
                    <a:pt x="2360" y="1084"/>
                  </a:lnTo>
                  <a:lnTo>
                    <a:pt x="2363" y="1083"/>
                  </a:lnTo>
                  <a:lnTo>
                    <a:pt x="2367" y="1083"/>
                  </a:lnTo>
                  <a:lnTo>
                    <a:pt x="2370" y="1084"/>
                  </a:lnTo>
                  <a:lnTo>
                    <a:pt x="2388" y="1097"/>
                  </a:lnTo>
                  <a:lnTo>
                    <a:pt x="2416" y="1118"/>
                  </a:lnTo>
                  <a:lnTo>
                    <a:pt x="2430" y="1129"/>
                  </a:lnTo>
                  <a:lnTo>
                    <a:pt x="2444" y="1140"/>
                  </a:lnTo>
                  <a:lnTo>
                    <a:pt x="2458" y="1148"/>
                  </a:lnTo>
                  <a:lnTo>
                    <a:pt x="2471" y="1153"/>
                  </a:lnTo>
                  <a:lnTo>
                    <a:pt x="2475" y="1153"/>
                  </a:lnTo>
                  <a:lnTo>
                    <a:pt x="2477" y="1153"/>
                  </a:lnTo>
                  <a:lnTo>
                    <a:pt x="2480" y="1152"/>
                  </a:lnTo>
                  <a:lnTo>
                    <a:pt x="2482" y="1150"/>
                  </a:lnTo>
                  <a:lnTo>
                    <a:pt x="2487" y="1146"/>
                  </a:lnTo>
                  <a:lnTo>
                    <a:pt x="2490" y="1140"/>
                  </a:lnTo>
                  <a:lnTo>
                    <a:pt x="2498" y="1128"/>
                  </a:lnTo>
                  <a:lnTo>
                    <a:pt x="2500" y="1123"/>
                  </a:lnTo>
                  <a:lnTo>
                    <a:pt x="2515" y="1106"/>
                  </a:lnTo>
                  <a:lnTo>
                    <a:pt x="2529" y="1096"/>
                  </a:lnTo>
                  <a:lnTo>
                    <a:pt x="2539" y="1087"/>
                  </a:lnTo>
                  <a:lnTo>
                    <a:pt x="2546" y="1084"/>
                  </a:lnTo>
                  <a:lnTo>
                    <a:pt x="2552" y="1083"/>
                  </a:lnTo>
                  <a:lnTo>
                    <a:pt x="2558" y="1083"/>
                  </a:lnTo>
                  <a:lnTo>
                    <a:pt x="2576" y="1086"/>
                  </a:lnTo>
                  <a:lnTo>
                    <a:pt x="2590" y="1091"/>
                  </a:lnTo>
                  <a:lnTo>
                    <a:pt x="2594" y="1091"/>
                  </a:lnTo>
                  <a:lnTo>
                    <a:pt x="2597" y="1090"/>
                  </a:lnTo>
                  <a:lnTo>
                    <a:pt x="2600" y="1089"/>
                  </a:lnTo>
                  <a:lnTo>
                    <a:pt x="2602" y="1086"/>
                  </a:lnTo>
                  <a:lnTo>
                    <a:pt x="2607" y="1081"/>
                  </a:lnTo>
                  <a:lnTo>
                    <a:pt x="2611" y="1077"/>
                  </a:lnTo>
                  <a:lnTo>
                    <a:pt x="2619" y="1065"/>
                  </a:lnTo>
                  <a:lnTo>
                    <a:pt x="2633" y="1046"/>
                  </a:lnTo>
                  <a:lnTo>
                    <a:pt x="2641" y="1037"/>
                  </a:lnTo>
                  <a:lnTo>
                    <a:pt x="2650" y="1029"/>
                  </a:lnTo>
                  <a:lnTo>
                    <a:pt x="2657" y="1023"/>
                  </a:lnTo>
                  <a:lnTo>
                    <a:pt x="2663" y="1021"/>
                  </a:lnTo>
                  <a:lnTo>
                    <a:pt x="2666" y="1021"/>
                  </a:lnTo>
                  <a:lnTo>
                    <a:pt x="2671" y="1023"/>
                  </a:lnTo>
                  <a:lnTo>
                    <a:pt x="2676" y="1026"/>
                  </a:lnTo>
                  <a:lnTo>
                    <a:pt x="2681" y="1029"/>
                  </a:lnTo>
                  <a:lnTo>
                    <a:pt x="2688" y="1032"/>
                  </a:lnTo>
                  <a:lnTo>
                    <a:pt x="2695" y="1034"/>
                  </a:lnTo>
                  <a:lnTo>
                    <a:pt x="2703" y="1035"/>
                  </a:lnTo>
                  <a:lnTo>
                    <a:pt x="2714" y="1034"/>
                  </a:lnTo>
                  <a:lnTo>
                    <a:pt x="2721" y="1032"/>
                  </a:lnTo>
                  <a:lnTo>
                    <a:pt x="2729" y="1028"/>
                  </a:lnTo>
                  <a:lnTo>
                    <a:pt x="2738" y="1021"/>
                  </a:lnTo>
                  <a:lnTo>
                    <a:pt x="2746" y="1014"/>
                  </a:lnTo>
                  <a:lnTo>
                    <a:pt x="2762" y="999"/>
                  </a:lnTo>
                  <a:lnTo>
                    <a:pt x="2773" y="985"/>
                  </a:lnTo>
                  <a:lnTo>
                    <a:pt x="2775" y="983"/>
                  </a:lnTo>
                  <a:lnTo>
                    <a:pt x="2776" y="978"/>
                  </a:lnTo>
                  <a:lnTo>
                    <a:pt x="2776" y="973"/>
                  </a:lnTo>
                  <a:lnTo>
                    <a:pt x="2776" y="967"/>
                  </a:lnTo>
                  <a:lnTo>
                    <a:pt x="2775" y="954"/>
                  </a:lnTo>
                  <a:lnTo>
                    <a:pt x="2773" y="941"/>
                  </a:lnTo>
                  <a:lnTo>
                    <a:pt x="2772" y="928"/>
                  </a:lnTo>
                  <a:lnTo>
                    <a:pt x="2771" y="916"/>
                  </a:lnTo>
                  <a:lnTo>
                    <a:pt x="2771" y="911"/>
                  </a:lnTo>
                  <a:lnTo>
                    <a:pt x="2772" y="908"/>
                  </a:lnTo>
                  <a:lnTo>
                    <a:pt x="2773" y="906"/>
                  </a:lnTo>
                  <a:lnTo>
                    <a:pt x="2776" y="903"/>
                  </a:lnTo>
                  <a:lnTo>
                    <a:pt x="2779" y="903"/>
                  </a:lnTo>
                  <a:lnTo>
                    <a:pt x="2783" y="904"/>
                  </a:lnTo>
                  <a:lnTo>
                    <a:pt x="2785" y="908"/>
                  </a:lnTo>
                  <a:lnTo>
                    <a:pt x="2786" y="911"/>
                  </a:lnTo>
                  <a:lnTo>
                    <a:pt x="2790" y="921"/>
                  </a:lnTo>
                  <a:lnTo>
                    <a:pt x="2794" y="929"/>
                  </a:lnTo>
                  <a:lnTo>
                    <a:pt x="2795" y="931"/>
                  </a:lnTo>
                  <a:lnTo>
                    <a:pt x="2797" y="931"/>
                  </a:lnTo>
                  <a:lnTo>
                    <a:pt x="2801" y="931"/>
                  </a:lnTo>
                  <a:lnTo>
                    <a:pt x="2805" y="929"/>
                  </a:lnTo>
                  <a:lnTo>
                    <a:pt x="2815" y="927"/>
                  </a:lnTo>
                  <a:lnTo>
                    <a:pt x="2827" y="922"/>
                  </a:lnTo>
                  <a:lnTo>
                    <a:pt x="2847" y="913"/>
                  </a:lnTo>
                  <a:lnTo>
                    <a:pt x="2858" y="907"/>
                  </a:lnTo>
                  <a:lnTo>
                    <a:pt x="2861" y="903"/>
                  </a:lnTo>
                  <a:lnTo>
                    <a:pt x="2864" y="900"/>
                  </a:lnTo>
                  <a:lnTo>
                    <a:pt x="2864" y="897"/>
                  </a:lnTo>
                  <a:lnTo>
                    <a:pt x="2864" y="896"/>
                  </a:lnTo>
                  <a:lnTo>
                    <a:pt x="2861" y="895"/>
                  </a:lnTo>
                  <a:lnTo>
                    <a:pt x="2859" y="894"/>
                  </a:lnTo>
                  <a:lnTo>
                    <a:pt x="2854" y="891"/>
                  </a:lnTo>
                  <a:lnTo>
                    <a:pt x="2851" y="888"/>
                  </a:lnTo>
                  <a:lnTo>
                    <a:pt x="2848" y="883"/>
                  </a:lnTo>
                  <a:lnTo>
                    <a:pt x="2847" y="878"/>
                  </a:lnTo>
                  <a:lnTo>
                    <a:pt x="2846" y="876"/>
                  </a:lnTo>
                  <a:lnTo>
                    <a:pt x="2845" y="873"/>
                  </a:lnTo>
                  <a:lnTo>
                    <a:pt x="2842" y="872"/>
                  </a:lnTo>
                  <a:lnTo>
                    <a:pt x="2840" y="870"/>
                  </a:lnTo>
                  <a:lnTo>
                    <a:pt x="2834" y="869"/>
                  </a:lnTo>
                  <a:lnTo>
                    <a:pt x="2828" y="868"/>
                  </a:lnTo>
                  <a:lnTo>
                    <a:pt x="2819" y="869"/>
                  </a:lnTo>
                  <a:lnTo>
                    <a:pt x="2807" y="870"/>
                  </a:lnTo>
                  <a:lnTo>
                    <a:pt x="2794" y="871"/>
                  </a:lnTo>
                  <a:lnTo>
                    <a:pt x="2782" y="871"/>
                  </a:lnTo>
                  <a:lnTo>
                    <a:pt x="2777" y="871"/>
                  </a:lnTo>
                  <a:lnTo>
                    <a:pt x="2772" y="869"/>
                  </a:lnTo>
                  <a:lnTo>
                    <a:pt x="2767" y="865"/>
                  </a:lnTo>
                  <a:lnTo>
                    <a:pt x="2764" y="862"/>
                  </a:lnTo>
                  <a:lnTo>
                    <a:pt x="2760" y="857"/>
                  </a:lnTo>
                  <a:lnTo>
                    <a:pt x="2757" y="852"/>
                  </a:lnTo>
                  <a:lnTo>
                    <a:pt x="2754" y="847"/>
                  </a:lnTo>
                  <a:lnTo>
                    <a:pt x="2753" y="841"/>
                  </a:lnTo>
                  <a:lnTo>
                    <a:pt x="2753" y="837"/>
                  </a:lnTo>
                  <a:lnTo>
                    <a:pt x="2753" y="834"/>
                  </a:lnTo>
                  <a:lnTo>
                    <a:pt x="2754" y="832"/>
                  </a:lnTo>
                  <a:lnTo>
                    <a:pt x="2756" y="831"/>
                  </a:lnTo>
                  <a:lnTo>
                    <a:pt x="2759" y="832"/>
                  </a:lnTo>
                  <a:lnTo>
                    <a:pt x="2765" y="834"/>
                  </a:lnTo>
                  <a:lnTo>
                    <a:pt x="2773" y="839"/>
                  </a:lnTo>
                  <a:lnTo>
                    <a:pt x="2785" y="841"/>
                  </a:lnTo>
                  <a:lnTo>
                    <a:pt x="2797" y="844"/>
                  </a:lnTo>
                  <a:lnTo>
                    <a:pt x="2810" y="844"/>
                  </a:lnTo>
                  <a:lnTo>
                    <a:pt x="2821" y="845"/>
                  </a:lnTo>
                  <a:lnTo>
                    <a:pt x="2830" y="847"/>
                  </a:lnTo>
                  <a:lnTo>
                    <a:pt x="2835" y="848"/>
                  </a:lnTo>
                  <a:lnTo>
                    <a:pt x="2840" y="850"/>
                  </a:lnTo>
                  <a:lnTo>
                    <a:pt x="2844" y="848"/>
                  </a:lnTo>
                  <a:lnTo>
                    <a:pt x="2848" y="846"/>
                  </a:lnTo>
                  <a:lnTo>
                    <a:pt x="2857" y="838"/>
                  </a:lnTo>
                  <a:lnTo>
                    <a:pt x="2863" y="828"/>
                  </a:lnTo>
                  <a:lnTo>
                    <a:pt x="2868" y="819"/>
                  </a:lnTo>
                  <a:lnTo>
                    <a:pt x="2873" y="810"/>
                  </a:lnTo>
                  <a:lnTo>
                    <a:pt x="2878" y="802"/>
                  </a:lnTo>
                  <a:lnTo>
                    <a:pt x="2883" y="791"/>
                  </a:lnTo>
                  <a:lnTo>
                    <a:pt x="2885" y="780"/>
                  </a:lnTo>
                  <a:lnTo>
                    <a:pt x="2886" y="770"/>
                  </a:lnTo>
                  <a:lnTo>
                    <a:pt x="2885" y="758"/>
                  </a:lnTo>
                  <a:lnTo>
                    <a:pt x="2884" y="743"/>
                  </a:lnTo>
                  <a:lnTo>
                    <a:pt x="2884" y="737"/>
                  </a:lnTo>
                  <a:lnTo>
                    <a:pt x="2884" y="730"/>
                  </a:lnTo>
                  <a:lnTo>
                    <a:pt x="2886" y="725"/>
                  </a:lnTo>
                  <a:lnTo>
                    <a:pt x="2889" y="721"/>
                  </a:lnTo>
                  <a:lnTo>
                    <a:pt x="2892" y="720"/>
                  </a:lnTo>
                  <a:lnTo>
                    <a:pt x="2896" y="720"/>
                  </a:lnTo>
                  <a:lnTo>
                    <a:pt x="2899" y="720"/>
                  </a:lnTo>
                  <a:lnTo>
                    <a:pt x="2903" y="723"/>
                  </a:lnTo>
                  <a:lnTo>
                    <a:pt x="2910" y="726"/>
                  </a:lnTo>
                  <a:lnTo>
                    <a:pt x="2918" y="731"/>
                  </a:lnTo>
                  <a:lnTo>
                    <a:pt x="2929" y="728"/>
                  </a:lnTo>
                  <a:lnTo>
                    <a:pt x="2952" y="726"/>
                  </a:lnTo>
                  <a:lnTo>
                    <a:pt x="2965" y="728"/>
                  </a:lnTo>
                  <a:lnTo>
                    <a:pt x="2974" y="731"/>
                  </a:lnTo>
                  <a:lnTo>
                    <a:pt x="2978" y="731"/>
                  </a:lnTo>
                  <a:lnTo>
                    <a:pt x="2981" y="731"/>
                  </a:lnTo>
                  <a:lnTo>
                    <a:pt x="2983" y="728"/>
                  </a:lnTo>
                  <a:lnTo>
                    <a:pt x="2985" y="725"/>
                  </a:lnTo>
                  <a:lnTo>
                    <a:pt x="2984" y="721"/>
                  </a:lnTo>
                  <a:lnTo>
                    <a:pt x="2981" y="719"/>
                  </a:lnTo>
                  <a:lnTo>
                    <a:pt x="2977" y="717"/>
                  </a:lnTo>
                  <a:lnTo>
                    <a:pt x="2971" y="714"/>
                  </a:lnTo>
                  <a:lnTo>
                    <a:pt x="2960" y="709"/>
                  </a:lnTo>
                  <a:lnTo>
                    <a:pt x="2951" y="705"/>
                  </a:lnTo>
                  <a:lnTo>
                    <a:pt x="2946" y="699"/>
                  </a:lnTo>
                  <a:lnTo>
                    <a:pt x="2942" y="692"/>
                  </a:lnTo>
                  <a:lnTo>
                    <a:pt x="2940" y="684"/>
                  </a:lnTo>
                  <a:lnTo>
                    <a:pt x="2939" y="676"/>
                  </a:lnTo>
                  <a:lnTo>
                    <a:pt x="2936" y="668"/>
                  </a:lnTo>
                  <a:lnTo>
                    <a:pt x="2934" y="661"/>
                  </a:lnTo>
                  <a:lnTo>
                    <a:pt x="2930" y="652"/>
                  </a:lnTo>
                  <a:lnTo>
                    <a:pt x="2924" y="645"/>
                  </a:lnTo>
                  <a:lnTo>
                    <a:pt x="2914" y="631"/>
                  </a:lnTo>
                  <a:lnTo>
                    <a:pt x="2907" y="618"/>
                  </a:lnTo>
                  <a:lnTo>
                    <a:pt x="2904" y="611"/>
                  </a:lnTo>
                  <a:lnTo>
                    <a:pt x="2902" y="605"/>
                  </a:lnTo>
                  <a:lnTo>
                    <a:pt x="2901" y="599"/>
                  </a:lnTo>
                  <a:lnTo>
                    <a:pt x="2901" y="593"/>
                  </a:lnTo>
                  <a:lnTo>
                    <a:pt x="2899" y="582"/>
                  </a:lnTo>
                  <a:lnTo>
                    <a:pt x="2897" y="572"/>
                  </a:lnTo>
                  <a:lnTo>
                    <a:pt x="2893" y="563"/>
                  </a:lnTo>
                  <a:lnTo>
                    <a:pt x="2888" y="555"/>
                  </a:lnTo>
                  <a:lnTo>
                    <a:pt x="2885" y="550"/>
                  </a:lnTo>
                  <a:lnTo>
                    <a:pt x="2884" y="544"/>
                  </a:lnTo>
                  <a:lnTo>
                    <a:pt x="2883" y="539"/>
                  </a:lnTo>
                  <a:lnTo>
                    <a:pt x="2883" y="534"/>
                  </a:lnTo>
                  <a:lnTo>
                    <a:pt x="2884" y="528"/>
                  </a:lnTo>
                  <a:lnTo>
                    <a:pt x="2885" y="522"/>
                  </a:lnTo>
                  <a:lnTo>
                    <a:pt x="2889" y="516"/>
                  </a:lnTo>
                  <a:lnTo>
                    <a:pt x="2893" y="511"/>
                  </a:lnTo>
                  <a:lnTo>
                    <a:pt x="2898" y="506"/>
                  </a:lnTo>
                  <a:lnTo>
                    <a:pt x="2901" y="503"/>
                  </a:lnTo>
                  <a:lnTo>
                    <a:pt x="2902" y="498"/>
                  </a:lnTo>
                  <a:lnTo>
                    <a:pt x="2902" y="493"/>
                  </a:lnTo>
                  <a:lnTo>
                    <a:pt x="2901" y="490"/>
                  </a:lnTo>
                  <a:lnTo>
                    <a:pt x="2898" y="485"/>
                  </a:lnTo>
                  <a:lnTo>
                    <a:pt x="2895" y="481"/>
                  </a:lnTo>
                  <a:lnTo>
                    <a:pt x="2890" y="476"/>
                  </a:lnTo>
                  <a:lnTo>
                    <a:pt x="2882" y="468"/>
                  </a:lnTo>
                  <a:lnTo>
                    <a:pt x="2876" y="460"/>
                  </a:lnTo>
                  <a:lnTo>
                    <a:pt x="2872" y="454"/>
                  </a:lnTo>
                  <a:lnTo>
                    <a:pt x="2870" y="448"/>
                  </a:lnTo>
                  <a:lnTo>
                    <a:pt x="2868" y="442"/>
                  </a:lnTo>
                  <a:lnTo>
                    <a:pt x="2866" y="434"/>
                  </a:lnTo>
                  <a:lnTo>
                    <a:pt x="2864" y="421"/>
                  </a:lnTo>
                  <a:lnTo>
                    <a:pt x="2860" y="413"/>
                  </a:lnTo>
                  <a:lnTo>
                    <a:pt x="2855" y="410"/>
                  </a:lnTo>
                  <a:lnTo>
                    <a:pt x="2851" y="406"/>
                  </a:lnTo>
                  <a:lnTo>
                    <a:pt x="2847" y="404"/>
                  </a:lnTo>
                  <a:lnTo>
                    <a:pt x="2846" y="402"/>
                  </a:lnTo>
                  <a:lnTo>
                    <a:pt x="2844" y="398"/>
                  </a:lnTo>
                  <a:lnTo>
                    <a:pt x="2842" y="393"/>
                  </a:lnTo>
                  <a:lnTo>
                    <a:pt x="2841" y="385"/>
                  </a:lnTo>
                  <a:lnTo>
                    <a:pt x="2839" y="375"/>
                  </a:lnTo>
                  <a:lnTo>
                    <a:pt x="2836" y="368"/>
                  </a:lnTo>
                  <a:lnTo>
                    <a:pt x="2833" y="364"/>
                  </a:lnTo>
                  <a:lnTo>
                    <a:pt x="2828" y="361"/>
                  </a:lnTo>
                  <a:lnTo>
                    <a:pt x="2821" y="359"/>
                  </a:lnTo>
                  <a:lnTo>
                    <a:pt x="2817" y="358"/>
                  </a:lnTo>
                  <a:lnTo>
                    <a:pt x="2814" y="355"/>
                  </a:lnTo>
                  <a:lnTo>
                    <a:pt x="2813" y="352"/>
                  </a:lnTo>
                  <a:lnTo>
                    <a:pt x="2810" y="347"/>
                  </a:lnTo>
                  <a:lnTo>
                    <a:pt x="2809" y="342"/>
                  </a:lnTo>
                  <a:lnTo>
                    <a:pt x="2809" y="336"/>
                  </a:lnTo>
                  <a:lnTo>
                    <a:pt x="2810" y="330"/>
                  </a:lnTo>
                  <a:lnTo>
                    <a:pt x="2811" y="324"/>
                  </a:lnTo>
                  <a:lnTo>
                    <a:pt x="2815" y="312"/>
                  </a:lnTo>
                  <a:lnTo>
                    <a:pt x="2819" y="303"/>
                  </a:lnTo>
                  <a:lnTo>
                    <a:pt x="2820" y="296"/>
                  </a:lnTo>
                  <a:lnTo>
                    <a:pt x="2819" y="290"/>
                  </a:lnTo>
                  <a:lnTo>
                    <a:pt x="2817" y="289"/>
                  </a:lnTo>
                  <a:lnTo>
                    <a:pt x="2815" y="287"/>
                  </a:lnTo>
                  <a:lnTo>
                    <a:pt x="2811" y="287"/>
                  </a:lnTo>
                  <a:lnTo>
                    <a:pt x="2807" y="289"/>
                  </a:lnTo>
                  <a:lnTo>
                    <a:pt x="2797" y="291"/>
                  </a:lnTo>
                  <a:lnTo>
                    <a:pt x="2785" y="293"/>
                  </a:lnTo>
                  <a:lnTo>
                    <a:pt x="2773" y="297"/>
                  </a:lnTo>
                  <a:lnTo>
                    <a:pt x="2762" y="301"/>
                  </a:lnTo>
                  <a:lnTo>
                    <a:pt x="2750" y="305"/>
                  </a:lnTo>
                  <a:lnTo>
                    <a:pt x="2739" y="311"/>
                  </a:lnTo>
                  <a:lnTo>
                    <a:pt x="2732" y="316"/>
                  </a:lnTo>
                  <a:lnTo>
                    <a:pt x="2726" y="320"/>
                  </a:lnTo>
                  <a:lnTo>
                    <a:pt x="2721" y="321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8" y="321"/>
                  </a:lnTo>
                  <a:lnTo>
                    <a:pt x="2706" y="318"/>
                  </a:lnTo>
                  <a:lnTo>
                    <a:pt x="2703" y="315"/>
                  </a:lnTo>
                  <a:lnTo>
                    <a:pt x="2701" y="308"/>
                  </a:lnTo>
                  <a:lnTo>
                    <a:pt x="2697" y="298"/>
                  </a:lnTo>
                  <a:lnTo>
                    <a:pt x="2695" y="289"/>
                  </a:lnTo>
                  <a:lnTo>
                    <a:pt x="2690" y="280"/>
                  </a:lnTo>
                  <a:lnTo>
                    <a:pt x="2683" y="272"/>
                  </a:lnTo>
                  <a:lnTo>
                    <a:pt x="2674" y="265"/>
                  </a:lnTo>
                  <a:lnTo>
                    <a:pt x="2663" y="258"/>
                  </a:lnTo>
                  <a:lnTo>
                    <a:pt x="2652" y="252"/>
                  </a:lnTo>
                  <a:lnTo>
                    <a:pt x="2649" y="248"/>
                  </a:lnTo>
                  <a:lnTo>
                    <a:pt x="2646" y="246"/>
                  </a:lnTo>
                  <a:lnTo>
                    <a:pt x="2645" y="244"/>
                  </a:lnTo>
                  <a:lnTo>
                    <a:pt x="2646" y="241"/>
                  </a:lnTo>
                  <a:lnTo>
                    <a:pt x="2656" y="232"/>
                  </a:lnTo>
                  <a:lnTo>
                    <a:pt x="2663" y="222"/>
                  </a:lnTo>
                  <a:lnTo>
                    <a:pt x="2664" y="220"/>
                  </a:lnTo>
                  <a:lnTo>
                    <a:pt x="2663" y="217"/>
                  </a:lnTo>
                  <a:lnTo>
                    <a:pt x="2662" y="216"/>
                  </a:lnTo>
                  <a:lnTo>
                    <a:pt x="2660" y="215"/>
                  </a:lnTo>
                  <a:lnTo>
                    <a:pt x="2655" y="217"/>
                  </a:lnTo>
                  <a:lnTo>
                    <a:pt x="2645" y="222"/>
                  </a:lnTo>
                  <a:lnTo>
                    <a:pt x="2631" y="238"/>
                  </a:lnTo>
                  <a:lnTo>
                    <a:pt x="2620" y="248"/>
                  </a:lnTo>
                  <a:lnTo>
                    <a:pt x="2614" y="249"/>
                  </a:lnTo>
                  <a:lnTo>
                    <a:pt x="2608" y="248"/>
                  </a:lnTo>
                  <a:lnTo>
                    <a:pt x="2603" y="246"/>
                  </a:lnTo>
                  <a:lnTo>
                    <a:pt x="2597" y="241"/>
                  </a:lnTo>
                  <a:lnTo>
                    <a:pt x="2593" y="235"/>
                  </a:lnTo>
                  <a:lnTo>
                    <a:pt x="2586" y="232"/>
                  </a:lnTo>
                  <a:lnTo>
                    <a:pt x="2577" y="229"/>
                  </a:lnTo>
                  <a:lnTo>
                    <a:pt x="2565" y="228"/>
                  </a:lnTo>
                  <a:lnTo>
                    <a:pt x="2551" y="229"/>
                  </a:lnTo>
                  <a:lnTo>
                    <a:pt x="2536" y="228"/>
                  </a:lnTo>
                  <a:lnTo>
                    <a:pt x="2530" y="228"/>
                  </a:lnTo>
                  <a:lnTo>
                    <a:pt x="2523" y="226"/>
                  </a:lnTo>
                  <a:lnTo>
                    <a:pt x="2517" y="224"/>
                  </a:lnTo>
                  <a:lnTo>
                    <a:pt x="2512" y="221"/>
                  </a:lnTo>
                  <a:lnTo>
                    <a:pt x="2504" y="214"/>
                  </a:lnTo>
                  <a:lnTo>
                    <a:pt x="2494" y="209"/>
                  </a:lnTo>
                  <a:lnTo>
                    <a:pt x="2483" y="205"/>
                  </a:lnTo>
                  <a:lnTo>
                    <a:pt x="2470" y="202"/>
                  </a:lnTo>
                  <a:lnTo>
                    <a:pt x="2463" y="198"/>
                  </a:lnTo>
                  <a:lnTo>
                    <a:pt x="2456" y="195"/>
                  </a:lnTo>
                  <a:lnTo>
                    <a:pt x="2452" y="195"/>
                  </a:lnTo>
                  <a:lnTo>
                    <a:pt x="2451" y="197"/>
                  </a:lnTo>
                  <a:lnTo>
                    <a:pt x="2450" y="202"/>
                  </a:lnTo>
                  <a:lnTo>
                    <a:pt x="2450" y="210"/>
                  </a:lnTo>
                  <a:lnTo>
                    <a:pt x="2450" y="215"/>
                  </a:lnTo>
                  <a:lnTo>
                    <a:pt x="2449" y="217"/>
                  </a:lnTo>
                  <a:lnTo>
                    <a:pt x="2449" y="220"/>
                  </a:lnTo>
                  <a:lnTo>
                    <a:pt x="2446" y="221"/>
                  </a:lnTo>
                  <a:lnTo>
                    <a:pt x="2445" y="221"/>
                  </a:lnTo>
                  <a:lnTo>
                    <a:pt x="2443" y="221"/>
                  </a:lnTo>
                  <a:lnTo>
                    <a:pt x="2442" y="220"/>
                  </a:lnTo>
                  <a:lnTo>
                    <a:pt x="2439" y="217"/>
                  </a:lnTo>
                  <a:lnTo>
                    <a:pt x="2437" y="215"/>
                  </a:lnTo>
                  <a:lnTo>
                    <a:pt x="2435" y="215"/>
                  </a:lnTo>
                  <a:lnTo>
                    <a:pt x="2431" y="215"/>
                  </a:lnTo>
                  <a:lnTo>
                    <a:pt x="2427" y="216"/>
                  </a:lnTo>
                  <a:lnTo>
                    <a:pt x="2424" y="219"/>
                  </a:lnTo>
                  <a:lnTo>
                    <a:pt x="2420" y="222"/>
                  </a:lnTo>
                  <a:lnTo>
                    <a:pt x="2417" y="227"/>
                  </a:lnTo>
                  <a:lnTo>
                    <a:pt x="2413" y="233"/>
                  </a:lnTo>
                  <a:lnTo>
                    <a:pt x="2407" y="248"/>
                  </a:lnTo>
                  <a:lnTo>
                    <a:pt x="2402" y="265"/>
                  </a:lnTo>
                  <a:lnTo>
                    <a:pt x="2399" y="279"/>
                  </a:lnTo>
                  <a:lnTo>
                    <a:pt x="2397" y="287"/>
                  </a:lnTo>
                  <a:lnTo>
                    <a:pt x="2404" y="298"/>
                  </a:lnTo>
                  <a:lnTo>
                    <a:pt x="2407" y="308"/>
                  </a:lnTo>
                  <a:lnTo>
                    <a:pt x="2404" y="314"/>
                  </a:lnTo>
                  <a:lnTo>
                    <a:pt x="2402" y="320"/>
                  </a:lnTo>
                  <a:lnTo>
                    <a:pt x="2402" y="322"/>
                  </a:lnTo>
                  <a:lnTo>
                    <a:pt x="2404" y="324"/>
                  </a:lnTo>
                  <a:lnTo>
                    <a:pt x="2406" y="327"/>
                  </a:lnTo>
                  <a:lnTo>
                    <a:pt x="2411" y="329"/>
                  </a:lnTo>
                  <a:lnTo>
                    <a:pt x="2416" y="331"/>
                  </a:lnTo>
                  <a:lnTo>
                    <a:pt x="2420" y="335"/>
                  </a:lnTo>
                  <a:lnTo>
                    <a:pt x="2424" y="337"/>
                  </a:lnTo>
                  <a:lnTo>
                    <a:pt x="2426" y="341"/>
                  </a:lnTo>
                  <a:lnTo>
                    <a:pt x="2429" y="345"/>
                  </a:lnTo>
                  <a:lnTo>
                    <a:pt x="2430" y="348"/>
                  </a:lnTo>
                  <a:lnTo>
                    <a:pt x="2431" y="352"/>
                  </a:lnTo>
                  <a:lnTo>
                    <a:pt x="2431" y="355"/>
                  </a:lnTo>
                  <a:lnTo>
                    <a:pt x="2430" y="358"/>
                  </a:lnTo>
                  <a:lnTo>
                    <a:pt x="2429" y="360"/>
                  </a:lnTo>
                  <a:lnTo>
                    <a:pt x="2426" y="362"/>
                  </a:lnTo>
                  <a:lnTo>
                    <a:pt x="2424" y="364"/>
                  </a:lnTo>
                  <a:lnTo>
                    <a:pt x="2417" y="366"/>
                  </a:lnTo>
                  <a:lnTo>
                    <a:pt x="2408" y="366"/>
                  </a:lnTo>
                  <a:lnTo>
                    <a:pt x="2400" y="366"/>
                  </a:lnTo>
                  <a:lnTo>
                    <a:pt x="2393" y="365"/>
                  </a:lnTo>
                  <a:lnTo>
                    <a:pt x="2386" y="361"/>
                  </a:lnTo>
                  <a:lnTo>
                    <a:pt x="2380" y="356"/>
                  </a:lnTo>
                  <a:lnTo>
                    <a:pt x="2373" y="350"/>
                  </a:lnTo>
                  <a:lnTo>
                    <a:pt x="2363" y="345"/>
                  </a:lnTo>
                  <a:lnTo>
                    <a:pt x="2355" y="340"/>
                  </a:lnTo>
                  <a:lnTo>
                    <a:pt x="2348" y="337"/>
                  </a:lnTo>
                  <a:lnTo>
                    <a:pt x="2342" y="335"/>
                  </a:lnTo>
                  <a:lnTo>
                    <a:pt x="2335" y="328"/>
                  </a:lnTo>
                  <a:lnTo>
                    <a:pt x="2328" y="320"/>
                  </a:lnTo>
                  <a:lnTo>
                    <a:pt x="2320" y="310"/>
                  </a:lnTo>
                  <a:lnTo>
                    <a:pt x="2313" y="301"/>
                  </a:lnTo>
                  <a:lnTo>
                    <a:pt x="2305" y="291"/>
                  </a:lnTo>
                  <a:lnTo>
                    <a:pt x="2297" y="283"/>
                  </a:lnTo>
                  <a:lnTo>
                    <a:pt x="2288" y="278"/>
                  </a:lnTo>
                  <a:lnTo>
                    <a:pt x="2280" y="276"/>
                  </a:lnTo>
                  <a:lnTo>
                    <a:pt x="2269" y="274"/>
                  </a:lnTo>
                  <a:lnTo>
                    <a:pt x="2265" y="276"/>
                  </a:lnTo>
                  <a:lnTo>
                    <a:pt x="2260" y="277"/>
                  </a:lnTo>
                  <a:lnTo>
                    <a:pt x="2255" y="278"/>
                  </a:lnTo>
                  <a:lnTo>
                    <a:pt x="2252" y="282"/>
                  </a:lnTo>
                  <a:lnTo>
                    <a:pt x="2246" y="287"/>
                  </a:lnTo>
                  <a:lnTo>
                    <a:pt x="2241" y="291"/>
                  </a:lnTo>
                  <a:lnTo>
                    <a:pt x="2236" y="293"/>
                  </a:lnTo>
                  <a:lnTo>
                    <a:pt x="2229" y="293"/>
                  </a:lnTo>
                  <a:lnTo>
                    <a:pt x="2222" y="293"/>
                  </a:lnTo>
                  <a:lnTo>
                    <a:pt x="2215" y="293"/>
                  </a:lnTo>
                  <a:lnTo>
                    <a:pt x="2209" y="296"/>
                  </a:lnTo>
                  <a:lnTo>
                    <a:pt x="2203" y="302"/>
                  </a:lnTo>
                  <a:lnTo>
                    <a:pt x="2194" y="310"/>
                  </a:lnTo>
                  <a:lnTo>
                    <a:pt x="2186" y="318"/>
                  </a:lnTo>
                  <a:lnTo>
                    <a:pt x="2181" y="322"/>
                  </a:lnTo>
                  <a:lnTo>
                    <a:pt x="2177" y="324"/>
                  </a:lnTo>
                  <a:lnTo>
                    <a:pt x="2171" y="326"/>
                  </a:lnTo>
                  <a:lnTo>
                    <a:pt x="2164" y="327"/>
                  </a:lnTo>
                  <a:lnTo>
                    <a:pt x="2150" y="327"/>
                  </a:lnTo>
                  <a:lnTo>
                    <a:pt x="2136" y="327"/>
                  </a:lnTo>
                  <a:lnTo>
                    <a:pt x="2123" y="327"/>
                  </a:lnTo>
                  <a:lnTo>
                    <a:pt x="2111" y="327"/>
                  </a:lnTo>
                  <a:lnTo>
                    <a:pt x="2105" y="328"/>
                  </a:lnTo>
                  <a:lnTo>
                    <a:pt x="2099" y="329"/>
                  </a:lnTo>
                  <a:lnTo>
                    <a:pt x="2095" y="331"/>
                  </a:lnTo>
                  <a:lnTo>
                    <a:pt x="2090" y="334"/>
                  </a:lnTo>
                  <a:lnTo>
                    <a:pt x="2086" y="337"/>
                  </a:lnTo>
                  <a:lnTo>
                    <a:pt x="2083" y="341"/>
                  </a:lnTo>
                  <a:lnTo>
                    <a:pt x="2079" y="346"/>
                  </a:lnTo>
                  <a:lnTo>
                    <a:pt x="2077" y="350"/>
                  </a:lnTo>
                  <a:lnTo>
                    <a:pt x="2073" y="359"/>
                  </a:lnTo>
                  <a:lnTo>
                    <a:pt x="2071" y="366"/>
                  </a:lnTo>
                  <a:lnTo>
                    <a:pt x="2070" y="371"/>
                  </a:lnTo>
                  <a:lnTo>
                    <a:pt x="2066" y="374"/>
                  </a:lnTo>
                  <a:lnTo>
                    <a:pt x="2064" y="375"/>
                  </a:lnTo>
                  <a:lnTo>
                    <a:pt x="2060" y="374"/>
                  </a:lnTo>
                  <a:lnTo>
                    <a:pt x="2057" y="373"/>
                  </a:lnTo>
                  <a:lnTo>
                    <a:pt x="2053" y="372"/>
                  </a:lnTo>
                  <a:lnTo>
                    <a:pt x="2045" y="367"/>
                  </a:lnTo>
                  <a:lnTo>
                    <a:pt x="2036" y="364"/>
                  </a:lnTo>
                  <a:lnTo>
                    <a:pt x="2028" y="361"/>
                  </a:lnTo>
                  <a:lnTo>
                    <a:pt x="2021" y="361"/>
                  </a:lnTo>
                  <a:lnTo>
                    <a:pt x="2019" y="362"/>
                  </a:lnTo>
                  <a:lnTo>
                    <a:pt x="2015" y="364"/>
                  </a:lnTo>
                  <a:lnTo>
                    <a:pt x="2014" y="366"/>
                  </a:lnTo>
                  <a:lnTo>
                    <a:pt x="2011" y="369"/>
                  </a:lnTo>
                  <a:lnTo>
                    <a:pt x="2008" y="381"/>
                  </a:lnTo>
                  <a:lnTo>
                    <a:pt x="2004" y="389"/>
                  </a:lnTo>
                  <a:lnTo>
                    <a:pt x="2001" y="391"/>
                  </a:lnTo>
                  <a:lnTo>
                    <a:pt x="1996" y="391"/>
                  </a:lnTo>
                  <a:lnTo>
                    <a:pt x="1992" y="390"/>
                  </a:lnTo>
                  <a:lnTo>
                    <a:pt x="1988" y="385"/>
                  </a:lnTo>
                  <a:lnTo>
                    <a:pt x="1985" y="383"/>
                  </a:lnTo>
                  <a:lnTo>
                    <a:pt x="1983" y="381"/>
                  </a:lnTo>
                  <a:lnTo>
                    <a:pt x="1979" y="381"/>
                  </a:lnTo>
                  <a:lnTo>
                    <a:pt x="1976" y="383"/>
                  </a:lnTo>
                  <a:lnTo>
                    <a:pt x="1967" y="385"/>
                  </a:lnTo>
                  <a:lnTo>
                    <a:pt x="1959" y="390"/>
                  </a:lnTo>
                  <a:lnTo>
                    <a:pt x="1948" y="394"/>
                  </a:lnTo>
                  <a:lnTo>
                    <a:pt x="1935" y="400"/>
                  </a:lnTo>
                  <a:lnTo>
                    <a:pt x="1922" y="406"/>
                  </a:lnTo>
                  <a:lnTo>
                    <a:pt x="1910" y="412"/>
                  </a:lnTo>
                  <a:lnTo>
                    <a:pt x="1904" y="415"/>
                  </a:lnTo>
                  <a:lnTo>
                    <a:pt x="1900" y="417"/>
                  </a:lnTo>
                  <a:lnTo>
                    <a:pt x="1895" y="417"/>
                  </a:lnTo>
                  <a:lnTo>
                    <a:pt x="1890" y="417"/>
                  </a:lnTo>
                  <a:lnTo>
                    <a:pt x="1887" y="416"/>
                  </a:lnTo>
                  <a:lnTo>
                    <a:pt x="1883" y="415"/>
                  </a:lnTo>
                  <a:lnTo>
                    <a:pt x="1881" y="412"/>
                  </a:lnTo>
                  <a:lnTo>
                    <a:pt x="1879" y="409"/>
                  </a:lnTo>
                  <a:lnTo>
                    <a:pt x="1877" y="402"/>
                  </a:lnTo>
                  <a:lnTo>
                    <a:pt x="1872" y="392"/>
                  </a:lnTo>
                  <a:lnTo>
                    <a:pt x="1870" y="387"/>
                  </a:lnTo>
                  <a:lnTo>
                    <a:pt x="1866" y="384"/>
                  </a:lnTo>
                  <a:lnTo>
                    <a:pt x="1863" y="381"/>
                  </a:lnTo>
                  <a:lnTo>
                    <a:pt x="1859" y="379"/>
                  </a:lnTo>
                  <a:lnTo>
                    <a:pt x="1850" y="378"/>
                  </a:lnTo>
                  <a:lnTo>
                    <a:pt x="1843" y="377"/>
                  </a:lnTo>
                  <a:lnTo>
                    <a:pt x="1839" y="377"/>
                  </a:lnTo>
                  <a:lnTo>
                    <a:pt x="1835" y="375"/>
                  </a:lnTo>
                  <a:lnTo>
                    <a:pt x="1833" y="373"/>
                  </a:lnTo>
                  <a:lnTo>
                    <a:pt x="1831" y="369"/>
                  </a:lnTo>
                  <a:lnTo>
                    <a:pt x="1827" y="364"/>
                  </a:lnTo>
                  <a:lnTo>
                    <a:pt x="1822" y="359"/>
                  </a:lnTo>
                  <a:lnTo>
                    <a:pt x="1818" y="356"/>
                  </a:lnTo>
                  <a:lnTo>
                    <a:pt x="1811" y="354"/>
                  </a:lnTo>
                  <a:lnTo>
                    <a:pt x="1805" y="353"/>
                  </a:lnTo>
                  <a:lnTo>
                    <a:pt x="1800" y="350"/>
                  </a:lnTo>
                  <a:lnTo>
                    <a:pt x="1797" y="348"/>
                  </a:lnTo>
                  <a:lnTo>
                    <a:pt x="1797" y="346"/>
                  </a:lnTo>
                  <a:lnTo>
                    <a:pt x="1797" y="343"/>
                  </a:lnTo>
                  <a:lnTo>
                    <a:pt x="1799" y="340"/>
                  </a:lnTo>
                  <a:lnTo>
                    <a:pt x="1801" y="336"/>
                  </a:lnTo>
                  <a:lnTo>
                    <a:pt x="1806" y="334"/>
                  </a:lnTo>
                  <a:lnTo>
                    <a:pt x="1811" y="331"/>
                  </a:lnTo>
                  <a:lnTo>
                    <a:pt x="1816" y="329"/>
                  </a:lnTo>
                  <a:lnTo>
                    <a:pt x="1830" y="324"/>
                  </a:lnTo>
                  <a:lnTo>
                    <a:pt x="1840" y="318"/>
                  </a:lnTo>
                  <a:lnTo>
                    <a:pt x="1849" y="309"/>
                  </a:lnTo>
                  <a:lnTo>
                    <a:pt x="1858" y="297"/>
                  </a:lnTo>
                  <a:lnTo>
                    <a:pt x="1865" y="285"/>
                  </a:lnTo>
                  <a:lnTo>
                    <a:pt x="1870" y="276"/>
                  </a:lnTo>
                  <a:lnTo>
                    <a:pt x="1871" y="266"/>
                  </a:lnTo>
                  <a:lnTo>
                    <a:pt x="1872" y="258"/>
                  </a:lnTo>
                  <a:lnTo>
                    <a:pt x="1871" y="248"/>
                  </a:lnTo>
                  <a:lnTo>
                    <a:pt x="1871" y="240"/>
                  </a:lnTo>
                  <a:lnTo>
                    <a:pt x="1870" y="233"/>
                  </a:lnTo>
                  <a:lnTo>
                    <a:pt x="1871" y="226"/>
                  </a:lnTo>
                  <a:lnTo>
                    <a:pt x="1874" y="221"/>
                  </a:lnTo>
                  <a:lnTo>
                    <a:pt x="1876" y="216"/>
                  </a:lnTo>
                  <a:lnTo>
                    <a:pt x="1881" y="211"/>
                  </a:lnTo>
                  <a:lnTo>
                    <a:pt x="1888" y="204"/>
                  </a:lnTo>
                  <a:lnTo>
                    <a:pt x="1901" y="191"/>
                  </a:lnTo>
                  <a:lnTo>
                    <a:pt x="1914" y="182"/>
                  </a:lnTo>
                  <a:lnTo>
                    <a:pt x="1926" y="173"/>
                  </a:lnTo>
                  <a:lnTo>
                    <a:pt x="1939" y="167"/>
                  </a:lnTo>
                  <a:lnTo>
                    <a:pt x="1953" y="161"/>
                  </a:lnTo>
                  <a:lnTo>
                    <a:pt x="1965" y="156"/>
                  </a:lnTo>
                  <a:lnTo>
                    <a:pt x="1977" y="148"/>
                  </a:lnTo>
                  <a:lnTo>
                    <a:pt x="1988" y="139"/>
                  </a:lnTo>
                  <a:lnTo>
                    <a:pt x="1991" y="134"/>
                  </a:lnTo>
                  <a:lnTo>
                    <a:pt x="1994" y="131"/>
                  </a:lnTo>
                  <a:lnTo>
                    <a:pt x="1995" y="127"/>
                  </a:lnTo>
                  <a:lnTo>
                    <a:pt x="1995" y="123"/>
                  </a:lnTo>
                  <a:lnTo>
                    <a:pt x="1994" y="121"/>
                  </a:lnTo>
                  <a:lnTo>
                    <a:pt x="1991" y="119"/>
                  </a:lnTo>
                  <a:lnTo>
                    <a:pt x="1989" y="118"/>
                  </a:lnTo>
                  <a:lnTo>
                    <a:pt x="1986" y="116"/>
                  </a:lnTo>
                  <a:lnTo>
                    <a:pt x="1984" y="115"/>
                  </a:lnTo>
                  <a:lnTo>
                    <a:pt x="1983" y="114"/>
                  </a:lnTo>
                  <a:lnTo>
                    <a:pt x="1982" y="112"/>
                  </a:lnTo>
                  <a:lnTo>
                    <a:pt x="1983" y="109"/>
                  </a:lnTo>
                  <a:lnTo>
                    <a:pt x="1985" y="103"/>
                  </a:lnTo>
                  <a:lnTo>
                    <a:pt x="1990" y="95"/>
                  </a:lnTo>
                  <a:lnTo>
                    <a:pt x="1992" y="90"/>
                  </a:lnTo>
                  <a:lnTo>
                    <a:pt x="1995" y="85"/>
                  </a:lnTo>
                  <a:lnTo>
                    <a:pt x="1996" y="81"/>
                  </a:lnTo>
                  <a:lnTo>
                    <a:pt x="1996" y="76"/>
                  </a:lnTo>
                  <a:lnTo>
                    <a:pt x="1996" y="71"/>
                  </a:lnTo>
                  <a:lnTo>
                    <a:pt x="1995" y="68"/>
                  </a:lnTo>
                  <a:lnTo>
                    <a:pt x="1992" y="64"/>
                  </a:lnTo>
                  <a:lnTo>
                    <a:pt x="1989" y="60"/>
                  </a:lnTo>
                  <a:lnTo>
                    <a:pt x="1978" y="55"/>
                  </a:lnTo>
                  <a:lnTo>
                    <a:pt x="1967" y="47"/>
                  </a:lnTo>
                  <a:lnTo>
                    <a:pt x="1956" y="40"/>
                  </a:lnTo>
                  <a:lnTo>
                    <a:pt x="1946" y="32"/>
                  </a:lnTo>
                  <a:lnTo>
                    <a:pt x="1937" y="25"/>
                  </a:lnTo>
                  <a:lnTo>
                    <a:pt x="1928" y="19"/>
                  </a:lnTo>
                  <a:lnTo>
                    <a:pt x="1923" y="16"/>
                  </a:lnTo>
                  <a:lnTo>
                    <a:pt x="1919" y="15"/>
                  </a:lnTo>
                  <a:lnTo>
                    <a:pt x="1915" y="14"/>
                  </a:lnTo>
                  <a:lnTo>
                    <a:pt x="1910" y="14"/>
                  </a:lnTo>
                  <a:lnTo>
                    <a:pt x="1906" y="14"/>
                  </a:lnTo>
                  <a:lnTo>
                    <a:pt x="1901" y="16"/>
                  </a:lnTo>
                  <a:lnTo>
                    <a:pt x="1897" y="19"/>
                  </a:lnTo>
                  <a:lnTo>
                    <a:pt x="1893" y="22"/>
                  </a:lnTo>
                  <a:lnTo>
                    <a:pt x="1884" y="31"/>
                  </a:lnTo>
                  <a:lnTo>
                    <a:pt x="1878" y="39"/>
                  </a:lnTo>
                  <a:lnTo>
                    <a:pt x="1871" y="47"/>
                  </a:lnTo>
                  <a:lnTo>
                    <a:pt x="1864" y="56"/>
                  </a:lnTo>
                  <a:lnTo>
                    <a:pt x="1854" y="62"/>
                  </a:lnTo>
                  <a:lnTo>
                    <a:pt x="1845" y="66"/>
                  </a:lnTo>
                  <a:lnTo>
                    <a:pt x="1835" y="69"/>
                  </a:lnTo>
                  <a:lnTo>
                    <a:pt x="1825" y="70"/>
                  </a:lnTo>
                  <a:lnTo>
                    <a:pt x="1813" y="70"/>
                  </a:lnTo>
                  <a:lnTo>
                    <a:pt x="1802" y="68"/>
                  </a:lnTo>
                  <a:lnTo>
                    <a:pt x="1791" y="66"/>
                  </a:lnTo>
                  <a:lnTo>
                    <a:pt x="1782" y="64"/>
                  </a:lnTo>
                  <a:lnTo>
                    <a:pt x="1777" y="64"/>
                  </a:lnTo>
                  <a:lnTo>
                    <a:pt x="1771" y="65"/>
                  </a:lnTo>
                  <a:lnTo>
                    <a:pt x="1765" y="66"/>
                  </a:lnTo>
                  <a:lnTo>
                    <a:pt x="1759" y="69"/>
                  </a:lnTo>
                  <a:lnTo>
                    <a:pt x="1749" y="76"/>
                  </a:lnTo>
                  <a:lnTo>
                    <a:pt x="1740" y="81"/>
                  </a:lnTo>
                  <a:lnTo>
                    <a:pt x="1734" y="84"/>
                  </a:lnTo>
                  <a:lnTo>
                    <a:pt x="1728" y="85"/>
                  </a:lnTo>
                  <a:lnTo>
                    <a:pt x="1726" y="84"/>
                  </a:lnTo>
                  <a:lnTo>
                    <a:pt x="1725" y="81"/>
                  </a:lnTo>
                  <a:lnTo>
                    <a:pt x="1725" y="76"/>
                  </a:lnTo>
                  <a:lnTo>
                    <a:pt x="1725" y="71"/>
                  </a:lnTo>
                  <a:lnTo>
                    <a:pt x="1726" y="58"/>
                  </a:lnTo>
                  <a:lnTo>
                    <a:pt x="1725" y="47"/>
                  </a:lnTo>
                  <a:lnTo>
                    <a:pt x="1720" y="38"/>
                  </a:lnTo>
                  <a:lnTo>
                    <a:pt x="1713" y="28"/>
                  </a:lnTo>
                  <a:lnTo>
                    <a:pt x="1706" y="20"/>
                  </a:lnTo>
                  <a:lnTo>
                    <a:pt x="1700" y="14"/>
                  </a:lnTo>
                  <a:lnTo>
                    <a:pt x="1696" y="12"/>
                  </a:lnTo>
                  <a:lnTo>
                    <a:pt x="1693" y="9"/>
                  </a:lnTo>
                  <a:lnTo>
                    <a:pt x="1688" y="7"/>
                  </a:lnTo>
                  <a:lnTo>
                    <a:pt x="1684" y="7"/>
                  </a:lnTo>
                  <a:lnTo>
                    <a:pt x="1681" y="8"/>
                  </a:lnTo>
                  <a:lnTo>
                    <a:pt x="1677" y="11"/>
                  </a:lnTo>
                  <a:lnTo>
                    <a:pt x="1674" y="13"/>
                  </a:lnTo>
                  <a:lnTo>
                    <a:pt x="1669" y="18"/>
                  </a:lnTo>
                  <a:lnTo>
                    <a:pt x="1665" y="25"/>
                  </a:lnTo>
                  <a:lnTo>
                    <a:pt x="1664" y="33"/>
                  </a:lnTo>
                  <a:lnTo>
                    <a:pt x="1662" y="44"/>
                  </a:lnTo>
                  <a:lnTo>
                    <a:pt x="1657" y="57"/>
                  </a:lnTo>
                  <a:lnTo>
                    <a:pt x="1654" y="63"/>
                  </a:lnTo>
                  <a:lnTo>
                    <a:pt x="1649" y="68"/>
                  </a:lnTo>
                  <a:lnTo>
                    <a:pt x="1643" y="70"/>
                  </a:lnTo>
                  <a:lnTo>
                    <a:pt x="1637" y="72"/>
                  </a:lnTo>
                  <a:lnTo>
                    <a:pt x="1630" y="72"/>
                  </a:lnTo>
                  <a:lnTo>
                    <a:pt x="1624" y="72"/>
                  </a:lnTo>
                  <a:lnTo>
                    <a:pt x="1619" y="70"/>
                  </a:lnTo>
                  <a:lnTo>
                    <a:pt x="1614" y="68"/>
                  </a:lnTo>
                  <a:lnTo>
                    <a:pt x="1610" y="65"/>
                  </a:lnTo>
                  <a:lnTo>
                    <a:pt x="1606" y="64"/>
                  </a:lnTo>
                  <a:lnTo>
                    <a:pt x="1600" y="64"/>
                  </a:lnTo>
                  <a:lnTo>
                    <a:pt x="1595" y="65"/>
                  </a:lnTo>
                  <a:lnTo>
                    <a:pt x="1586" y="69"/>
                  </a:lnTo>
                  <a:lnTo>
                    <a:pt x="1579" y="74"/>
                  </a:lnTo>
                  <a:lnTo>
                    <a:pt x="1574" y="75"/>
                  </a:lnTo>
                  <a:lnTo>
                    <a:pt x="1570" y="76"/>
                  </a:lnTo>
                  <a:lnTo>
                    <a:pt x="1566" y="77"/>
                  </a:lnTo>
                  <a:lnTo>
                    <a:pt x="1561" y="77"/>
                  </a:lnTo>
                  <a:lnTo>
                    <a:pt x="1556" y="76"/>
                  </a:lnTo>
                  <a:lnTo>
                    <a:pt x="1551" y="74"/>
                  </a:lnTo>
                  <a:lnTo>
                    <a:pt x="1548" y="71"/>
                  </a:lnTo>
                  <a:lnTo>
                    <a:pt x="1545" y="69"/>
                  </a:lnTo>
                  <a:lnTo>
                    <a:pt x="1542" y="66"/>
                  </a:lnTo>
                  <a:lnTo>
                    <a:pt x="1539" y="64"/>
                  </a:lnTo>
                  <a:lnTo>
                    <a:pt x="1537" y="63"/>
                  </a:lnTo>
                  <a:lnTo>
                    <a:pt x="1534" y="62"/>
                  </a:lnTo>
                  <a:lnTo>
                    <a:pt x="1524" y="62"/>
                  </a:lnTo>
                  <a:lnTo>
                    <a:pt x="1511" y="63"/>
                  </a:lnTo>
                  <a:lnTo>
                    <a:pt x="1504" y="63"/>
                  </a:lnTo>
                  <a:lnTo>
                    <a:pt x="1497" y="63"/>
                  </a:lnTo>
                  <a:lnTo>
                    <a:pt x="1492" y="62"/>
                  </a:lnTo>
                  <a:lnTo>
                    <a:pt x="1487" y="60"/>
                  </a:lnTo>
                  <a:lnTo>
                    <a:pt x="1478" y="56"/>
                  </a:lnTo>
                  <a:lnTo>
                    <a:pt x="1469" y="50"/>
                  </a:lnTo>
                  <a:lnTo>
                    <a:pt x="1460" y="43"/>
                  </a:lnTo>
                  <a:lnTo>
                    <a:pt x="1450" y="34"/>
                  </a:lnTo>
                  <a:lnTo>
                    <a:pt x="1447" y="30"/>
                  </a:lnTo>
                  <a:lnTo>
                    <a:pt x="1443" y="25"/>
                  </a:lnTo>
                  <a:lnTo>
                    <a:pt x="1441" y="19"/>
                  </a:lnTo>
                  <a:lnTo>
                    <a:pt x="1438" y="13"/>
                  </a:lnTo>
                  <a:lnTo>
                    <a:pt x="1436" y="8"/>
                  </a:lnTo>
                  <a:lnTo>
                    <a:pt x="1432" y="3"/>
                  </a:lnTo>
                  <a:lnTo>
                    <a:pt x="1429" y="1"/>
                  </a:lnTo>
                  <a:lnTo>
                    <a:pt x="1425" y="0"/>
                  </a:lnTo>
                  <a:lnTo>
                    <a:pt x="1415" y="0"/>
                  </a:lnTo>
                  <a:lnTo>
                    <a:pt x="1404" y="1"/>
                  </a:lnTo>
                  <a:lnTo>
                    <a:pt x="1393" y="2"/>
                  </a:lnTo>
                  <a:lnTo>
                    <a:pt x="1385" y="6"/>
                  </a:lnTo>
                  <a:lnTo>
                    <a:pt x="1377" y="9"/>
                  </a:lnTo>
                  <a:lnTo>
                    <a:pt x="1372" y="15"/>
                  </a:lnTo>
                  <a:lnTo>
                    <a:pt x="1366" y="24"/>
                  </a:lnTo>
                  <a:lnTo>
                    <a:pt x="1361" y="34"/>
                  </a:lnTo>
                  <a:lnTo>
                    <a:pt x="1355" y="47"/>
                  </a:lnTo>
                  <a:lnTo>
                    <a:pt x="1352" y="57"/>
                  </a:lnTo>
                  <a:lnTo>
                    <a:pt x="1349" y="60"/>
                  </a:lnTo>
                  <a:lnTo>
                    <a:pt x="1346" y="64"/>
                  </a:lnTo>
                  <a:lnTo>
                    <a:pt x="1342" y="65"/>
                  </a:lnTo>
                  <a:lnTo>
                    <a:pt x="1337" y="66"/>
                  </a:lnTo>
                  <a:lnTo>
                    <a:pt x="1328" y="68"/>
                  </a:lnTo>
                  <a:lnTo>
                    <a:pt x="1320" y="69"/>
                  </a:lnTo>
                  <a:lnTo>
                    <a:pt x="1302" y="81"/>
                  </a:lnTo>
                  <a:lnTo>
                    <a:pt x="1286" y="88"/>
                  </a:lnTo>
                  <a:lnTo>
                    <a:pt x="1279" y="87"/>
                  </a:lnTo>
                  <a:lnTo>
                    <a:pt x="1272" y="87"/>
                  </a:lnTo>
                  <a:lnTo>
                    <a:pt x="1268" y="87"/>
                  </a:lnTo>
                  <a:lnTo>
                    <a:pt x="1266" y="89"/>
                  </a:lnTo>
                  <a:lnTo>
                    <a:pt x="1264" y="91"/>
                  </a:lnTo>
                  <a:lnTo>
                    <a:pt x="1261" y="94"/>
                  </a:lnTo>
                  <a:lnTo>
                    <a:pt x="1261" y="97"/>
                  </a:lnTo>
                  <a:lnTo>
                    <a:pt x="1260" y="101"/>
                  </a:lnTo>
                  <a:lnTo>
                    <a:pt x="1261" y="106"/>
                  </a:lnTo>
                  <a:lnTo>
                    <a:pt x="1262" y="109"/>
                  </a:lnTo>
                  <a:lnTo>
                    <a:pt x="1265" y="113"/>
                  </a:lnTo>
                  <a:lnTo>
                    <a:pt x="1268" y="116"/>
                  </a:lnTo>
                  <a:lnTo>
                    <a:pt x="1273" y="120"/>
                  </a:lnTo>
                  <a:lnTo>
                    <a:pt x="1279" y="122"/>
                  </a:lnTo>
                  <a:lnTo>
                    <a:pt x="1286" y="123"/>
                  </a:lnTo>
                  <a:lnTo>
                    <a:pt x="1293" y="123"/>
                  </a:lnTo>
                  <a:lnTo>
                    <a:pt x="1301" y="123"/>
                  </a:lnTo>
                  <a:lnTo>
                    <a:pt x="1308" y="122"/>
                  </a:lnTo>
                  <a:lnTo>
                    <a:pt x="1315" y="121"/>
                  </a:lnTo>
                  <a:lnTo>
                    <a:pt x="1320" y="121"/>
                  </a:lnTo>
                  <a:lnTo>
                    <a:pt x="1324" y="121"/>
                  </a:lnTo>
                  <a:lnTo>
                    <a:pt x="1328" y="123"/>
                  </a:lnTo>
                  <a:lnTo>
                    <a:pt x="1330" y="127"/>
                  </a:lnTo>
                  <a:lnTo>
                    <a:pt x="1330" y="131"/>
                  </a:lnTo>
                  <a:lnTo>
                    <a:pt x="1330" y="133"/>
                  </a:lnTo>
                  <a:lnTo>
                    <a:pt x="1330" y="137"/>
                  </a:lnTo>
                  <a:lnTo>
                    <a:pt x="1327" y="141"/>
                  </a:lnTo>
                  <a:lnTo>
                    <a:pt x="1321" y="148"/>
                  </a:lnTo>
                  <a:lnTo>
                    <a:pt x="1318" y="153"/>
                  </a:lnTo>
                  <a:lnTo>
                    <a:pt x="1316" y="159"/>
                  </a:lnTo>
                  <a:lnTo>
                    <a:pt x="1316" y="166"/>
                  </a:lnTo>
                  <a:lnTo>
                    <a:pt x="1317" y="176"/>
                  </a:lnTo>
                  <a:lnTo>
                    <a:pt x="1320" y="194"/>
                  </a:lnTo>
                  <a:lnTo>
                    <a:pt x="1322" y="209"/>
                  </a:lnTo>
                  <a:lnTo>
                    <a:pt x="1325" y="222"/>
                  </a:lnTo>
                  <a:lnTo>
                    <a:pt x="1330" y="235"/>
                  </a:lnTo>
                  <a:lnTo>
                    <a:pt x="1335" y="247"/>
                  </a:lnTo>
                  <a:lnTo>
                    <a:pt x="1339" y="257"/>
                  </a:lnTo>
                  <a:lnTo>
                    <a:pt x="1339" y="261"/>
                  </a:lnTo>
                  <a:lnTo>
                    <a:pt x="1337" y="266"/>
                  </a:lnTo>
                  <a:lnTo>
                    <a:pt x="1335" y="268"/>
                  </a:lnTo>
                  <a:lnTo>
                    <a:pt x="1331" y="271"/>
                  </a:lnTo>
                  <a:lnTo>
                    <a:pt x="1328" y="272"/>
                  </a:lnTo>
                  <a:lnTo>
                    <a:pt x="1323" y="272"/>
                  </a:lnTo>
                  <a:lnTo>
                    <a:pt x="1318" y="271"/>
                  </a:lnTo>
                  <a:lnTo>
                    <a:pt x="1315" y="267"/>
                  </a:lnTo>
                  <a:lnTo>
                    <a:pt x="1311" y="264"/>
                  </a:lnTo>
                  <a:lnTo>
                    <a:pt x="1306" y="261"/>
                  </a:lnTo>
                  <a:lnTo>
                    <a:pt x="1301" y="261"/>
                  </a:lnTo>
                  <a:lnTo>
                    <a:pt x="1296" y="263"/>
                  </a:lnTo>
                  <a:lnTo>
                    <a:pt x="1282" y="266"/>
                  </a:lnTo>
                  <a:lnTo>
                    <a:pt x="1265" y="272"/>
                  </a:lnTo>
                  <a:lnTo>
                    <a:pt x="1260" y="273"/>
                  </a:lnTo>
                  <a:lnTo>
                    <a:pt x="1257" y="274"/>
                  </a:lnTo>
                  <a:lnTo>
                    <a:pt x="1253" y="274"/>
                  </a:lnTo>
                  <a:lnTo>
                    <a:pt x="1249" y="273"/>
                  </a:lnTo>
                  <a:lnTo>
                    <a:pt x="1245" y="270"/>
                  </a:lnTo>
                  <a:lnTo>
                    <a:pt x="1240" y="265"/>
                  </a:lnTo>
                  <a:lnTo>
                    <a:pt x="1233" y="252"/>
                  </a:lnTo>
                  <a:lnTo>
                    <a:pt x="1227" y="239"/>
                  </a:lnTo>
                  <a:lnTo>
                    <a:pt x="1221" y="228"/>
                  </a:lnTo>
                  <a:lnTo>
                    <a:pt x="1216" y="217"/>
                  </a:lnTo>
                  <a:lnTo>
                    <a:pt x="1213" y="205"/>
                  </a:lnTo>
                  <a:lnTo>
                    <a:pt x="1207" y="192"/>
                  </a:lnTo>
                  <a:lnTo>
                    <a:pt x="1203" y="186"/>
                  </a:lnTo>
                  <a:lnTo>
                    <a:pt x="1198" y="182"/>
                  </a:lnTo>
                  <a:lnTo>
                    <a:pt x="1192" y="178"/>
                  </a:lnTo>
                  <a:lnTo>
                    <a:pt x="1186" y="176"/>
                  </a:lnTo>
                  <a:lnTo>
                    <a:pt x="1171" y="173"/>
                  </a:lnTo>
                  <a:lnTo>
                    <a:pt x="1153" y="172"/>
                  </a:lnTo>
                  <a:lnTo>
                    <a:pt x="1145" y="164"/>
                  </a:lnTo>
                  <a:lnTo>
                    <a:pt x="1134" y="153"/>
                  </a:lnTo>
                  <a:lnTo>
                    <a:pt x="1117" y="163"/>
                  </a:lnTo>
                  <a:lnTo>
                    <a:pt x="1102" y="172"/>
                  </a:lnTo>
                  <a:lnTo>
                    <a:pt x="1096" y="161"/>
                  </a:lnTo>
                  <a:lnTo>
                    <a:pt x="1090" y="152"/>
                  </a:lnTo>
                  <a:lnTo>
                    <a:pt x="1087" y="152"/>
                  </a:lnTo>
                  <a:lnTo>
                    <a:pt x="1083" y="153"/>
                  </a:lnTo>
                  <a:lnTo>
                    <a:pt x="1077" y="156"/>
                  </a:lnTo>
                  <a:lnTo>
                    <a:pt x="1072" y="158"/>
                  </a:lnTo>
                  <a:lnTo>
                    <a:pt x="1068" y="161"/>
                  </a:lnTo>
                  <a:lnTo>
                    <a:pt x="1063" y="164"/>
                  </a:lnTo>
                  <a:lnTo>
                    <a:pt x="1058" y="165"/>
                  </a:lnTo>
                  <a:lnTo>
                    <a:pt x="1053" y="166"/>
                  </a:lnTo>
                  <a:lnTo>
                    <a:pt x="1043" y="163"/>
                  </a:lnTo>
                  <a:lnTo>
                    <a:pt x="1032" y="158"/>
                  </a:lnTo>
                  <a:lnTo>
                    <a:pt x="1016" y="156"/>
                  </a:lnTo>
                  <a:lnTo>
                    <a:pt x="1005" y="156"/>
                  </a:lnTo>
                  <a:lnTo>
                    <a:pt x="1002" y="156"/>
                  </a:lnTo>
                  <a:lnTo>
                    <a:pt x="1000" y="157"/>
                  </a:lnTo>
                  <a:lnTo>
                    <a:pt x="999" y="159"/>
                  </a:lnTo>
                  <a:lnTo>
                    <a:pt x="997" y="160"/>
                  </a:lnTo>
                  <a:lnTo>
                    <a:pt x="995" y="166"/>
                  </a:lnTo>
                  <a:lnTo>
                    <a:pt x="994" y="173"/>
                  </a:lnTo>
                  <a:lnTo>
                    <a:pt x="993" y="188"/>
                  </a:lnTo>
                  <a:lnTo>
                    <a:pt x="991" y="200"/>
                  </a:lnTo>
                  <a:lnTo>
                    <a:pt x="988" y="214"/>
                  </a:lnTo>
                  <a:lnTo>
                    <a:pt x="986" y="230"/>
                  </a:lnTo>
                  <a:lnTo>
                    <a:pt x="984" y="239"/>
                  </a:lnTo>
                  <a:lnTo>
                    <a:pt x="984" y="247"/>
                  </a:lnTo>
                  <a:lnTo>
                    <a:pt x="986" y="254"/>
                  </a:lnTo>
                  <a:lnTo>
                    <a:pt x="988" y="260"/>
                  </a:lnTo>
                  <a:lnTo>
                    <a:pt x="989" y="265"/>
                  </a:lnTo>
                  <a:lnTo>
                    <a:pt x="990" y="271"/>
                  </a:lnTo>
                  <a:lnTo>
                    <a:pt x="991" y="276"/>
                  </a:lnTo>
                  <a:lnTo>
                    <a:pt x="990" y="282"/>
                  </a:lnTo>
                  <a:lnTo>
                    <a:pt x="989" y="286"/>
                  </a:lnTo>
                  <a:lnTo>
                    <a:pt x="987" y="291"/>
                  </a:lnTo>
                  <a:lnTo>
                    <a:pt x="983" y="296"/>
                  </a:lnTo>
                  <a:lnTo>
                    <a:pt x="980" y="301"/>
                  </a:lnTo>
                  <a:lnTo>
                    <a:pt x="966" y="311"/>
                  </a:lnTo>
                  <a:lnTo>
                    <a:pt x="951" y="324"/>
                  </a:lnTo>
                  <a:lnTo>
                    <a:pt x="944" y="331"/>
                  </a:lnTo>
                  <a:lnTo>
                    <a:pt x="939" y="336"/>
                  </a:lnTo>
                  <a:lnTo>
                    <a:pt x="936" y="341"/>
                  </a:lnTo>
                  <a:lnTo>
                    <a:pt x="933" y="347"/>
                  </a:lnTo>
                  <a:lnTo>
                    <a:pt x="927" y="352"/>
                  </a:lnTo>
                  <a:lnTo>
                    <a:pt x="919" y="355"/>
                  </a:lnTo>
                  <a:lnTo>
                    <a:pt x="914" y="359"/>
                  </a:lnTo>
                  <a:lnTo>
                    <a:pt x="909" y="364"/>
                  </a:lnTo>
                  <a:lnTo>
                    <a:pt x="906" y="369"/>
                  </a:lnTo>
                  <a:lnTo>
                    <a:pt x="903" y="377"/>
                  </a:lnTo>
                  <a:lnTo>
                    <a:pt x="901" y="392"/>
                  </a:lnTo>
                  <a:lnTo>
                    <a:pt x="899" y="405"/>
                  </a:lnTo>
                  <a:lnTo>
                    <a:pt x="899" y="410"/>
                  </a:lnTo>
                  <a:lnTo>
                    <a:pt x="900" y="413"/>
                  </a:lnTo>
                  <a:lnTo>
                    <a:pt x="901" y="417"/>
                  </a:lnTo>
                  <a:lnTo>
                    <a:pt x="905" y="421"/>
                  </a:lnTo>
                  <a:lnTo>
                    <a:pt x="913" y="424"/>
                  </a:lnTo>
                  <a:lnTo>
                    <a:pt x="923" y="428"/>
                  </a:lnTo>
                  <a:lnTo>
                    <a:pt x="927" y="431"/>
                  </a:lnTo>
                  <a:lnTo>
                    <a:pt x="931" y="435"/>
                  </a:lnTo>
                  <a:lnTo>
                    <a:pt x="933" y="440"/>
                  </a:lnTo>
                  <a:lnTo>
                    <a:pt x="936" y="447"/>
                  </a:lnTo>
                  <a:lnTo>
                    <a:pt x="937" y="460"/>
                  </a:lnTo>
                  <a:lnTo>
                    <a:pt x="939" y="472"/>
                  </a:lnTo>
                  <a:lnTo>
                    <a:pt x="943" y="481"/>
                  </a:lnTo>
                  <a:lnTo>
                    <a:pt x="946" y="492"/>
                  </a:lnTo>
                  <a:lnTo>
                    <a:pt x="950" y="503"/>
                  </a:lnTo>
                  <a:lnTo>
                    <a:pt x="952" y="511"/>
                  </a:lnTo>
                  <a:lnTo>
                    <a:pt x="951" y="515"/>
                  </a:lnTo>
                  <a:lnTo>
                    <a:pt x="951" y="519"/>
                  </a:lnTo>
                  <a:lnTo>
                    <a:pt x="949" y="523"/>
                  </a:lnTo>
                  <a:lnTo>
                    <a:pt x="946" y="529"/>
                  </a:lnTo>
                  <a:lnTo>
                    <a:pt x="942" y="534"/>
                  </a:lnTo>
                  <a:lnTo>
                    <a:pt x="937" y="538"/>
                  </a:lnTo>
                  <a:lnTo>
                    <a:pt x="931" y="543"/>
                  </a:lnTo>
                  <a:lnTo>
                    <a:pt x="924" y="548"/>
                  </a:lnTo>
                  <a:lnTo>
                    <a:pt x="909" y="556"/>
                  </a:lnTo>
                  <a:lnTo>
                    <a:pt x="895" y="564"/>
                  </a:lnTo>
                  <a:lnTo>
                    <a:pt x="889" y="569"/>
                  </a:lnTo>
                  <a:lnTo>
                    <a:pt x="886" y="573"/>
                  </a:lnTo>
                  <a:lnTo>
                    <a:pt x="882" y="577"/>
                  </a:lnTo>
                  <a:lnTo>
                    <a:pt x="880" y="581"/>
                  </a:lnTo>
                  <a:lnTo>
                    <a:pt x="879" y="586"/>
                  </a:lnTo>
                  <a:lnTo>
                    <a:pt x="879" y="591"/>
                  </a:lnTo>
                  <a:lnTo>
                    <a:pt x="879" y="595"/>
                  </a:lnTo>
                  <a:lnTo>
                    <a:pt x="880" y="601"/>
                  </a:lnTo>
                  <a:lnTo>
                    <a:pt x="886" y="614"/>
                  </a:lnTo>
                  <a:lnTo>
                    <a:pt x="893" y="629"/>
                  </a:lnTo>
                  <a:lnTo>
                    <a:pt x="901" y="643"/>
                  </a:lnTo>
                  <a:lnTo>
                    <a:pt x="907" y="652"/>
                  </a:lnTo>
                  <a:lnTo>
                    <a:pt x="909" y="657"/>
                  </a:lnTo>
                  <a:lnTo>
                    <a:pt x="911" y="661"/>
                  </a:lnTo>
                  <a:lnTo>
                    <a:pt x="911" y="665"/>
                  </a:lnTo>
                  <a:lnTo>
                    <a:pt x="911" y="669"/>
                  </a:lnTo>
                  <a:lnTo>
                    <a:pt x="909" y="674"/>
                  </a:lnTo>
                  <a:lnTo>
                    <a:pt x="908" y="677"/>
                  </a:lnTo>
                  <a:lnTo>
                    <a:pt x="905" y="681"/>
                  </a:lnTo>
                  <a:lnTo>
                    <a:pt x="901" y="683"/>
                  </a:lnTo>
                  <a:lnTo>
                    <a:pt x="892" y="688"/>
                  </a:lnTo>
                  <a:lnTo>
                    <a:pt x="884" y="693"/>
                  </a:lnTo>
                  <a:lnTo>
                    <a:pt x="881" y="695"/>
                  </a:lnTo>
                  <a:lnTo>
                    <a:pt x="877" y="699"/>
                  </a:lnTo>
                  <a:lnTo>
                    <a:pt x="875" y="703"/>
                  </a:lnTo>
                  <a:lnTo>
                    <a:pt x="873" y="711"/>
                  </a:lnTo>
                  <a:lnTo>
                    <a:pt x="870" y="723"/>
                  </a:lnTo>
                  <a:lnTo>
                    <a:pt x="869" y="730"/>
                  </a:lnTo>
                  <a:lnTo>
                    <a:pt x="869" y="732"/>
                  </a:lnTo>
                  <a:lnTo>
                    <a:pt x="867" y="734"/>
                  </a:lnTo>
                  <a:lnTo>
                    <a:pt x="863" y="737"/>
                  </a:lnTo>
                  <a:lnTo>
                    <a:pt x="858" y="738"/>
                  </a:lnTo>
                  <a:lnTo>
                    <a:pt x="846" y="740"/>
                  </a:lnTo>
                  <a:lnTo>
                    <a:pt x="836" y="740"/>
                  </a:lnTo>
                  <a:lnTo>
                    <a:pt x="824" y="740"/>
                  </a:lnTo>
                  <a:lnTo>
                    <a:pt x="812" y="740"/>
                  </a:lnTo>
                  <a:lnTo>
                    <a:pt x="806" y="742"/>
                  </a:lnTo>
                  <a:lnTo>
                    <a:pt x="801" y="744"/>
                  </a:lnTo>
                  <a:lnTo>
                    <a:pt x="798" y="746"/>
                  </a:lnTo>
                  <a:lnTo>
                    <a:pt x="795" y="749"/>
                  </a:lnTo>
                  <a:lnTo>
                    <a:pt x="793" y="753"/>
                  </a:lnTo>
                  <a:lnTo>
                    <a:pt x="792" y="757"/>
                  </a:lnTo>
                  <a:lnTo>
                    <a:pt x="792" y="762"/>
                  </a:lnTo>
                  <a:lnTo>
                    <a:pt x="793" y="766"/>
                  </a:lnTo>
                  <a:lnTo>
                    <a:pt x="794" y="778"/>
                  </a:lnTo>
                  <a:lnTo>
                    <a:pt x="796" y="791"/>
                  </a:lnTo>
                  <a:lnTo>
                    <a:pt x="796" y="799"/>
                  </a:lnTo>
                  <a:lnTo>
                    <a:pt x="795" y="805"/>
                  </a:lnTo>
                  <a:lnTo>
                    <a:pt x="793" y="809"/>
                  </a:lnTo>
                  <a:lnTo>
                    <a:pt x="789" y="814"/>
                  </a:lnTo>
                  <a:lnTo>
                    <a:pt x="777" y="819"/>
                  </a:lnTo>
                  <a:lnTo>
                    <a:pt x="761" y="825"/>
                  </a:lnTo>
                  <a:lnTo>
                    <a:pt x="754" y="828"/>
                  </a:lnTo>
                  <a:lnTo>
                    <a:pt x="747" y="832"/>
                  </a:lnTo>
                  <a:lnTo>
                    <a:pt x="742" y="837"/>
                  </a:lnTo>
                  <a:lnTo>
                    <a:pt x="738" y="841"/>
                  </a:lnTo>
                  <a:lnTo>
                    <a:pt x="735" y="853"/>
                  </a:lnTo>
                  <a:lnTo>
                    <a:pt x="731" y="864"/>
                  </a:lnTo>
                  <a:lnTo>
                    <a:pt x="730" y="870"/>
                  </a:lnTo>
                  <a:lnTo>
                    <a:pt x="728" y="875"/>
                  </a:lnTo>
                  <a:lnTo>
                    <a:pt x="724" y="879"/>
                  </a:lnTo>
                  <a:lnTo>
                    <a:pt x="720" y="884"/>
                  </a:lnTo>
                  <a:lnTo>
                    <a:pt x="711" y="892"/>
                  </a:lnTo>
                  <a:lnTo>
                    <a:pt x="703" y="898"/>
                  </a:lnTo>
                  <a:lnTo>
                    <a:pt x="700" y="901"/>
                  </a:lnTo>
                  <a:lnTo>
                    <a:pt x="697" y="906"/>
                  </a:lnTo>
                  <a:lnTo>
                    <a:pt x="694" y="910"/>
                  </a:lnTo>
                  <a:lnTo>
                    <a:pt x="693" y="916"/>
                  </a:lnTo>
                  <a:lnTo>
                    <a:pt x="692" y="933"/>
                  </a:lnTo>
                  <a:lnTo>
                    <a:pt x="692" y="955"/>
                  </a:lnTo>
                  <a:lnTo>
                    <a:pt x="692" y="978"/>
                  </a:lnTo>
                  <a:lnTo>
                    <a:pt x="692" y="996"/>
                  </a:lnTo>
                  <a:lnTo>
                    <a:pt x="692" y="1010"/>
                  </a:lnTo>
                  <a:lnTo>
                    <a:pt x="692" y="1022"/>
                  </a:lnTo>
                  <a:lnTo>
                    <a:pt x="692" y="1033"/>
                  </a:lnTo>
                  <a:lnTo>
                    <a:pt x="692" y="1043"/>
                  </a:lnTo>
                  <a:lnTo>
                    <a:pt x="693" y="1053"/>
                  </a:lnTo>
                  <a:lnTo>
                    <a:pt x="695" y="1059"/>
                  </a:lnTo>
                  <a:lnTo>
                    <a:pt x="700" y="1062"/>
                  </a:lnTo>
                  <a:lnTo>
                    <a:pt x="706" y="1067"/>
                  </a:lnTo>
                  <a:lnTo>
                    <a:pt x="709" y="1070"/>
                  </a:lnTo>
                  <a:lnTo>
                    <a:pt x="711" y="1073"/>
                  </a:lnTo>
                  <a:lnTo>
                    <a:pt x="713" y="1077"/>
                  </a:lnTo>
                  <a:lnTo>
                    <a:pt x="714" y="1081"/>
                  </a:lnTo>
                  <a:lnTo>
                    <a:pt x="716" y="1086"/>
                  </a:lnTo>
                  <a:lnTo>
                    <a:pt x="716" y="1091"/>
                  </a:lnTo>
                  <a:lnTo>
                    <a:pt x="713" y="1096"/>
                  </a:lnTo>
                  <a:lnTo>
                    <a:pt x="711" y="1100"/>
                  </a:lnTo>
                  <a:lnTo>
                    <a:pt x="703" y="1114"/>
                  </a:lnTo>
                  <a:lnTo>
                    <a:pt x="691" y="1131"/>
                  </a:lnTo>
                  <a:lnTo>
                    <a:pt x="676" y="1152"/>
                  </a:lnTo>
                  <a:lnTo>
                    <a:pt x="661" y="1171"/>
                  </a:lnTo>
                  <a:lnTo>
                    <a:pt x="648" y="1186"/>
                  </a:lnTo>
                  <a:lnTo>
                    <a:pt x="638" y="1197"/>
                  </a:lnTo>
                  <a:lnTo>
                    <a:pt x="630" y="1205"/>
                  </a:lnTo>
                  <a:lnTo>
                    <a:pt x="622" y="1210"/>
                  </a:lnTo>
                  <a:lnTo>
                    <a:pt x="612" y="1212"/>
                  </a:lnTo>
                  <a:lnTo>
                    <a:pt x="602" y="1213"/>
                  </a:lnTo>
                  <a:lnTo>
                    <a:pt x="591" y="1215"/>
                  </a:lnTo>
                  <a:lnTo>
                    <a:pt x="583" y="1215"/>
                  </a:lnTo>
                  <a:lnTo>
                    <a:pt x="575" y="1216"/>
                  </a:lnTo>
                  <a:lnTo>
                    <a:pt x="572" y="1218"/>
                  </a:lnTo>
                  <a:lnTo>
                    <a:pt x="572" y="1219"/>
                  </a:lnTo>
                  <a:lnTo>
                    <a:pt x="572" y="1222"/>
                  </a:lnTo>
                  <a:lnTo>
                    <a:pt x="573" y="1225"/>
                  </a:lnTo>
                  <a:lnTo>
                    <a:pt x="575" y="1229"/>
                  </a:lnTo>
                  <a:lnTo>
                    <a:pt x="580" y="1236"/>
                  </a:lnTo>
                  <a:lnTo>
                    <a:pt x="584" y="1243"/>
                  </a:lnTo>
                  <a:lnTo>
                    <a:pt x="584" y="1245"/>
                  </a:lnTo>
                  <a:lnTo>
                    <a:pt x="583" y="1248"/>
                  </a:lnTo>
                  <a:lnTo>
                    <a:pt x="581" y="1250"/>
                  </a:lnTo>
                  <a:lnTo>
                    <a:pt x="579" y="1251"/>
                  </a:lnTo>
                  <a:lnTo>
                    <a:pt x="569" y="1253"/>
                  </a:lnTo>
                  <a:lnTo>
                    <a:pt x="556" y="1254"/>
                  </a:lnTo>
                  <a:lnTo>
                    <a:pt x="549" y="1254"/>
                  </a:lnTo>
                  <a:lnTo>
                    <a:pt x="542" y="1255"/>
                  </a:lnTo>
                  <a:lnTo>
                    <a:pt x="535" y="1257"/>
                  </a:lnTo>
                  <a:lnTo>
                    <a:pt x="529" y="1261"/>
                  </a:lnTo>
                  <a:lnTo>
                    <a:pt x="518" y="1268"/>
                  </a:lnTo>
                  <a:lnTo>
                    <a:pt x="510" y="1274"/>
                  </a:lnTo>
                  <a:lnTo>
                    <a:pt x="506" y="1278"/>
                  </a:lnTo>
                  <a:lnTo>
                    <a:pt x="502" y="1280"/>
                  </a:lnTo>
                  <a:lnTo>
                    <a:pt x="496" y="1281"/>
                  </a:lnTo>
                  <a:lnTo>
                    <a:pt x="487" y="1282"/>
                  </a:lnTo>
                  <a:lnTo>
                    <a:pt x="472" y="1284"/>
                  </a:lnTo>
                  <a:lnTo>
                    <a:pt x="460" y="1284"/>
                  </a:lnTo>
                  <a:lnTo>
                    <a:pt x="457" y="1284"/>
                  </a:lnTo>
                  <a:lnTo>
                    <a:pt x="453" y="1285"/>
                  </a:lnTo>
                  <a:lnTo>
                    <a:pt x="451" y="1287"/>
                  </a:lnTo>
                  <a:lnTo>
                    <a:pt x="451" y="1291"/>
                  </a:lnTo>
                  <a:lnTo>
                    <a:pt x="451" y="1300"/>
                  </a:lnTo>
                  <a:lnTo>
                    <a:pt x="452" y="1310"/>
                  </a:lnTo>
                  <a:lnTo>
                    <a:pt x="451" y="1318"/>
                  </a:lnTo>
                  <a:lnTo>
                    <a:pt x="449" y="1325"/>
                  </a:lnTo>
                  <a:lnTo>
                    <a:pt x="447" y="1326"/>
                  </a:lnTo>
                  <a:lnTo>
                    <a:pt x="446" y="1327"/>
                  </a:lnTo>
                  <a:lnTo>
                    <a:pt x="445" y="1327"/>
                  </a:lnTo>
                  <a:lnTo>
                    <a:pt x="442" y="1327"/>
                  </a:lnTo>
                  <a:lnTo>
                    <a:pt x="439" y="1326"/>
                  </a:lnTo>
                  <a:lnTo>
                    <a:pt x="433" y="1325"/>
                  </a:lnTo>
                  <a:lnTo>
                    <a:pt x="429" y="1325"/>
                  </a:lnTo>
                  <a:lnTo>
                    <a:pt x="427" y="1326"/>
                  </a:lnTo>
                  <a:lnTo>
                    <a:pt x="426" y="1329"/>
                  </a:lnTo>
                  <a:lnTo>
                    <a:pt x="424" y="1331"/>
                  </a:lnTo>
                  <a:lnTo>
                    <a:pt x="423" y="1337"/>
                  </a:lnTo>
                  <a:lnTo>
                    <a:pt x="426" y="1344"/>
                  </a:lnTo>
                  <a:lnTo>
                    <a:pt x="428" y="1354"/>
                  </a:lnTo>
                  <a:lnTo>
                    <a:pt x="433" y="1368"/>
                  </a:lnTo>
                  <a:lnTo>
                    <a:pt x="435" y="1375"/>
                  </a:lnTo>
                  <a:lnTo>
                    <a:pt x="437" y="1382"/>
                  </a:lnTo>
                  <a:lnTo>
                    <a:pt x="441" y="1388"/>
                  </a:lnTo>
                  <a:lnTo>
                    <a:pt x="443" y="1393"/>
                  </a:lnTo>
                  <a:lnTo>
                    <a:pt x="451" y="1399"/>
                  </a:lnTo>
                  <a:lnTo>
                    <a:pt x="454" y="1405"/>
                  </a:lnTo>
                  <a:lnTo>
                    <a:pt x="454" y="1407"/>
                  </a:lnTo>
                  <a:lnTo>
                    <a:pt x="454" y="1410"/>
                  </a:lnTo>
                  <a:lnTo>
                    <a:pt x="453" y="1412"/>
                  </a:lnTo>
                  <a:lnTo>
                    <a:pt x="449" y="1414"/>
                  </a:lnTo>
                  <a:lnTo>
                    <a:pt x="440" y="1417"/>
                  </a:lnTo>
                  <a:lnTo>
                    <a:pt x="430" y="1417"/>
                  </a:lnTo>
                  <a:lnTo>
                    <a:pt x="427" y="1418"/>
                  </a:lnTo>
                  <a:lnTo>
                    <a:pt x="422" y="1418"/>
                  </a:lnTo>
                  <a:lnTo>
                    <a:pt x="418" y="1420"/>
                  </a:lnTo>
                  <a:lnTo>
                    <a:pt x="415" y="1423"/>
                  </a:lnTo>
                  <a:lnTo>
                    <a:pt x="403" y="1439"/>
                  </a:lnTo>
                  <a:lnTo>
                    <a:pt x="395" y="1452"/>
                  </a:lnTo>
                  <a:lnTo>
                    <a:pt x="392" y="1455"/>
                  </a:lnTo>
                  <a:lnTo>
                    <a:pt x="390" y="1456"/>
                  </a:lnTo>
                  <a:lnTo>
                    <a:pt x="389" y="1457"/>
                  </a:lnTo>
                  <a:lnTo>
                    <a:pt x="386" y="1457"/>
                  </a:lnTo>
                  <a:lnTo>
                    <a:pt x="382" y="1456"/>
                  </a:lnTo>
                  <a:lnTo>
                    <a:pt x="377" y="1453"/>
                  </a:lnTo>
                  <a:lnTo>
                    <a:pt x="372" y="1450"/>
                  </a:lnTo>
                  <a:lnTo>
                    <a:pt x="367" y="1449"/>
                  </a:lnTo>
                  <a:lnTo>
                    <a:pt x="365" y="1449"/>
                  </a:lnTo>
                  <a:lnTo>
                    <a:pt x="364" y="1450"/>
                  </a:lnTo>
                  <a:lnTo>
                    <a:pt x="361" y="1451"/>
                  </a:lnTo>
                  <a:lnTo>
                    <a:pt x="359" y="1455"/>
                  </a:lnTo>
                  <a:lnTo>
                    <a:pt x="355" y="1462"/>
                  </a:lnTo>
                  <a:lnTo>
                    <a:pt x="352" y="1467"/>
                  </a:lnTo>
                  <a:lnTo>
                    <a:pt x="351" y="1468"/>
                  </a:lnTo>
                  <a:lnTo>
                    <a:pt x="348" y="1468"/>
                  </a:lnTo>
                  <a:lnTo>
                    <a:pt x="345" y="1467"/>
                  </a:lnTo>
                  <a:lnTo>
                    <a:pt x="341" y="1464"/>
                  </a:lnTo>
                  <a:lnTo>
                    <a:pt x="333" y="1458"/>
                  </a:lnTo>
                  <a:lnTo>
                    <a:pt x="323" y="1453"/>
                  </a:lnTo>
                  <a:lnTo>
                    <a:pt x="319" y="1451"/>
                  </a:lnTo>
                  <a:lnTo>
                    <a:pt x="313" y="1450"/>
                  </a:lnTo>
                  <a:lnTo>
                    <a:pt x="307" y="1449"/>
                  </a:lnTo>
                  <a:lnTo>
                    <a:pt x="301" y="1449"/>
                  </a:lnTo>
                  <a:lnTo>
                    <a:pt x="295" y="1450"/>
                  </a:lnTo>
                  <a:lnTo>
                    <a:pt x="289" y="1451"/>
                  </a:lnTo>
                  <a:lnTo>
                    <a:pt x="285" y="1453"/>
                  </a:lnTo>
                  <a:lnTo>
                    <a:pt x="282" y="1456"/>
                  </a:lnTo>
                  <a:lnTo>
                    <a:pt x="279" y="1458"/>
                  </a:lnTo>
                  <a:lnTo>
                    <a:pt x="278" y="1462"/>
                  </a:lnTo>
                  <a:lnTo>
                    <a:pt x="278" y="1467"/>
                  </a:lnTo>
                  <a:lnTo>
                    <a:pt x="278" y="1471"/>
                  </a:lnTo>
                  <a:lnTo>
                    <a:pt x="278" y="1482"/>
                  </a:lnTo>
                  <a:lnTo>
                    <a:pt x="279" y="1494"/>
                  </a:lnTo>
                  <a:lnTo>
                    <a:pt x="279" y="1505"/>
                  </a:lnTo>
                  <a:lnTo>
                    <a:pt x="279" y="1514"/>
                  </a:lnTo>
                  <a:lnTo>
                    <a:pt x="279" y="1524"/>
                  </a:lnTo>
                  <a:lnTo>
                    <a:pt x="281" y="1532"/>
                  </a:lnTo>
                  <a:lnTo>
                    <a:pt x="283" y="1539"/>
                  </a:lnTo>
                  <a:lnTo>
                    <a:pt x="288" y="1546"/>
                  </a:lnTo>
                  <a:lnTo>
                    <a:pt x="292" y="1552"/>
                  </a:lnTo>
                  <a:lnTo>
                    <a:pt x="295" y="1558"/>
                  </a:lnTo>
                  <a:lnTo>
                    <a:pt x="295" y="1565"/>
                  </a:lnTo>
                  <a:lnTo>
                    <a:pt x="295" y="1571"/>
                  </a:lnTo>
                  <a:lnTo>
                    <a:pt x="294" y="1575"/>
                  </a:lnTo>
                  <a:lnTo>
                    <a:pt x="291" y="1576"/>
                  </a:lnTo>
                  <a:lnTo>
                    <a:pt x="289" y="1576"/>
                  </a:lnTo>
                  <a:lnTo>
                    <a:pt x="285" y="1576"/>
                  </a:lnTo>
                  <a:lnTo>
                    <a:pt x="277" y="1572"/>
                  </a:lnTo>
                  <a:lnTo>
                    <a:pt x="271" y="1569"/>
                  </a:lnTo>
                  <a:lnTo>
                    <a:pt x="265" y="1565"/>
                  </a:lnTo>
                  <a:lnTo>
                    <a:pt x="259" y="1564"/>
                  </a:lnTo>
                  <a:lnTo>
                    <a:pt x="256" y="1565"/>
                  </a:lnTo>
                  <a:lnTo>
                    <a:pt x="252" y="1566"/>
                  </a:lnTo>
                  <a:lnTo>
                    <a:pt x="250" y="1568"/>
                  </a:lnTo>
                  <a:lnTo>
                    <a:pt x="247" y="1571"/>
                  </a:lnTo>
                  <a:lnTo>
                    <a:pt x="244" y="1574"/>
                  </a:lnTo>
                  <a:lnTo>
                    <a:pt x="241" y="1576"/>
                  </a:lnTo>
                  <a:lnTo>
                    <a:pt x="238" y="1577"/>
                  </a:lnTo>
                  <a:lnTo>
                    <a:pt x="233" y="1578"/>
                  </a:lnTo>
                  <a:lnTo>
                    <a:pt x="226" y="1578"/>
                  </a:lnTo>
                  <a:lnTo>
                    <a:pt x="219" y="1576"/>
                  </a:lnTo>
                  <a:lnTo>
                    <a:pt x="212" y="1574"/>
                  </a:lnTo>
                  <a:lnTo>
                    <a:pt x="205" y="1571"/>
                  </a:lnTo>
                  <a:lnTo>
                    <a:pt x="201" y="1570"/>
                  </a:lnTo>
                  <a:lnTo>
                    <a:pt x="197" y="1571"/>
                  </a:lnTo>
                  <a:lnTo>
                    <a:pt x="194" y="1572"/>
                  </a:lnTo>
                  <a:lnTo>
                    <a:pt x="190" y="1576"/>
                  </a:lnTo>
                  <a:lnTo>
                    <a:pt x="184" y="1583"/>
                  </a:lnTo>
                  <a:lnTo>
                    <a:pt x="180" y="1588"/>
                  </a:lnTo>
                  <a:lnTo>
                    <a:pt x="177" y="1590"/>
                  </a:lnTo>
                  <a:lnTo>
                    <a:pt x="174" y="1591"/>
                  </a:lnTo>
                  <a:lnTo>
                    <a:pt x="170" y="1591"/>
                  </a:lnTo>
                  <a:lnTo>
                    <a:pt x="165" y="1591"/>
                  </a:lnTo>
                  <a:lnTo>
                    <a:pt x="153" y="1589"/>
                  </a:lnTo>
                  <a:lnTo>
                    <a:pt x="144" y="1587"/>
                  </a:lnTo>
                  <a:lnTo>
                    <a:pt x="139" y="1587"/>
                  </a:lnTo>
                  <a:lnTo>
                    <a:pt x="134" y="1588"/>
                  </a:lnTo>
                  <a:lnTo>
                    <a:pt x="131" y="1589"/>
                  </a:lnTo>
                  <a:lnTo>
                    <a:pt x="127" y="1593"/>
                  </a:lnTo>
                  <a:lnTo>
                    <a:pt x="124" y="1598"/>
                  </a:lnTo>
                  <a:lnTo>
                    <a:pt x="121" y="1603"/>
                  </a:lnTo>
                  <a:lnTo>
                    <a:pt x="119" y="1609"/>
                  </a:lnTo>
                  <a:lnTo>
                    <a:pt x="118" y="1616"/>
                  </a:lnTo>
                  <a:lnTo>
                    <a:pt x="114" y="1628"/>
                  </a:lnTo>
                  <a:lnTo>
                    <a:pt x="112" y="1640"/>
                  </a:lnTo>
                  <a:lnTo>
                    <a:pt x="109" y="1650"/>
                  </a:lnTo>
                  <a:lnTo>
                    <a:pt x="105" y="1659"/>
                  </a:lnTo>
                  <a:lnTo>
                    <a:pt x="100" y="1667"/>
                  </a:lnTo>
                  <a:lnTo>
                    <a:pt x="94" y="1675"/>
                  </a:lnTo>
                  <a:lnTo>
                    <a:pt x="89" y="1677"/>
                  </a:lnTo>
                  <a:lnTo>
                    <a:pt x="86" y="1679"/>
                  </a:lnTo>
                  <a:lnTo>
                    <a:pt x="81" y="1681"/>
                  </a:lnTo>
                  <a:lnTo>
                    <a:pt x="76" y="1683"/>
                  </a:lnTo>
                  <a:lnTo>
                    <a:pt x="65" y="1684"/>
                  </a:lnTo>
                  <a:lnTo>
                    <a:pt x="56" y="1688"/>
                  </a:lnTo>
                  <a:lnTo>
                    <a:pt x="51" y="1690"/>
                  </a:lnTo>
                  <a:lnTo>
                    <a:pt x="45" y="1694"/>
                  </a:lnTo>
                  <a:lnTo>
                    <a:pt x="40" y="1698"/>
                  </a:lnTo>
                  <a:lnTo>
                    <a:pt x="36" y="1703"/>
                  </a:lnTo>
                  <a:lnTo>
                    <a:pt x="38" y="1701"/>
                  </a:lnTo>
                  <a:lnTo>
                    <a:pt x="39" y="1701"/>
                  </a:lnTo>
                  <a:lnTo>
                    <a:pt x="39" y="1702"/>
                  </a:lnTo>
                  <a:lnTo>
                    <a:pt x="40" y="1705"/>
                  </a:lnTo>
                  <a:lnTo>
                    <a:pt x="42" y="1713"/>
                  </a:lnTo>
                  <a:lnTo>
                    <a:pt x="45" y="1720"/>
                  </a:lnTo>
                  <a:lnTo>
                    <a:pt x="50" y="1726"/>
                  </a:lnTo>
                  <a:lnTo>
                    <a:pt x="55" y="1730"/>
                  </a:lnTo>
                  <a:lnTo>
                    <a:pt x="56" y="1733"/>
                  </a:lnTo>
                  <a:lnTo>
                    <a:pt x="57" y="1736"/>
                  </a:lnTo>
                  <a:lnTo>
                    <a:pt x="58" y="1740"/>
                  </a:lnTo>
                  <a:lnTo>
                    <a:pt x="59" y="1745"/>
                  </a:lnTo>
                  <a:lnTo>
                    <a:pt x="59" y="1754"/>
                  </a:lnTo>
                  <a:lnTo>
                    <a:pt x="62" y="1760"/>
                  </a:lnTo>
                  <a:lnTo>
                    <a:pt x="64" y="1763"/>
                  </a:lnTo>
                  <a:lnTo>
                    <a:pt x="67" y="1763"/>
                  </a:lnTo>
                  <a:lnTo>
                    <a:pt x="70" y="1763"/>
                  </a:lnTo>
                  <a:lnTo>
                    <a:pt x="74" y="1760"/>
                  </a:lnTo>
                  <a:lnTo>
                    <a:pt x="80" y="1757"/>
                  </a:lnTo>
                  <a:lnTo>
                    <a:pt x="84" y="1755"/>
                  </a:lnTo>
                  <a:lnTo>
                    <a:pt x="89" y="1755"/>
                  </a:lnTo>
                  <a:lnTo>
                    <a:pt x="94" y="1757"/>
                  </a:lnTo>
                  <a:lnTo>
                    <a:pt x="99" y="1759"/>
                  </a:lnTo>
                  <a:lnTo>
                    <a:pt x="102" y="1761"/>
                  </a:lnTo>
                  <a:lnTo>
                    <a:pt x="105" y="1765"/>
                  </a:lnTo>
                  <a:lnTo>
                    <a:pt x="106" y="1770"/>
                  </a:lnTo>
                  <a:lnTo>
                    <a:pt x="105" y="1783"/>
                  </a:lnTo>
                  <a:lnTo>
                    <a:pt x="105" y="1795"/>
                  </a:lnTo>
                  <a:lnTo>
                    <a:pt x="106" y="1801"/>
                  </a:lnTo>
                  <a:lnTo>
                    <a:pt x="105" y="1805"/>
                  </a:lnTo>
                  <a:lnTo>
                    <a:pt x="103" y="1807"/>
                  </a:lnTo>
                  <a:lnTo>
                    <a:pt x="102" y="1808"/>
                  </a:lnTo>
                  <a:lnTo>
                    <a:pt x="100" y="1808"/>
                  </a:lnTo>
                  <a:lnTo>
                    <a:pt x="96" y="1808"/>
                  </a:lnTo>
                  <a:lnTo>
                    <a:pt x="86" y="1807"/>
                  </a:lnTo>
                  <a:lnTo>
                    <a:pt x="73" y="1808"/>
                  </a:lnTo>
                  <a:lnTo>
                    <a:pt x="58" y="1808"/>
                  </a:lnTo>
                  <a:lnTo>
                    <a:pt x="49" y="1808"/>
                  </a:lnTo>
                  <a:lnTo>
                    <a:pt x="46" y="1809"/>
                  </a:lnTo>
                  <a:lnTo>
                    <a:pt x="44" y="1809"/>
                  </a:lnTo>
                  <a:lnTo>
                    <a:pt x="43" y="1810"/>
                  </a:lnTo>
                  <a:lnTo>
                    <a:pt x="42" y="1812"/>
                  </a:lnTo>
                  <a:lnTo>
                    <a:pt x="42" y="1817"/>
                  </a:lnTo>
                  <a:lnTo>
                    <a:pt x="43" y="1823"/>
                  </a:lnTo>
                  <a:lnTo>
                    <a:pt x="44" y="1831"/>
                  </a:lnTo>
                  <a:lnTo>
                    <a:pt x="44" y="1845"/>
                  </a:lnTo>
                  <a:lnTo>
                    <a:pt x="43" y="1858"/>
                  </a:lnTo>
                  <a:lnTo>
                    <a:pt x="42" y="1871"/>
                  </a:lnTo>
                  <a:lnTo>
                    <a:pt x="40" y="1881"/>
                  </a:lnTo>
                  <a:lnTo>
                    <a:pt x="38" y="1887"/>
                  </a:lnTo>
                  <a:lnTo>
                    <a:pt x="35" y="1892"/>
                  </a:lnTo>
                  <a:lnTo>
                    <a:pt x="30" y="1894"/>
                  </a:lnTo>
                  <a:lnTo>
                    <a:pt x="24" y="1896"/>
                  </a:lnTo>
                  <a:lnTo>
                    <a:pt x="18" y="1897"/>
                  </a:lnTo>
                  <a:lnTo>
                    <a:pt x="15" y="1898"/>
                  </a:lnTo>
                  <a:lnTo>
                    <a:pt x="13" y="1899"/>
                  </a:lnTo>
                  <a:lnTo>
                    <a:pt x="11" y="1902"/>
                  </a:lnTo>
                  <a:lnTo>
                    <a:pt x="8" y="1904"/>
                  </a:lnTo>
                  <a:lnTo>
                    <a:pt x="5" y="1913"/>
                  </a:lnTo>
                  <a:lnTo>
                    <a:pt x="2" y="1927"/>
                  </a:lnTo>
                  <a:lnTo>
                    <a:pt x="1" y="1943"/>
                  </a:lnTo>
                  <a:lnTo>
                    <a:pt x="0" y="1960"/>
                  </a:lnTo>
                  <a:lnTo>
                    <a:pt x="0" y="1991"/>
                  </a:lnTo>
                  <a:lnTo>
                    <a:pt x="0" y="2006"/>
                  </a:lnTo>
                  <a:lnTo>
                    <a:pt x="2" y="2016"/>
                  </a:lnTo>
                  <a:lnTo>
                    <a:pt x="5" y="2025"/>
                  </a:lnTo>
                  <a:lnTo>
                    <a:pt x="8" y="2034"/>
                  </a:lnTo>
                  <a:lnTo>
                    <a:pt x="13" y="2043"/>
                  </a:lnTo>
                  <a:lnTo>
                    <a:pt x="20" y="2058"/>
                  </a:lnTo>
                  <a:lnTo>
                    <a:pt x="26" y="2073"/>
                  </a:lnTo>
                  <a:lnTo>
                    <a:pt x="27" y="2081"/>
                  </a:lnTo>
                  <a:lnTo>
                    <a:pt x="29" y="2088"/>
                  </a:lnTo>
                  <a:lnTo>
                    <a:pt x="29" y="2095"/>
                  </a:lnTo>
                  <a:lnTo>
                    <a:pt x="27" y="2100"/>
                  </a:lnTo>
                  <a:lnTo>
                    <a:pt x="27" y="2106"/>
                  </a:lnTo>
                  <a:lnTo>
                    <a:pt x="27" y="2111"/>
                  </a:lnTo>
                  <a:lnTo>
                    <a:pt x="29" y="2116"/>
                  </a:lnTo>
                  <a:lnTo>
                    <a:pt x="30" y="2120"/>
                  </a:lnTo>
                  <a:lnTo>
                    <a:pt x="45" y="2150"/>
                  </a:lnTo>
                  <a:lnTo>
                    <a:pt x="57" y="2180"/>
                  </a:lnTo>
                  <a:lnTo>
                    <a:pt x="69" y="2206"/>
                  </a:lnTo>
                  <a:lnTo>
                    <a:pt x="78" y="2231"/>
                  </a:lnTo>
                  <a:lnTo>
                    <a:pt x="87" y="2252"/>
                  </a:lnTo>
                  <a:lnTo>
                    <a:pt x="93" y="2268"/>
                  </a:lnTo>
                  <a:lnTo>
                    <a:pt x="99" y="2280"/>
                  </a:lnTo>
                  <a:lnTo>
                    <a:pt x="102" y="2286"/>
                  </a:lnTo>
                  <a:lnTo>
                    <a:pt x="108" y="2287"/>
                  </a:lnTo>
                  <a:lnTo>
                    <a:pt x="114" y="2287"/>
                  </a:lnTo>
                  <a:lnTo>
                    <a:pt x="120" y="2286"/>
                  </a:lnTo>
                  <a:lnTo>
                    <a:pt x="125" y="2282"/>
                  </a:lnTo>
                  <a:lnTo>
                    <a:pt x="137" y="2275"/>
                  </a:lnTo>
                  <a:lnTo>
                    <a:pt x="149" y="2270"/>
                  </a:lnTo>
                  <a:lnTo>
                    <a:pt x="158" y="2269"/>
                  </a:lnTo>
                  <a:lnTo>
                    <a:pt x="168" y="2268"/>
                  </a:lnTo>
                  <a:lnTo>
                    <a:pt x="171" y="2268"/>
                  </a:lnTo>
                  <a:lnTo>
                    <a:pt x="175" y="2268"/>
                  </a:lnTo>
                  <a:lnTo>
                    <a:pt x="178" y="2270"/>
                  </a:lnTo>
                  <a:lnTo>
                    <a:pt x="181" y="2272"/>
                  </a:lnTo>
                  <a:lnTo>
                    <a:pt x="185" y="2275"/>
                  </a:lnTo>
                  <a:lnTo>
                    <a:pt x="190" y="2278"/>
                  </a:lnTo>
                  <a:lnTo>
                    <a:pt x="196" y="2281"/>
                  </a:lnTo>
                  <a:lnTo>
                    <a:pt x="202" y="2282"/>
                  </a:lnTo>
                  <a:lnTo>
                    <a:pt x="209" y="2283"/>
                  </a:lnTo>
                  <a:lnTo>
                    <a:pt x="215" y="2283"/>
                  </a:lnTo>
                  <a:lnTo>
                    <a:pt x="221" y="2282"/>
                  </a:lnTo>
                  <a:lnTo>
                    <a:pt x="226" y="2280"/>
                  </a:lnTo>
                  <a:lnTo>
                    <a:pt x="234" y="2275"/>
                  </a:lnTo>
                  <a:lnTo>
                    <a:pt x="244" y="2271"/>
                  </a:lnTo>
                  <a:lnTo>
                    <a:pt x="254" y="2268"/>
                  </a:lnTo>
                  <a:lnTo>
                    <a:pt x="265" y="2264"/>
                  </a:lnTo>
                  <a:lnTo>
                    <a:pt x="288" y="2259"/>
                  </a:lnTo>
                  <a:lnTo>
                    <a:pt x="309" y="2252"/>
                  </a:lnTo>
                  <a:lnTo>
                    <a:pt x="315" y="2249"/>
                  </a:lnTo>
                  <a:lnTo>
                    <a:pt x="322" y="2244"/>
                  </a:lnTo>
                  <a:lnTo>
                    <a:pt x="328" y="2238"/>
                  </a:lnTo>
                  <a:lnTo>
                    <a:pt x="333" y="2232"/>
                  </a:lnTo>
                  <a:lnTo>
                    <a:pt x="342" y="2218"/>
                  </a:lnTo>
                  <a:lnTo>
                    <a:pt x="348" y="2206"/>
                  </a:lnTo>
                  <a:lnTo>
                    <a:pt x="352" y="2195"/>
                  </a:lnTo>
                  <a:lnTo>
                    <a:pt x="353" y="2183"/>
                  </a:lnTo>
                  <a:lnTo>
                    <a:pt x="353" y="2174"/>
                  </a:lnTo>
                  <a:lnTo>
                    <a:pt x="352" y="2165"/>
                  </a:lnTo>
                  <a:lnTo>
                    <a:pt x="351" y="2161"/>
                  </a:lnTo>
                  <a:lnTo>
                    <a:pt x="350" y="2157"/>
                  </a:lnTo>
                  <a:lnTo>
                    <a:pt x="347" y="2152"/>
                  </a:lnTo>
                  <a:lnTo>
                    <a:pt x="344" y="2149"/>
                  </a:lnTo>
                  <a:lnTo>
                    <a:pt x="341" y="2146"/>
                  </a:lnTo>
                  <a:lnTo>
                    <a:pt x="336" y="2144"/>
                  </a:lnTo>
                  <a:lnTo>
                    <a:pt x="333" y="2142"/>
                  </a:lnTo>
                  <a:lnTo>
                    <a:pt x="328" y="2142"/>
                  </a:lnTo>
                  <a:lnTo>
                    <a:pt x="320" y="2140"/>
                  </a:lnTo>
                  <a:lnTo>
                    <a:pt x="313" y="2138"/>
                  </a:lnTo>
                  <a:lnTo>
                    <a:pt x="310" y="2136"/>
                  </a:lnTo>
                  <a:lnTo>
                    <a:pt x="308" y="2133"/>
                  </a:lnTo>
                  <a:lnTo>
                    <a:pt x="306" y="2130"/>
                  </a:lnTo>
                  <a:lnTo>
                    <a:pt x="304" y="2126"/>
                  </a:lnTo>
                  <a:lnTo>
                    <a:pt x="302" y="2120"/>
                  </a:lnTo>
                  <a:lnTo>
                    <a:pt x="300" y="2114"/>
                  </a:lnTo>
                  <a:lnTo>
                    <a:pt x="297" y="2111"/>
                  </a:lnTo>
                  <a:lnTo>
                    <a:pt x="295" y="2108"/>
                  </a:lnTo>
                  <a:lnTo>
                    <a:pt x="291" y="2108"/>
                  </a:lnTo>
                  <a:lnTo>
                    <a:pt x="288" y="2111"/>
                  </a:lnTo>
                  <a:lnTo>
                    <a:pt x="285" y="2113"/>
                  </a:lnTo>
                  <a:lnTo>
                    <a:pt x="282" y="2117"/>
                  </a:lnTo>
                  <a:lnTo>
                    <a:pt x="278" y="2119"/>
                  </a:lnTo>
                  <a:lnTo>
                    <a:pt x="276" y="2120"/>
                  </a:lnTo>
                  <a:lnTo>
                    <a:pt x="273" y="2120"/>
                  </a:lnTo>
                  <a:lnTo>
                    <a:pt x="269" y="2119"/>
                  </a:lnTo>
                  <a:lnTo>
                    <a:pt x="264" y="2117"/>
                  </a:lnTo>
                  <a:lnTo>
                    <a:pt x="259" y="2113"/>
                  </a:lnTo>
                  <a:lnTo>
                    <a:pt x="258" y="2112"/>
                  </a:lnTo>
                  <a:lnTo>
                    <a:pt x="258" y="2110"/>
                  </a:lnTo>
                  <a:lnTo>
                    <a:pt x="258" y="2106"/>
                  </a:lnTo>
                  <a:lnTo>
                    <a:pt x="260" y="2104"/>
                  </a:lnTo>
                  <a:lnTo>
                    <a:pt x="264" y="2098"/>
                  </a:lnTo>
                  <a:lnTo>
                    <a:pt x="268" y="2092"/>
                  </a:lnTo>
                  <a:lnTo>
                    <a:pt x="269" y="2089"/>
                  </a:lnTo>
                  <a:lnTo>
                    <a:pt x="270" y="2086"/>
                  </a:lnTo>
                  <a:lnTo>
                    <a:pt x="270" y="2082"/>
                  </a:lnTo>
                  <a:lnTo>
                    <a:pt x="270" y="2077"/>
                  </a:lnTo>
                  <a:lnTo>
                    <a:pt x="269" y="2070"/>
                  </a:lnTo>
                  <a:lnTo>
                    <a:pt x="268" y="2066"/>
                  </a:lnTo>
                  <a:lnTo>
                    <a:pt x="269" y="2062"/>
                  </a:lnTo>
                  <a:lnTo>
                    <a:pt x="271" y="2061"/>
                  </a:lnTo>
                  <a:lnTo>
                    <a:pt x="275" y="2060"/>
                  </a:lnTo>
                  <a:lnTo>
                    <a:pt x="278" y="2060"/>
                  </a:lnTo>
                  <a:lnTo>
                    <a:pt x="281" y="2060"/>
                  </a:lnTo>
                  <a:lnTo>
                    <a:pt x="282" y="2062"/>
                  </a:lnTo>
                  <a:lnTo>
                    <a:pt x="283" y="2066"/>
                  </a:lnTo>
                  <a:lnTo>
                    <a:pt x="283" y="2070"/>
                  </a:lnTo>
                  <a:lnTo>
                    <a:pt x="283" y="2075"/>
                  </a:lnTo>
                  <a:lnTo>
                    <a:pt x="284" y="2079"/>
                  </a:lnTo>
                  <a:lnTo>
                    <a:pt x="285" y="2082"/>
                  </a:lnTo>
                  <a:lnTo>
                    <a:pt x="287" y="2083"/>
                  </a:lnTo>
                  <a:lnTo>
                    <a:pt x="290" y="2086"/>
                  </a:lnTo>
                  <a:lnTo>
                    <a:pt x="294" y="2086"/>
                  </a:lnTo>
                  <a:lnTo>
                    <a:pt x="296" y="2085"/>
                  </a:lnTo>
                  <a:lnTo>
                    <a:pt x="297" y="2082"/>
                  </a:lnTo>
                  <a:lnTo>
                    <a:pt x="297" y="2077"/>
                  </a:lnTo>
                  <a:lnTo>
                    <a:pt x="298" y="2073"/>
                  </a:lnTo>
                  <a:lnTo>
                    <a:pt x="297" y="2061"/>
                  </a:lnTo>
                  <a:lnTo>
                    <a:pt x="296" y="2050"/>
                  </a:lnTo>
                  <a:lnTo>
                    <a:pt x="294" y="2045"/>
                  </a:lnTo>
                  <a:lnTo>
                    <a:pt x="292" y="2042"/>
                  </a:lnTo>
                  <a:lnTo>
                    <a:pt x="290" y="2039"/>
                  </a:lnTo>
                  <a:lnTo>
                    <a:pt x="288" y="2036"/>
                  </a:lnTo>
                  <a:lnTo>
                    <a:pt x="285" y="2035"/>
                  </a:lnTo>
                  <a:lnTo>
                    <a:pt x="281" y="2034"/>
                  </a:lnTo>
                  <a:lnTo>
                    <a:pt x="277" y="2032"/>
                  </a:lnTo>
                  <a:lnTo>
                    <a:pt x="271" y="2032"/>
                  </a:lnTo>
                  <a:lnTo>
                    <a:pt x="259" y="2032"/>
                  </a:lnTo>
                  <a:lnTo>
                    <a:pt x="246" y="2031"/>
                  </a:lnTo>
                  <a:lnTo>
                    <a:pt x="234" y="2031"/>
                  </a:lnTo>
                  <a:lnTo>
                    <a:pt x="225" y="2030"/>
                  </a:lnTo>
                  <a:lnTo>
                    <a:pt x="219" y="2029"/>
                  </a:lnTo>
                  <a:lnTo>
                    <a:pt x="215" y="2026"/>
                  </a:lnTo>
                  <a:lnTo>
                    <a:pt x="214" y="2022"/>
                  </a:lnTo>
                  <a:lnTo>
                    <a:pt x="214" y="2016"/>
                  </a:lnTo>
                  <a:lnTo>
                    <a:pt x="214" y="2005"/>
                  </a:lnTo>
                  <a:lnTo>
                    <a:pt x="214" y="1987"/>
                  </a:lnTo>
                  <a:lnTo>
                    <a:pt x="215" y="1967"/>
                  </a:lnTo>
                  <a:lnTo>
                    <a:pt x="216" y="1946"/>
                  </a:lnTo>
                  <a:lnTo>
                    <a:pt x="219" y="1936"/>
                  </a:lnTo>
                  <a:lnTo>
                    <a:pt x="221" y="1929"/>
                  </a:lnTo>
                  <a:lnTo>
                    <a:pt x="225" y="1923"/>
                  </a:lnTo>
                  <a:lnTo>
                    <a:pt x="229" y="1917"/>
                  </a:lnTo>
                  <a:lnTo>
                    <a:pt x="234" y="1913"/>
                  </a:lnTo>
                  <a:lnTo>
                    <a:pt x="240" y="1911"/>
                  </a:lnTo>
                  <a:lnTo>
                    <a:pt x="245" y="1910"/>
                  </a:lnTo>
                  <a:lnTo>
                    <a:pt x="251" y="1910"/>
                  </a:lnTo>
                  <a:lnTo>
                    <a:pt x="257" y="1912"/>
                  </a:lnTo>
                  <a:lnTo>
                    <a:pt x="263" y="1916"/>
                  </a:lnTo>
                  <a:lnTo>
                    <a:pt x="264" y="1919"/>
                  </a:lnTo>
                  <a:lnTo>
                    <a:pt x="265" y="1924"/>
                  </a:lnTo>
                  <a:lnTo>
                    <a:pt x="266" y="1930"/>
                  </a:lnTo>
                  <a:lnTo>
                    <a:pt x="265" y="1937"/>
                  </a:lnTo>
                  <a:lnTo>
                    <a:pt x="264" y="1944"/>
                  </a:lnTo>
                  <a:lnTo>
                    <a:pt x="262" y="1950"/>
                  </a:lnTo>
                  <a:lnTo>
                    <a:pt x="258" y="1956"/>
                  </a:lnTo>
                  <a:lnTo>
                    <a:pt x="256" y="1961"/>
                  </a:lnTo>
                  <a:lnTo>
                    <a:pt x="250" y="1967"/>
                  </a:lnTo>
                  <a:lnTo>
                    <a:pt x="247" y="1971"/>
                  </a:lnTo>
                  <a:lnTo>
                    <a:pt x="247" y="1974"/>
                  </a:lnTo>
                  <a:lnTo>
                    <a:pt x="250" y="1975"/>
                  </a:lnTo>
                  <a:lnTo>
                    <a:pt x="253" y="1976"/>
                  </a:lnTo>
                  <a:lnTo>
                    <a:pt x="258" y="1976"/>
                  </a:lnTo>
                  <a:lnTo>
                    <a:pt x="268" y="1976"/>
                  </a:lnTo>
                  <a:lnTo>
                    <a:pt x="275" y="1975"/>
                  </a:lnTo>
                  <a:lnTo>
                    <a:pt x="284" y="1972"/>
                  </a:lnTo>
                  <a:lnTo>
                    <a:pt x="295" y="1967"/>
                  </a:lnTo>
                  <a:lnTo>
                    <a:pt x="304" y="1963"/>
                  </a:lnTo>
                  <a:lnTo>
                    <a:pt x="314" y="1962"/>
                  </a:lnTo>
                  <a:lnTo>
                    <a:pt x="320" y="1962"/>
                  </a:lnTo>
                  <a:lnTo>
                    <a:pt x="323" y="1962"/>
                  </a:lnTo>
                  <a:lnTo>
                    <a:pt x="327" y="1963"/>
                  </a:lnTo>
                  <a:lnTo>
                    <a:pt x="329" y="1966"/>
                  </a:lnTo>
                  <a:lnTo>
                    <a:pt x="332" y="1973"/>
                  </a:lnTo>
                  <a:lnTo>
                    <a:pt x="335" y="1980"/>
                  </a:lnTo>
                  <a:lnTo>
                    <a:pt x="338" y="1985"/>
                  </a:lnTo>
                  <a:lnTo>
                    <a:pt x="340" y="1988"/>
                  </a:lnTo>
                  <a:lnTo>
                    <a:pt x="344" y="1991"/>
                  </a:lnTo>
                  <a:lnTo>
                    <a:pt x="347" y="1992"/>
                  </a:lnTo>
                  <a:lnTo>
                    <a:pt x="351" y="1992"/>
                  </a:lnTo>
                  <a:lnTo>
                    <a:pt x="353" y="1992"/>
                  </a:lnTo>
                  <a:lnTo>
                    <a:pt x="355" y="1991"/>
                  </a:lnTo>
                  <a:lnTo>
                    <a:pt x="358" y="1987"/>
                  </a:lnTo>
                  <a:lnTo>
                    <a:pt x="364" y="1973"/>
                  </a:lnTo>
                  <a:lnTo>
                    <a:pt x="366" y="1961"/>
                  </a:lnTo>
                  <a:lnTo>
                    <a:pt x="367" y="1956"/>
                  </a:lnTo>
                  <a:lnTo>
                    <a:pt x="367" y="1952"/>
                  </a:lnTo>
                  <a:lnTo>
                    <a:pt x="366" y="1948"/>
                  </a:lnTo>
                  <a:lnTo>
                    <a:pt x="365" y="1944"/>
                  </a:lnTo>
                  <a:lnTo>
                    <a:pt x="360" y="1940"/>
                  </a:lnTo>
                  <a:lnTo>
                    <a:pt x="355" y="1936"/>
                  </a:lnTo>
                  <a:lnTo>
                    <a:pt x="348" y="1934"/>
                  </a:lnTo>
                  <a:lnTo>
                    <a:pt x="340" y="1931"/>
                  </a:lnTo>
                  <a:lnTo>
                    <a:pt x="323" y="1929"/>
                  </a:lnTo>
                  <a:lnTo>
                    <a:pt x="308" y="1928"/>
                  </a:lnTo>
                  <a:lnTo>
                    <a:pt x="301" y="1925"/>
                  </a:lnTo>
                  <a:lnTo>
                    <a:pt x="296" y="1922"/>
                  </a:lnTo>
                  <a:lnTo>
                    <a:pt x="294" y="1921"/>
                  </a:lnTo>
                  <a:lnTo>
                    <a:pt x="291" y="1918"/>
                  </a:lnTo>
                  <a:lnTo>
                    <a:pt x="290" y="1915"/>
                  </a:lnTo>
                  <a:lnTo>
                    <a:pt x="290" y="1911"/>
                  </a:lnTo>
                  <a:lnTo>
                    <a:pt x="290" y="1903"/>
                  </a:lnTo>
                  <a:lnTo>
                    <a:pt x="294" y="1894"/>
                  </a:lnTo>
                  <a:lnTo>
                    <a:pt x="297" y="1887"/>
                  </a:lnTo>
                  <a:lnTo>
                    <a:pt x="300" y="1880"/>
                  </a:lnTo>
                  <a:lnTo>
                    <a:pt x="301" y="1872"/>
                  </a:lnTo>
                  <a:lnTo>
                    <a:pt x="301" y="1865"/>
                  </a:lnTo>
                  <a:lnTo>
                    <a:pt x="300" y="1859"/>
                  </a:lnTo>
                  <a:lnTo>
                    <a:pt x="297" y="1852"/>
                  </a:lnTo>
                  <a:lnTo>
                    <a:pt x="295" y="1845"/>
                  </a:lnTo>
                  <a:lnTo>
                    <a:pt x="292" y="1840"/>
                  </a:lnTo>
                  <a:lnTo>
                    <a:pt x="290" y="1833"/>
                  </a:lnTo>
                  <a:lnTo>
                    <a:pt x="290" y="1823"/>
                  </a:lnTo>
                  <a:lnTo>
                    <a:pt x="290" y="1812"/>
                  </a:lnTo>
                  <a:lnTo>
                    <a:pt x="292" y="1802"/>
                  </a:lnTo>
                  <a:lnTo>
                    <a:pt x="294" y="1798"/>
                  </a:lnTo>
                  <a:lnTo>
                    <a:pt x="297" y="1795"/>
                  </a:lnTo>
                  <a:lnTo>
                    <a:pt x="301" y="1791"/>
                  </a:lnTo>
                  <a:lnTo>
                    <a:pt x="307" y="1790"/>
                  </a:lnTo>
                  <a:lnTo>
                    <a:pt x="316" y="1787"/>
                  </a:lnTo>
                  <a:lnTo>
                    <a:pt x="322" y="1787"/>
                  </a:lnTo>
                  <a:lnTo>
                    <a:pt x="325" y="1789"/>
                  </a:lnTo>
                  <a:lnTo>
                    <a:pt x="325" y="1790"/>
                  </a:lnTo>
                  <a:lnTo>
                    <a:pt x="325" y="1792"/>
                  </a:lnTo>
                  <a:lnTo>
                    <a:pt x="322" y="1796"/>
                  </a:lnTo>
                  <a:lnTo>
                    <a:pt x="319" y="1803"/>
                  </a:lnTo>
                  <a:lnTo>
                    <a:pt x="316" y="1808"/>
                  </a:lnTo>
                  <a:lnTo>
                    <a:pt x="314" y="1814"/>
                  </a:lnTo>
                  <a:lnTo>
                    <a:pt x="314" y="1821"/>
                  </a:lnTo>
                  <a:lnTo>
                    <a:pt x="314" y="1824"/>
                  </a:lnTo>
                  <a:lnTo>
                    <a:pt x="315" y="1827"/>
                  </a:lnTo>
                  <a:lnTo>
                    <a:pt x="316" y="1828"/>
                  </a:lnTo>
                  <a:lnTo>
                    <a:pt x="319" y="1828"/>
                  </a:lnTo>
                  <a:lnTo>
                    <a:pt x="321" y="1828"/>
                  </a:lnTo>
                  <a:lnTo>
                    <a:pt x="323" y="1827"/>
                  </a:lnTo>
                  <a:lnTo>
                    <a:pt x="326" y="1824"/>
                  </a:lnTo>
                  <a:lnTo>
                    <a:pt x="327" y="1821"/>
                  </a:lnTo>
                  <a:lnTo>
                    <a:pt x="329" y="1817"/>
                  </a:lnTo>
                  <a:lnTo>
                    <a:pt x="332" y="1816"/>
                  </a:lnTo>
                  <a:lnTo>
                    <a:pt x="333" y="1816"/>
                  </a:lnTo>
                  <a:lnTo>
                    <a:pt x="334" y="1816"/>
                  </a:lnTo>
                  <a:lnTo>
                    <a:pt x="335" y="1821"/>
                  </a:lnTo>
                  <a:lnTo>
                    <a:pt x="336" y="1827"/>
                  </a:lnTo>
                  <a:lnTo>
                    <a:pt x="336" y="1830"/>
                  </a:lnTo>
                  <a:lnTo>
                    <a:pt x="336" y="1834"/>
                  </a:lnTo>
                  <a:lnTo>
                    <a:pt x="335" y="1837"/>
                  </a:lnTo>
                  <a:lnTo>
                    <a:pt x="333" y="1841"/>
                  </a:lnTo>
                  <a:lnTo>
                    <a:pt x="329" y="1845"/>
                  </a:lnTo>
                  <a:lnTo>
                    <a:pt x="325" y="1847"/>
                  </a:lnTo>
                  <a:lnTo>
                    <a:pt x="321" y="1849"/>
                  </a:lnTo>
                  <a:lnTo>
                    <a:pt x="320" y="1854"/>
                  </a:lnTo>
                  <a:lnTo>
                    <a:pt x="320" y="1859"/>
                  </a:lnTo>
                  <a:lnTo>
                    <a:pt x="322" y="1862"/>
                  </a:lnTo>
                  <a:lnTo>
                    <a:pt x="326" y="1865"/>
                  </a:lnTo>
                  <a:lnTo>
                    <a:pt x="331" y="1865"/>
                  </a:lnTo>
                  <a:lnTo>
                    <a:pt x="342" y="1858"/>
                  </a:lnTo>
                  <a:lnTo>
                    <a:pt x="355" y="1849"/>
                  </a:lnTo>
                  <a:lnTo>
                    <a:pt x="361" y="1848"/>
                  </a:lnTo>
                  <a:lnTo>
                    <a:pt x="366" y="1847"/>
                  </a:lnTo>
                  <a:lnTo>
                    <a:pt x="371" y="1847"/>
                  </a:lnTo>
                  <a:lnTo>
                    <a:pt x="374" y="1848"/>
                  </a:lnTo>
                  <a:lnTo>
                    <a:pt x="378" y="1849"/>
                  </a:lnTo>
                  <a:lnTo>
                    <a:pt x="380" y="1852"/>
                  </a:lnTo>
                  <a:lnTo>
                    <a:pt x="383" y="1854"/>
                  </a:lnTo>
                  <a:lnTo>
                    <a:pt x="384" y="1858"/>
                  </a:lnTo>
                  <a:lnTo>
                    <a:pt x="384" y="1861"/>
                  </a:lnTo>
                  <a:lnTo>
                    <a:pt x="384" y="1865"/>
                  </a:lnTo>
                  <a:lnTo>
                    <a:pt x="383" y="1867"/>
                  </a:lnTo>
                  <a:lnTo>
                    <a:pt x="382" y="1871"/>
                  </a:lnTo>
                  <a:lnTo>
                    <a:pt x="379" y="1874"/>
                  </a:lnTo>
                  <a:lnTo>
                    <a:pt x="376" y="1877"/>
                  </a:lnTo>
                  <a:lnTo>
                    <a:pt x="372" y="1878"/>
                  </a:lnTo>
                  <a:lnTo>
                    <a:pt x="367" y="1879"/>
                  </a:lnTo>
                  <a:lnTo>
                    <a:pt x="354" y="1880"/>
                  </a:lnTo>
                  <a:lnTo>
                    <a:pt x="341" y="1881"/>
                  </a:lnTo>
                  <a:lnTo>
                    <a:pt x="335" y="1883"/>
                  </a:lnTo>
                  <a:lnTo>
                    <a:pt x="331" y="1884"/>
                  </a:lnTo>
                  <a:lnTo>
                    <a:pt x="327" y="1886"/>
                  </a:lnTo>
                  <a:lnTo>
                    <a:pt x="325" y="1889"/>
                  </a:lnTo>
                  <a:lnTo>
                    <a:pt x="325" y="1891"/>
                  </a:lnTo>
                  <a:lnTo>
                    <a:pt x="326" y="1892"/>
                  </a:lnTo>
                  <a:lnTo>
                    <a:pt x="327" y="1894"/>
                  </a:lnTo>
                  <a:lnTo>
                    <a:pt x="329" y="1897"/>
                  </a:lnTo>
                  <a:lnTo>
                    <a:pt x="335" y="1903"/>
                  </a:lnTo>
                  <a:lnTo>
                    <a:pt x="342" y="1909"/>
                  </a:lnTo>
                  <a:lnTo>
                    <a:pt x="351" y="1913"/>
                  </a:lnTo>
                  <a:lnTo>
                    <a:pt x="360" y="1917"/>
                  </a:lnTo>
                  <a:lnTo>
                    <a:pt x="367" y="1919"/>
                  </a:lnTo>
                  <a:lnTo>
                    <a:pt x="373" y="1921"/>
                  </a:lnTo>
                  <a:lnTo>
                    <a:pt x="378" y="1918"/>
                  </a:lnTo>
                  <a:lnTo>
                    <a:pt x="382" y="1916"/>
                  </a:lnTo>
                  <a:lnTo>
                    <a:pt x="385" y="1911"/>
                  </a:lnTo>
                  <a:lnTo>
                    <a:pt x="388" y="1905"/>
                  </a:lnTo>
                  <a:lnTo>
                    <a:pt x="394" y="1892"/>
                  </a:lnTo>
                  <a:lnTo>
                    <a:pt x="397" y="1881"/>
                  </a:lnTo>
                  <a:lnTo>
                    <a:pt x="403" y="1860"/>
                  </a:lnTo>
                  <a:lnTo>
                    <a:pt x="410" y="1843"/>
                  </a:lnTo>
                  <a:lnTo>
                    <a:pt x="417" y="1829"/>
                  </a:lnTo>
                  <a:lnTo>
                    <a:pt x="424" y="1818"/>
                  </a:lnTo>
                  <a:lnTo>
                    <a:pt x="432" y="1811"/>
                  </a:lnTo>
                  <a:lnTo>
                    <a:pt x="439" y="1805"/>
                  </a:lnTo>
                  <a:lnTo>
                    <a:pt x="446" y="1802"/>
                  </a:lnTo>
                  <a:lnTo>
                    <a:pt x="453" y="1799"/>
                  </a:lnTo>
                  <a:lnTo>
                    <a:pt x="468" y="1798"/>
                  </a:lnTo>
                  <a:lnTo>
                    <a:pt x="483" y="1797"/>
                  </a:lnTo>
                  <a:lnTo>
                    <a:pt x="489" y="1797"/>
                  </a:lnTo>
                  <a:lnTo>
                    <a:pt x="496" y="1795"/>
                  </a:lnTo>
                  <a:lnTo>
                    <a:pt x="502" y="1792"/>
                  </a:lnTo>
                  <a:lnTo>
                    <a:pt x="508" y="1787"/>
                  </a:lnTo>
                  <a:lnTo>
                    <a:pt x="515" y="1780"/>
                  </a:lnTo>
                  <a:lnTo>
                    <a:pt x="523" y="1776"/>
                  </a:lnTo>
                  <a:lnTo>
                    <a:pt x="528" y="1773"/>
                  </a:lnTo>
                  <a:lnTo>
                    <a:pt x="533" y="1772"/>
                  </a:lnTo>
                  <a:lnTo>
                    <a:pt x="539" y="1772"/>
                  </a:lnTo>
                  <a:lnTo>
                    <a:pt x="544" y="1772"/>
                  </a:lnTo>
                  <a:lnTo>
                    <a:pt x="550" y="1772"/>
                  </a:lnTo>
                  <a:lnTo>
                    <a:pt x="558" y="1770"/>
                  </a:lnTo>
                  <a:lnTo>
                    <a:pt x="565" y="1768"/>
                  </a:lnTo>
                  <a:lnTo>
                    <a:pt x="573" y="1766"/>
                  </a:lnTo>
                  <a:lnTo>
                    <a:pt x="586" y="1761"/>
                  </a:lnTo>
                  <a:lnTo>
                    <a:pt x="598" y="1758"/>
                  </a:lnTo>
                  <a:lnTo>
                    <a:pt x="610" y="1746"/>
                  </a:lnTo>
                  <a:lnTo>
                    <a:pt x="621" y="1735"/>
                  </a:lnTo>
                  <a:lnTo>
                    <a:pt x="627" y="1735"/>
                  </a:lnTo>
                  <a:lnTo>
                    <a:pt x="634" y="1734"/>
                  </a:lnTo>
                  <a:lnTo>
                    <a:pt x="638" y="1734"/>
                  </a:lnTo>
                  <a:lnTo>
                    <a:pt x="642" y="1734"/>
                  </a:lnTo>
                  <a:lnTo>
                    <a:pt x="646" y="1735"/>
                  </a:lnTo>
                  <a:lnTo>
                    <a:pt x="649" y="1736"/>
                  </a:lnTo>
                  <a:lnTo>
                    <a:pt x="651" y="1739"/>
                  </a:lnTo>
                  <a:lnTo>
                    <a:pt x="654" y="1742"/>
                  </a:lnTo>
                  <a:lnTo>
                    <a:pt x="655" y="1746"/>
                  </a:lnTo>
                  <a:lnTo>
                    <a:pt x="656" y="1751"/>
                  </a:lnTo>
                  <a:lnTo>
                    <a:pt x="657" y="1758"/>
                  </a:lnTo>
                  <a:lnTo>
                    <a:pt x="660" y="1763"/>
                  </a:lnTo>
                  <a:lnTo>
                    <a:pt x="661" y="1766"/>
                  </a:lnTo>
                  <a:lnTo>
                    <a:pt x="663" y="1767"/>
                  </a:lnTo>
                  <a:lnTo>
                    <a:pt x="665" y="1768"/>
                  </a:lnTo>
                  <a:lnTo>
                    <a:pt x="667" y="1768"/>
                  </a:lnTo>
                  <a:lnTo>
                    <a:pt x="672" y="1767"/>
                  </a:lnTo>
                  <a:lnTo>
                    <a:pt x="679" y="1763"/>
                  </a:lnTo>
                  <a:lnTo>
                    <a:pt x="686" y="1759"/>
                  </a:lnTo>
                  <a:lnTo>
                    <a:pt x="691" y="1754"/>
                  </a:lnTo>
                  <a:lnTo>
                    <a:pt x="694" y="1751"/>
                  </a:lnTo>
                  <a:lnTo>
                    <a:pt x="695" y="1745"/>
                  </a:lnTo>
                  <a:lnTo>
                    <a:pt x="694" y="1736"/>
                  </a:lnTo>
                  <a:lnTo>
                    <a:pt x="693" y="1729"/>
                  </a:lnTo>
                  <a:lnTo>
                    <a:pt x="693" y="1727"/>
                  </a:lnTo>
                  <a:lnTo>
                    <a:pt x="693" y="1723"/>
                  </a:lnTo>
                  <a:lnTo>
                    <a:pt x="694" y="1721"/>
                  </a:lnTo>
                  <a:lnTo>
                    <a:pt x="697" y="1719"/>
                  </a:lnTo>
                  <a:lnTo>
                    <a:pt x="712" y="1711"/>
                  </a:lnTo>
                  <a:lnTo>
                    <a:pt x="709" y="1714"/>
                  </a:lnTo>
                  <a:lnTo>
                    <a:pt x="706" y="1714"/>
                  </a:lnTo>
                  <a:lnTo>
                    <a:pt x="706" y="1713"/>
                  </a:lnTo>
                  <a:lnTo>
                    <a:pt x="711" y="1709"/>
                  </a:lnTo>
                  <a:lnTo>
                    <a:pt x="722" y="1701"/>
                  </a:lnTo>
                  <a:lnTo>
                    <a:pt x="724" y="1700"/>
                  </a:lnTo>
                  <a:lnTo>
                    <a:pt x="726" y="1698"/>
                  </a:lnTo>
                  <a:lnTo>
                    <a:pt x="729" y="1700"/>
                  </a:lnTo>
                  <a:lnTo>
                    <a:pt x="730" y="1701"/>
                  </a:lnTo>
                  <a:lnTo>
                    <a:pt x="732" y="1705"/>
                  </a:lnTo>
                  <a:lnTo>
                    <a:pt x="732" y="1711"/>
                  </a:lnTo>
                  <a:lnTo>
                    <a:pt x="732" y="1719"/>
                  </a:lnTo>
                  <a:lnTo>
                    <a:pt x="733" y="1726"/>
                  </a:lnTo>
                  <a:lnTo>
                    <a:pt x="736" y="1728"/>
                  </a:lnTo>
                  <a:lnTo>
                    <a:pt x="738" y="1730"/>
                  </a:lnTo>
                  <a:lnTo>
                    <a:pt x="742" y="1733"/>
                  </a:lnTo>
                  <a:lnTo>
                    <a:pt x="747" y="1734"/>
                  </a:lnTo>
                  <a:lnTo>
                    <a:pt x="761" y="1735"/>
                  </a:lnTo>
                  <a:lnTo>
                    <a:pt x="776" y="1735"/>
                  </a:lnTo>
                  <a:lnTo>
                    <a:pt x="782" y="1734"/>
                  </a:lnTo>
                  <a:lnTo>
                    <a:pt x="787" y="1732"/>
                  </a:lnTo>
                  <a:lnTo>
                    <a:pt x="788" y="1730"/>
                  </a:lnTo>
                  <a:lnTo>
                    <a:pt x="789" y="1729"/>
                  </a:lnTo>
                  <a:lnTo>
                    <a:pt x="789" y="1727"/>
                  </a:lnTo>
                  <a:lnTo>
                    <a:pt x="789" y="1724"/>
                  </a:lnTo>
                  <a:lnTo>
                    <a:pt x="788" y="1720"/>
                  </a:lnTo>
                  <a:lnTo>
                    <a:pt x="787" y="1716"/>
                  </a:lnTo>
                  <a:lnTo>
                    <a:pt x="788" y="1713"/>
                  </a:lnTo>
                  <a:lnTo>
                    <a:pt x="788" y="1709"/>
                  </a:lnTo>
                  <a:lnTo>
                    <a:pt x="791" y="1708"/>
                  </a:lnTo>
                  <a:lnTo>
                    <a:pt x="792" y="1708"/>
                  </a:lnTo>
                  <a:lnTo>
                    <a:pt x="794" y="1709"/>
                  </a:lnTo>
                  <a:lnTo>
                    <a:pt x="798" y="1713"/>
                  </a:lnTo>
                  <a:lnTo>
                    <a:pt x="802" y="1721"/>
                  </a:lnTo>
                  <a:lnTo>
                    <a:pt x="807" y="1728"/>
                  </a:lnTo>
                  <a:lnTo>
                    <a:pt x="811" y="1730"/>
                  </a:lnTo>
                  <a:lnTo>
                    <a:pt x="812" y="1732"/>
                  </a:lnTo>
                  <a:lnTo>
                    <a:pt x="814" y="1730"/>
                  </a:lnTo>
                  <a:lnTo>
                    <a:pt x="817" y="1728"/>
                  </a:lnTo>
                  <a:lnTo>
                    <a:pt x="820" y="1719"/>
                  </a:lnTo>
                  <a:lnTo>
                    <a:pt x="823" y="1708"/>
                  </a:lnTo>
                  <a:lnTo>
                    <a:pt x="825" y="1702"/>
                  </a:lnTo>
                  <a:lnTo>
                    <a:pt x="827" y="1697"/>
                  </a:lnTo>
                  <a:lnTo>
                    <a:pt x="831" y="1694"/>
                  </a:lnTo>
                  <a:lnTo>
                    <a:pt x="836" y="1692"/>
                  </a:lnTo>
                  <a:lnTo>
                    <a:pt x="845" y="1688"/>
                  </a:lnTo>
                  <a:lnTo>
                    <a:pt x="856" y="1682"/>
                  </a:lnTo>
                  <a:lnTo>
                    <a:pt x="860" y="1678"/>
                  </a:lnTo>
                  <a:lnTo>
                    <a:pt x="863" y="1675"/>
                  </a:lnTo>
                  <a:lnTo>
                    <a:pt x="867" y="1670"/>
                  </a:lnTo>
                  <a:lnTo>
                    <a:pt x="868" y="1665"/>
                  </a:lnTo>
                  <a:lnTo>
                    <a:pt x="869" y="1660"/>
                  </a:lnTo>
                  <a:lnTo>
                    <a:pt x="868" y="1656"/>
                  </a:lnTo>
                  <a:lnTo>
                    <a:pt x="868" y="1651"/>
                  </a:lnTo>
                  <a:lnTo>
                    <a:pt x="865" y="1648"/>
                  </a:lnTo>
                  <a:lnTo>
                    <a:pt x="863" y="1645"/>
                  </a:lnTo>
                  <a:lnTo>
                    <a:pt x="860" y="1644"/>
                  </a:lnTo>
                  <a:lnTo>
                    <a:pt x="856" y="1642"/>
                  </a:lnTo>
                  <a:lnTo>
                    <a:pt x="852" y="1644"/>
                  </a:lnTo>
                  <a:lnTo>
                    <a:pt x="845" y="1645"/>
                  </a:lnTo>
                  <a:lnTo>
                    <a:pt x="839" y="1644"/>
                  </a:lnTo>
                  <a:lnTo>
                    <a:pt x="835" y="1641"/>
                  </a:lnTo>
                  <a:lnTo>
                    <a:pt x="831" y="1635"/>
                  </a:lnTo>
                  <a:lnTo>
                    <a:pt x="829" y="1632"/>
                  </a:lnTo>
                  <a:lnTo>
                    <a:pt x="829" y="1628"/>
                  </a:lnTo>
                  <a:lnTo>
                    <a:pt x="830" y="1625"/>
                  </a:lnTo>
                  <a:lnTo>
                    <a:pt x="831" y="1622"/>
                  </a:lnTo>
                  <a:lnTo>
                    <a:pt x="833" y="1621"/>
                  </a:lnTo>
                  <a:lnTo>
                    <a:pt x="836" y="1620"/>
                  </a:lnTo>
                  <a:lnTo>
                    <a:pt x="838" y="1619"/>
                  </a:lnTo>
                  <a:lnTo>
                    <a:pt x="842" y="1618"/>
                  </a:lnTo>
                  <a:lnTo>
                    <a:pt x="857" y="1618"/>
                  </a:lnTo>
                  <a:lnTo>
                    <a:pt x="877" y="1620"/>
                  </a:lnTo>
                  <a:lnTo>
                    <a:pt x="886" y="1621"/>
                  </a:lnTo>
                  <a:lnTo>
                    <a:pt x="892" y="1623"/>
                  </a:lnTo>
                  <a:lnTo>
                    <a:pt x="894" y="1625"/>
                  </a:lnTo>
                  <a:lnTo>
                    <a:pt x="895" y="1626"/>
                  </a:lnTo>
                  <a:lnTo>
                    <a:pt x="895" y="1627"/>
                  </a:lnTo>
                  <a:lnTo>
                    <a:pt x="894" y="1629"/>
                  </a:lnTo>
                  <a:lnTo>
                    <a:pt x="889" y="1634"/>
                  </a:lnTo>
                  <a:lnTo>
                    <a:pt x="888" y="1638"/>
                  </a:lnTo>
                  <a:lnTo>
                    <a:pt x="887" y="1644"/>
                  </a:lnTo>
                  <a:lnTo>
                    <a:pt x="887" y="1650"/>
                  </a:lnTo>
                  <a:lnTo>
                    <a:pt x="887" y="1652"/>
                  </a:lnTo>
                  <a:lnTo>
                    <a:pt x="888" y="1654"/>
                  </a:lnTo>
                  <a:lnTo>
                    <a:pt x="889" y="1656"/>
                  </a:lnTo>
                  <a:lnTo>
                    <a:pt x="892" y="1657"/>
                  </a:lnTo>
                  <a:lnTo>
                    <a:pt x="898" y="1658"/>
                  </a:lnTo>
                  <a:lnTo>
                    <a:pt x="903" y="1661"/>
                  </a:lnTo>
                  <a:lnTo>
                    <a:pt x="905" y="1664"/>
                  </a:lnTo>
                  <a:lnTo>
                    <a:pt x="906" y="1666"/>
                  </a:lnTo>
                  <a:lnTo>
                    <a:pt x="906" y="1670"/>
                  </a:lnTo>
                  <a:lnTo>
                    <a:pt x="905" y="1673"/>
                  </a:lnTo>
                  <a:lnTo>
                    <a:pt x="902" y="1682"/>
                  </a:lnTo>
                  <a:lnTo>
                    <a:pt x="900" y="1688"/>
                  </a:lnTo>
                  <a:lnTo>
                    <a:pt x="893" y="1696"/>
                  </a:lnTo>
                  <a:lnTo>
                    <a:pt x="881" y="1705"/>
                  </a:lnTo>
                  <a:lnTo>
                    <a:pt x="877" y="1711"/>
                  </a:lnTo>
                  <a:lnTo>
                    <a:pt x="876" y="1714"/>
                  </a:lnTo>
                  <a:lnTo>
                    <a:pt x="877" y="1715"/>
                  </a:lnTo>
                  <a:lnTo>
                    <a:pt x="880" y="1716"/>
                  </a:lnTo>
                  <a:lnTo>
                    <a:pt x="882" y="1716"/>
                  </a:lnTo>
                  <a:lnTo>
                    <a:pt x="887" y="1715"/>
                  </a:lnTo>
                  <a:lnTo>
                    <a:pt x="893" y="1714"/>
                  </a:lnTo>
                  <a:lnTo>
                    <a:pt x="899" y="1711"/>
                  </a:lnTo>
                  <a:lnTo>
                    <a:pt x="906" y="1708"/>
                  </a:lnTo>
                  <a:lnTo>
                    <a:pt x="912" y="1704"/>
                  </a:lnTo>
                  <a:lnTo>
                    <a:pt x="919" y="1700"/>
                  </a:lnTo>
                  <a:lnTo>
                    <a:pt x="926" y="1697"/>
                  </a:lnTo>
                  <a:lnTo>
                    <a:pt x="932" y="1694"/>
                  </a:lnTo>
                  <a:lnTo>
                    <a:pt x="939" y="1692"/>
                  </a:lnTo>
                  <a:lnTo>
                    <a:pt x="949" y="1692"/>
                  </a:lnTo>
                  <a:lnTo>
                    <a:pt x="955" y="1690"/>
                  </a:lnTo>
                  <a:lnTo>
                    <a:pt x="957" y="1689"/>
                  </a:lnTo>
                  <a:lnTo>
                    <a:pt x="959" y="1688"/>
                  </a:lnTo>
                  <a:lnTo>
                    <a:pt x="961" y="1685"/>
                  </a:lnTo>
                  <a:lnTo>
                    <a:pt x="961" y="1683"/>
                  </a:lnTo>
                  <a:lnTo>
                    <a:pt x="962" y="1677"/>
                  </a:lnTo>
                  <a:lnTo>
                    <a:pt x="959" y="1672"/>
                  </a:lnTo>
                  <a:lnTo>
                    <a:pt x="958" y="1670"/>
                  </a:lnTo>
                  <a:lnTo>
                    <a:pt x="956" y="1669"/>
                  </a:lnTo>
                  <a:lnTo>
                    <a:pt x="952" y="1667"/>
                  </a:lnTo>
                  <a:lnTo>
                    <a:pt x="949" y="1667"/>
                  </a:lnTo>
                  <a:lnTo>
                    <a:pt x="940" y="1669"/>
                  </a:lnTo>
                  <a:lnTo>
                    <a:pt x="934" y="1666"/>
                  </a:lnTo>
                  <a:lnTo>
                    <a:pt x="932" y="1665"/>
                  </a:lnTo>
                  <a:lnTo>
                    <a:pt x="930" y="1663"/>
                  </a:lnTo>
                  <a:lnTo>
                    <a:pt x="927" y="1660"/>
                  </a:lnTo>
                  <a:lnTo>
                    <a:pt x="926" y="1656"/>
                  </a:lnTo>
                  <a:lnTo>
                    <a:pt x="926" y="1652"/>
                  </a:lnTo>
                  <a:lnTo>
                    <a:pt x="926" y="1648"/>
                  </a:lnTo>
                  <a:lnTo>
                    <a:pt x="927" y="1645"/>
                  </a:lnTo>
                  <a:lnTo>
                    <a:pt x="928" y="1641"/>
                  </a:lnTo>
                  <a:lnTo>
                    <a:pt x="933" y="1635"/>
                  </a:lnTo>
                  <a:lnTo>
                    <a:pt x="940" y="1631"/>
                  </a:lnTo>
                  <a:lnTo>
                    <a:pt x="946" y="1625"/>
                  </a:lnTo>
                  <a:lnTo>
                    <a:pt x="950" y="1621"/>
                  </a:lnTo>
                  <a:lnTo>
                    <a:pt x="950" y="1619"/>
                  </a:lnTo>
                  <a:lnTo>
                    <a:pt x="950" y="1616"/>
                  </a:lnTo>
                  <a:lnTo>
                    <a:pt x="947" y="1615"/>
                  </a:lnTo>
                  <a:lnTo>
                    <a:pt x="944" y="1613"/>
                  </a:lnTo>
                  <a:lnTo>
                    <a:pt x="936" y="1607"/>
                  </a:lnTo>
                  <a:lnTo>
                    <a:pt x="928" y="1600"/>
                  </a:lnTo>
                  <a:lnTo>
                    <a:pt x="923" y="1593"/>
                  </a:lnTo>
                  <a:lnTo>
                    <a:pt x="919" y="1584"/>
                  </a:lnTo>
                  <a:lnTo>
                    <a:pt x="917" y="1582"/>
                  </a:lnTo>
                  <a:lnTo>
                    <a:pt x="917" y="1578"/>
                  </a:lnTo>
                  <a:lnTo>
                    <a:pt x="918" y="1576"/>
                  </a:lnTo>
                  <a:lnTo>
                    <a:pt x="919" y="1574"/>
                  </a:lnTo>
                  <a:lnTo>
                    <a:pt x="921" y="1572"/>
                  </a:lnTo>
                  <a:lnTo>
                    <a:pt x="925" y="1571"/>
                  </a:lnTo>
                  <a:lnTo>
                    <a:pt x="928" y="1571"/>
                  </a:lnTo>
                  <a:lnTo>
                    <a:pt x="934" y="1571"/>
                  </a:lnTo>
                  <a:lnTo>
                    <a:pt x="939" y="1572"/>
                  </a:lnTo>
                  <a:lnTo>
                    <a:pt x="943" y="1575"/>
                  </a:lnTo>
                  <a:lnTo>
                    <a:pt x="947" y="1578"/>
                  </a:lnTo>
                  <a:lnTo>
                    <a:pt x="951" y="1582"/>
                  </a:lnTo>
                  <a:lnTo>
                    <a:pt x="957" y="1590"/>
                  </a:lnTo>
                  <a:lnTo>
                    <a:pt x="963" y="1600"/>
                  </a:lnTo>
                  <a:lnTo>
                    <a:pt x="965" y="1603"/>
                  </a:lnTo>
                  <a:lnTo>
                    <a:pt x="968" y="1607"/>
                  </a:lnTo>
                  <a:lnTo>
                    <a:pt x="970" y="1609"/>
                  </a:lnTo>
                  <a:lnTo>
                    <a:pt x="974" y="1610"/>
                  </a:lnTo>
                  <a:lnTo>
                    <a:pt x="977" y="1612"/>
                  </a:lnTo>
                  <a:lnTo>
                    <a:pt x="980" y="1612"/>
                  </a:lnTo>
                  <a:lnTo>
                    <a:pt x="983" y="1612"/>
                  </a:lnTo>
                  <a:lnTo>
                    <a:pt x="987" y="1609"/>
                  </a:lnTo>
                  <a:lnTo>
                    <a:pt x="995" y="1607"/>
                  </a:lnTo>
                  <a:lnTo>
                    <a:pt x="1007" y="1606"/>
                  </a:lnTo>
                  <a:lnTo>
                    <a:pt x="1018" y="1606"/>
                  </a:lnTo>
                  <a:lnTo>
                    <a:pt x="1026" y="1606"/>
                  </a:lnTo>
                  <a:lnTo>
                    <a:pt x="1029" y="1606"/>
                  </a:lnTo>
                  <a:lnTo>
                    <a:pt x="1032" y="1607"/>
                  </a:lnTo>
                  <a:lnTo>
                    <a:pt x="1034" y="1608"/>
                  </a:lnTo>
                  <a:lnTo>
                    <a:pt x="1035" y="1610"/>
                  </a:lnTo>
                  <a:lnTo>
                    <a:pt x="1039" y="1616"/>
                  </a:lnTo>
                  <a:lnTo>
                    <a:pt x="1040" y="1626"/>
                  </a:lnTo>
                  <a:lnTo>
                    <a:pt x="1041" y="1629"/>
                  </a:lnTo>
                  <a:lnTo>
                    <a:pt x="1044" y="1634"/>
                  </a:lnTo>
                  <a:lnTo>
                    <a:pt x="1047" y="1639"/>
                  </a:lnTo>
                  <a:lnTo>
                    <a:pt x="1053" y="1644"/>
                  </a:lnTo>
                  <a:lnTo>
                    <a:pt x="1059" y="1647"/>
                  </a:lnTo>
                  <a:lnTo>
                    <a:pt x="1066" y="1650"/>
                  </a:lnTo>
                  <a:lnTo>
                    <a:pt x="1075" y="1651"/>
                  </a:lnTo>
                  <a:lnTo>
                    <a:pt x="1083" y="1651"/>
                  </a:lnTo>
                  <a:lnTo>
                    <a:pt x="1090" y="1648"/>
                  </a:lnTo>
                  <a:lnTo>
                    <a:pt x="1097" y="1645"/>
                  </a:lnTo>
                  <a:lnTo>
                    <a:pt x="1102" y="1640"/>
                  </a:lnTo>
                  <a:lnTo>
                    <a:pt x="1106" y="1634"/>
                  </a:lnTo>
                  <a:lnTo>
                    <a:pt x="1109" y="1628"/>
                  </a:lnTo>
                  <a:lnTo>
                    <a:pt x="1110" y="1621"/>
                  </a:lnTo>
                  <a:lnTo>
                    <a:pt x="1110" y="1613"/>
                  </a:lnTo>
                  <a:lnTo>
                    <a:pt x="1110" y="1606"/>
                  </a:lnTo>
                  <a:lnTo>
                    <a:pt x="1108" y="1588"/>
                  </a:lnTo>
                  <a:lnTo>
                    <a:pt x="1106" y="1570"/>
                  </a:lnTo>
                  <a:lnTo>
                    <a:pt x="1103" y="1553"/>
                  </a:lnTo>
                  <a:lnTo>
                    <a:pt x="1102" y="1540"/>
                  </a:lnTo>
                  <a:lnTo>
                    <a:pt x="1101" y="1533"/>
                  </a:lnTo>
                  <a:lnTo>
                    <a:pt x="1100" y="1525"/>
                  </a:lnTo>
                  <a:lnTo>
                    <a:pt x="1101" y="1521"/>
                  </a:lnTo>
                  <a:lnTo>
                    <a:pt x="1103" y="1518"/>
                  </a:lnTo>
                  <a:lnTo>
                    <a:pt x="1106" y="1515"/>
                  </a:lnTo>
                  <a:lnTo>
                    <a:pt x="1110" y="1514"/>
                  </a:lnTo>
                  <a:lnTo>
                    <a:pt x="1114" y="1514"/>
                  </a:lnTo>
                  <a:lnTo>
                    <a:pt x="1115" y="1514"/>
                  </a:lnTo>
                  <a:lnTo>
                    <a:pt x="1117" y="1515"/>
                  </a:lnTo>
                  <a:lnTo>
                    <a:pt x="1119" y="1516"/>
                  </a:lnTo>
                  <a:lnTo>
                    <a:pt x="1121" y="1521"/>
                  </a:lnTo>
                  <a:lnTo>
                    <a:pt x="1122" y="1526"/>
                  </a:lnTo>
                  <a:lnTo>
                    <a:pt x="1123" y="1536"/>
                  </a:lnTo>
                  <a:lnTo>
                    <a:pt x="1125" y="1540"/>
                  </a:lnTo>
                  <a:lnTo>
                    <a:pt x="1128" y="1541"/>
                  </a:lnTo>
                  <a:lnTo>
                    <a:pt x="1132" y="1541"/>
                  </a:lnTo>
                  <a:lnTo>
                    <a:pt x="1135" y="1541"/>
                  </a:lnTo>
                  <a:lnTo>
                    <a:pt x="1139" y="1540"/>
                  </a:lnTo>
                  <a:lnTo>
                    <a:pt x="1147" y="1537"/>
                  </a:lnTo>
                  <a:lnTo>
                    <a:pt x="1152" y="1532"/>
                  </a:lnTo>
                  <a:lnTo>
                    <a:pt x="1154" y="1530"/>
                  </a:lnTo>
                  <a:lnTo>
                    <a:pt x="1157" y="1528"/>
                  </a:lnTo>
                  <a:lnTo>
                    <a:pt x="1159" y="1528"/>
                  </a:lnTo>
                  <a:lnTo>
                    <a:pt x="1160" y="1528"/>
                  </a:lnTo>
                  <a:lnTo>
                    <a:pt x="1163" y="1531"/>
                  </a:lnTo>
                  <a:lnTo>
                    <a:pt x="1164" y="1536"/>
                  </a:lnTo>
                  <a:lnTo>
                    <a:pt x="1163" y="1540"/>
                  </a:lnTo>
                  <a:lnTo>
                    <a:pt x="1161" y="1543"/>
                  </a:lnTo>
                  <a:lnTo>
                    <a:pt x="1158" y="1545"/>
                  </a:lnTo>
                  <a:lnTo>
                    <a:pt x="1152" y="1547"/>
                  </a:lnTo>
                  <a:lnTo>
                    <a:pt x="1145" y="1551"/>
                  </a:lnTo>
                  <a:lnTo>
                    <a:pt x="1140" y="1555"/>
                  </a:lnTo>
                  <a:lnTo>
                    <a:pt x="1135" y="1559"/>
                  </a:lnTo>
                  <a:lnTo>
                    <a:pt x="1132" y="1566"/>
                  </a:lnTo>
                  <a:lnTo>
                    <a:pt x="1131" y="1574"/>
                  </a:lnTo>
                  <a:lnTo>
                    <a:pt x="1132" y="1582"/>
                  </a:lnTo>
                  <a:lnTo>
                    <a:pt x="1133" y="1585"/>
                  </a:lnTo>
                  <a:lnTo>
                    <a:pt x="1134" y="1589"/>
                  </a:lnTo>
                  <a:lnTo>
                    <a:pt x="1138" y="1591"/>
                  </a:lnTo>
                  <a:lnTo>
                    <a:pt x="1141" y="1594"/>
                  </a:lnTo>
                  <a:lnTo>
                    <a:pt x="1156" y="1601"/>
                  </a:lnTo>
                  <a:lnTo>
                    <a:pt x="1170" y="1610"/>
                  </a:lnTo>
                  <a:lnTo>
                    <a:pt x="1177" y="1615"/>
                  </a:lnTo>
                  <a:lnTo>
                    <a:pt x="1184" y="1619"/>
                  </a:lnTo>
                  <a:lnTo>
                    <a:pt x="1191" y="1621"/>
                  </a:lnTo>
                  <a:lnTo>
                    <a:pt x="1198" y="1622"/>
                  </a:lnTo>
                  <a:lnTo>
                    <a:pt x="1202" y="1621"/>
                  </a:lnTo>
                  <a:lnTo>
                    <a:pt x="1205" y="1620"/>
                  </a:lnTo>
                  <a:lnTo>
                    <a:pt x="1209" y="1618"/>
                  </a:lnTo>
                  <a:lnTo>
                    <a:pt x="1214" y="1615"/>
                  </a:lnTo>
                  <a:lnTo>
                    <a:pt x="1219" y="1610"/>
                  </a:lnTo>
                  <a:lnTo>
                    <a:pt x="1222" y="1606"/>
                  </a:lnTo>
                  <a:lnTo>
                    <a:pt x="1227" y="1600"/>
                  </a:lnTo>
                  <a:lnTo>
                    <a:pt x="1232" y="1593"/>
                  </a:lnTo>
                  <a:lnTo>
                    <a:pt x="1238" y="1581"/>
                  </a:lnTo>
                  <a:lnTo>
                    <a:pt x="1249" y="1563"/>
                  </a:lnTo>
                  <a:lnTo>
                    <a:pt x="1255" y="1555"/>
                  </a:lnTo>
                  <a:lnTo>
                    <a:pt x="1262" y="1547"/>
                  </a:lnTo>
                  <a:lnTo>
                    <a:pt x="1268" y="1541"/>
                  </a:lnTo>
                  <a:lnTo>
                    <a:pt x="1273" y="1539"/>
                  </a:lnTo>
                  <a:lnTo>
                    <a:pt x="1283" y="1536"/>
                  </a:lnTo>
                  <a:lnTo>
                    <a:pt x="1295" y="1534"/>
                  </a:lnTo>
                  <a:lnTo>
                    <a:pt x="1301" y="1536"/>
                  </a:lnTo>
                  <a:lnTo>
                    <a:pt x="1305" y="1538"/>
                  </a:lnTo>
                  <a:lnTo>
                    <a:pt x="1308" y="1540"/>
                  </a:lnTo>
                  <a:lnTo>
                    <a:pt x="1309" y="1543"/>
                  </a:lnTo>
                  <a:lnTo>
                    <a:pt x="1311" y="1545"/>
                  </a:lnTo>
                  <a:lnTo>
                    <a:pt x="1312" y="1549"/>
                  </a:lnTo>
                  <a:lnTo>
                    <a:pt x="1316" y="1563"/>
                  </a:lnTo>
                  <a:lnTo>
                    <a:pt x="1320" y="1572"/>
                  </a:lnTo>
                  <a:lnTo>
                    <a:pt x="1322" y="1575"/>
                  </a:lnTo>
                  <a:lnTo>
                    <a:pt x="1325" y="1577"/>
                  </a:lnTo>
                  <a:lnTo>
                    <a:pt x="1329" y="1577"/>
                  </a:lnTo>
                  <a:lnTo>
                    <a:pt x="1334" y="1576"/>
                  </a:lnTo>
                  <a:lnTo>
                    <a:pt x="1342" y="1572"/>
                  </a:lnTo>
                  <a:lnTo>
                    <a:pt x="1349" y="1568"/>
                  </a:lnTo>
                  <a:lnTo>
                    <a:pt x="1354" y="1563"/>
                  </a:lnTo>
                  <a:lnTo>
                    <a:pt x="1359" y="1556"/>
                  </a:lnTo>
                  <a:lnTo>
                    <a:pt x="1364" y="1547"/>
                  </a:lnTo>
                  <a:lnTo>
                    <a:pt x="1371" y="1539"/>
                  </a:lnTo>
                  <a:lnTo>
                    <a:pt x="1374" y="1536"/>
                  </a:lnTo>
                  <a:lnTo>
                    <a:pt x="1377" y="1532"/>
                  </a:lnTo>
                  <a:lnTo>
                    <a:pt x="1377" y="1528"/>
                  </a:lnTo>
                  <a:lnTo>
                    <a:pt x="1375" y="1527"/>
                  </a:lnTo>
                  <a:lnTo>
                    <a:pt x="1372" y="1520"/>
                  </a:lnTo>
                  <a:lnTo>
                    <a:pt x="1367" y="1505"/>
                  </a:lnTo>
                  <a:lnTo>
                    <a:pt x="1364" y="1488"/>
                  </a:lnTo>
                  <a:lnTo>
                    <a:pt x="1362" y="1476"/>
                  </a:lnTo>
                  <a:lnTo>
                    <a:pt x="1364" y="1465"/>
                  </a:lnTo>
                  <a:lnTo>
                    <a:pt x="1366" y="1452"/>
                  </a:lnTo>
                  <a:lnTo>
                    <a:pt x="1371" y="1439"/>
                  </a:lnTo>
                  <a:lnTo>
                    <a:pt x="1377" y="1430"/>
                  </a:lnTo>
                  <a:lnTo>
                    <a:pt x="1378" y="1426"/>
                  </a:lnTo>
                  <a:lnTo>
                    <a:pt x="1379" y="1423"/>
                  </a:lnTo>
                  <a:lnTo>
                    <a:pt x="1380" y="1419"/>
                  </a:lnTo>
                  <a:lnTo>
                    <a:pt x="1380" y="1415"/>
                  </a:lnTo>
                  <a:lnTo>
                    <a:pt x="1379" y="1405"/>
                  </a:lnTo>
                  <a:lnTo>
                    <a:pt x="1378" y="1388"/>
                  </a:lnTo>
                  <a:lnTo>
                    <a:pt x="1375" y="1370"/>
                  </a:lnTo>
                  <a:lnTo>
                    <a:pt x="1371" y="1356"/>
                  </a:lnTo>
                  <a:lnTo>
                    <a:pt x="1367" y="1343"/>
                  </a:lnTo>
                  <a:lnTo>
                    <a:pt x="1366" y="1333"/>
                  </a:lnTo>
                  <a:lnTo>
                    <a:pt x="1367" y="1325"/>
                  </a:lnTo>
                  <a:lnTo>
                    <a:pt x="1369" y="1317"/>
                  </a:lnTo>
                  <a:lnTo>
                    <a:pt x="1372" y="1313"/>
                  </a:lnTo>
                  <a:lnTo>
                    <a:pt x="1373" y="1310"/>
                  </a:lnTo>
                  <a:lnTo>
                    <a:pt x="1375" y="1307"/>
                  </a:lnTo>
                  <a:lnTo>
                    <a:pt x="1378" y="1307"/>
                  </a:lnTo>
                  <a:lnTo>
                    <a:pt x="1380" y="1307"/>
                  </a:lnTo>
                  <a:lnTo>
                    <a:pt x="1384" y="1310"/>
                  </a:lnTo>
                  <a:lnTo>
                    <a:pt x="1386" y="1314"/>
                  </a:lnTo>
                  <a:lnTo>
                    <a:pt x="1388" y="1319"/>
                  </a:lnTo>
                  <a:lnTo>
                    <a:pt x="1393" y="1332"/>
                  </a:lnTo>
                  <a:lnTo>
                    <a:pt x="1397" y="1347"/>
                  </a:lnTo>
                  <a:lnTo>
                    <a:pt x="1398" y="1356"/>
                  </a:lnTo>
                  <a:lnTo>
                    <a:pt x="1398" y="1371"/>
                  </a:lnTo>
                  <a:lnTo>
                    <a:pt x="1399" y="1392"/>
                  </a:lnTo>
                  <a:lnTo>
                    <a:pt x="1402" y="1413"/>
                  </a:lnTo>
                  <a:lnTo>
                    <a:pt x="1406" y="1438"/>
                  </a:lnTo>
                  <a:lnTo>
                    <a:pt x="1411" y="1458"/>
                  </a:lnTo>
                  <a:lnTo>
                    <a:pt x="1417" y="1474"/>
                  </a:lnTo>
                  <a:lnTo>
                    <a:pt x="1421" y="1480"/>
                  </a:lnTo>
                  <a:lnTo>
                    <a:pt x="1425" y="1483"/>
                  </a:lnTo>
                  <a:lnTo>
                    <a:pt x="1430" y="1486"/>
                  </a:lnTo>
                  <a:lnTo>
                    <a:pt x="1434" y="1488"/>
                  </a:lnTo>
                  <a:lnTo>
                    <a:pt x="1436" y="1492"/>
                  </a:lnTo>
                  <a:lnTo>
                    <a:pt x="1442" y="1505"/>
                  </a:lnTo>
                  <a:lnTo>
                    <a:pt x="1446" y="1515"/>
                  </a:lnTo>
                  <a:lnTo>
                    <a:pt x="1447" y="1516"/>
                  </a:lnTo>
                  <a:lnTo>
                    <a:pt x="1449" y="1518"/>
                  </a:lnTo>
                  <a:lnTo>
                    <a:pt x="1450" y="1518"/>
                  </a:lnTo>
                  <a:lnTo>
                    <a:pt x="1453" y="1518"/>
                  </a:lnTo>
                  <a:lnTo>
                    <a:pt x="1457" y="1515"/>
                  </a:lnTo>
                  <a:lnTo>
                    <a:pt x="1465" y="1508"/>
                  </a:lnTo>
                  <a:lnTo>
                    <a:pt x="1478" y="1496"/>
                  </a:lnTo>
                  <a:lnTo>
                    <a:pt x="1491" y="1481"/>
                  </a:lnTo>
                  <a:lnTo>
                    <a:pt x="1498" y="1473"/>
                  </a:lnTo>
                  <a:lnTo>
                    <a:pt x="1503" y="1463"/>
                  </a:lnTo>
                  <a:lnTo>
                    <a:pt x="1507" y="1453"/>
                  </a:lnTo>
                  <a:lnTo>
                    <a:pt x="1511" y="1444"/>
                  </a:lnTo>
                  <a:lnTo>
                    <a:pt x="1512" y="1437"/>
                  </a:lnTo>
                  <a:lnTo>
                    <a:pt x="1512" y="1430"/>
                  </a:lnTo>
                  <a:lnTo>
                    <a:pt x="1511" y="1424"/>
                  </a:lnTo>
                  <a:lnTo>
                    <a:pt x="1509" y="1418"/>
                  </a:lnTo>
                  <a:lnTo>
                    <a:pt x="1503" y="1405"/>
                  </a:lnTo>
                  <a:lnTo>
                    <a:pt x="1497" y="1393"/>
                  </a:lnTo>
                  <a:lnTo>
                    <a:pt x="1493" y="1382"/>
                  </a:lnTo>
                  <a:lnTo>
                    <a:pt x="1488" y="1371"/>
                  </a:lnTo>
                  <a:lnTo>
                    <a:pt x="1486" y="1367"/>
                  </a:lnTo>
                  <a:lnTo>
                    <a:pt x="1484" y="1362"/>
                  </a:lnTo>
                  <a:lnTo>
                    <a:pt x="1479" y="1358"/>
                  </a:lnTo>
                  <a:lnTo>
                    <a:pt x="1475" y="1355"/>
                  </a:lnTo>
                  <a:lnTo>
                    <a:pt x="1471" y="1352"/>
                  </a:lnTo>
                  <a:lnTo>
                    <a:pt x="1468" y="1350"/>
                  </a:lnTo>
                  <a:lnTo>
                    <a:pt x="1466" y="1348"/>
                  </a:lnTo>
                  <a:lnTo>
                    <a:pt x="1465" y="1344"/>
                  </a:lnTo>
                  <a:lnTo>
                    <a:pt x="1465" y="1342"/>
                  </a:lnTo>
                  <a:lnTo>
                    <a:pt x="1466" y="1339"/>
                  </a:lnTo>
                  <a:lnTo>
                    <a:pt x="1468" y="1338"/>
                  </a:lnTo>
                  <a:lnTo>
                    <a:pt x="1471" y="1337"/>
                  </a:lnTo>
                  <a:lnTo>
                    <a:pt x="1474" y="1338"/>
                  </a:lnTo>
                  <a:lnTo>
                    <a:pt x="1479" y="1339"/>
                  </a:lnTo>
                  <a:lnTo>
                    <a:pt x="1484" y="1343"/>
                  </a:lnTo>
                  <a:lnTo>
                    <a:pt x="1488" y="1348"/>
                  </a:lnTo>
                  <a:lnTo>
                    <a:pt x="1493" y="1354"/>
                  </a:lnTo>
                  <a:lnTo>
                    <a:pt x="1498" y="1360"/>
                  </a:lnTo>
                  <a:lnTo>
                    <a:pt x="1503" y="1367"/>
                  </a:lnTo>
                  <a:lnTo>
                    <a:pt x="1507" y="1374"/>
                  </a:lnTo>
                  <a:lnTo>
                    <a:pt x="1513" y="1388"/>
                  </a:lnTo>
                  <a:lnTo>
                    <a:pt x="1517" y="1399"/>
                  </a:lnTo>
                  <a:lnTo>
                    <a:pt x="1519" y="1407"/>
                  </a:lnTo>
                  <a:lnTo>
                    <a:pt x="1523" y="1412"/>
                  </a:lnTo>
                  <a:lnTo>
                    <a:pt x="1528" y="1413"/>
                  </a:lnTo>
                  <a:lnTo>
                    <a:pt x="1532" y="1415"/>
                  </a:lnTo>
                  <a:lnTo>
                    <a:pt x="1536" y="1418"/>
                  </a:lnTo>
                  <a:lnTo>
                    <a:pt x="1539" y="1424"/>
                  </a:lnTo>
                  <a:lnTo>
                    <a:pt x="1543" y="1429"/>
                  </a:lnTo>
                  <a:lnTo>
                    <a:pt x="1547" y="1432"/>
                  </a:lnTo>
                  <a:lnTo>
                    <a:pt x="1551" y="1433"/>
                  </a:lnTo>
                  <a:lnTo>
                    <a:pt x="1560" y="1434"/>
                  </a:lnTo>
                  <a:lnTo>
                    <a:pt x="1564" y="1433"/>
                  </a:lnTo>
                  <a:lnTo>
                    <a:pt x="1570" y="1432"/>
                  </a:lnTo>
                  <a:lnTo>
                    <a:pt x="1578" y="1429"/>
                  </a:lnTo>
                  <a:lnTo>
                    <a:pt x="1583" y="1425"/>
                  </a:lnTo>
                  <a:lnTo>
                    <a:pt x="1589" y="1420"/>
                  </a:lnTo>
                  <a:lnTo>
                    <a:pt x="1595" y="1415"/>
                  </a:lnTo>
                  <a:lnTo>
                    <a:pt x="1599" y="1411"/>
                  </a:lnTo>
                  <a:lnTo>
                    <a:pt x="1601" y="1405"/>
                  </a:lnTo>
                  <a:lnTo>
                    <a:pt x="1601" y="1400"/>
                  </a:lnTo>
                  <a:lnTo>
                    <a:pt x="1600" y="1394"/>
                  </a:lnTo>
                  <a:lnTo>
                    <a:pt x="1598" y="1390"/>
                  </a:lnTo>
                  <a:lnTo>
                    <a:pt x="1597" y="1386"/>
                  </a:lnTo>
                  <a:lnTo>
                    <a:pt x="1594" y="1382"/>
                  </a:lnTo>
                  <a:lnTo>
                    <a:pt x="1594" y="1379"/>
                  </a:lnTo>
                  <a:lnTo>
                    <a:pt x="1594" y="1376"/>
                  </a:lnTo>
                  <a:lnTo>
                    <a:pt x="1597" y="1375"/>
                  </a:lnTo>
                  <a:lnTo>
                    <a:pt x="1599" y="1373"/>
                  </a:lnTo>
                  <a:lnTo>
                    <a:pt x="1601" y="1370"/>
                  </a:lnTo>
                  <a:lnTo>
                    <a:pt x="1604" y="1367"/>
                  </a:lnTo>
                  <a:lnTo>
                    <a:pt x="1605" y="1362"/>
                  </a:lnTo>
                  <a:lnTo>
                    <a:pt x="1606" y="1357"/>
                  </a:lnTo>
                  <a:lnTo>
                    <a:pt x="1605" y="1354"/>
                  </a:lnTo>
                  <a:lnTo>
                    <a:pt x="1604" y="1350"/>
                  </a:lnTo>
                  <a:lnTo>
                    <a:pt x="1600" y="1347"/>
                  </a:lnTo>
                  <a:lnTo>
                    <a:pt x="1595" y="1343"/>
                  </a:lnTo>
                  <a:lnTo>
                    <a:pt x="1591" y="1339"/>
                  </a:lnTo>
                  <a:lnTo>
                    <a:pt x="1587" y="1336"/>
                  </a:lnTo>
                  <a:lnTo>
                    <a:pt x="1583" y="1331"/>
                  </a:lnTo>
                  <a:lnTo>
                    <a:pt x="1582" y="1326"/>
                  </a:lnTo>
                  <a:lnTo>
                    <a:pt x="1581" y="1320"/>
                  </a:lnTo>
                  <a:lnTo>
                    <a:pt x="1581" y="1313"/>
                  </a:lnTo>
                  <a:lnTo>
                    <a:pt x="1583" y="1304"/>
                  </a:lnTo>
                  <a:lnTo>
                    <a:pt x="1588" y="1288"/>
                  </a:lnTo>
                  <a:lnTo>
                    <a:pt x="1591" y="1275"/>
                  </a:lnTo>
                  <a:lnTo>
                    <a:pt x="1591" y="1270"/>
                  </a:lnTo>
                  <a:lnTo>
                    <a:pt x="1591" y="1267"/>
                  </a:lnTo>
                  <a:lnTo>
                    <a:pt x="1588" y="1263"/>
                  </a:lnTo>
                  <a:lnTo>
                    <a:pt x="1586" y="1261"/>
                  </a:lnTo>
                  <a:lnTo>
                    <a:pt x="1583" y="1260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80" y="1248"/>
                  </a:lnTo>
                  <a:lnTo>
                    <a:pt x="1579" y="1240"/>
                  </a:lnTo>
                  <a:lnTo>
                    <a:pt x="1576" y="1232"/>
                  </a:lnTo>
                  <a:lnTo>
                    <a:pt x="1574" y="1229"/>
                  </a:lnTo>
                  <a:lnTo>
                    <a:pt x="1570" y="1226"/>
                  </a:lnTo>
                  <a:lnTo>
                    <a:pt x="1564" y="1223"/>
                  </a:lnTo>
                  <a:lnTo>
                    <a:pt x="1557" y="1219"/>
                  </a:lnTo>
                  <a:lnTo>
                    <a:pt x="1543" y="1213"/>
                  </a:lnTo>
                  <a:lnTo>
                    <a:pt x="1531" y="1209"/>
                  </a:lnTo>
                  <a:lnTo>
                    <a:pt x="1520" y="1205"/>
                  </a:lnTo>
                  <a:lnTo>
                    <a:pt x="1510" y="1202"/>
                  </a:lnTo>
                  <a:lnTo>
                    <a:pt x="1506" y="1199"/>
                  </a:lnTo>
                  <a:lnTo>
                    <a:pt x="1503" y="1196"/>
                  </a:lnTo>
                  <a:lnTo>
                    <a:pt x="1500" y="1192"/>
                  </a:lnTo>
                  <a:lnTo>
                    <a:pt x="1500" y="1187"/>
                  </a:lnTo>
                  <a:lnTo>
                    <a:pt x="1501" y="1185"/>
                  </a:lnTo>
                  <a:lnTo>
                    <a:pt x="1504" y="1182"/>
                  </a:lnTo>
                  <a:lnTo>
                    <a:pt x="1506" y="1180"/>
                  </a:lnTo>
                  <a:lnTo>
                    <a:pt x="1510" y="1179"/>
                  </a:lnTo>
                  <a:lnTo>
                    <a:pt x="1517" y="1178"/>
                  </a:lnTo>
                  <a:lnTo>
                    <a:pt x="1526" y="1177"/>
                  </a:lnTo>
                  <a:lnTo>
                    <a:pt x="1545" y="1177"/>
                  </a:lnTo>
                  <a:lnTo>
                    <a:pt x="1560" y="1175"/>
                  </a:lnTo>
                  <a:lnTo>
                    <a:pt x="1569" y="1174"/>
                  </a:lnTo>
                  <a:lnTo>
                    <a:pt x="1579" y="1174"/>
                  </a:lnTo>
                  <a:lnTo>
                    <a:pt x="1582" y="1173"/>
                  </a:lnTo>
                  <a:lnTo>
                    <a:pt x="1585" y="1172"/>
                  </a:lnTo>
                  <a:lnTo>
                    <a:pt x="1587" y="1171"/>
                  </a:lnTo>
                  <a:lnTo>
                    <a:pt x="1588" y="1167"/>
                  </a:lnTo>
                  <a:lnTo>
                    <a:pt x="1587" y="1162"/>
                  </a:lnTo>
                  <a:lnTo>
                    <a:pt x="1586" y="1159"/>
                  </a:lnTo>
                  <a:lnTo>
                    <a:pt x="1581" y="1156"/>
                  </a:lnTo>
                  <a:lnTo>
                    <a:pt x="1574" y="1154"/>
                  </a:lnTo>
                  <a:lnTo>
                    <a:pt x="1569" y="1153"/>
                  </a:lnTo>
                  <a:lnTo>
                    <a:pt x="1566" y="1149"/>
                  </a:lnTo>
                  <a:lnTo>
                    <a:pt x="1562" y="1146"/>
                  </a:lnTo>
                  <a:lnTo>
                    <a:pt x="1558" y="1141"/>
                  </a:lnTo>
                  <a:lnTo>
                    <a:pt x="1555" y="1135"/>
                  </a:lnTo>
                  <a:lnTo>
                    <a:pt x="1553" y="1130"/>
                  </a:lnTo>
                  <a:lnTo>
                    <a:pt x="1551" y="1124"/>
                  </a:lnTo>
                  <a:lnTo>
                    <a:pt x="1551" y="1119"/>
                  </a:lnTo>
                  <a:lnTo>
                    <a:pt x="1554" y="1108"/>
                  </a:lnTo>
                  <a:lnTo>
                    <a:pt x="1556" y="1095"/>
                  </a:lnTo>
                  <a:lnTo>
                    <a:pt x="1557" y="1087"/>
                  </a:lnTo>
                  <a:lnTo>
                    <a:pt x="1557" y="1080"/>
                  </a:lnTo>
                  <a:lnTo>
                    <a:pt x="1556" y="1074"/>
                  </a:lnTo>
                  <a:lnTo>
                    <a:pt x="1555" y="1068"/>
                  </a:lnTo>
                  <a:lnTo>
                    <a:pt x="1551" y="1060"/>
                  </a:lnTo>
                  <a:lnTo>
                    <a:pt x="1551" y="1054"/>
                  </a:lnTo>
                  <a:lnTo>
                    <a:pt x="1551" y="1053"/>
                  </a:lnTo>
                  <a:lnTo>
                    <a:pt x="1553" y="1052"/>
                  </a:lnTo>
                  <a:lnTo>
                    <a:pt x="1555" y="1051"/>
                  </a:lnTo>
                  <a:lnTo>
                    <a:pt x="1557" y="1051"/>
                  </a:lnTo>
                  <a:lnTo>
                    <a:pt x="1561" y="1052"/>
                  </a:lnTo>
                  <a:lnTo>
                    <a:pt x="1563" y="1055"/>
                  </a:lnTo>
                  <a:lnTo>
                    <a:pt x="1564" y="1060"/>
                  </a:lnTo>
                  <a:lnTo>
                    <a:pt x="1567" y="1065"/>
                  </a:lnTo>
                  <a:lnTo>
                    <a:pt x="1570" y="1077"/>
                  </a:lnTo>
                  <a:lnTo>
                    <a:pt x="1575" y="1089"/>
                  </a:lnTo>
                  <a:lnTo>
                    <a:pt x="1580" y="1096"/>
                  </a:lnTo>
                  <a:lnTo>
                    <a:pt x="1583" y="1100"/>
                  </a:lnTo>
                  <a:lnTo>
                    <a:pt x="1586" y="1102"/>
                  </a:lnTo>
                  <a:lnTo>
                    <a:pt x="1588" y="1100"/>
                  </a:lnTo>
                  <a:lnTo>
                    <a:pt x="1589" y="1099"/>
                  </a:lnTo>
                  <a:lnTo>
                    <a:pt x="1592" y="1097"/>
                  </a:lnTo>
                  <a:lnTo>
                    <a:pt x="1594" y="1093"/>
                  </a:lnTo>
                  <a:lnTo>
                    <a:pt x="1597" y="1092"/>
                  </a:lnTo>
                  <a:lnTo>
                    <a:pt x="1599" y="1092"/>
                  </a:lnTo>
                  <a:lnTo>
                    <a:pt x="1600" y="1095"/>
                  </a:lnTo>
                  <a:lnTo>
                    <a:pt x="1601" y="1097"/>
                  </a:lnTo>
                  <a:lnTo>
                    <a:pt x="1602" y="1102"/>
                  </a:lnTo>
                  <a:lnTo>
                    <a:pt x="1602" y="1108"/>
                  </a:lnTo>
                  <a:lnTo>
                    <a:pt x="1601" y="1115"/>
                  </a:lnTo>
                  <a:lnTo>
                    <a:pt x="1600" y="1129"/>
                  </a:lnTo>
                  <a:lnTo>
                    <a:pt x="1601" y="1140"/>
                  </a:lnTo>
                  <a:lnTo>
                    <a:pt x="1602" y="1144"/>
                  </a:lnTo>
                  <a:lnTo>
                    <a:pt x="1605" y="1148"/>
                  </a:lnTo>
                  <a:lnTo>
                    <a:pt x="1607" y="1152"/>
                  </a:lnTo>
                  <a:lnTo>
                    <a:pt x="1610" y="1155"/>
                  </a:lnTo>
                  <a:lnTo>
                    <a:pt x="1618" y="1161"/>
                  </a:lnTo>
                  <a:lnTo>
                    <a:pt x="1629" y="1166"/>
                  </a:lnTo>
                  <a:lnTo>
                    <a:pt x="1639" y="1169"/>
                  </a:lnTo>
                  <a:lnTo>
                    <a:pt x="1648" y="1173"/>
                  </a:lnTo>
                  <a:lnTo>
                    <a:pt x="1652" y="1175"/>
                  </a:lnTo>
                  <a:lnTo>
                    <a:pt x="1656" y="1177"/>
                  </a:lnTo>
                  <a:lnTo>
                    <a:pt x="1658" y="1179"/>
                  </a:lnTo>
                  <a:lnTo>
                    <a:pt x="1660" y="1181"/>
                  </a:lnTo>
                  <a:lnTo>
                    <a:pt x="1662" y="1184"/>
                  </a:lnTo>
                  <a:lnTo>
                    <a:pt x="1662" y="1188"/>
                  </a:lnTo>
                  <a:lnTo>
                    <a:pt x="1664" y="1200"/>
                  </a:lnTo>
                  <a:lnTo>
                    <a:pt x="1665" y="1210"/>
                  </a:lnTo>
                  <a:lnTo>
                    <a:pt x="1667" y="1215"/>
                  </a:lnTo>
                  <a:lnTo>
                    <a:pt x="1668" y="1219"/>
                  </a:lnTo>
                  <a:lnTo>
                    <a:pt x="1670" y="1224"/>
                  </a:lnTo>
                  <a:lnTo>
                    <a:pt x="1674" y="1228"/>
                  </a:lnTo>
                  <a:lnTo>
                    <a:pt x="1683" y="1236"/>
                  </a:lnTo>
                  <a:lnTo>
                    <a:pt x="1695" y="1247"/>
                  </a:lnTo>
                  <a:lnTo>
                    <a:pt x="1706" y="1257"/>
                  </a:lnTo>
                  <a:lnTo>
                    <a:pt x="1713" y="1268"/>
                  </a:lnTo>
                  <a:lnTo>
                    <a:pt x="1717" y="1273"/>
                  </a:lnTo>
                  <a:lnTo>
                    <a:pt x="1719" y="1279"/>
                  </a:lnTo>
                  <a:lnTo>
                    <a:pt x="1723" y="1284"/>
                  </a:lnTo>
                  <a:lnTo>
                    <a:pt x="1726" y="1286"/>
                  </a:lnTo>
                  <a:lnTo>
                    <a:pt x="1730" y="1286"/>
                  </a:lnTo>
                  <a:lnTo>
                    <a:pt x="1733" y="1284"/>
                  </a:lnTo>
                  <a:lnTo>
                    <a:pt x="1738" y="1280"/>
                  </a:lnTo>
                  <a:lnTo>
                    <a:pt x="1742" y="1276"/>
                  </a:lnTo>
                  <a:lnTo>
                    <a:pt x="1747" y="1273"/>
                  </a:lnTo>
                  <a:lnTo>
                    <a:pt x="1755" y="1270"/>
                  </a:lnTo>
                  <a:lnTo>
                    <a:pt x="1763" y="1270"/>
                  </a:lnTo>
                  <a:lnTo>
                    <a:pt x="1771" y="1273"/>
                  </a:lnTo>
                  <a:lnTo>
                    <a:pt x="1778" y="1278"/>
                  </a:lnTo>
                  <a:lnTo>
                    <a:pt x="1783" y="1279"/>
                  </a:lnTo>
                  <a:lnTo>
                    <a:pt x="1786" y="1278"/>
                  </a:lnTo>
                  <a:lnTo>
                    <a:pt x="1791" y="1274"/>
                  </a:lnTo>
                  <a:lnTo>
                    <a:pt x="1802" y="1269"/>
                  </a:lnTo>
                  <a:lnTo>
                    <a:pt x="1816" y="1267"/>
                  </a:lnTo>
                  <a:lnTo>
                    <a:pt x="1831" y="1266"/>
                  </a:lnTo>
                  <a:lnTo>
                    <a:pt x="1841" y="1265"/>
                  </a:lnTo>
                  <a:lnTo>
                    <a:pt x="1850" y="1263"/>
                  </a:lnTo>
                  <a:lnTo>
                    <a:pt x="1852" y="1263"/>
                  </a:lnTo>
                  <a:close/>
                  <a:moveTo>
                    <a:pt x="386" y="1985"/>
                  </a:moveTo>
                  <a:lnTo>
                    <a:pt x="390" y="1985"/>
                  </a:lnTo>
                  <a:lnTo>
                    <a:pt x="392" y="1986"/>
                  </a:lnTo>
                  <a:lnTo>
                    <a:pt x="395" y="1988"/>
                  </a:lnTo>
                  <a:lnTo>
                    <a:pt x="396" y="1991"/>
                  </a:lnTo>
                  <a:lnTo>
                    <a:pt x="397" y="1997"/>
                  </a:lnTo>
                  <a:lnTo>
                    <a:pt x="396" y="2004"/>
                  </a:lnTo>
                  <a:lnTo>
                    <a:pt x="392" y="2011"/>
                  </a:lnTo>
                  <a:lnTo>
                    <a:pt x="389" y="2015"/>
                  </a:lnTo>
                  <a:lnTo>
                    <a:pt x="384" y="2017"/>
                  </a:lnTo>
                  <a:lnTo>
                    <a:pt x="380" y="2018"/>
                  </a:lnTo>
                  <a:lnTo>
                    <a:pt x="376" y="2017"/>
                  </a:lnTo>
                  <a:lnTo>
                    <a:pt x="372" y="2015"/>
                  </a:lnTo>
                  <a:lnTo>
                    <a:pt x="371" y="2010"/>
                  </a:lnTo>
                  <a:lnTo>
                    <a:pt x="370" y="2005"/>
                  </a:lnTo>
                  <a:lnTo>
                    <a:pt x="370" y="2001"/>
                  </a:lnTo>
                  <a:lnTo>
                    <a:pt x="370" y="1998"/>
                  </a:lnTo>
                  <a:lnTo>
                    <a:pt x="371" y="1994"/>
                  </a:lnTo>
                  <a:lnTo>
                    <a:pt x="373" y="1991"/>
                  </a:lnTo>
                  <a:lnTo>
                    <a:pt x="376" y="1988"/>
                  </a:lnTo>
                  <a:lnTo>
                    <a:pt x="378" y="1987"/>
                  </a:lnTo>
                  <a:lnTo>
                    <a:pt x="383" y="1986"/>
                  </a:lnTo>
                  <a:lnTo>
                    <a:pt x="386" y="1985"/>
                  </a:lnTo>
                  <a:close/>
                  <a:moveTo>
                    <a:pt x="317" y="2101"/>
                  </a:moveTo>
                  <a:lnTo>
                    <a:pt x="317" y="2099"/>
                  </a:lnTo>
                  <a:lnTo>
                    <a:pt x="319" y="2098"/>
                  </a:lnTo>
                  <a:lnTo>
                    <a:pt x="320" y="2097"/>
                  </a:lnTo>
                  <a:lnTo>
                    <a:pt x="321" y="2097"/>
                  </a:lnTo>
                  <a:lnTo>
                    <a:pt x="323" y="2097"/>
                  </a:lnTo>
                  <a:lnTo>
                    <a:pt x="326" y="2100"/>
                  </a:lnTo>
                  <a:lnTo>
                    <a:pt x="328" y="2104"/>
                  </a:lnTo>
                  <a:lnTo>
                    <a:pt x="331" y="2106"/>
                  </a:lnTo>
                  <a:lnTo>
                    <a:pt x="333" y="2106"/>
                  </a:lnTo>
                  <a:lnTo>
                    <a:pt x="334" y="2102"/>
                  </a:lnTo>
                  <a:lnTo>
                    <a:pt x="335" y="2100"/>
                  </a:lnTo>
                  <a:lnTo>
                    <a:pt x="338" y="2098"/>
                  </a:lnTo>
                  <a:lnTo>
                    <a:pt x="339" y="2097"/>
                  </a:lnTo>
                  <a:lnTo>
                    <a:pt x="340" y="2097"/>
                  </a:lnTo>
                  <a:lnTo>
                    <a:pt x="341" y="2098"/>
                  </a:lnTo>
                  <a:lnTo>
                    <a:pt x="341" y="2100"/>
                  </a:lnTo>
                  <a:lnTo>
                    <a:pt x="341" y="2106"/>
                  </a:lnTo>
                  <a:lnTo>
                    <a:pt x="341" y="2112"/>
                  </a:lnTo>
                  <a:lnTo>
                    <a:pt x="340" y="2116"/>
                  </a:lnTo>
                  <a:lnTo>
                    <a:pt x="339" y="2118"/>
                  </a:lnTo>
                  <a:lnTo>
                    <a:pt x="338" y="2119"/>
                  </a:lnTo>
                  <a:lnTo>
                    <a:pt x="335" y="2120"/>
                  </a:lnTo>
                  <a:lnTo>
                    <a:pt x="332" y="2120"/>
                  </a:lnTo>
                  <a:lnTo>
                    <a:pt x="329" y="2119"/>
                  </a:lnTo>
                  <a:lnTo>
                    <a:pt x="326" y="2118"/>
                  </a:lnTo>
                  <a:lnTo>
                    <a:pt x="323" y="2114"/>
                  </a:lnTo>
                  <a:lnTo>
                    <a:pt x="320" y="2108"/>
                  </a:lnTo>
                  <a:lnTo>
                    <a:pt x="317" y="2101"/>
                  </a:lnTo>
                  <a:close/>
                  <a:moveTo>
                    <a:pt x="1834" y="1500"/>
                  </a:moveTo>
                  <a:lnTo>
                    <a:pt x="1832" y="1502"/>
                  </a:lnTo>
                  <a:lnTo>
                    <a:pt x="1828" y="1502"/>
                  </a:lnTo>
                  <a:lnTo>
                    <a:pt x="1826" y="1502"/>
                  </a:lnTo>
                  <a:lnTo>
                    <a:pt x="1824" y="1500"/>
                  </a:lnTo>
                  <a:lnTo>
                    <a:pt x="1824" y="1497"/>
                  </a:lnTo>
                  <a:lnTo>
                    <a:pt x="1824" y="1495"/>
                  </a:lnTo>
                  <a:lnTo>
                    <a:pt x="1826" y="1493"/>
                  </a:lnTo>
                  <a:lnTo>
                    <a:pt x="1828" y="1492"/>
                  </a:lnTo>
                  <a:lnTo>
                    <a:pt x="1837" y="1490"/>
                  </a:lnTo>
                  <a:lnTo>
                    <a:pt x="1843" y="1488"/>
                  </a:lnTo>
                  <a:lnTo>
                    <a:pt x="1846" y="1488"/>
                  </a:lnTo>
                  <a:lnTo>
                    <a:pt x="1850" y="1488"/>
                  </a:lnTo>
                  <a:lnTo>
                    <a:pt x="1852" y="1489"/>
                  </a:lnTo>
                  <a:lnTo>
                    <a:pt x="1853" y="1492"/>
                  </a:lnTo>
                  <a:lnTo>
                    <a:pt x="1853" y="1495"/>
                  </a:lnTo>
                  <a:lnTo>
                    <a:pt x="1851" y="1496"/>
                  </a:lnTo>
                  <a:lnTo>
                    <a:pt x="1849" y="1496"/>
                  </a:lnTo>
                  <a:lnTo>
                    <a:pt x="1846" y="1496"/>
                  </a:lnTo>
                  <a:lnTo>
                    <a:pt x="1840" y="1497"/>
                  </a:lnTo>
                  <a:lnTo>
                    <a:pt x="1834" y="1500"/>
                  </a:lnTo>
                  <a:close/>
                  <a:moveTo>
                    <a:pt x="1882" y="1475"/>
                  </a:moveTo>
                  <a:lnTo>
                    <a:pt x="1878" y="1477"/>
                  </a:lnTo>
                  <a:lnTo>
                    <a:pt x="1871" y="1480"/>
                  </a:lnTo>
                  <a:lnTo>
                    <a:pt x="1869" y="1480"/>
                  </a:lnTo>
                  <a:lnTo>
                    <a:pt x="1868" y="1480"/>
                  </a:lnTo>
                  <a:lnTo>
                    <a:pt x="1866" y="1478"/>
                  </a:lnTo>
                  <a:lnTo>
                    <a:pt x="1866" y="1477"/>
                  </a:lnTo>
                  <a:lnTo>
                    <a:pt x="1868" y="1474"/>
                  </a:lnTo>
                  <a:lnTo>
                    <a:pt x="1871" y="1470"/>
                  </a:lnTo>
                  <a:lnTo>
                    <a:pt x="1878" y="1468"/>
                  </a:lnTo>
                  <a:lnTo>
                    <a:pt x="1887" y="1464"/>
                  </a:lnTo>
                  <a:lnTo>
                    <a:pt x="1894" y="1463"/>
                  </a:lnTo>
                  <a:lnTo>
                    <a:pt x="1898" y="1463"/>
                  </a:lnTo>
                  <a:lnTo>
                    <a:pt x="1900" y="1465"/>
                  </a:lnTo>
                  <a:lnTo>
                    <a:pt x="1900" y="1469"/>
                  </a:lnTo>
                  <a:lnTo>
                    <a:pt x="1897" y="1471"/>
                  </a:lnTo>
                  <a:lnTo>
                    <a:pt x="1894" y="1473"/>
                  </a:lnTo>
                  <a:lnTo>
                    <a:pt x="1887" y="1474"/>
                  </a:lnTo>
                  <a:lnTo>
                    <a:pt x="1882" y="1475"/>
                  </a:lnTo>
                  <a:close/>
                  <a:moveTo>
                    <a:pt x="2931" y="788"/>
                  </a:moveTo>
                  <a:lnTo>
                    <a:pt x="2939" y="788"/>
                  </a:lnTo>
                  <a:lnTo>
                    <a:pt x="2946" y="788"/>
                  </a:lnTo>
                  <a:lnTo>
                    <a:pt x="2948" y="788"/>
                  </a:lnTo>
                  <a:lnTo>
                    <a:pt x="2952" y="786"/>
                  </a:lnTo>
                  <a:lnTo>
                    <a:pt x="2954" y="784"/>
                  </a:lnTo>
                  <a:lnTo>
                    <a:pt x="2956" y="782"/>
                  </a:lnTo>
                  <a:lnTo>
                    <a:pt x="2959" y="778"/>
                  </a:lnTo>
                  <a:lnTo>
                    <a:pt x="2961" y="777"/>
                  </a:lnTo>
                  <a:lnTo>
                    <a:pt x="2965" y="776"/>
                  </a:lnTo>
                  <a:lnTo>
                    <a:pt x="2968" y="776"/>
                  </a:lnTo>
                  <a:lnTo>
                    <a:pt x="2975" y="777"/>
                  </a:lnTo>
                  <a:lnTo>
                    <a:pt x="2981" y="778"/>
                  </a:lnTo>
                  <a:lnTo>
                    <a:pt x="2985" y="781"/>
                  </a:lnTo>
                  <a:lnTo>
                    <a:pt x="2986" y="783"/>
                  </a:lnTo>
                  <a:lnTo>
                    <a:pt x="2989" y="786"/>
                  </a:lnTo>
                  <a:lnTo>
                    <a:pt x="2990" y="788"/>
                  </a:lnTo>
                  <a:lnTo>
                    <a:pt x="2992" y="795"/>
                  </a:lnTo>
                  <a:lnTo>
                    <a:pt x="2993" y="802"/>
                  </a:lnTo>
                  <a:lnTo>
                    <a:pt x="2993" y="805"/>
                  </a:lnTo>
                  <a:lnTo>
                    <a:pt x="2992" y="807"/>
                  </a:lnTo>
                  <a:lnTo>
                    <a:pt x="2991" y="809"/>
                  </a:lnTo>
                  <a:lnTo>
                    <a:pt x="2989" y="810"/>
                  </a:lnTo>
                  <a:lnTo>
                    <a:pt x="2984" y="813"/>
                  </a:lnTo>
                  <a:lnTo>
                    <a:pt x="2979" y="814"/>
                  </a:lnTo>
                  <a:lnTo>
                    <a:pt x="2974" y="814"/>
                  </a:lnTo>
                  <a:lnTo>
                    <a:pt x="2970" y="812"/>
                  </a:lnTo>
                  <a:lnTo>
                    <a:pt x="2965" y="808"/>
                  </a:lnTo>
                  <a:lnTo>
                    <a:pt x="2961" y="805"/>
                  </a:lnTo>
                  <a:lnTo>
                    <a:pt x="2956" y="801"/>
                  </a:lnTo>
                  <a:lnTo>
                    <a:pt x="2954" y="800"/>
                  </a:lnTo>
                  <a:lnTo>
                    <a:pt x="2951" y="800"/>
                  </a:lnTo>
                  <a:lnTo>
                    <a:pt x="2948" y="801"/>
                  </a:lnTo>
                  <a:lnTo>
                    <a:pt x="2946" y="806"/>
                  </a:lnTo>
                  <a:lnTo>
                    <a:pt x="2945" y="812"/>
                  </a:lnTo>
                  <a:lnTo>
                    <a:pt x="2943" y="814"/>
                  </a:lnTo>
                  <a:lnTo>
                    <a:pt x="2942" y="815"/>
                  </a:lnTo>
                  <a:lnTo>
                    <a:pt x="2941" y="816"/>
                  </a:lnTo>
                  <a:lnTo>
                    <a:pt x="2939" y="816"/>
                  </a:lnTo>
                  <a:lnTo>
                    <a:pt x="2933" y="816"/>
                  </a:lnTo>
                  <a:lnTo>
                    <a:pt x="2927" y="815"/>
                  </a:lnTo>
                  <a:lnTo>
                    <a:pt x="2922" y="814"/>
                  </a:lnTo>
                  <a:lnTo>
                    <a:pt x="2917" y="813"/>
                  </a:lnTo>
                  <a:lnTo>
                    <a:pt x="2915" y="809"/>
                  </a:lnTo>
                  <a:lnTo>
                    <a:pt x="2914" y="807"/>
                  </a:lnTo>
                  <a:lnTo>
                    <a:pt x="2912" y="802"/>
                  </a:lnTo>
                  <a:lnTo>
                    <a:pt x="2914" y="799"/>
                  </a:lnTo>
                  <a:lnTo>
                    <a:pt x="2915" y="795"/>
                  </a:lnTo>
                  <a:lnTo>
                    <a:pt x="2917" y="793"/>
                  </a:lnTo>
                  <a:lnTo>
                    <a:pt x="2921" y="790"/>
                  </a:lnTo>
                  <a:lnTo>
                    <a:pt x="2924" y="788"/>
                  </a:lnTo>
                  <a:lnTo>
                    <a:pt x="2928" y="788"/>
                  </a:lnTo>
                  <a:lnTo>
                    <a:pt x="2931" y="788"/>
                  </a:lnTo>
                  <a:close/>
                </a:path>
              </a:pathLst>
            </a:custGeom>
            <a:solidFill>
              <a:srgbClr val="393A3B">
                <a:alpha val="80000"/>
              </a:srgbClr>
            </a:solidFill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5" name="PA_天津">
              <a:extLst>
                <a:ext uri="{FF2B5EF4-FFF2-40B4-BE49-F238E27FC236}">
                  <a16:creationId xmlns="" xmlns:a16="http://schemas.microsoft.com/office/drawing/2014/main" id="{1864000D-3774-4778-9F46-81A16E1212D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 bwMode="auto">
            <a:xfrm>
              <a:off x="6081713" y="3128963"/>
              <a:ext cx="114300" cy="190500"/>
            </a:xfrm>
            <a:custGeom>
              <a:avLst/>
              <a:gdLst>
                <a:gd name="T0" fmla="*/ 139 w 430"/>
                <a:gd name="T1" fmla="*/ 49 h 726"/>
                <a:gd name="T2" fmla="*/ 152 w 430"/>
                <a:gd name="T3" fmla="*/ 42 h 726"/>
                <a:gd name="T4" fmla="*/ 171 w 430"/>
                <a:gd name="T5" fmla="*/ 25 h 726"/>
                <a:gd name="T6" fmla="*/ 178 w 430"/>
                <a:gd name="T7" fmla="*/ 4 h 726"/>
                <a:gd name="T8" fmla="*/ 237 w 430"/>
                <a:gd name="T9" fmla="*/ 3 h 726"/>
                <a:gd name="T10" fmla="*/ 253 w 430"/>
                <a:gd name="T11" fmla="*/ 22 h 726"/>
                <a:gd name="T12" fmla="*/ 294 w 430"/>
                <a:gd name="T13" fmla="*/ 62 h 726"/>
                <a:gd name="T14" fmla="*/ 294 w 430"/>
                <a:gd name="T15" fmla="*/ 89 h 726"/>
                <a:gd name="T16" fmla="*/ 271 w 430"/>
                <a:gd name="T17" fmla="*/ 98 h 726"/>
                <a:gd name="T18" fmla="*/ 231 w 430"/>
                <a:gd name="T19" fmla="*/ 110 h 726"/>
                <a:gd name="T20" fmla="*/ 227 w 430"/>
                <a:gd name="T21" fmla="*/ 152 h 726"/>
                <a:gd name="T22" fmla="*/ 266 w 430"/>
                <a:gd name="T23" fmla="*/ 212 h 726"/>
                <a:gd name="T24" fmla="*/ 286 w 430"/>
                <a:gd name="T25" fmla="*/ 245 h 726"/>
                <a:gd name="T26" fmla="*/ 297 w 430"/>
                <a:gd name="T27" fmla="*/ 281 h 726"/>
                <a:gd name="T28" fmla="*/ 313 w 430"/>
                <a:gd name="T29" fmla="*/ 284 h 726"/>
                <a:gd name="T30" fmla="*/ 357 w 430"/>
                <a:gd name="T31" fmla="*/ 268 h 726"/>
                <a:gd name="T32" fmla="*/ 378 w 430"/>
                <a:gd name="T33" fmla="*/ 276 h 726"/>
                <a:gd name="T34" fmla="*/ 367 w 430"/>
                <a:gd name="T35" fmla="*/ 321 h 726"/>
                <a:gd name="T36" fmla="*/ 378 w 430"/>
                <a:gd name="T37" fmla="*/ 333 h 726"/>
                <a:gd name="T38" fmla="*/ 417 w 430"/>
                <a:gd name="T39" fmla="*/ 356 h 726"/>
                <a:gd name="T40" fmla="*/ 429 w 430"/>
                <a:gd name="T41" fmla="*/ 403 h 726"/>
                <a:gd name="T42" fmla="*/ 396 w 430"/>
                <a:gd name="T43" fmla="*/ 431 h 726"/>
                <a:gd name="T44" fmla="*/ 348 w 430"/>
                <a:gd name="T45" fmla="*/ 460 h 726"/>
                <a:gd name="T46" fmla="*/ 335 w 430"/>
                <a:gd name="T47" fmla="*/ 503 h 726"/>
                <a:gd name="T48" fmla="*/ 324 w 430"/>
                <a:gd name="T49" fmla="*/ 557 h 726"/>
                <a:gd name="T50" fmla="*/ 287 w 430"/>
                <a:gd name="T51" fmla="*/ 630 h 726"/>
                <a:gd name="T52" fmla="*/ 279 w 430"/>
                <a:gd name="T53" fmla="*/ 693 h 726"/>
                <a:gd name="T54" fmla="*/ 223 w 430"/>
                <a:gd name="T55" fmla="*/ 716 h 726"/>
                <a:gd name="T56" fmla="*/ 192 w 430"/>
                <a:gd name="T57" fmla="*/ 723 h 726"/>
                <a:gd name="T58" fmla="*/ 182 w 430"/>
                <a:gd name="T59" fmla="*/ 711 h 726"/>
                <a:gd name="T60" fmla="*/ 153 w 430"/>
                <a:gd name="T61" fmla="*/ 715 h 726"/>
                <a:gd name="T62" fmla="*/ 133 w 430"/>
                <a:gd name="T63" fmla="*/ 726 h 726"/>
                <a:gd name="T64" fmla="*/ 116 w 430"/>
                <a:gd name="T65" fmla="*/ 681 h 726"/>
                <a:gd name="T66" fmla="*/ 95 w 430"/>
                <a:gd name="T67" fmla="*/ 674 h 726"/>
                <a:gd name="T68" fmla="*/ 32 w 430"/>
                <a:gd name="T69" fmla="*/ 672 h 726"/>
                <a:gd name="T70" fmla="*/ 8 w 430"/>
                <a:gd name="T71" fmla="*/ 635 h 726"/>
                <a:gd name="T72" fmla="*/ 3 w 430"/>
                <a:gd name="T73" fmla="*/ 578 h 726"/>
                <a:gd name="T74" fmla="*/ 1 w 430"/>
                <a:gd name="T75" fmla="*/ 536 h 726"/>
                <a:gd name="T76" fmla="*/ 31 w 430"/>
                <a:gd name="T77" fmla="*/ 532 h 726"/>
                <a:gd name="T78" fmla="*/ 45 w 430"/>
                <a:gd name="T79" fmla="*/ 518 h 726"/>
                <a:gd name="T80" fmla="*/ 33 w 430"/>
                <a:gd name="T81" fmla="*/ 431 h 726"/>
                <a:gd name="T82" fmla="*/ 16 w 430"/>
                <a:gd name="T83" fmla="*/ 290 h 726"/>
                <a:gd name="T84" fmla="*/ 22 w 430"/>
                <a:gd name="T85" fmla="*/ 275 h 726"/>
                <a:gd name="T86" fmla="*/ 29 w 430"/>
                <a:gd name="T87" fmla="*/ 259 h 726"/>
                <a:gd name="T88" fmla="*/ 51 w 430"/>
                <a:gd name="T89" fmla="*/ 271 h 726"/>
                <a:gd name="T90" fmla="*/ 64 w 430"/>
                <a:gd name="T91" fmla="*/ 280 h 726"/>
                <a:gd name="T92" fmla="*/ 108 w 430"/>
                <a:gd name="T93" fmla="*/ 270 h 726"/>
                <a:gd name="T94" fmla="*/ 126 w 430"/>
                <a:gd name="T95" fmla="*/ 252 h 726"/>
                <a:gd name="T96" fmla="*/ 128 w 430"/>
                <a:gd name="T97" fmla="*/ 200 h 726"/>
                <a:gd name="T98" fmla="*/ 129 w 430"/>
                <a:gd name="T99" fmla="*/ 174 h 726"/>
                <a:gd name="T100" fmla="*/ 141 w 430"/>
                <a:gd name="T101" fmla="*/ 165 h 726"/>
                <a:gd name="T102" fmla="*/ 114 w 430"/>
                <a:gd name="T103" fmla="*/ 146 h 726"/>
                <a:gd name="T104" fmla="*/ 110 w 430"/>
                <a:gd name="T105" fmla="*/ 131 h 726"/>
                <a:gd name="T106" fmla="*/ 122 w 430"/>
                <a:gd name="T107" fmla="*/ 8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" h="726">
                  <a:moveTo>
                    <a:pt x="119" y="67"/>
                  </a:moveTo>
                  <a:lnTo>
                    <a:pt x="126" y="63"/>
                  </a:lnTo>
                  <a:lnTo>
                    <a:pt x="132" y="60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41" y="47"/>
                  </a:lnTo>
                  <a:lnTo>
                    <a:pt x="142" y="44"/>
                  </a:lnTo>
                  <a:lnTo>
                    <a:pt x="145" y="43"/>
                  </a:lnTo>
                  <a:lnTo>
                    <a:pt x="148" y="43"/>
                  </a:lnTo>
                  <a:lnTo>
                    <a:pt x="152" y="42"/>
                  </a:lnTo>
                  <a:lnTo>
                    <a:pt x="155" y="41"/>
                  </a:lnTo>
                  <a:lnTo>
                    <a:pt x="160" y="38"/>
                  </a:lnTo>
                  <a:lnTo>
                    <a:pt x="165" y="35"/>
                  </a:lnTo>
                  <a:lnTo>
                    <a:pt x="168" y="30"/>
                  </a:lnTo>
                  <a:lnTo>
                    <a:pt x="171" y="25"/>
                  </a:lnTo>
                  <a:lnTo>
                    <a:pt x="171" y="20"/>
                  </a:lnTo>
                  <a:lnTo>
                    <a:pt x="172" y="15"/>
                  </a:lnTo>
                  <a:lnTo>
                    <a:pt x="172" y="10"/>
                  </a:lnTo>
                  <a:lnTo>
                    <a:pt x="174" y="6"/>
                  </a:lnTo>
                  <a:lnTo>
                    <a:pt x="178" y="4"/>
                  </a:lnTo>
                  <a:lnTo>
                    <a:pt x="184" y="3"/>
                  </a:lnTo>
                  <a:lnTo>
                    <a:pt x="201" y="1"/>
                  </a:lnTo>
                  <a:lnTo>
                    <a:pt x="221" y="0"/>
                  </a:lnTo>
                  <a:lnTo>
                    <a:pt x="230" y="0"/>
                  </a:lnTo>
                  <a:lnTo>
                    <a:pt x="237" y="3"/>
                  </a:lnTo>
                  <a:lnTo>
                    <a:pt x="241" y="4"/>
                  </a:lnTo>
                  <a:lnTo>
                    <a:pt x="245" y="6"/>
                  </a:lnTo>
                  <a:lnTo>
                    <a:pt x="247" y="10"/>
                  </a:lnTo>
                  <a:lnTo>
                    <a:pt x="249" y="13"/>
                  </a:lnTo>
                  <a:lnTo>
                    <a:pt x="253" y="22"/>
                  </a:lnTo>
                  <a:lnTo>
                    <a:pt x="258" y="29"/>
                  </a:lnTo>
                  <a:lnTo>
                    <a:pt x="264" y="36"/>
                  </a:lnTo>
                  <a:lnTo>
                    <a:pt x="271" y="43"/>
                  </a:lnTo>
                  <a:lnTo>
                    <a:pt x="284" y="54"/>
                  </a:lnTo>
                  <a:lnTo>
                    <a:pt x="294" y="62"/>
                  </a:lnTo>
                  <a:lnTo>
                    <a:pt x="298" y="67"/>
                  </a:lnTo>
                  <a:lnTo>
                    <a:pt x="300" y="72"/>
                  </a:lnTo>
                  <a:lnTo>
                    <a:pt x="300" y="78"/>
                  </a:lnTo>
                  <a:lnTo>
                    <a:pt x="298" y="83"/>
                  </a:lnTo>
                  <a:lnTo>
                    <a:pt x="294" y="89"/>
                  </a:lnTo>
                  <a:lnTo>
                    <a:pt x="289" y="94"/>
                  </a:lnTo>
                  <a:lnTo>
                    <a:pt x="285" y="95"/>
                  </a:lnTo>
                  <a:lnTo>
                    <a:pt x="281" y="97"/>
                  </a:lnTo>
                  <a:lnTo>
                    <a:pt x="277" y="98"/>
                  </a:lnTo>
                  <a:lnTo>
                    <a:pt x="271" y="98"/>
                  </a:lnTo>
                  <a:lnTo>
                    <a:pt x="261" y="98"/>
                  </a:lnTo>
                  <a:lnTo>
                    <a:pt x="252" y="99"/>
                  </a:lnTo>
                  <a:lnTo>
                    <a:pt x="243" y="101"/>
                  </a:lnTo>
                  <a:lnTo>
                    <a:pt x="236" y="105"/>
                  </a:lnTo>
                  <a:lnTo>
                    <a:pt x="231" y="110"/>
                  </a:lnTo>
                  <a:lnTo>
                    <a:pt x="227" y="116"/>
                  </a:lnTo>
                  <a:lnTo>
                    <a:pt x="224" y="124"/>
                  </a:lnTo>
                  <a:lnTo>
                    <a:pt x="224" y="133"/>
                  </a:lnTo>
                  <a:lnTo>
                    <a:pt x="224" y="143"/>
                  </a:lnTo>
                  <a:lnTo>
                    <a:pt x="227" y="152"/>
                  </a:lnTo>
                  <a:lnTo>
                    <a:pt x="230" y="161"/>
                  </a:lnTo>
                  <a:lnTo>
                    <a:pt x="235" y="169"/>
                  </a:lnTo>
                  <a:lnTo>
                    <a:pt x="246" y="183"/>
                  </a:lnTo>
                  <a:lnTo>
                    <a:pt x="255" y="198"/>
                  </a:lnTo>
                  <a:lnTo>
                    <a:pt x="266" y="212"/>
                  </a:lnTo>
                  <a:lnTo>
                    <a:pt x="274" y="223"/>
                  </a:lnTo>
                  <a:lnTo>
                    <a:pt x="279" y="227"/>
                  </a:lnTo>
                  <a:lnTo>
                    <a:pt x="283" y="233"/>
                  </a:lnTo>
                  <a:lnTo>
                    <a:pt x="285" y="239"/>
                  </a:lnTo>
                  <a:lnTo>
                    <a:pt x="286" y="245"/>
                  </a:lnTo>
                  <a:lnTo>
                    <a:pt x="287" y="258"/>
                  </a:lnTo>
                  <a:lnTo>
                    <a:pt x="290" y="269"/>
                  </a:lnTo>
                  <a:lnTo>
                    <a:pt x="291" y="274"/>
                  </a:lnTo>
                  <a:lnTo>
                    <a:pt x="293" y="277"/>
                  </a:lnTo>
                  <a:lnTo>
                    <a:pt x="297" y="281"/>
                  </a:lnTo>
                  <a:lnTo>
                    <a:pt x="302" y="284"/>
                  </a:lnTo>
                  <a:lnTo>
                    <a:pt x="304" y="286"/>
                  </a:lnTo>
                  <a:lnTo>
                    <a:pt x="306" y="286"/>
                  </a:lnTo>
                  <a:lnTo>
                    <a:pt x="310" y="286"/>
                  </a:lnTo>
                  <a:lnTo>
                    <a:pt x="313" y="284"/>
                  </a:lnTo>
                  <a:lnTo>
                    <a:pt x="321" y="281"/>
                  </a:lnTo>
                  <a:lnTo>
                    <a:pt x="330" y="277"/>
                  </a:lnTo>
                  <a:lnTo>
                    <a:pt x="338" y="274"/>
                  </a:lnTo>
                  <a:lnTo>
                    <a:pt x="348" y="270"/>
                  </a:lnTo>
                  <a:lnTo>
                    <a:pt x="357" y="268"/>
                  </a:lnTo>
                  <a:lnTo>
                    <a:pt x="367" y="266"/>
                  </a:lnTo>
                  <a:lnTo>
                    <a:pt x="372" y="268"/>
                  </a:lnTo>
                  <a:lnTo>
                    <a:pt x="374" y="270"/>
                  </a:lnTo>
                  <a:lnTo>
                    <a:pt x="376" y="272"/>
                  </a:lnTo>
                  <a:lnTo>
                    <a:pt x="378" y="276"/>
                  </a:lnTo>
                  <a:lnTo>
                    <a:pt x="378" y="284"/>
                  </a:lnTo>
                  <a:lnTo>
                    <a:pt x="375" y="293"/>
                  </a:lnTo>
                  <a:lnTo>
                    <a:pt x="372" y="303"/>
                  </a:lnTo>
                  <a:lnTo>
                    <a:pt x="369" y="313"/>
                  </a:lnTo>
                  <a:lnTo>
                    <a:pt x="367" y="321"/>
                  </a:lnTo>
                  <a:lnTo>
                    <a:pt x="367" y="327"/>
                  </a:lnTo>
                  <a:lnTo>
                    <a:pt x="368" y="331"/>
                  </a:lnTo>
                  <a:lnTo>
                    <a:pt x="371" y="332"/>
                  </a:lnTo>
                  <a:lnTo>
                    <a:pt x="373" y="333"/>
                  </a:lnTo>
                  <a:lnTo>
                    <a:pt x="378" y="333"/>
                  </a:lnTo>
                  <a:lnTo>
                    <a:pt x="382" y="334"/>
                  </a:lnTo>
                  <a:lnTo>
                    <a:pt x="390" y="337"/>
                  </a:lnTo>
                  <a:lnTo>
                    <a:pt x="398" y="340"/>
                  </a:lnTo>
                  <a:lnTo>
                    <a:pt x="407" y="347"/>
                  </a:lnTo>
                  <a:lnTo>
                    <a:pt x="417" y="356"/>
                  </a:lnTo>
                  <a:lnTo>
                    <a:pt x="423" y="365"/>
                  </a:lnTo>
                  <a:lnTo>
                    <a:pt x="428" y="375"/>
                  </a:lnTo>
                  <a:lnTo>
                    <a:pt x="430" y="384"/>
                  </a:lnTo>
                  <a:lnTo>
                    <a:pt x="430" y="394"/>
                  </a:lnTo>
                  <a:lnTo>
                    <a:pt x="429" y="403"/>
                  </a:lnTo>
                  <a:lnTo>
                    <a:pt x="428" y="414"/>
                  </a:lnTo>
                  <a:lnTo>
                    <a:pt x="424" y="423"/>
                  </a:lnTo>
                  <a:lnTo>
                    <a:pt x="416" y="425"/>
                  </a:lnTo>
                  <a:lnTo>
                    <a:pt x="405" y="427"/>
                  </a:lnTo>
                  <a:lnTo>
                    <a:pt x="396" y="431"/>
                  </a:lnTo>
                  <a:lnTo>
                    <a:pt x="385" y="434"/>
                  </a:lnTo>
                  <a:lnTo>
                    <a:pt x="375" y="439"/>
                  </a:lnTo>
                  <a:lnTo>
                    <a:pt x="366" y="445"/>
                  </a:lnTo>
                  <a:lnTo>
                    <a:pt x="356" y="452"/>
                  </a:lnTo>
                  <a:lnTo>
                    <a:pt x="348" y="460"/>
                  </a:lnTo>
                  <a:lnTo>
                    <a:pt x="341" y="467"/>
                  </a:lnTo>
                  <a:lnTo>
                    <a:pt x="337" y="476"/>
                  </a:lnTo>
                  <a:lnTo>
                    <a:pt x="335" y="483"/>
                  </a:lnTo>
                  <a:lnTo>
                    <a:pt x="334" y="489"/>
                  </a:lnTo>
                  <a:lnTo>
                    <a:pt x="335" y="503"/>
                  </a:lnTo>
                  <a:lnTo>
                    <a:pt x="336" y="518"/>
                  </a:lnTo>
                  <a:lnTo>
                    <a:pt x="335" y="527"/>
                  </a:lnTo>
                  <a:lnTo>
                    <a:pt x="332" y="536"/>
                  </a:lnTo>
                  <a:lnTo>
                    <a:pt x="329" y="546"/>
                  </a:lnTo>
                  <a:lnTo>
                    <a:pt x="324" y="557"/>
                  </a:lnTo>
                  <a:lnTo>
                    <a:pt x="312" y="577"/>
                  </a:lnTo>
                  <a:lnTo>
                    <a:pt x="300" y="598"/>
                  </a:lnTo>
                  <a:lnTo>
                    <a:pt x="294" y="609"/>
                  </a:lnTo>
                  <a:lnTo>
                    <a:pt x="291" y="620"/>
                  </a:lnTo>
                  <a:lnTo>
                    <a:pt x="287" y="630"/>
                  </a:lnTo>
                  <a:lnTo>
                    <a:pt x="285" y="640"/>
                  </a:lnTo>
                  <a:lnTo>
                    <a:pt x="283" y="659"/>
                  </a:lnTo>
                  <a:lnTo>
                    <a:pt x="280" y="677"/>
                  </a:lnTo>
                  <a:lnTo>
                    <a:pt x="280" y="686"/>
                  </a:lnTo>
                  <a:lnTo>
                    <a:pt x="279" y="693"/>
                  </a:lnTo>
                  <a:lnTo>
                    <a:pt x="267" y="697"/>
                  </a:lnTo>
                  <a:lnTo>
                    <a:pt x="255" y="700"/>
                  </a:lnTo>
                  <a:lnTo>
                    <a:pt x="245" y="705"/>
                  </a:lnTo>
                  <a:lnTo>
                    <a:pt x="236" y="709"/>
                  </a:lnTo>
                  <a:lnTo>
                    <a:pt x="223" y="716"/>
                  </a:lnTo>
                  <a:lnTo>
                    <a:pt x="210" y="722"/>
                  </a:lnTo>
                  <a:lnTo>
                    <a:pt x="203" y="724"/>
                  </a:lnTo>
                  <a:lnTo>
                    <a:pt x="197" y="724"/>
                  </a:lnTo>
                  <a:lnTo>
                    <a:pt x="195" y="724"/>
                  </a:lnTo>
                  <a:lnTo>
                    <a:pt x="192" y="723"/>
                  </a:lnTo>
                  <a:lnTo>
                    <a:pt x="190" y="722"/>
                  </a:lnTo>
                  <a:lnTo>
                    <a:pt x="189" y="719"/>
                  </a:lnTo>
                  <a:lnTo>
                    <a:pt x="186" y="716"/>
                  </a:lnTo>
                  <a:lnTo>
                    <a:pt x="184" y="713"/>
                  </a:lnTo>
                  <a:lnTo>
                    <a:pt x="182" y="711"/>
                  </a:lnTo>
                  <a:lnTo>
                    <a:pt x="179" y="710"/>
                  </a:lnTo>
                  <a:lnTo>
                    <a:pt x="173" y="709"/>
                  </a:lnTo>
                  <a:lnTo>
                    <a:pt x="166" y="709"/>
                  </a:lnTo>
                  <a:lnTo>
                    <a:pt x="160" y="711"/>
                  </a:lnTo>
                  <a:lnTo>
                    <a:pt x="153" y="715"/>
                  </a:lnTo>
                  <a:lnTo>
                    <a:pt x="147" y="719"/>
                  </a:lnTo>
                  <a:lnTo>
                    <a:pt x="141" y="724"/>
                  </a:lnTo>
                  <a:lnTo>
                    <a:pt x="139" y="725"/>
                  </a:lnTo>
                  <a:lnTo>
                    <a:pt x="135" y="726"/>
                  </a:lnTo>
                  <a:lnTo>
                    <a:pt x="133" y="726"/>
                  </a:lnTo>
                  <a:lnTo>
                    <a:pt x="130" y="725"/>
                  </a:lnTo>
                  <a:lnTo>
                    <a:pt x="127" y="722"/>
                  </a:lnTo>
                  <a:lnTo>
                    <a:pt x="124" y="716"/>
                  </a:lnTo>
                  <a:lnTo>
                    <a:pt x="120" y="699"/>
                  </a:lnTo>
                  <a:lnTo>
                    <a:pt x="116" y="681"/>
                  </a:lnTo>
                  <a:lnTo>
                    <a:pt x="115" y="679"/>
                  </a:lnTo>
                  <a:lnTo>
                    <a:pt x="113" y="677"/>
                  </a:lnTo>
                  <a:lnTo>
                    <a:pt x="109" y="675"/>
                  </a:lnTo>
                  <a:lnTo>
                    <a:pt x="105" y="674"/>
                  </a:lnTo>
                  <a:lnTo>
                    <a:pt x="95" y="674"/>
                  </a:lnTo>
                  <a:lnTo>
                    <a:pt x="82" y="674"/>
                  </a:lnTo>
                  <a:lnTo>
                    <a:pt x="67" y="675"/>
                  </a:lnTo>
                  <a:lnTo>
                    <a:pt x="54" y="675"/>
                  </a:lnTo>
                  <a:lnTo>
                    <a:pt x="42" y="674"/>
                  </a:lnTo>
                  <a:lnTo>
                    <a:pt x="32" y="672"/>
                  </a:lnTo>
                  <a:lnTo>
                    <a:pt x="25" y="667"/>
                  </a:lnTo>
                  <a:lnTo>
                    <a:pt x="19" y="661"/>
                  </a:lnTo>
                  <a:lnTo>
                    <a:pt x="14" y="653"/>
                  </a:lnTo>
                  <a:lnTo>
                    <a:pt x="10" y="644"/>
                  </a:lnTo>
                  <a:lnTo>
                    <a:pt x="8" y="635"/>
                  </a:lnTo>
                  <a:lnTo>
                    <a:pt x="6" y="625"/>
                  </a:lnTo>
                  <a:lnTo>
                    <a:pt x="4" y="615"/>
                  </a:lnTo>
                  <a:lnTo>
                    <a:pt x="4" y="605"/>
                  </a:lnTo>
                  <a:lnTo>
                    <a:pt x="3" y="591"/>
                  </a:lnTo>
                  <a:lnTo>
                    <a:pt x="3" y="578"/>
                  </a:lnTo>
                  <a:lnTo>
                    <a:pt x="2" y="565"/>
                  </a:lnTo>
                  <a:lnTo>
                    <a:pt x="1" y="554"/>
                  </a:lnTo>
                  <a:lnTo>
                    <a:pt x="0" y="545"/>
                  </a:lnTo>
                  <a:lnTo>
                    <a:pt x="0" y="539"/>
                  </a:lnTo>
                  <a:lnTo>
                    <a:pt x="1" y="536"/>
                  </a:lnTo>
                  <a:lnTo>
                    <a:pt x="3" y="534"/>
                  </a:lnTo>
                  <a:lnTo>
                    <a:pt x="6" y="533"/>
                  </a:lnTo>
                  <a:lnTo>
                    <a:pt x="10" y="533"/>
                  </a:lnTo>
                  <a:lnTo>
                    <a:pt x="20" y="532"/>
                  </a:lnTo>
                  <a:lnTo>
                    <a:pt x="31" y="532"/>
                  </a:lnTo>
                  <a:lnTo>
                    <a:pt x="34" y="530"/>
                  </a:lnTo>
                  <a:lnTo>
                    <a:pt x="38" y="529"/>
                  </a:lnTo>
                  <a:lnTo>
                    <a:pt x="41" y="528"/>
                  </a:lnTo>
                  <a:lnTo>
                    <a:pt x="44" y="524"/>
                  </a:lnTo>
                  <a:lnTo>
                    <a:pt x="45" y="518"/>
                  </a:lnTo>
                  <a:lnTo>
                    <a:pt x="45" y="509"/>
                  </a:lnTo>
                  <a:lnTo>
                    <a:pt x="44" y="498"/>
                  </a:lnTo>
                  <a:lnTo>
                    <a:pt x="42" y="486"/>
                  </a:lnTo>
                  <a:lnTo>
                    <a:pt x="38" y="459"/>
                  </a:lnTo>
                  <a:lnTo>
                    <a:pt x="33" y="431"/>
                  </a:lnTo>
                  <a:lnTo>
                    <a:pt x="29" y="394"/>
                  </a:lnTo>
                  <a:lnTo>
                    <a:pt x="26" y="357"/>
                  </a:lnTo>
                  <a:lnTo>
                    <a:pt x="21" y="324"/>
                  </a:lnTo>
                  <a:lnTo>
                    <a:pt x="16" y="297"/>
                  </a:lnTo>
                  <a:lnTo>
                    <a:pt x="16" y="290"/>
                  </a:lnTo>
                  <a:lnTo>
                    <a:pt x="16" y="284"/>
                  </a:lnTo>
                  <a:lnTo>
                    <a:pt x="17" y="281"/>
                  </a:lnTo>
                  <a:lnTo>
                    <a:pt x="19" y="278"/>
                  </a:lnTo>
                  <a:lnTo>
                    <a:pt x="20" y="277"/>
                  </a:lnTo>
                  <a:lnTo>
                    <a:pt x="22" y="275"/>
                  </a:lnTo>
                  <a:lnTo>
                    <a:pt x="23" y="271"/>
                  </a:lnTo>
                  <a:lnTo>
                    <a:pt x="23" y="268"/>
                  </a:lnTo>
                  <a:lnTo>
                    <a:pt x="25" y="265"/>
                  </a:lnTo>
                  <a:lnTo>
                    <a:pt x="26" y="261"/>
                  </a:lnTo>
                  <a:lnTo>
                    <a:pt x="29" y="259"/>
                  </a:lnTo>
                  <a:lnTo>
                    <a:pt x="36" y="258"/>
                  </a:lnTo>
                  <a:lnTo>
                    <a:pt x="41" y="259"/>
                  </a:lnTo>
                  <a:lnTo>
                    <a:pt x="45" y="262"/>
                  </a:lnTo>
                  <a:lnTo>
                    <a:pt x="47" y="265"/>
                  </a:lnTo>
                  <a:lnTo>
                    <a:pt x="51" y="271"/>
                  </a:lnTo>
                  <a:lnTo>
                    <a:pt x="52" y="275"/>
                  </a:lnTo>
                  <a:lnTo>
                    <a:pt x="54" y="276"/>
                  </a:lnTo>
                  <a:lnTo>
                    <a:pt x="57" y="278"/>
                  </a:lnTo>
                  <a:lnTo>
                    <a:pt x="58" y="278"/>
                  </a:lnTo>
                  <a:lnTo>
                    <a:pt x="64" y="280"/>
                  </a:lnTo>
                  <a:lnTo>
                    <a:pt x="70" y="278"/>
                  </a:lnTo>
                  <a:lnTo>
                    <a:pt x="80" y="276"/>
                  </a:lnTo>
                  <a:lnTo>
                    <a:pt x="94" y="274"/>
                  </a:lnTo>
                  <a:lnTo>
                    <a:pt x="101" y="272"/>
                  </a:lnTo>
                  <a:lnTo>
                    <a:pt x="108" y="270"/>
                  </a:lnTo>
                  <a:lnTo>
                    <a:pt x="114" y="268"/>
                  </a:lnTo>
                  <a:lnTo>
                    <a:pt x="117" y="265"/>
                  </a:lnTo>
                  <a:lnTo>
                    <a:pt x="121" y="262"/>
                  </a:lnTo>
                  <a:lnTo>
                    <a:pt x="123" y="257"/>
                  </a:lnTo>
                  <a:lnTo>
                    <a:pt x="126" y="252"/>
                  </a:lnTo>
                  <a:lnTo>
                    <a:pt x="128" y="247"/>
                  </a:lnTo>
                  <a:lnTo>
                    <a:pt x="130" y="236"/>
                  </a:lnTo>
                  <a:lnTo>
                    <a:pt x="130" y="225"/>
                  </a:lnTo>
                  <a:lnTo>
                    <a:pt x="129" y="213"/>
                  </a:lnTo>
                  <a:lnTo>
                    <a:pt x="128" y="200"/>
                  </a:lnTo>
                  <a:lnTo>
                    <a:pt x="126" y="188"/>
                  </a:lnTo>
                  <a:lnTo>
                    <a:pt x="126" y="180"/>
                  </a:lnTo>
                  <a:lnTo>
                    <a:pt x="126" y="177"/>
                  </a:lnTo>
                  <a:lnTo>
                    <a:pt x="127" y="175"/>
                  </a:lnTo>
                  <a:lnTo>
                    <a:pt x="129" y="174"/>
                  </a:lnTo>
                  <a:lnTo>
                    <a:pt x="132" y="171"/>
                  </a:lnTo>
                  <a:lnTo>
                    <a:pt x="138" y="169"/>
                  </a:lnTo>
                  <a:lnTo>
                    <a:pt x="141" y="168"/>
                  </a:lnTo>
                  <a:lnTo>
                    <a:pt x="142" y="167"/>
                  </a:lnTo>
                  <a:lnTo>
                    <a:pt x="141" y="165"/>
                  </a:lnTo>
                  <a:lnTo>
                    <a:pt x="138" y="162"/>
                  </a:lnTo>
                  <a:lnTo>
                    <a:pt x="134" y="160"/>
                  </a:lnTo>
                  <a:lnTo>
                    <a:pt x="124" y="154"/>
                  </a:lnTo>
                  <a:lnTo>
                    <a:pt x="116" y="149"/>
                  </a:lnTo>
                  <a:lnTo>
                    <a:pt x="114" y="146"/>
                  </a:lnTo>
                  <a:lnTo>
                    <a:pt x="111" y="144"/>
                  </a:lnTo>
                  <a:lnTo>
                    <a:pt x="110" y="142"/>
                  </a:lnTo>
                  <a:lnTo>
                    <a:pt x="110" y="138"/>
                  </a:lnTo>
                  <a:lnTo>
                    <a:pt x="110" y="133"/>
                  </a:lnTo>
                  <a:lnTo>
                    <a:pt x="110" y="131"/>
                  </a:lnTo>
                  <a:lnTo>
                    <a:pt x="114" y="123"/>
                  </a:lnTo>
                  <a:lnTo>
                    <a:pt x="121" y="104"/>
                  </a:lnTo>
                  <a:lnTo>
                    <a:pt x="122" y="97"/>
                  </a:lnTo>
                  <a:lnTo>
                    <a:pt x="122" y="91"/>
                  </a:lnTo>
                  <a:lnTo>
                    <a:pt x="122" y="85"/>
                  </a:lnTo>
                  <a:lnTo>
                    <a:pt x="121" y="79"/>
                  </a:lnTo>
                  <a:lnTo>
                    <a:pt x="120" y="70"/>
                  </a:lnTo>
                  <a:lnTo>
                    <a:pt x="119" y="67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6" name="PA_北京">
              <a:extLst>
                <a:ext uri="{FF2B5EF4-FFF2-40B4-BE49-F238E27FC236}">
                  <a16:creationId xmlns="" xmlns:a16="http://schemas.microsoft.com/office/drawing/2014/main" id="{AE54D9FB-F339-4BAE-9137-B8B41BDE6DCE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 bwMode="auto">
            <a:xfrm>
              <a:off x="5957888" y="3033713"/>
              <a:ext cx="171450" cy="190500"/>
            </a:xfrm>
            <a:custGeom>
              <a:avLst/>
              <a:gdLst>
                <a:gd name="T0" fmla="*/ 265 w 636"/>
                <a:gd name="T1" fmla="*/ 650 h 711"/>
                <a:gd name="T2" fmla="*/ 282 w 636"/>
                <a:gd name="T3" fmla="*/ 694 h 711"/>
                <a:gd name="T4" fmla="*/ 304 w 636"/>
                <a:gd name="T5" fmla="*/ 711 h 711"/>
                <a:gd name="T6" fmla="*/ 325 w 636"/>
                <a:gd name="T7" fmla="*/ 696 h 711"/>
                <a:gd name="T8" fmla="*/ 372 w 636"/>
                <a:gd name="T9" fmla="*/ 646 h 711"/>
                <a:gd name="T10" fmla="*/ 401 w 636"/>
                <a:gd name="T11" fmla="*/ 633 h 711"/>
                <a:gd name="T12" fmla="*/ 428 w 636"/>
                <a:gd name="T13" fmla="*/ 631 h 711"/>
                <a:gd name="T14" fmla="*/ 448 w 636"/>
                <a:gd name="T15" fmla="*/ 625 h 711"/>
                <a:gd name="T16" fmla="*/ 471 w 636"/>
                <a:gd name="T17" fmla="*/ 626 h 711"/>
                <a:gd name="T18" fmla="*/ 486 w 636"/>
                <a:gd name="T19" fmla="*/ 568 h 711"/>
                <a:gd name="T20" fmla="*/ 496 w 636"/>
                <a:gd name="T21" fmla="*/ 535 h 711"/>
                <a:gd name="T22" fmla="*/ 446 w 636"/>
                <a:gd name="T23" fmla="*/ 513 h 711"/>
                <a:gd name="T24" fmla="*/ 435 w 636"/>
                <a:gd name="T25" fmla="*/ 469 h 711"/>
                <a:gd name="T26" fmla="*/ 446 w 636"/>
                <a:gd name="T27" fmla="*/ 441 h 711"/>
                <a:gd name="T28" fmla="*/ 496 w 636"/>
                <a:gd name="T29" fmla="*/ 436 h 711"/>
                <a:gd name="T30" fmla="*/ 572 w 636"/>
                <a:gd name="T31" fmla="*/ 416 h 711"/>
                <a:gd name="T32" fmla="*/ 599 w 636"/>
                <a:gd name="T33" fmla="*/ 391 h 711"/>
                <a:gd name="T34" fmla="*/ 619 w 636"/>
                <a:gd name="T35" fmla="*/ 366 h 711"/>
                <a:gd name="T36" fmla="*/ 602 w 636"/>
                <a:gd name="T37" fmla="*/ 320 h 711"/>
                <a:gd name="T38" fmla="*/ 594 w 636"/>
                <a:gd name="T39" fmla="*/ 270 h 711"/>
                <a:gd name="T40" fmla="*/ 597 w 636"/>
                <a:gd name="T41" fmla="*/ 248 h 711"/>
                <a:gd name="T42" fmla="*/ 574 w 636"/>
                <a:gd name="T43" fmla="*/ 252 h 711"/>
                <a:gd name="T44" fmla="*/ 570 w 636"/>
                <a:gd name="T45" fmla="*/ 220 h 711"/>
                <a:gd name="T46" fmla="*/ 592 w 636"/>
                <a:gd name="T47" fmla="*/ 199 h 711"/>
                <a:gd name="T48" fmla="*/ 627 w 636"/>
                <a:gd name="T49" fmla="*/ 194 h 711"/>
                <a:gd name="T50" fmla="*/ 633 w 636"/>
                <a:gd name="T51" fmla="*/ 161 h 711"/>
                <a:gd name="T52" fmla="*/ 545 w 636"/>
                <a:gd name="T53" fmla="*/ 147 h 711"/>
                <a:gd name="T54" fmla="*/ 474 w 636"/>
                <a:gd name="T55" fmla="*/ 142 h 711"/>
                <a:gd name="T56" fmla="*/ 429 w 636"/>
                <a:gd name="T57" fmla="*/ 93 h 711"/>
                <a:gd name="T58" fmla="*/ 382 w 636"/>
                <a:gd name="T59" fmla="*/ 49 h 711"/>
                <a:gd name="T60" fmla="*/ 366 w 636"/>
                <a:gd name="T61" fmla="*/ 3 h 711"/>
                <a:gd name="T62" fmla="*/ 353 w 636"/>
                <a:gd name="T63" fmla="*/ 3 h 711"/>
                <a:gd name="T64" fmla="*/ 340 w 636"/>
                <a:gd name="T65" fmla="*/ 28 h 711"/>
                <a:gd name="T66" fmla="*/ 308 w 636"/>
                <a:gd name="T67" fmla="*/ 34 h 711"/>
                <a:gd name="T68" fmla="*/ 300 w 636"/>
                <a:gd name="T69" fmla="*/ 51 h 711"/>
                <a:gd name="T70" fmla="*/ 288 w 636"/>
                <a:gd name="T71" fmla="*/ 63 h 711"/>
                <a:gd name="T72" fmla="*/ 266 w 636"/>
                <a:gd name="T73" fmla="*/ 72 h 711"/>
                <a:gd name="T74" fmla="*/ 298 w 636"/>
                <a:gd name="T75" fmla="*/ 108 h 711"/>
                <a:gd name="T76" fmla="*/ 302 w 636"/>
                <a:gd name="T77" fmla="*/ 129 h 711"/>
                <a:gd name="T78" fmla="*/ 252 w 636"/>
                <a:gd name="T79" fmla="*/ 139 h 711"/>
                <a:gd name="T80" fmla="*/ 233 w 636"/>
                <a:gd name="T81" fmla="*/ 131 h 711"/>
                <a:gd name="T82" fmla="*/ 216 w 636"/>
                <a:gd name="T83" fmla="*/ 173 h 711"/>
                <a:gd name="T84" fmla="*/ 176 w 636"/>
                <a:gd name="T85" fmla="*/ 217 h 711"/>
                <a:gd name="T86" fmla="*/ 144 w 636"/>
                <a:gd name="T87" fmla="*/ 209 h 711"/>
                <a:gd name="T88" fmla="*/ 106 w 636"/>
                <a:gd name="T89" fmla="*/ 227 h 711"/>
                <a:gd name="T90" fmla="*/ 90 w 636"/>
                <a:gd name="T91" fmla="*/ 271 h 711"/>
                <a:gd name="T92" fmla="*/ 137 w 636"/>
                <a:gd name="T93" fmla="*/ 318 h 711"/>
                <a:gd name="T94" fmla="*/ 145 w 636"/>
                <a:gd name="T95" fmla="*/ 374 h 711"/>
                <a:gd name="T96" fmla="*/ 115 w 636"/>
                <a:gd name="T97" fmla="*/ 416 h 711"/>
                <a:gd name="T98" fmla="*/ 63 w 636"/>
                <a:gd name="T99" fmla="*/ 432 h 711"/>
                <a:gd name="T100" fmla="*/ 0 w 636"/>
                <a:gd name="T101" fmla="*/ 481 h 711"/>
                <a:gd name="T102" fmla="*/ 10 w 636"/>
                <a:gd name="T103" fmla="*/ 516 h 711"/>
                <a:gd name="T104" fmla="*/ 39 w 636"/>
                <a:gd name="T105" fmla="*/ 566 h 711"/>
                <a:gd name="T106" fmla="*/ 17 w 636"/>
                <a:gd name="T107" fmla="*/ 575 h 711"/>
                <a:gd name="T108" fmla="*/ 25 w 636"/>
                <a:gd name="T109" fmla="*/ 607 h 711"/>
                <a:gd name="T110" fmla="*/ 37 w 636"/>
                <a:gd name="T111" fmla="*/ 646 h 711"/>
                <a:gd name="T112" fmla="*/ 64 w 636"/>
                <a:gd name="T113" fmla="*/ 662 h 711"/>
                <a:gd name="T114" fmla="*/ 93 w 636"/>
                <a:gd name="T115" fmla="*/ 663 h 711"/>
                <a:gd name="T116" fmla="*/ 118 w 636"/>
                <a:gd name="T117" fmla="*/ 689 h 711"/>
                <a:gd name="T118" fmla="*/ 157 w 636"/>
                <a:gd name="T119" fmla="*/ 675 h 711"/>
                <a:gd name="T120" fmla="*/ 201 w 636"/>
                <a:gd name="T121" fmla="*/ 64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711">
                  <a:moveTo>
                    <a:pt x="237" y="646"/>
                  </a:moveTo>
                  <a:lnTo>
                    <a:pt x="245" y="646"/>
                  </a:lnTo>
                  <a:lnTo>
                    <a:pt x="252" y="646"/>
                  </a:lnTo>
                  <a:lnTo>
                    <a:pt x="257" y="646"/>
                  </a:lnTo>
                  <a:lnTo>
                    <a:pt x="262" y="648"/>
                  </a:lnTo>
                  <a:lnTo>
                    <a:pt x="265" y="650"/>
                  </a:lnTo>
                  <a:lnTo>
                    <a:pt x="268" y="655"/>
                  </a:lnTo>
                  <a:lnTo>
                    <a:pt x="270" y="659"/>
                  </a:lnTo>
                  <a:lnTo>
                    <a:pt x="272" y="668"/>
                  </a:lnTo>
                  <a:lnTo>
                    <a:pt x="275" y="678"/>
                  </a:lnTo>
                  <a:lnTo>
                    <a:pt x="279" y="689"/>
                  </a:lnTo>
                  <a:lnTo>
                    <a:pt x="282" y="694"/>
                  </a:lnTo>
                  <a:lnTo>
                    <a:pt x="285" y="699"/>
                  </a:lnTo>
                  <a:lnTo>
                    <a:pt x="289" y="703"/>
                  </a:lnTo>
                  <a:lnTo>
                    <a:pt x="291" y="706"/>
                  </a:lnTo>
                  <a:lnTo>
                    <a:pt x="296" y="708"/>
                  </a:lnTo>
                  <a:lnTo>
                    <a:pt x="300" y="709"/>
                  </a:lnTo>
                  <a:lnTo>
                    <a:pt x="304" y="711"/>
                  </a:lnTo>
                  <a:lnTo>
                    <a:pt x="308" y="711"/>
                  </a:lnTo>
                  <a:lnTo>
                    <a:pt x="312" y="711"/>
                  </a:lnTo>
                  <a:lnTo>
                    <a:pt x="315" y="708"/>
                  </a:lnTo>
                  <a:lnTo>
                    <a:pt x="319" y="707"/>
                  </a:lnTo>
                  <a:lnTo>
                    <a:pt x="321" y="703"/>
                  </a:lnTo>
                  <a:lnTo>
                    <a:pt x="325" y="696"/>
                  </a:lnTo>
                  <a:lnTo>
                    <a:pt x="331" y="689"/>
                  </a:lnTo>
                  <a:lnTo>
                    <a:pt x="337" y="681"/>
                  </a:lnTo>
                  <a:lnTo>
                    <a:pt x="344" y="675"/>
                  </a:lnTo>
                  <a:lnTo>
                    <a:pt x="354" y="664"/>
                  </a:lnTo>
                  <a:lnTo>
                    <a:pt x="364" y="655"/>
                  </a:lnTo>
                  <a:lnTo>
                    <a:pt x="372" y="646"/>
                  </a:lnTo>
                  <a:lnTo>
                    <a:pt x="379" y="639"/>
                  </a:lnTo>
                  <a:lnTo>
                    <a:pt x="383" y="637"/>
                  </a:lnTo>
                  <a:lnTo>
                    <a:pt x="386" y="635"/>
                  </a:lnTo>
                  <a:lnTo>
                    <a:pt x="390" y="633"/>
                  </a:lnTo>
                  <a:lnTo>
                    <a:pt x="394" y="633"/>
                  </a:lnTo>
                  <a:lnTo>
                    <a:pt x="401" y="633"/>
                  </a:lnTo>
                  <a:lnTo>
                    <a:pt x="409" y="636"/>
                  </a:lnTo>
                  <a:lnTo>
                    <a:pt x="413" y="637"/>
                  </a:lnTo>
                  <a:lnTo>
                    <a:pt x="416" y="637"/>
                  </a:lnTo>
                  <a:lnTo>
                    <a:pt x="420" y="636"/>
                  </a:lnTo>
                  <a:lnTo>
                    <a:pt x="422" y="636"/>
                  </a:lnTo>
                  <a:lnTo>
                    <a:pt x="428" y="631"/>
                  </a:lnTo>
                  <a:lnTo>
                    <a:pt x="434" y="625"/>
                  </a:lnTo>
                  <a:lnTo>
                    <a:pt x="436" y="623"/>
                  </a:lnTo>
                  <a:lnTo>
                    <a:pt x="439" y="621"/>
                  </a:lnTo>
                  <a:lnTo>
                    <a:pt x="441" y="621"/>
                  </a:lnTo>
                  <a:lnTo>
                    <a:pt x="444" y="621"/>
                  </a:lnTo>
                  <a:lnTo>
                    <a:pt x="448" y="625"/>
                  </a:lnTo>
                  <a:lnTo>
                    <a:pt x="453" y="631"/>
                  </a:lnTo>
                  <a:lnTo>
                    <a:pt x="457" y="632"/>
                  </a:lnTo>
                  <a:lnTo>
                    <a:pt x="460" y="633"/>
                  </a:lnTo>
                  <a:lnTo>
                    <a:pt x="464" y="632"/>
                  </a:lnTo>
                  <a:lnTo>
                    <a:pt x="467" y="630"/>
                  </a:lnTo>
                  <a:lnTo>
                    <a:pt x="471" y="626"/>
                  </a:lnTo>
                  <a:lnTo>
                    <a:pt x="474" y="621"/>
                  </a:lnTo>
                  <a:lnTo>
                    <a:pt x="477" y="615"/>
                  </a:lnTo>
                  <a:lnTo>
                    <a:pt x="478" y="608"/>
                  </a:lnTo>
                  <a:lnTo>
                    <a:pt x="479" y="593"/>
                  </a:lnTo>
                  <a:lnTo>
                    <a:pt x="482" y="580"/>
                  </a:lnTo>
                  <a:lnTo>
                    <a:pt x="486" y="568"/>
                  </a:lnTo>
                  <a:lnTo>
                    <a:pt x="492" y="556"/>
                  </a:lnTo>
                  <a:lnTo>
                    <a:pt x="499" y="547"/>
                  </a:lnTo>
                  <a:lnTo>
                    <a:pt x="503" y="542"/>
                  </a:lnTo>
                  <a:lnTo>
                    <a:pt x="503" y="539"/>
                  </a:lnTo>
                  <a:lnTo>
                    <a:pt x="501" y="537"/>
                  </a:lnTo>
                  <a:lnTo>
                    <a:pt x="496" y="535"/>
                  </a:lnTo>
                  <a:lnTo>
                    <a:pt x="489" y="532"/>
                  </a:lnTo>
                  <a:lnTo>
                    <a:pt x="478" y="528"/>
                  </a:lnTo>
                  <a:lnTo>
                    <a:pt x="467" y="524"/>
                  </a:lnTo>
                  <a:lnTo>
                    <a:pt x="458" y="519"/>
                  </a:lnTo>
                  <a:lnTo>
                    <a:pt x="449" y="516"/>
                  </a:lnTo>
                  <a:lnTo>
                    <a:pt x="446" y="513"/>
                  </a:lnTo>
                  <a:lnTo>
                    <a:pt x="442" y="509"/>
                  </a:lnTo>
                  <a:lnTo>
                    <a:pt x="440" y="504"/>
                  </a:lnTo>
                  <a:lnTo>
                    <a:pt x="438" y="499"/>
                  </a:lnTo>
                  <a:lnTo>
                    <a:pt x="435" y="488"/>
                  </a:lnTo>
                  <a:lnTo>
                    <a:pt x="435" y="479"/>
                  </a:lnTo>
                  <a:lnTo>
                    <a:pt x="435" y="469"/>
                  </a:lnTo>
                  <a:lnTo>
                    <a:pt x="434" y="460"/>
                  </a:lnTo>
                  <a:lnTo>
                    <a:pt x="434" y="455"/>
                  </a:lnTo>
                  <a:lnTo>
                    <a:pt x="435" y="450"/>
                  </a:lnTo>
                  <a:lnTo>
                    <a:pt x="436" y="447"/>
                  </a:lnTo>
                  <a:lnTo>
                    <a:pt x="440" y="444"/>
                  </a:lnTo>
                  <a:lnTo>
                    <a:pt x="446" y="441"/>
                  </a:lnTo>
                  <a:lnTo>
                    <a:pt x="454" y="436"/>
                  </a:lnTo>
                  <a:lnTo>
                    <a:pt x="460" y="435"/>
                  </a:lnTo>
                  <a:lnTo>
                    <a:pt x="465" y="434"/>
                  </a:lnTo>
                  <a:lnTo>
                    <a:pt x="472" y="434"/>
                  </a:lnTo>
                  <a:lnTo>
                    <a:pt x="480" y="435"/>
                  </a:lnTo>
                  <a:lnTo>
                    <a:pt x="496" y="436"/>
                  </a:lnTo>
                  <a:lnTo>
                    <a:pt x="510" y="435"/>
                  </a:lnTo>
                  <a:lnTo>
                    <a:pt x="523" y="432"/>
                  </a:lnTo>
                  <a:lnTo>
                    <a:pt x="534" y="428"/>
                  </a:lnTo>
                  <a:lnTo>
                    <a:pt x="546" y="423"/>
                  </a:lnTo>
                  <a:lnTo>
                    <a:pt x="559" y="419"/>
                  </a:lnTo>
                  <a:lnTo>
                    <a:pt x="572" y="416"/>
                  </a:lnTo>
                  <a:lnTo>
                    <a:pt x="583" y="410"/>
                  </a:lnTo>
                  <a:lnTo>
                    <a:pt x="589" y="404"/>
                  </a:lnTo>
                  <a:lnTo>
                    <a:pt x="592" y="397"/>
                  </a:lnTo>
                  <a:lnTo>
                    <a:pt x="593" y="394"/>
                  </a:lnTo>
                  <a:lnTo>
                    <a:pt x="596" y="392"/>
                  </a:lnTo>
                  <a:lnTo>
                    <a:pt x="599" y="391"/>
                  </a:lnTo>
                  <a:lnTo>
                    <a:pt x="604" y="390"/>
                  </a:lnTo>
                  <a:lnTo>
                    <a:pt x="612" y="388"/>
                  </a:lnTo>
                  <a:lnTo>
                    <a:pt x="617" y="386"/>
                  </a:lnTo>
                  <a:lnTo>
                    <a:pt x="619" y="381"/>
                  </a:lnTo>
                  <a:lnTo>
                    <a:pt x="619" y="374"/>
                  </a:lnTo>
                  <a:lnTo>
                    <a:pt x="619" y="366"/>
                  </a:lnTo>
                  <a:lnTo>
                    <a:pt x="619" y="358"/>
                  </a:lnTo>
                  <a:lnTo>
                    <a:pt x="617" y="348"/>
                  </a:lnTo>
                  <a:lnTo>
                    <a:pt x="615" y="341"/>
                  </a:lnTo>
                  <a:lnTo>
                    <a:pt x="614" y="334"/>
                  </a:lnTo>
                  <a:lnTo>
                    <a:pt x="611" y="330"/>
                  </a:lnTo>
                  <a:lnTo>
                    <a:pt x="602" y="320"/>
                  </a:lnTo>
                  <a:lnTo>
                    <a:pt x="592" y="306"/>
                  </a:lnTo>
                  <a:lnTo>
                    <a:pt x="589" y="299"/>
                  </a:lnTo>
                  <a:lnTo>
                    <a:pt x="586" y="293"/>
                  </a:lnTo>
                  <a:lnTo>
                    <a:pt x="584" y="287"/>
                  </a:lnTo>
                  <a:lnTo>
                    <a:pt x="583" y="281"/>
                  </a:lnTo>
                  <a:lnTo>
                    <a:pt x="594" y="270"/>
                  </a:lnTo>
                  <a:lnTo>
                    <a:pt x="606" y="260"/>
                  </a:lnTo>
                  <a:lnTo>
                    <a:pt x="606" y="257"/>
                  </a:lnTo>
                  <a:lnTo>
                    <a:pt x="605" y="254"/>
                  </a:lnTo>
                  <a:lnTo>
                    <a:pt x="603" y="252"/>
                  </a:lnTo>
                  <a:lnTo>
                    <a:pt x="600" y="249"/>
                  </a:lnTo>
                  <a:lnTo>
                    <a:pt x="597" y="248"/>
                  </a:lnTo>
                  <a:lnTo>
                    <a:pt x="593" y="248"/>
                  </a:lnTo>
                  <a:lnTo>
                    <a:pt x="589" y="249"/>
                  </a:lnTo>
                  <a:lnTo>
                    <a:pt x="585" y="252"/>
                  </a:lnTo>
                  <a:lnTo>
                    <a:pt x="580" y="253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48"/>
                  </a:lnTo>
                  <a:lnTo>
                    <a:pt x="570" y="245"/>
                  </a:lnTo>
                  <a:lnTo>
                    <a:pt x="568" y="239"/>
                  </a:lnTo>
                  <a:lnTo>
                    <a:pt x="568" y="233"/>
                  </a:lnTo>
                  <a:lnTo>
                    <a:pt x="568" y="227"/>
                  </a:lnTo>
                  <a:lnTo>
                    <a:pt x="570" y="220"/>
                  </a:lnTo>
                  <a:lnTo>
                    <a:pt x="573" y="215"/>
                  </a:lnTo>
                  <a:lnTo>
                    <a:pt x="575" y="210"/>
                  </a:lnTo>
                  <a:lnTo>
                    <a:pt x="579" y="205"/>
                  </a:lnTo>
                  <a:lnTo>
                    <a:pt x="584" y="203"/>
                  </a:lnTo>
                  <a:lnTo>
                    <a:pt x="589" y="201"/>
                  </a:lnTo>
                  <a:lnTo>
                    <a:pt x="592" y="199"/>
                  </a:lnTo>
                  <a:lnTo>
                    <a:pt x="597" y="198"/>
                  </a:lnTo>
                  <a:lnTo>
                    <a:pt x="606" y="198"/>
                  </a:lnTo>
                  <a:lnTo>
                    <a:pt x="615" y="198"/>
                  </a:lnTo>
                  <a:lnTo>
                    <a:pt x="619" y="197"/>
                  </a:lnTo>
                  <a:lnTo>
                    <a:pt x="623" y="196"/>
                  </a:lnTo>
                  <a:lnTo>
                    <a:pt x="627" y="194"/>
                  </a:lnTo>
                  <a:lnTo>
                    <a:pt x="629" y="191"/>
                  </a:lnTo>
                  <a:lnTo>
                    <a:pt x="633" y="184"/>
                  </a:lnTo>
                  <a:lnTo>
                    <a:pt x="635" y="177"/>
                  </a:lnTo>
                  <a:lnTo>
                    <a:pt x="636" y="171"/>
                  </a:lnTo>
                  <a:lnTo>
                    <a:pt x="635" y="165"/>
                  </a:lnTo>
                  <a:lnTo>
                    <a:pt x="633" y="161"/>
                  </a:lnTo>
                  <a:lnTo>
                    <a:pt x="629" y="158"/>
                  </a:lnTo>
                  <a:lnTo>
                    <a:pt x="623" y="154"/>
                  </a:lnTo>
                  <a:lnTo>
                    <a:pt x="615" y="152"/>
                  </a:lnTo>
                  <a:lnTo>
                    <a:pt x="592" y="148"/>
                  </a:lnTo>
                  <a:lnTo>
                    <a:pt x="567" y="147"/>
                  </a:lnTo>
                  <a:lnTo>
                    <a:pt x="545" y="147"/>
                  </a:lnTo>
                  <a:lnTo>
                    <a:pt x="530" y="147"/>
                  </a:lnTo>
                  <a:lnTo>
                    <a:pt x="518" y="150"/>
                  </a:lnTo>
                  <a:lnTo>
                    <a:pt x="508" y="151"/>
                  </a:lnTo>
                  <a:lnTo>
                    <a:pt x="498" y="150"/>
                  </a:lnTo>
                  <a:lnTo>
                    <a:pt x="486" y="147"/>
                  </a:lnTo>
                  <a:lnTo>
                    <a:pt x="474" y="142"/>
                  </a:lnTo>
                  <a:lnTo>
                    <a:pt x="464" y="135"/>
                  </a:lnTo>
                  <a:lnTo>
                    <a:pt x="454" y="127"/>
                  </a:lnTo>
                  <a:lnTo>
                    <a:pt x="448" y="117"/>
                  </a:lnTo>
                  <a:lnTo>
                    <a:pt x="442" y="109"/>
                  </a:lnTo>
                  <a:lnTo>
                    <a:pt x="436" y="101"/>
                  </a:lnTo>
                  <a:lnTo>
                    <a:pt x="429" y="93"/>
                  </a:lnTo>
                  <a:lnTo>
                    <a:pt x="422" y="87"/>
                  </a:lnTo>
                  <a:lnTo>
                    <a:pt x="413" y="79"/>
                  </a:lnTo>
                  <a:lnTo>
                    <a:pt x="404" y="73"/>
                  </a:lnTo>
                  <a:lnTo>
                    <a:pt x="396" y="66"/>
                  </a:lnTo>
                  <a:lnTo>
                    <a:pt x="388" y="58"/>
                  </a:lnTo>
                  <a:lnTo>
                    <a:pt x="382" y="49"/>
                  </a:lnTo>
                  <a:lnTo>
                    <a:pt x="377" y="40"/>
                  </a:lnTo>
                  <a:lnTo>
                    <a:pt x="373" y="31"/>
                  </a:lnTo>
                  <a:lnTo>
                    <a:pt x="371" y="21"/>
                  </a:lnTo>
                  <a:lnTo>
                    <a:pt x="370" y="13"/>
                  </a:lnTo>
                  <a:lnTo>
                    <a:pt x="367" y="6"/>
                  </a:lnTo>
                  <a:lnTo>
                    <a:pt x="366" y="3"/>
                  </a:lnTo>
                  <a:lnTo>
                    <a:pt x="364" y="1"/>
                  </a:lnTo>
                  <a:lnTo>
                    <a:pt x="361" y="0"/>
                  </a:lnTo>
                  <a:lnTo>
                    <a:pt x="359" y="0"/>
                  </a:lnTo>
                  <a:lnTo>
                    <a:pt x="357" y="0"/>
                  </a:lnTo>
                  <a:lnTo>
                    <a:pt x="354" y="1"/>
                  </a:lnTo>
                  <a:lnTo>
                    <a:pt x="353" y="3"/>
                  </a:lnTo>
                  <a:lnTo>
                    <a:pt x="352" y="6"/>
                  </a:lnTo>
                  <a:lnTo>
                    <a:pt x="350" y="10"/>
                  </a:lnTo>
                  <a:lnTo>
                    <a:pt x="348" y="16"/>
                  </a:lnTo>
                  <a:lnTo>
                    <a:pt x="346" y="22"/>
                  </a:lnTo>
                  <a:lnTo>
                    <a:pt x="342" y="27"/>
                  </a:lnTo>
                  <a:lnTo>
                    <a:pt x="340" y="28"/>
                  </a:lnTo>
                  <a:lnTo>
                    <a:pt x="337" y="30"/>
                  </a:lnTo>
                  <a:lnTo>
                    <a:pt x="332" y="31"/>
                  </a:lnTo>
                  <a:lnTo>
                    <a:pt x="325" y="31"/>
                  </a:lnTo>
                  <a:lnTo>
                    <a:pt x="318" y="32"/>
                  </a:lnTo>
                  <a:lnTo>
                    <a:pt x="313" y="32"/>
                  </a:lnTo>
                  <a:lnTo>
                    <a:pt x="308" y="34"/>
                  </a:lnTo>
                  <a:lnTo>
                    <a:pt x="304" y="35"/>
                  </a:lnTo>
                  <a:lnTo>
                    <a:pt x="303" y="38"/>
                  </a:lnTo>
                  <a:lnTo>
                    <a:pt x="301" y="40"/>
                  </a:lnTo>
                  <a:lnTo>
                    <a:pt x="301" y="44"/>
                  </a:lnTo>
                  <a:lnTo>
                    <a:pt x="301" y="47"/>
                  </a:lnTo>
                  <a:lnTo>
                    <a:pt x="300" y="51"/>
                  </a:lnTo>
                  <a:lnTo>
                    <a:pt x="300" y="53"/>
                  </a:lnTo>
                  <a:lnTo>
                    <a:pt x="297" y="57"/>
                  </a:lnTo>
                  <a:lnTo>
                    <a:pt x="296" y="59"/>
                  </a:lnTo>
                  <a:lnTo>
                    <a:pt x="294" y="62"/>
                  </a:lnTo>
                  <a:lnTo>
                    <a:pt x="290" y="63"/>
                  </a:lnTo>
                  <a:lnTo>
                    <a:pt x="288" y="63"/>
                  </a:lnTo>
                  <a:lnTo>
                    <a:pt x="284" y="63"/>
                  </a:lnTo>
                  <a:lnTo>
                    <a:pt x="276" y="63"/>
                  </a:lnTo>
                  <a:lnTo>
                    <a:pt x="270" y="65"/>
                  </a:lnTo>
                  <a:lnTo>
                    <a:pt x="269" y="68"/>
                  </a:lnTo>
                  <a:lnTo>
                    <a:pt x="266" y="70"/>
                  </a:lnTo>
                  <a:lnTo>
                    <a:pt x="266" y="72"/>
                  </a:lnTo>
                  <a:lnTo>
                    <a:pt x="268" y="76"/>
                  </a:lnTo>
                  <a:lnTo>
                    <a:pt x="272" y="84"/>
                  </a:lnTo>
                  <a:lnTo>
                    <a:pt x="279" y="93"/>
                  </a:lnTo>
                  <a:lnTo>
                    <a:pt x="287" y="101"/>
                  </a:lnTo>
                  <a:lnTo>
                    <a:pt x="295" y="106"/>
                  </a:lnTo>
                  <a:lnTo>
                    <a:pt x="298" y="108"/>
                  </a:lnTo>
                  <a:lnTo>
                    <a:pt x="301" y="112"/>
                  </a:lnTo>
                  <a:lnTo>
                    <a:pt x="303" y="116"/>
                  </a:lnTo>
                  <a:lnTo>
                    <a:pt x="304" y="120"/>
                  </a:lnTo>
                  <a:lnTo>
                    <a:pt x="306" y="123"/>
                  </a:lnTo>
                  <a:lnTo>
                    <a:pt x="304" y="127"/>
                  </a:lnTo>
                  <a:lnTo>
                    <a:pt x="302" y="129"/>
                  </a:lnTo>
                  <a:lnTo>
                    <a:pt x="300" y="131"/>
                  </a:lnTo>
                  <a:lnTo>
                    <a:pt x="282" y="132"/>
                  </a:lnTo>
                  <a:lnTo>
                    <a:pt x="268" y="136"/>
                  </a:lnTo>
                  <a:lnTo>
                    <a:pt x="262" y="138"/>
                  </a:lnTo>
                  <a:lnTo>
                    <a:pt x="255" y="139"/>
                  </a:lnTo>
                  <a:lnTo>
                    <a:pt x="252" y="139"/>
                  </a:lnTo>
                  <a:lnTo>
                    <a:pt x="249" y="138"/>
                  </a:lnTo>
                  <a:lnTo>
                    <a:pt x="245" y="136"/>
                  </a:lnTo>
                  <a:lnTo>
                    <a:pt x="243" y="134"/>
                  </a:lnTo>
                  <a:lnTo>
                    <a:pt x="238" y="129"/>
                  </a:lnTo>
                  <a:lnTo>
                    <a:pt x="234" y="128"/>
                  </a:lnTo>
                  <a:lnTo>
                    <a:pt x="233" y="131"/>
                  </a:lnTo>
                  <a:lnTo>
                    <a:pt x="232" y="138"/>
                  </a:lnTo>
                  <a:lnTo>
                    <a:pt x="232" y="146"/>
                  </a:lnTo>
                  <a:lnTo>
                    <a:pt x="230" y="153"/>
                  </a:lnTo>
                  <a:lnTo>
                    <a:pt x="227" y="159"/>
                  </a:lnTo>
                  <a:lnTo>
                    <a:pt x="222" y="165"/>
                  </a:lnTo>
                  <a:lnTo>
                    <a:pt x="216" y="173"/>
                  </a:lnTo>
                  <a:lnTo>
                    <a:pt x="212" y="183"/>
                  </a:lnTo>
                  <a:lnTo>
                    <a:pt x="205" y="194"/>
                  </a:lnTo>
                  <a:lnTo>
                    <a:pt x="194" y="205"/>
                  </a:lnTo>
                  <a:lnTo>
                    <a:pt x="187" y="211"/>
                  </a:lnTo>
                  <a:lnTo>
                    <a:pt x="181" y="215"/>
                  </a:lnTo>
                  <a:lnTo>
                    <a:pt x="176" y="217"/>
                  </a:lnTo>
                  <a:lnTo>
                    <a:pt x="170" y="219"/>
                  </a:lnTo>
                  <a:lnTo>
                    <a:pt x="165" y="219"/>
                  </a:lnTo>
                  <a:lnTo>
                    <a:pt x="161" y="217"/>
                  </a:lnTo>
                  <a:lnTo>
                    <a:pt x="156" y="215"/>
                  </a:lnTo>
                  <a:lnTo>
                    <a:pt x="150" y="211"/>
                  </a:lnTo>
                  <a:lnTo>
                    <a:pt x="144" y="209"/>
                  </a:lnTo>
                  <a:lnTo>
                    <a:pt x="138" y="209"/>
                  </a:lnTo>
                  <a:lnTo>
                    <a:pt x="132" y="210"/>
                  </a:lnTo>
                  <a:lnTo>
                    <a:pt x="125" y="213"/>
                  </a:lnTo>
                  <a:lnTo>
                    <a:pt x="118" y="216"/>
                  </a:lnTo>
                  <a:lnTo>
                    <a:pt x="112" y="221"/>
                  </a:lnTo>
                  <a:lnTo>
                    <a:pt x="106" y="227"/>
                  </a:lnTo>
                  <a:lnTo>
                    <a:pt x="101" y="232"/>
                  </a:lnTo>
                  <a:lnTo>
                    <a:pt x="98" y="239"/>
                  </a:lnTo>
                  <a:lnTo>
                    <a:pt x="94" y="246"/>
                  </a:lnTo>
                  <a:lnTo>
                    <a:pt x="93" y="254"/>
                  </a:lnTo>
                  <a:lnTo>
                    <a:pt x="92" y="262"/>
                  </a:lnTo>
                  <a:lnTo>
                    <a:pt x="90" y="271"/>
                  </a:lnTo>
                  <a:lnTo>
                    <a:pt x="92" y="278"/>
                  </a:lnTo>
                  <a:lnTo>
                    <a:pt x="94" y="285"/>
                  </a:lnTo>
                  <a:lnTo>
                    <a:pt x="99" y="290"/>
                  </a:lnTo>
                  <a:lnTo>
                    <a:pt x="112" y="301"/>
                  </a:lnTo>
                  <a:lnTo>
                    <a:pt x="130" y="312"/>
                  </a:lnTo>
                  <a:lnTo>
                    <a:pt x="137" y="318"/>
                  </a:lnTo>
                  <a:lnTo>
                    <a:pt x="142" y="323"/>
                  </a:lnTo>
                  <a:lnTo>
                    <a:pt x="145" y="328"/>
                  </a:lnTo>
                  <a:lnTo>
                    <a:pt x="148" y="337"/>
                  </a:lnTo>
                  <a:lnTo>
                    <a:pt x="149" y="349"/>
                  </a:lnTo>
                  <a:lnTo>
                    <a:pt x="148" y="362"/>
                  </a:lnTo>
                  <a:lnTo>
                    <a:pt x="145" y="374"/>
                  </a:lnTo>
                  <a:lnTo>
                    <a:pt x="142" y="386"/>
                  </a:lnTo>
                  <a:lnTo>
                    <a:pt x="137" y="396"/>
                  </a:lnTo>
                  <a:lnTo>
                    <a:pt x="132" y="404"/>
                  </a:lnTo>
                  <a:lnTo>
                    <a:pt x="126" y="409"/>
                  </a:lnTo>
                  <a:lnTo>
                    <a:pt x="121" y="413"/>
                  </a:lnTo>
                  <a:lnTo>
                    <a:pt x="115" y="416"/>
                  </a:lnTo>
                  <a:lnTo>
                    <a:pt x="111" y="417"/>
                  </a:lnTo>
                  <a:lnTo>
                    <a:pt x="104" y="417"/>
                  </a:lnTo>
                  <a:lnTo>
                    <a:pt x="95" y="418"/>
                  </a:lnTo>
                  <a:lnTo>
                    <a:pt x="87" y="421"/>
                  </a:lnTo>
                  <a:lnTo>
                    <a:pt x="76" y="424"/>
                  </a:lnTo>
                  <a:lnTo>
                    <a:pt x="63" y="432"/>
                  </a:lnTo>
                  <a:lnTo>
                    <a:pt x="44" y="443"/>
                  </a:lnTo>
                  <a:lnTo>
                    <a:pt x="26" y="456"/>
                  </a:lnTo>
                  <a:lnTo>
                    <a:pt x="11" y="466"/>
                  </a:lnTo>
                  <a:lnTo>
                    <a:pt x="6" y="470"/>
                  </a:lnTo>
                  <a:lnTo>
                    <a:pt x="2" y="475"/>
                  </a:lnTo>
                  <a:lnTo>
                    <a:pt x="0" y="481"/>
                  </a:lnTo>
                  <a:lnTo>
                    <a:pt x="0" y="486"/>
                  </a:lnTo>
                  <a:lnTo>
                    <a:pt x="0" y="492"/>
                  </a:lnTo>
                  <a:lnTo>
                    <a:pt x="0" y="497"/>
                  </a:lnTo>
                  <a:lnTo>
                    <a:pt x="1" y="501"/>
                  </a:lnTo>
                  <a:lnTo>
                    <a:pt x="4" y="506"/>
                  </a:lnTo>
                  <a:lnTo>
                    <a:pt x="10" y="516"/>
                  </a:lnTo>
                  <a:lnTo>
                    <a:pt x="19" y="528"/>
                  </a:lnTo>
                  <a:lnTo>
                    <a:pt x="29" y="539"/>
                  </a:lnTo>
                  <a:lnTo>
                    <a:pt x="35" y="549"/>
                  </a:lnTo>
                  <a:lnTo>
                    <a:pt x="38" y="557"/>
                  </a:lnTo>
                  <a:lnTo>
                    <a:pt x="41" y="563"/>
                  </a:lnTo>
                  <a:lnTo>
                    <a:pt x="39" y="566"/>
                  </a:lnTo>
                  <a:lnTo>
                    <a:pt x="39" y="567"/>
                  </a:lnTo>
                  <a:lnTo>
                    <a:pt x="37" y="569"/>
                  </a:lnTo>
                  <a:lnTo>
                    <a:pt x="33" y="569"/>
                  </a:lnTo>
                  <a:lnTo>
                    <a:pt x="25" y="570"/>
                  </a:lnTo>
                  <a:lnTo>
                    <a:pt x="19" y="574"/>
                  </a:lnTo>
                  <a:lnTo>
                    <a:pt x="17" y="575"/>
                  </a:lnTo>
                  <a:lnTo>
                    <a:pt x="14" y="577"/>
                  </a:lnTo>
                  <a:lnTo>
                    <a:pt x="13" y="581"/>
                  </a:lnTo>
                  <a:lnTo>
                    <a:pt x="13" y="585"/>
                  </a:lnTo>
                  <a:lnTo>
                    <a:pt x="17" y="593"/>
                  </a:lnTo>
                  <a:lnTo>
                    <a:pt x="22" y="602"/>
                  </a:lnTo>
                  <a:lnTo>
                    <a:pt x="25" y="607"/>
                  </a:lnTo>
                  <a:lnTo>
                    <a:pt x="29" y="611"/>
                  </a:lnTo>
                  <a:lnTo>
                    <a:pt x="30" y="615"/>
                  </a:lnTo>
                  <a:lnTo>
                    <a:pt x="31" y="620"/>
                  </a:lnTo>
                  <a:lnTo>
                    <a:pt x="33" y="631"/>
                  </a:lnTo>
                  <a:lnTo>
                    <a:pt x="35" y="642"/>
                  </a:lnTo>
                  <a:lnTo>
                    <a:pt x="37" y="646"/>
                  </a:lnTo>
                  <a:lnTo>
                    <a:pt x="39" y="651"/>
                  </a:lnTo>
                  <a:lnTo>
                    <a:pt x="42" y="655"/>
                  </a:lnTo>
                  <a:lnTo>
                    <a:pt x="45" y="658"/>
                  </a:lnTo>
                  <a:lnTo>
                    <a:pt x="50" y="659"/>
                  </a:lnTo>
                  <a:lnTo>
                    <a:pt x="57" y="661"/>
                  </a:lnTo>
                  <a:lnTo>
                    <a:pt x="64" y="662"/>
                  </a:lnTo>
                  <a:lnTo>
                    <a:pt x="71" y="662"/>
                  </a:lnTo>
                  <a:lnTo>
                    <a:pt x="79" y="661"/>
                  </a:lnTo>
                  <a:lnTo>
                    <a:pt x="86" y="659"/>
                  </a:lnTo>
                  <a:lnTo>
                    <a:pt x="88" y="661"/>
                  </a:lnTo>
                  <a:lnTo>
                    <a:pt x="90" y="662"/>
                  </a:lnTo>
                  <a:lnTo>
                    <a:pt x="93" y="663"/>
                  </a:lnTo>
                  <a:lnTo>
                    <a:pt x="95" y="667"/>
                  </a:lnTo>
                  <a:lnTo>
                    <a:pt x="99" y="671"/>
                  </a:lnTo>
                  <a:lnTo>
                    <a:pt x="102" y="677"/>
                  </a:lnTo>
                  <a:lnTo>
                    <a:pt x="107" y="682"/>
                  </a:lnTo>
                  <a:lnTo>
                    <a:pt x="112" y="687"/>
                  </a:lnTo>
                  <a:lnTo>
                    <a:pt x="118" y="689"/>
                  </a:lnTo>
                  <a:lnTo>
                    <a:pt x="123" y="689"/>
                  </a:lnTo>
                  <a:lnTo>
                    <a:pt x="128" y="689"/>
                  </a:lnTo>
                  <a:lnTo>
                    <a:pt x="134" y="688"/>
                  </a:lnTo>
                  <a:lnTo>
                    <a:pt x="144" y="683"/>
                  </a:lnTo>
                  <a:lnTo>
                    <a:pt x="150" y="680"/>
                  </a:lnTo>
                  <a:lnTo>
                    <a:pt x="157" y="675"/>
                  </a:lnTo>
                  <a:lnTo>
                    <a:pt x="163" y="669"/>
                  </a:lnTo>
                  <a:lnTo>
                    <a:pt x="171" y="663"/>
                  </a:lnTo>
                  <a:lnTo>
                    <a:pt x="180" y="657"/>
                  </a:lnTo>
                  <a:lnTo>
                    <a:pt x="187" y="654"/>
                  </a:lnTo>
                  <a:lnTo>
                    <a:pt x="194" y="650"/>
                  </a:lnTo>
                  <a:lnTo>
                    <a:pt x="201" y="649"/>
                  </a:lnTo>
                  <a:lnTo>
                    <a:pt x="213" y="648"/>
                  </a:lnTo>
                  <a:lnTo>
                    <a:pt x="225" y="646"/>
                  </a:lnTo>
                  <a:lnTo>
                    <a:pt x="237" y="646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7" name="PA_河北">
              <a:extLst>
                <a:ext uri="{FF2B5EF4-FFF2-40B4-BE49-F238E27FC236}">
                  <a16:creationId xmlns="" xmlns:a16="http://schemas.microsoft.com/office/drawing/2014/main" id="{5E2D0651-8B9F-4A58-B59A-1C4524DB5948}"/>
                </a:ext>
              </a:extLst>
            </p:cNvPr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5805488" y="2852738"/>
              <a:ext cx="542925" cy="762000"/>
            </a:xfrm>
            <a:custGeom>
              <a:avLst/>
              <a:gdLst>
                <a:gd name="T0" fmla="*/ 1177 w 2047"/>
                <a:gd name="T1" fmla="*/ 2101 h 2907"/>
                <a:gd name="T2" fmla="*/ 917 w 2047"/>
                <a:gd name="T3" fmla="*/ 2293 h 2907"/>
                <a:gd name="T4" fmla="*/ 781 w 2047"/>
                <a:gd name="T5" fmla="*/ 2510 h 2907"/>
                <a:gd name="T6" fmla="*/ 635 w 2047"/>
                <a:gd name="T7" fmla="*/ 2788 h 2907"/>
                <a:gd name="T8" fmla="*/ 608 w 2047"/>
                <a:gd name="T9" fmla="*/ 2863 h 2907"/>
                <a:gd name="T10" fmla="*/ 320 w 2047"/>
                <a:gd name="T11" fmla="*/ 2852 h 2907"/>
                <a:gd name="T12" fmla="*/ 104 w 2047"/>
                <a:gd name="T13" fmla="*/ 2796 h 2907"/>
                <a:gd name="T14" fmla="*/ 33 w 2047"/>
                <a:gd name="T15" fmla="*/ 2646 h 2907"/>
                <a:gd name="T16" fmla="*/ 117 w 2047"/>
                <a:gd name="T17" fmla="*/ 2466 h 2907"/>
                <a:gd name="T18" fmla="*/ 165 w 2047"/>
                <a:gd name="T19" fmla="*/ 2214 h 2907"/>
                <a:gd name="T20" fmla="*/ 105 w 2047"/>
                <a:gd name="T21" fmla="*/ 2031 h 2907"/>
                <a:gd name="T22" fmla="*/ 0 w 2047"/>
                <a:gd name="T23" fmla="*/ 1928 h 2907"/>
                <a:gd name="T24" fmla="*/ 98 w 2047"/>
                <a:gd name="T25" fmla="*/ 1761 h 2907"/>
                <a:gd name="T26" fmla="*/ 174 w 2047"/>
                <a:gd name="T27" fmla="*/ 1620 h 2907"/>
                <a:gd name="T28" fmla="*/ 299 w 2047"/>
                <a:gd name="T29" fmla="*/ 1564 h 2907"/>
                <a:gd name="T30" fmla="*/ 269 w 2047"/>
                <a:gd name="T31" fmla="*/ 1321 h 2907"/>
                <a:gd name="T32" fmla="*/ 108 w 2047"/>
                <a:gd name="T33" fmla="*/ 1206 h 2907"/>
                <a:gd name="T34" fmla="*/ 184 w 2047"/>
                <a:gd name="T35" fmla="*/ 1121 h 2907"/>
                <a:gd name="T36" fmla="*/ 221 w 2047"/>
                <a:gd name="T37" fmla="*/ 1036 h 2907"/>
                <a:gd name="T38" fmla="*/ 66 w 2047"/>
                <a:gd name="T39" fmla="*/ 735 h 2907"/>
                <a:gd name="T40" fmla="*/ 74 w 2047"/>
                <a:gd name="T41" fmla="*/ 586 h 2907"/>
                <a:gd name="T42" fmla="*/ 193 w 2047"/>
                <a:gd name="T43" fmla="*/ 354 h 2907"/>
                <a:gd name="T44" fmla="*/ 357 w 2047"/>
                <a:gd name="T45" fmla="*/ 247 h 2907"/>
                <a:gd name="T46" fmla="*/ 382 w 2047"/>
                <a:gd name="T47" fmla="*/ 482 h 2907"/>
                <a:gd name="T48" fmla="*/ 532 w 2047"/>
                <a:gd name="T49" fmla="*/ 449 h 2907"/>
                <a:gd name="T50" fmla="*/ 718 w 2047"/>
                <a:gd name="T51" fmla="*/ 374 h 2907"/>
                <a:gd name="T52" fmla="*/ 857 w 2047"/>
                <a:gd name="T53" fmla="*/ 311 h 2907"/>
                <a:gd name="T54" fmla="*/ 986 w 2047"/>
                <a:gd name="T55" fmla="*/ 214 h 2907"/>
                <a:gd name="T56" fmla="*/ 1058 w 2047"/>
                <a:gd name="T57" fmla="*/ 70 h 2907"/>
                <a:gd name="T58" fmla="*/ 1301 w 2047"/>
                <a:gd name="T59" fmla="*/ 12 h 2907"/>
                <a:gd name="T60" fmla="*/ 1397 w 2047"/>
                <a:gd name="T61" fmla="*/ 196 h 2907"/>
                <a:gd name="T62" fmla="*/ 1466 w 2047"/>
                <a:gd name="T63" fmla="*/ 341 h 2907"/>
                <a:gd name="T64" fmla="*/ 1475 w 2047"/>
                <a:gd name="T65" fmla="*/ 482 h 2907"/>
                <a:gd name="T66" fmla="*/ 1660 w 2047"/>
                <a:gd name="T67" fmla="*/ 518 h 2907"/>
                <a:gd name="T68" fmla="*/ 1700 w 2047"/>
                <a:gd name="T69" fmla="*/ 623 h 2907"/>
                <a:gd name="T70" fmla="*/ 1682 w 2047"/>
                <a:gd name="T71" fmla="*/ 752 h 2907"/>
                <a:gd name="T72" fmla="*/ 1863 w 2047"/>
                <a:gd name="T73" fmla="*/ 853 h 2907"/>
                <a:gd name="T74" fmla="*/ 2009 w 2047"/>
                <a:gd name="T75" fmla="*/ 1033 h 2907"/>
                <a:gd name="T76" fmla="*/ 1905 w 2047"/>
                <a:gd name="T77" fmla="*/ 1185 h 2907"/>
                <a:gd name="T78" fmla="*/ 1862 w 2047"/>
                <a:gd name="T79" fmla="*/ 1338 h 2907"/>
                <a:gd name="T80" fmla="*/ 1782 w 2047"/>
                <a:gd name="T81" fmla="*/ 1457 h 2907"/>
                <a:gd name="T82" fmla="*/ 1548 w 2047"/>
                <a:gd name="T83" fmla="*/ 1538 h 2907"/>
                <a:gd name="T84" fmla="*/ 1420 w 2047"/>
                <a:gd name="T85" fmla="*/ 1382 h 2907"/>
                <a:gd name="T86" fmla="*/ 1328 w 2047"/>
                <a:gd name="T87" fmla="*/ 1277 h 2907"/>
                <a:gd name="T88" fmla="*/ 1307 w 2047"/>
                <a:gd name="T89" fmla="*/ 1079 h 2907"/>
                <a:gd name="T90" fmla="*/ 1204 w 2047"/>
                <a:gd name="T91" fmla="*/ 957 h 2907"/>
                <a:gd name="T92" fmla="*/ 1233 w 2047"/>
                <a:gd name="T93" fmla="*/ 877 h 2907"/>
                <a:gd name="T94" fmla="*/ 968 w 2047"/>
                <a:gd name="T95" fmla="*/ 713 h 2907"/>
                <a:gd name="T96" fmla="*/ 888 w 2047"/>
                <a:gd name="T97" fmla="*/ 763 h 2907"/>
                <a:gd name="T98" fmla="*/ 831 w 2047"/>
                <a:gd name="T99" fmla="*/ 831 h 2907"/>
                <a:gd name="T100" fmla="*/ 690 w 2047"/>
                <a:gd name="T101" fmla="*/ 979 h 2907"/>
                <a:gd name="T102" fmla="*/ 597 w 2047"/>
                <a:gd name="T103" fmla="*/ 1192 h 2907"/>
                <a:gd name="T104" fmla="*/ 643 w 2047"/>
                <a:gd name="T105" fmla="*/ 1358 h 2907"/>
                <a:gd name="T106" fmla="*/ 843 w 2047"/>
                <a:gd name="T107" fmla="*/ 1346 h 2907"/>
                <a:gd name="T108" fmla="*/ 984 w 2047"/>
                <a:gd name="T109" fmla="*/ 1336 h 2907"/>
                <a:gd name="T110" fmla="*/ 1093 w 2047"/>
                <a:gd name="T111" fmla="*/ 1548 h 2907"/>
                <a:gd name="T112" fmla="*/ 1131 w 2047"/>
                <a:gd name="T113" fmla="*/ 1723 h 2907"/>
                <a:gd name="T114" fmla="*/ 1272 w 2047"/>
                <a:gd name="T115" fmla="*/ 1765 h 2907"/>
                <a:gd name="T116" fmla="*/ 1390 w 2047"/>
                <a:gd name="T117" fmla="*/ 1918 h 2907"/>
                <a:gd name="T118" fmla="*/ 1163 w 2047"/>
                <a:gd name="T119" fmla="*/ 1195 h 2907"/>
                <a:gd name="T120" fmla="*/ 1107 w 2047"/>
                <a:gd name="T121" fmla="*/ 1329 h 2907"/>
                <a:gd name="T122" fmla="*/ 1033 w 2047"/>
                <a:gd name="T123" fmla="*/ 1188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7" h="2907">
                  <a:moveTo>
                    <a:pt x="1422" y="1913"/>
                  </a:moveTo>
                  <a:lnTo>
                    <a:pt x="1422" y="1915"/>
                  </a:lnTo>
                  <a:lnTo>
                    <a:pt x="1421" y="1916"/>
                  </a:lnTo>
                  <a:lnTo>
                    <a:pt x="1422" y="1922"/>
                  </a:lnTo>
                  <a:lnTo>
                    <a:pt x="1421" y="1928"/>
                  </a:lnTo>
                  <a:lnTo>
                    <a:pt x="1421" y="1935"/>
                  </a:lnTo>
                  <a:lnTo>
                    <a:pt x="1418" y="1942"/>
                  </a:lnTo>
                  <a:lnTo>
                    <a:pt x="1416" y="1949"/>
                  </a:lnTo>
                  <a:lnTo>
                    <a:pt x="1411" y="1956"/>
                  </a:lnTo>
                  <a:lnTo>
                    <a:pt x="1405" y="1963"/>
                  </a:lnTo>
                  <a:lnTo>
                    <a:pt x="1397" y="1968"/>
                  </a:lnTo>
                  <a:lnTo>
                    <a:pt x="1384" y="1976"/>
                  </a:lnTo>
                  <a:lnTo>
                    <a:pt x="1371" y="1986"/>
                  </a:lnTo>
                  <a:lnTo>
                    <a:pt x="1360" y="1995"/>
                  </a:lnTo>
                  <a:lnTo>
                    <a:pt x="1352" y="2006"/>
                  </a:lnTo>
                  <a:lnTo>
                    <a:pt x="1345" y="2023"/>
                  </a:lnTo>
                  <a:lnTo>
                    <a:pt x="1339" y="2039"/>
                  </a:lnTo>
                  <a:lnTo>
                    <a:pt x="1333" y="2058"/>
                  </a:lnTo>
                  <a:lnTo>
                    <a:pt x="1327" y="2071"/>
                  </a:lnTo>
                  <a:lnTo>
                    <a:pt x="1322" y="2074"/>
                  </a:lnTo>
                  <a:lnTo>
                    <a:pt x="1316" y="2076"/>
                  </a:lnTo>
                  <a:lnTo>
                    <a:pt x="1309" y="2077"/>
                  </a:lnTo>
                  <a:lnTo>
                    <a:pt x="1301" y="2080"/>
                  </a:lnTo>
                  <a:lnTo>
                    <a:pt x="1288" y="2082"/>
                  </a:lnTo>
                  <a:lnTo>
                    <a:pt x="1270" y="2085"/>
                  </a:lnTo>
                  <a:lnTo>
                    <a:pt x="1251" y="2087"/>
                  </a:lnTo>
                  <a:lnTo>
                    <a:pt x="1234" y="2089"/>
                  </a:lnTo>
                  <a:lnTo>
                    <a:pt x="1220" y="2092"/>
                  </a:lnTo>
                  <a:lnTo>
                    <a:pt x="1204" y="2095"/>
                  </a:lnTo>
                  <a:lnTo>
                    <a:pt x="1190" y="2099"/>
                  </a:lnTo>
                  <a:lnTo>
                    <a:pt x="1177" y="2101"/>
                  </a:lnTo>
                  <a:lnTo>
                    <a:pt x="1149" y="2104"/>
                  </a:lnTo>
                  <a:lnTo>
                    <a:pt x="1126" y="2105"/>
                  </a:lnTo>
                  <a:lnTo>
                    <a:pt x="1116" y="2108"/>
                  </a:lnTo>
                  <a:lnTo>
                    <a:pt x="1107" y="2113"/>
                  </a:lnTo>
                  <a:lnTo>
                    <a:pt x="1102" y="2117"/>
                  </a:lnTo>
                  <a:lnTo>
                    <a:pt x="1099" y="2121"/>
                  </a:lnTo>
                  <a:lnTo>
                    <a:pt x="1094" y="2126"/>
                  </a:lnTo>
                  <a:lnTo>
                    <a:pt x="1090" y="2133"/>
                  </a:lnTo>
                  <a:lnTo>
                    <a:pt x="1076" y="2161"/>
                  </a:lnTo>
                  <a:lnTo>
                    <a:pt x="1063" y="2184"/>
                  </a:lnTo>
                  <a:lnTo>
                    <a:pt x="1056" y="2195"/>
                  </a:lnTo>
                  <a:lnTo>
                    <a:pt x="1049" y="2206"/>
                  </a:lnTo>
                  <a:lnTo>
                    <a:pt x="1039" y="2215"/>
                  </a:lnTo>
                  <a:lnTo>
                    <a:pt x="1030" y="2224"/>
                  </a:lnTo>
                  <a:lnTo>
                    <a:pt x="1011" y="2238"/>
                  </a:lnTo>
                  <a:lnTo>
                    <a:pt x="998" y="2249"/>
                  </a:lnTo>
                  <a:lnTo>
                    <a:pt x="990" y="2252"/>
                  </a:lnTo>
                  <a:lnTo>
                    <a:pt x="984" y="2253"/>
                  </a:lnTo>
                  <a:lnTo>
                    <a:pt x="977" y="2253"/>
                  </a:lnTo>
                  <a:lnTo>
                    <a:pt x="969" y="2250"/>
                  </a:lnTo>
                  <a:lnTo>
                    <a:pt x="961" y="2247"/>
                  </a:lnTo>
                  <a:lnTo>
                    <a:pt x="954" y="2245"/>
                  </a:lnTo>
                  <a:lnTo>
                    <a:pt x="948" y="2245"/>
                  </a:lnTo>
                  <a:lnTo>
                    <a:pt x="942" y="2246"/>
                  </a:lnTo>
                  <a:lnTo>
                    <a:pt x="936" y="2251"/>
                  </a:lnTo>
                  <a:lnTo>
                    <a:pt x="931" y="2257"/>
                  </a:lnTo>
                  <a:lnTo>
                    <a:pt x="926" y="2265"/>
                  </a:lnTo>
                  <a:lnTo>
                    <a:pt x="920" y="2277"/>
                  </a:lnTo>
                  <a:lnTo>
                    <a:pt x="918" y="2283"/>
                  </a:lnTo>
                  <a:lnTo>
                    <a:pt x="917" y="2288"/>
                  </a:lnTo>
                  <a:lnTo>
                    <a:pt x="917" y="2293"/>
                  </a:lnTo>
                  <a:lnTo>
                    <a:pt x="918" y="2297"/>
                  </a:lnTo>
                  <a:lnTo>
                    <a:pt x="920" y="2303"/>
                  </a:lnTo>
                  <a:lnTo>
                    <a:pt x="924" y="2308"/>
                  </a:lnTo>
                  <a:lnTo>
                    <a:pt x="926" y="2312"/>
                  </a:lnTo>
                  <a:lnTo>
                    <a:pt x="927" y="2315"/>
                  </a:lnTo>
                  <a:lnTo>
                    <a:pt x="927" y="2316"/>
                  </a:lnTo>
                  <a:lnTo>
                    <a:pt x="926" y="2319"/>
                  </a:lnTo>
                  <a:lnTo>
                    <a:pt x="924" y="2321"/>
                  </a:lnTo>
                  <a:lnTo>
                    <a:pt x="919" y="2323"/>
                  </a:lnTo>
                  <a:lnTo>
                    <a:pt x="914" y="2326"/>
                  </a:lnTo>
                  <a:lnTo>
                    <a:pt x="911" y="2328"/>
                  </a:lnTo>
                  <a:lnTo>
                    <a:pt x="906" y="2329"/>
                  </a:lnTo>
                  <a:lnTo>
                    <a:pt x="901" y="2329"/>
                  </a:lnTo>
                  <a:lnTo>
                    <a:pt x="894" y="2329"/>
                  </a:lnTo>
                  <a:lnTo>
                    <a:pt x="886" y="2328"/>
                  </a:lnTo>
                  <a:lnTo>
                    <a:pt x="879" y="2327"/>
                  </a:lnTo>
                  <a:lnTo>
                    <a:pt x="870" y="2328"/>
                  </a:lnTo>
                  <a:lnTo>
                    <a:pt x="867" y="2331"/>
                  </a:lnTo>
                  <a:lnTo>
                    <a:pt x="863" y="2333"/>
                  </a:lnTo>
                  <a:lnTo>
                    <a:pt x="858" y="2336"/>
                  </a:lnTo>
                  <a:lnTo>
                    <a:pt x="855" y="2341"/>
                  </a:lnTo>
                  <a:lnTo>
                    <a:pt x="847" y="2352"/>
                  </a:lnTo>
                  <a:lnTo>
                    <a:pt x="838" y="2366"/>
                  </a:lnTo>
                  <a:lnTo>
                    <a:pt x="829" y="2382"/>
                  </a:lnTo>
                  <a:lnTo>
                    <a:pt x="820" y="2401"/>
                  </a:lnTo>
                  <a:lnTo>
                    <a:pt x="812" y="2423"/>
                  </a:lnTo>
                  <a:lnTo>
                    <a:pt x="806" y="2446"/>
                  </a:lnTo>
                  <a:lnTo>
                    <a:pt x="800" y="2467"/>
                  </a:lnTo>
                  <a:lnTo>
                    <a:pt x="795" y="2486"/>
                  </a:lnTo>
                  <a:lnTo>
                    <a:pt x="788" y="2498"/>
                  </a:lnTo>
                  <a:lnTo>
                    <a:pt x="781" y="2510"/>
                  </a:lnTo>
                  <a:lnTo>
                    <a:pt x="775" y="2522"/>
                  </a:lnTo>
                  <a:lnTo>
                    <a:pt x="769" y="2533"/>
                  </a:lnTo>
                  <a:lnTo>
                    <a:pt x="765" y="2547"/>
                  </a:lnTo>
                  <a:lnTo>
                    <a:pt x="760" y="2560"/>
                  </a:lnTo>
                  <a:lnTo>
                    <a:pt x="757" y="2571"/>
                  </a:lnTo>
                  <a:lnTo>
                    <a:pt x="755" y="2578"/>
                  </a:lnTo>
                  <a:lnTo>
                    <a:pt x="743" y="2586"/>
                  </a:lnTo>
                  <a:lnTo>
                    <a:pt x="729" y="2594"/>
                  </a:lnTo>
                  <a:lnTo>
                    <a:pt x="712" y="2604"/>
                  </a:lnTo>
                  <a:lnTo>
                    <a:pt x="694" y="2613"/>
                  </a:lnTo>
                  <a:lnTo>
                    <a:pt x="691" y="2616"/>
                  </a:lnTo>
                  <a:lnTo>
                    <a:pt x="688" y="2619"/>
                  </a:lnTo>
                  <a:lnTo>
                    <a:pt x="686" y="2623"/>
                  </a:lnTo>
                  <a:lnTo>
                    <a:pt x="684" y="2627"/>
                  </a:lnTo>
                  <a:lnTo>
                    <a:pt x="680" y="2635"/>
                  </a:lnTo>
                  <a:lnTo>
                    <a:pt x="674" y="2642"/>
                  </a:lnTo>
                  <a:lnTo>
                    <a:pt x="668" y="2653"/>
                  </a:lnTo>
                  <a:lnTo>
                    <a:pt x="661" y="2662"/>
                  </a:lnTo>
                  <a:lnTo>
                    <a:pt x="653" y="2674"/>
                  </a:lnTo>
                  <a:lnTo>
                    <a:pt x="641" y="2692"/>
                  </a:lnTo>
                  <a:lnTo>
                    <a:pt x="635" y="2706"/>
                  </a:lnTo>
                  <a:lnTo>
                    <a:pt x="629" y="2723"/>
                  </a:lnTo>
                  <a:lnTo>
                    <a:pt x="625" y="2730"/>
                  </a:lnTo>
                  <a:lnTo>
                    <a:pt x="624" y="2736"/>
                  </a:lnTo>
                  <a:lnTo>
                    <a:pt x="623" y="2742"/>
                  </a:lnTo>
                  <a:lnTo>
                    <a:pt x="623" y="2745"/>
                  </a:lnTo>
                  <a:lnTo>
                    <a:pt x="625" y="2754"/>
                  </a:lnTo>
                  <a:lnTo>
                    <a:pt x="628" y="2763"/>
                  </a:lnTo>
                  <a:lnTo>
                    <a:pt x="630" y="2774"/>
                  </a:lnTo>
                  <a:lnTo>
                    <a:pt x="634" y="2785"/>
                  </a:lnTo>
                  <a:lnTo>
                    <a:pt x="635" y="2788"/>
                  </a:lnTo>
                  <a:lnTo>
                    <a:pt x="637" y="2791"/>
                  </a:lnTo>
                  <a:lnTo>
                    <a:pt x="641" y="2793"/>
                  </a:lnTo>
                  <a:lnTo>
                    <a:pt x="644" y="2794"/>
                  </a:lnTo>
                  <a:lnTo>
                    <a:pt x="653" y="2798"/>
                  </a:lnTo>
                  <a:lnTo>
                    <a:pt x="662" y="2801"/>
                  </a:lnTo>
                  <a:lnTo>
                    <a:pt x="668" y="2805"/>
                  </a:lnTo>
                  <a:lnTo>
                    <a:pt x="673" y="2810"/>
                  </a:lnTo>
                  <a:lnTo>
                    <a:pt x="678" y="2815"/>
                  </a:lnTo>
                  <a:lnTo>
                    <a:pt x="681" y="2820"/>
                  </a:lnTo>
                  <a:lnTo>
                    <a:pt x="687" y="2832"/>
                  </a:lnTo>
                  <a:lnTo>
                    <a:pt x="692" y="2843"/>
                  </a:lnTo>
                  <a:lnTo>
                    <a:pt x="697" y="2858"/>
                  </a:lnTo>
                  <a:lnTo>
                    <a:pt x="700" y="2869"/>
                  </a:lnTo>
                  <a:lnTo>
                    <a:pt x="700" y="2873"/>
                  </a:lnTo>
                  <a:lnTo>
                    <a:pt x="698" y="2875"/>
                  </a:lnTo>
                  <a:lnTo>
                    <a:pt x="694" y="2878"/>
                  </a:lnTo>
                  <a:lnTo>
                    <a:pt x="688" y="2882"/>
                  </a:lnTo>
                  <a:lnTo>
                    <a:pt x="678" y="2892"/>
                  </a:lnTo>
                  <a:lnTo>
                    <a:pt x="669" y="2899"/>
                  </a:lnTo>
                  <a:lnTo>
                    <a:pt x="665" y="2901"/>
                  </a:lnTo>
                  <a:lnTo>
                    <a:pt x="660" y="2903"/>
                  </a:lnTo>
                  <a:lnTo>
                    <a:pt x="655" y="2903"/>
                  </a:lnTo>
                  <a:lnTo>
                    <a:pt x="650" y="2903"/>
                  </a:lnTo>
                  <a:lnTo>
                    <a:pt x="647" y="2902"/>
                  </a:lnTo>
                  <a:lnTo>
                    <a:pt x="642" y="2900"/>
                  </a:lnTo>
                  <a:lnTo>
                    <a:pt x="639" y="2896"/>
                  </a:lnTo>
                  <a:lnTo>
                    <a:pt x="635" y="2893"/>
                  </a:lnTo>
                  <a:lnTo>
                    <a:pt x="628" y="2882"/>
                  </a:lnTo>
                  <a:lnTo>
                    <a:pt x="620" y="2871"/>
                  </a:lnTo>
                  <a:lnTo>
                    <a:pt x="614" y="2867"/>
                  </a:lnTo>
                  <a:lnTo>
                    <a:pt x="608" y="2863"/>
                  </a:lnTo>
                  <a:lnTo>
                    <a:pt x="600" y="2861"/>
                  </a:lnTo>
                  <a:lnTo>
                    <a:pt x="592" y="2861"/>
                  </a:lnTo>
                  <a:lnTo>
                    <a:pt x="584" y="2862"/>
                  </a:lnTo>
                  <a:lnTo>
                    <a:pt x="578" y="2864"/>
                  </a:lnTo>
                  <a:lnTo>
                    <a:pt x="571" y="2869"/>
                  </a:lnTo>
                  <a:lnTo>
                    <a:pt x="566" y="2875"/>
                  </a:lnTo>
                  <a:lnTo>
                    <a:pt x="558" y="2887"/>
                  </a:lnTo>
                  <a:lnTo>
                    <a:pt x="553" y="2898"/>
                  </a:lnTo>
                  <a:lnTo>
                    <a:pt x="551" y="2901"/>
                  </a:lnTo>
                  <a:lnTo>
                    <a:pt x="547" y="2903"/>
                  </a:lnTo>
                  <a:lnTo>
                    <a:pt x="542" y="2906"/>
                  </a:lnTo>
                  <a:lnTo>
                    <a:pt x="537" y="2907"/>
                  </a:lnTo>
                  <a:lnTo>
                    <a:pt x="533" y="2907"/>
                  </a:lnTo>
                  <a:lnTo>
                    <a:pt x="527" y="2906"/>
                  </a:lnTo>
                  <a:lnTo>
                    <a:pt x="521" y="2905"/>
                  </a:lnTo>
                  <a:lnTo>
                    <a:pt x="516" y="2902"/>
                  </a:lnTo>
                  <a:lnTo>
                    <a:pt x="509" y="2901"/>
                  </a:lnTo>
                  <a:lnTo>
                    <a:pt x="501" y="2899"/>
                  </a:lnTo>
                  <a:lnTo>
                    <a:pt x="491" y="2898"/>
                  </a:lnTo>
                  <a:lnTo>
                    <a:pt x="480" y="2896"/>
                  </a:lnTo>
                  <a:lnTo>
                    <a:pt x="457" y="2895"/>
                  </a:lnTo>
                  <a:lnTo>
                    <a:pt x="432" y="2896"/>
                  </a:lnTo>
                  <a:lnTo>
                    <a:pt x="410" y="2895"/>
                  </a:lnTo>
                  <a:lnTo>
                    <a:pt x="394" y="2894"/>
                  </a:lnTo>
                  <a:lnTo>
                    <a:pt x="387" y="2892"/>
                  </a:lnTo>
                  <a:lnTo>
                    <a:pt x="378" y="2888"/>
                  </a:lnTo>
                  <a:lnTo>
                    <a:pt x="370" y="2884"/>
                  </a:lnTo>
                  <a:lnTo>
                    <a:pt x="359" y="2878"/>
                  </a:lnTo>
                  <a:lnTo>
                    <a:pt x="346" y="2870"/>
                  </a:lnTo>
                  <a:lnTo>
                    <a:pt x="332" y="2862"/>
                  </a:lnTo>
                  <a:lnTo>
                    <a:pt x="320" y="2852"/>
                  </a:lnTo>
                  <a:lnTo>
                    <a:pt x="310" y="2846"/>
                  </a:lnTo>
                  <a:lnTo>
                    <a:pt x="306" y="2844"/>
                  </a:lnTo>
                  <a:lnTo>
                    <a:pt x="299" y="2844"/>
                  </a:lnTo>
                  <a:lnTo>
                    <a:pt x="291" y="2845"/>
                  </a:lnTo>
                  <a:lnTo>
                    <a:pt x="284" y="2846"/>
                  </a:lnTo>
                  <a:lnTo>
                    <a:pt x="281" y="2849"/>
                  </a:lnTo>
                  <a:lnTo>
                    <a:pt x="277" y="2854"/>
                  </a:lnTo>
                  <a:lnTo>
                    <a:pt x="272" y="2855"/>
                  </a:lnTo>
                  <a:lnTo>
                    <a:pt x="266" y="2855"/>
                  </a:lnTo>
                  <a:lnTo>
                    <a:pt x="259" y="2855"/>
                  </a:lnTo>
                  <a:lnTo>
                    <a:pt x="251" y="2855"/>
                  </a:lnTo>
                  <a:lnTo>
                    <a:pt x="243" y="2854"/>
                  </a:lnTo>
                  <a:lnTo>
                    <a:pt x="236" y="2852"/>
                  </a:lnTo>
                  <a:lnTo>
                    <a:pt x="228" y="2850"/>
                  </a:lnTo>
                  <a:lnTo>
                    <a:pt x="224" y="2848"/>
                  </a:lnTo>
                  <a:lnTo>
                    <a:pt x="211" y="2836"/>
                  </a:lnTo>
                  <a:lnTo>
                    <a:pt x="199" y="2823"/>
                  </a:lnTo>
                  <a:lnTo>
                    <a:pt x="184" y="2821"/>
                  </a:lnTo>
                  <a:lnTo>
                    <a:pt x="174" y="2818"/>
                  </a:lnTo>
                  <a:lnTo>
                    <a:pt x="165" y="2815"/>
                  </a:lnTo>
                  <a:lnTo>
                    <a:pt x="157" y="2814"/>
                  </a:lnTo>
                  <a:lnTo>
                    <a:pt x="148" y="2814"/>
                  </a:lnTo>
                  <a:lnTo>
                    <a:pt x="138" y="2815"/>
                  </a:lnTo>
                  <a:lnTo>
                    <a:pt x="127" y="2819"/>
                  </a:lnTo>
                  <a:lnTo>
                    <a:pt x="115" y="2820"/>
                  </a:lnTo>
                  <a:lnTo>
                    <a:pt x="108" y="2823"/>
                  </a:lnTo>
                  <a:lnTo>
                    <a:pt x="105" y="2823"/>
                  </a:lnTo>
                  <a:lnTo>
                    <a:pt x="104" y="2819"/>
                  </a:lnTo>
                  <a:lnTo>
                    <a:pt x="105" y="2811"/>
                  </a:lnTo>
                  <a:lnTo>
                    <a:pt x="105" y="2804"/>
                  </a:lnTo>
                  <a:lnTo>
                    <a:pt x="104" y="2796"/>
                  </a:lnTo>
                  <a:lnTo>
                    <a:pt x="102" y="2793"/>
                  </a:lnTo>
                  <a:lnTo>
                    <a:pt x="100" y="2789"/>
                  </a:lnTo>
                  <a:lnTo>
                    <a:pt x="96" y="2787"/>
                  </a:lnTo>
                  <a:lnTo>
                    <a:pt x="93" y="2785"/>
                  </a:lnTo>
                  <a:lnTo>
                    <a:pt x="79" y="2777"/>
                  </a:lnTo>
                  <a:lnTo>
                    <a:pt x="66" y="2770"/>
                  </a:lnTo>
                  <a:lnTo>
                    <a:pt x="60" y="2767"/>
                  </a:lnTo>
                  <a:lnTo>
                    <a:pt x="55" y="2763"/>
                  </a:lnTo>
                  <a:lnTo>
                    <a:pt x="50" y="2758"/>
                  </a:lnTo>
                  <a:lnTo>
                    <a:pt x="48" y="2752"/>
                  </a:lnTo>
                  <a:lnTo>
                    <a:pt x="48" y="2741"/>
                  </a:lnTo>
                  <a:lnTo>
                    <a:pt x="49" y="2728"/>
                  </a:lnTo>
                  <a:lnTo>
                    <a:pt x="49" y="2720"/>
                  </a:lnTo>
                  <a:lnTo>
                    <a:pt x="47" y="2714"/>
                  </a:lnTo>
                  <a:lnTo>
                    <a:pt x="44" y="2711"/>
                  </a:lnTo>
                  <a:lnTo>
                    <a:pt x="42" y="2709"/>
                  </a:lnTo>
                  <a:lnTo>
                    <a:pt x="38" y="2705"/>
                  </a:lnTo>
                  <a:lnTo>
                    <a:pt x="33" y="2703"/>
                  </a:lnTo>
                  <a:lnTo>
                    <a:pt x="25" y="2698"/>
                  </a:lnTo>
                  <a:lnTo>
                    <a:pt x="20" y="2693"/>
                  </a:lnTo>
                  <a:lnTo>
                    <a:pt x="17" y="2689"/>
                  </a:lnTo>
                  <a:lnTo>
                    <a:pt x="14" y="2686"/>
                  </a:lnTo>
                  <a:lnTo>
                    <a:pt x="13" y="2678"/>
                  </a:lnTo>
                  <a:lnTo>
                    <a:pt x="14" y="2668"/>
                  </a:lnTo>
                  <a:lnTo>
                    <a:pt x="13" y="2659"/>
                  </a:lnTo>
                  <a:lnTo>
                    <a:pt x="14" y="2653"/>
                  </a:lnTo>
                  <a:lnTo>
                    <a:pt x="16" y="2650"/>
                  </a:lnTo>
                  <a:lnTo>
                    <a:pt x="18" y="2648"/>
                  </a:lnTo>
                  <a:lnTo>
                    <a:pt x="22" y="2648"/>
                  </a:lnTo>
                  <a:lnTo>
                    <a:pt x="28" y="2647"/>
                  </a:lnTo>
                  <a:lnTo>
                    <a:pt x="33" y="2646"/>
                  </a:lnTo>
                  <a:lnTo>
                    <a:pt x="41" y="2644"/>
                  </a:lnTo>
                  <a:lnTo>
                    <a:pt x="47" y="2641"/>
                  </a:lnTo>
                  <a:lnTo>
                    <a:pt x="54" y="2637"/>
                  </a:lnTo>
                  <a:lnTo>
                    <a:pt x="58" y="2634"/>
                  </a:lnTo>
                  <a:lnTo>
                    <a:pt x="63" y="2629"/>
                  </a:lnTo>
                  <a:lnTo>
                    <a:pt x="68" y="2624"/>
                  </a:lnTo>
                  <a:lnTo>
                    <a:pt x="69" y="2619"/>
                  </a:lnTo>
                  <a:lnTo>
                    <a:pt x="71" y="2610"/>
                  </a:lnTo>
                  <a:lnTo>
                    <a:pt x="73" y="2600"/>
                  </a:lnTo>
                  <a:lnTo>
                    <a:pt x="75" y="2596"/>
                  </a:lnTo>
                  <a:lnTo>
                    <a:pt x="76" y="2593"/>
                  </a:lnTo>
                  <a:lnTo>
                    <a:pt x="80" y="2591"/>
                  </a:lnTo>
                  <a:lnTo>
                    <a:pt x="85" y="2591"/>
                  </a:lnTo>
                  <a:lnTo>
                    <a:pt x="89" y="2592"/>
                  </a:lnTo>
                  <a:lnTo>
                    <a:pt x="94" y="2591"/>
                  </a:lnTo>
                  <a:lnTo>
                    <a:pt x="98" y="2588"/>
                  </a:lnTo>
                  <a:lnTo>
                    <a:pt x="101" y="2586"/>
                  </a:lnTo>
                  <a:lnTo>
                    <a:pt x="102" y="2581"/>
                  </a:lnTo>
                  <a:lnTo>
                    <a:pt x="105" y="2577"/>
                  </a:lnTo>
                  <a:lnTo>
                    <a:pt x="106" y="2571"/>
                  </a:lnTo>
                  <a:lnTo>
                    <a:pt x="106" y="2564"/>
                  </a:lnTo>
                  <a:lnTo>
                    <a:pt x="105" y="2547"/>
                  </a:lnTo>
                  <a:lnTo>
                    <a:pt x="104" y="2530"/>
                  </a:lnTo>
                  <a:lnTo>
                    <a:pt x="102" y="2515"/>
                  </a:lnTo>
                  <a:lnTo>
                    <a:pt x="100" y="2503"/>
                  </a:lnTo>
                  <a:lnTo>
                    <a:pt x="100" y="2498"/>
                  </a:lnTo>
                  <a:lnTo>
                    <a:pt x="100" y="2493"/>
                  </a:lnTo>
                  <a:lnTo>
                    <a:pt x="101" y="2489"/>
                  </a:lnTo>
                  <a:lnTo>
                    <a:pt x="102" y="2484"/>
                  </a:lnTo>
                  <a:lnTo>
                    <a:pt x="108" y="2474"/>
                  </a:lnTo>
                  <a:lnTo>
                    <a:pt x="117" y="2466"/>
                  </a:lnTo>
                  <a:lnTo>
                    <a:pt x="125" y="2458"/>
                  </a:lnTo>
                  <a:lnTo>
                    <a:pt x="131" y="2448"/>
                  </a:lnTo>
                  <a:lnTo>
                    <a:pt x="137" y="2436"/>
                  </a:lnTo>
                  <a:lnTo>
                    <a:pt x="140" y="2422"/>
                  </a:lnTo>
                  <a:lnTo>
                    <a:pt x="143" y="2414"/>
                  </a:lnTo>
                  <a:lnTo>
                    <a:pt x="146" y="2405"/>
                  </a:lnTo>
                  <a:lnTo>
                    <a:pt x="150" y="2397"/>
                  </a:lnTo>
                  <a:lnTo>
                    <a:pt x="155" y="2389"/>
                  </a:lnTo>
                  <a:lnTo>
                    <a:pt x="165" y="2372"/>
                  </a:lnTo>
                  <a:lnTo>
                    <a:pt x="175" y="2358"/>
                  </a:lnTo>
                  <a:lnTo>
                    <a:pt x="184" y="2342"/>
                  </a:lnTo>
                  <a:lnTo>
                    <a:pt x="194" y="2326"/>
                  </a:lnTo>
                  <a:lnTo>
                    <a:pt x="201" y="2308"/>
                  </a:lnTo>
                  <a:lnTo>
                    <a:pt x="208" y="2291"/>
                  </a:lnTo>
                  <a:lnTo>
                    <a:pt x="215" y="2275"/>
                  </a:lnTo>
                  <a:lnTo>
                    <a:pt x="220" y="2260"/>
                  </a:lnTo>
                  <a:lnTo>
                    <a:pt x="222" y="2247"/>
                  </a:lnTo>
                  <a:lnTo>
                    <a:pt x="222" y="2237"/>
                  </a:lnTo>
                  <a:lnTo>
                    <a:pt x="222" y="2232"/>
                  </a:lnTo>
                  <a:lnTo>
                    <a:pt x="220" y="2228"/>
                  </a:lnTo>
                  <a:lnTo>
                    <a:pt x="218" y="2226"/>
                  </a:lnTo>
                  <a:lnTo>
                    <a:pt x="214" y="2224"/>
                  </a:lnTo>
                  <a:lnTo>
                    <a:pt x="211" y="2222"/>
                  </a:lnTo>
                  <a:lnTo>
                    <a:pt x="206" y="2221"/>
                  </a:lnTo>
                  <a:lnTo>
                    <a:pt x="200" y="2220"/>
                  </a:lnTo>
                  <a:lnTo>
                    <a:pt x="194" y="2220"/>
                  </a:lnTo>
                  <a:lnTo>
                    <a:pt x="181" y="2220"/>
                  </a:lnTo>
                  <a:lnTo>
                    <a:pt x="173" y="2219"/>
                  </a:lnTo>
                  <a:lnTo>
                    <a:pt x="169" y="2218"/>
                  </a:lnTo>
                  <a:lnTo>
                    <a:pt x="167" y="2216"/>
                  </a:lnTo>
                  <a:lnTo>
                    <a:pt x="165" y="2214"/>
                  </a:lnTo>
                  <a:lnTo>
                    <a:pt x="164" y="2210"/>
                  </a:lnTo>
                  <a:lnTo>
                    <a:pt x="165" y="2208"/>
                  </a:lnTo>
                  <a:lnTo>
                    <a:pt x="167" y="2206"/>
                  </a:lnTo>
                  <a:lnTo>
                    <a:pt x="173" y="2202"/>
                  </a:lnTo>
                  <a:lnTo>
                    <a:pt x="178" y="2200"/>
                  </a:lnTo>
                  <a:lnTo>
                    <a:pt x="183" y="2196"/>
                  </a:lnTo>
                  <a:lnTo>
                    <a:pt x="186" y="2194"/>
                  </a:lnTo>
                  <a:lnTo>
                    <a:pt x="186" y="2193"/>
                  </a:lnTo>
                  <a:lnTo>
                    <a:pt x="186" y="2190"/>
                  </a:lnTo>
                  <a:lnTo>
                    <a:pt x="184" y="2188"/>
                  </a:lnTo>
                  <a:lnTo>
                    <a:pt x="182" y="2187"/>
                  </a:lnTo>
                  <a:lnTo>
                    <a:pt x="171" y="2177"/>
                  </a:lnTo>
                  <a:lnTo>
                    <a:pt x="159" y="2169"/>
                  </a:lnTo>
                  <a:lnTo>
                    <a:pt x="154" y="2163"/>
                  </a:lnTo>
                  <a:lnTo>
                    <a:pt x="149" y="2157"/>
                  </a:lnTo>
                  <a:lnTo>
                    <a:pt x="143" y="2149"/>
                  </a:lnTo>
                  <a:lnTo>
                    <a:pt x="138" y="2139"/>
                  </a:lnTo>
                  <a:lnTo>
                    <a:pt x="131" y="2118"/>
                  </a:lnTo>
                  <a:lnTo>
                    <a:pt x="125" y="2098"/>
                  </a:lnTo>
                  <a:lnTo>
                    <a:pt x="123" y="2089"/>
                  </a:lnTo>
                  <a:lnTo>
                    <a:pt x="120" y="2081"/>
                  </a:lnTo>
                  <a:lnTo>
                    <a:pt x="117" y="2075"/>
                  </a:lnTo>
                  <a:lnTo>
                    <a:pt x="113" y="2069"/>
                  </a:lnTo>
                  <a:lnTo>
                    <a:pt x="107" y="2062"/>
                  </a:lnTo>
                  <a:lnTo>
                    <a:pt x="104" y="2054"/>
                  </a:lnTo>
                  <a:lnTo>
                    <a:pt x="102" y="2050"/>
                  </a:lnTo>
                  <a:lnTo>
                    <a:pt x="102" y="2046"/>
                  </a:lnTo>
                  <a:lnTo>
                    <a:pt x="102" y="2043"/>
                  </a:lnTo>
                  <a:lnTo>
                    <a:pt x="104" y="2038"/>
                  </a:lnTo>
                  <a:lnTo>
                    <a:pt x="105" y="2035"/>
                  </a:lnTo>
                  <a:lnTo>
                    <a:pt x="105" y="2031"/>
                  </a:lnTo>
                  <a:lnTo>
                    <a:pt x="105" y="2027"/>
                  </a:lnTo>
                  <a:lnTo>
                    <a:pt x="102" y="2026"/>
                  </a:lnTo>
                  <a:lnTo>
                    <a:pt x="100" y="2025"/>
                  </a:lnTo>
                  <a:lnTo>
                    <a:pt x="98" y="2025"/>
                  </a:lnTo>
                  <a:lnTo>
                    <a:pt x="94" y="2025"/>
                  </a:lnTo>
                  <a:lnTo>
                    <a:pt x="91" y="2027"/>
                  </a:lnTo>
                  <a:lnTo>
                    <a:pt x="83" y="2031"/>
                  </a:lnTo>
                  <a:lnTo>
                    <a:pt x="77" y="2032"/>
                  </a:lnTo>
                  <a:lnTo>
                    <a:pt x="75" y="2031"/>
                  </a:lnTo>
                  <a:lnTo>
                    <a:pt x="73" y="2030"/>
                  </a:lnTo>
                  <a:lnTo>
                    <a:pt x="70" y="2027"/>
                  </a:lnTo>
                  <a:lnTo>
                    <a:pt x="68" y="2025"/>
                  </a:lnTo>
                  <a:lnTo>
                    <a:pt x="66" y="2018"/>
                  </a:lnTo>
                  <a:lnTo>
                    <a:pt x="63" y="2013"/>
                  </a:lnTo>
                  <a:lnTo>
                    <a:pt x="61" y="2011"/>
                  </a:lnTo>
                  <a:lnTo>
                    <a:pt x="57" y="2010"/>
                  </a:lnTo>
                  <a:lnTo>
                    <a:pt x="52" y="2008"/>
                  </a:lnTo>
                  <a:lnTo>
                    <a:pt x="47" y="2008"/>
                  </a:lnTo>
                  <a:lnTo>
                    <a:pt x="38" y="2008"/>
                  </a:lnTo>
                  <a:lnTo>
                    <a:pt x="32" y="2007"/>
                  </a:lnTo>
                  <a:lnTo>
                    <a:pt x="26" y="2005"/>
                  </a:lnTo>
                  <a:lnTo>
                    <a:pt x="20" y="2001"/>
                  </a:lnTo>
                  <a:lnTo>
                    <a:pt x="17" y="1998"/>
                  </a:lnTo>
                  <a:lnTo>
                    <a:pt x="13" y="1993"/>
                  </a:lnTo>
                  <a:lnTo>
                    <a:pt x="11" y="1987"/>
                  </a:lnTo>
                  <a:lnTo>
                    <a:pt x="10" y="1980"/>
                  </a:lnTo>
                  <a:lnTo>
                    <a:pt x="7" y="1967"/>
                  </a:lnTo>
                  <a:lnTo>
                    <a:pt x="7" y="1954"/>
                  </a:lnTo>
                  <a:lnTo>
                    <a:pt x="5" y="1943"/>
                  </a:lnTo>
                  <a:lnTo>
                    <a:pt x="3" y="1934"/>
                  </a:lnTo>
                  <a:lnTo>
                    <a:pt x="0" y="1928"/>
                  </a:lnTo>
                  <a:lnTo>
                    <a:pt x="0" y="1923"/>
                  </a:lnTo>
                  <a:lnTo>
                    <a:pt x="1" y="1917"/>
                  </a:lnTo>
                  <a:lnTo>
                    <a:pt x="4" y="1911"/>
                  </a:lnTo>
                  <a:lnTo>
                    <a:pt x="7" y="1900"/>
                  </a:lnTo>
                  <a:lnTo>
                    <a:pt x="11" y="1891"/>
                  </a:lnTo>
                  <a:lnTo>
                    <a:pt x="11" y="1881"/>
                  </a:lnTo>
                  <a:lnTo>
                    <a:pt x="10" y="1869"/>
                  </a:lnTo>
                  <a:lnTo>
                    <a:pt x="10" y="1857"/>
                  </a:lnTo>
                  <a:lnTo>
                    <a:pt x="10" y="1847"/>
                  </a:lnTo>
                  <a:lnTo>
                    <a:pt x="11" y="1842"/>
                  </a:lnTo>
                  <a:lnTo>
                    <a:pt x="12" y="1837"/>
                  </a:lnTo>
                  <a:lnTo>
                    <a:pt x="13" y="1833"/>
                  </a:lnTo>
                  <a:lnTo>
                    <a:pt x="16" y="1828"/>
                  </a:lnTo>
                  <a:lnTo>
                    <a:pt x="19" y="1824"/>
                  </a:lnTo>
                  <a:lnTo>
                    <a:pt x="23" y="1821"/>
                  </a:lnTo>
                  <a:lnTo>
                    <a:pt x="28" y="1819"/>
                  </a:lnTo>
                  <a:lnTo>
                    <a:pt x="32" y="1818"/>
                  </a:lnTo>
                  <a:lnTo>
                    <a:pt x="41" y="1817"/>
                  </a:lnTo>
                  <a:lnTo>
                    <a:pt x="47" y="1815"/>
                  </a:lnTo>
                  <a:lnTo>
                    <a:pt x="49" y="1811"/>
                  </a:lnTo>
                  <a:lnTo>
                    <a:pt x="52" y="1804"/>
                  </a:lnTo>
                  <a:lnTo>
                    <a:pt x="55" y="1796"/>
                  </a:lnTo>
                  <a:lnTo>
                    <a:pt x="60" y="1789"/>
                  </a:lnTo>
                  <a:lnTo>
                    <a:pt x="63" y="1785"/>
                  </a:lnTo>
                  <a:lnTo>
                    <a:pt x="68" y="1783"/>
                  </a:lnTo>
                  <a:lnTo>
                    <a:pt x="73" y="1780"/>
                  </a:lnTo>
                  <a:lnTo>
                    <a:pt x="80" y="1779"/>
                  </a:lnTo>
                  <a:lnTo>
                    <a:pt x="86" y="1777"/>
                  </a:lnTo>
                  <a:lnTo>
                    <a:pt x="92" y="1773"/>
                  </a:lnTo>
                  <a:lnTo>
                    <a:pt x="95" y="1768"/>
                  </a:lnTo>
                  <a:lnTo>
                    <a:pt x="98" y="1761"/>
                  </a:lnTo>
                  <a:lnTo>
                    <a:pt x="99" y="1755"/>
                  </a:lnTo>
                  <a:lnTo>
                    <a:pt x="100" y="1749"/>
                  </a:lnTo>
                  <a:lnTo>
                    <a:pt x="100" y="1743"/>
                  </a:lnTo>
                  <a:lnTo>
                    <a:pt x="99" y="1737"/>
                  </a:lnTo>
                  <a:lnTo>
                    <a:pt x="98" y="1734"/>
                  </a:lnTo>
                  <a:lnTo>
                    <a:pt x="95" y="1728"/>
                  </a:lnTo>
                  <a:lnTo>
                    <a:pt x="92" y="1723"/>
                  </a:lnTo>
                  <a:lnTo>
                    <a:pt x="88" y="1718"/>
                  </a:lnTo>
                  <a:lnTo>
                    <a:pt x="80" y="1708"/>
                  </a:lnTo>
                  <a:lnTo>
                    <a:pt x="73" y="1701"/>
                  </a:lnTo>
                  <a:lnTo>
                    <a:pt x="71" y="1697"/>
                  </a:lnTo>
                  <a:lnTo>
                    <a:pt x="69" y="1692"/>
                  </a:lnTo>
                  <a:lnTo>
                    <a:pt x="68" y="1685"/>
                  </a:lnTo>
                  <a:lnTo>
                    <a:pt x="68" y="1679"/>
                  </a:lnTo>
                  <a:lnTo>
                    <a:pt x="69" y="1671"/>
                  </a:lnTo>
                  <a:lnTo>
                    <a:pt x="71" y="1664"/>
                  </a:lnTo>
                  <a:lnTo>
                    <a:pt x="75" y="1658"/>
                  </a:lnTo>
                  <a:lnTo>
                    <a:pt x="80" y="1652"/>
                  </a:lnTo>
                  <a:lnTo>
                    <a:pt x="94" y="1639"/>
                  </a:lnTo>
                  <a:lnTo>
                    <a:pt x="110" y="1623"/>
                  </a:lnTo>
                  <a:lnTo>
                    <a:pt x="124" y="1610"/>
                  </a:lnTo>
                  <a:lnTo>
                    <a:pt x="136" y="1601"/>
                  </a:lnTo>
                  <a:lnTo>
                    <a:pt x="140" y="1598"/>
                  </a:lnTo>
                  <a:lnTo>
                    <a:pt x="145" y="1597"/>
                  </a:lnTo>
                  <a:lnTo>
                    <a:pt x="150" y="1598"/>
                  </a:lnTo>
                  <a:lnTo>
                    <a:pt x="155" y="1600"/>
                  </a:lnTo>
                  <a:lnTo>
                    <a:pt x="158" y="1602"/>
                  </a:lnTo>
                  <a:lnTo>
                    <a:pt x="163" y="1606"/>
                  </a:lnTo>
                  <a:lnTo>
                    <a:pt x="167" y="1609"/>
                  </a:lnTo>
                  <a:lnTo>
                    <a:pt x="170" y="1614"/>
                  </a:lnTo>
                  <a:lnTo>
                    <a:pt x="174" y="1620"/>
                  </a:lnTo>
                  <a:lnTo>
                    <a:pt x="178" y="1623"/>
                  </a:lnTo>
                  <a:lnTo>
                    <a:pt x="183" y="1627"/>
                  </a:lnTo>
                  <a:lnTo>
                    <a:pt x="189" y="1630"/>
                  </a:lnTo>
                  <a:lnTo>
                    <a:pt x="195" y="1632"/>
                  </a:lnTo>
                  <a:lnTo>
                    <a:pt x="202" y="1633"/>
                  </a:lnTo>
                  <a:lnTo>
                    <a:pt x="209" y="1632"/>
                  </a:lnTo>
                  <a:lnTo>
                    <a:pt x="215" y="1630"/>
                  </a:lnTo>
                  <a:lnTo>
                    <a:pt x="221" y="1627"/>
                  </a:lnTo>
                  <a:lnTo>
                    <a:pt x="226" y="1622"/>
                  </a:lnTo>
                  <a:lnTo>
                    <a:pt x="230" y="1617"/>
                  </a:lnTo>
                  <a:lnTo>
                    <a:pt x="233" y="1613"/>
                  </a:lnTo>
                  <a:lnTo>
                    <a:pt x="236" y="1608"/>
                  </a:lnTo>
                  <a:lnTo>
                    <a:pt x="239" y="1604"/>
                  </a:lnTo>
                  <a:lnTo>
                    <a:pt x="243" y="1603"/>
                  </a:lnTo>
                  <a:lnTo>
                    <a:pt x="247" y="1602"/>
                  </a:lnTo>
                  <a:lnTo>
                    <a:pt x="253" y="1602"/>
                  </a:lnTo>
                  <a:lnTo>
                    <a:pt x="257" y="1602"/>
                  </a:lnTo>
                  <a:lnTo>
                    <a:pt x="261" y="1602"/>
                  </a:lnTo>
                  <a:lnTo>
                    <a:pt x="263" y="1600"/>
                  </a:lnTo>
                  <a:lnTo>
                    <a:pt x="265" y="1596"/>
                  </a:lnTo>
                  <a:lnTo>
                    <a:pt x="268" y="1589"/>
                  </a:lnTo>
                  <a:lnTo>
                    <a:pt x="268" y="1585"/>
                  </a:lnTo>
                  <a:lnTo>
                    <a:pt x="270" y="1582"/>
                  </a:lnTo>
                  <a:lnTo>
                    <a:pt x="272" y="1578"/>
                  </a:lnTo>
                  <a:lnTo>
                    <a:pt x="275" y="1576"/>
                  </a:lnTo>
                  <a:lnTo>
                    <a:pt x="281" y="1571"/>
                  </a:lnTo>
                  <a:lnTo>
                    <a:pt x="288" y="1570"/>
                  </a:lnTo>
                  <a:lnTo>
                    <a:pt x="291" y="1569"/>
                  </a:lnTo>
                  <a:lnTo>
                    <a:pt x="295" y="1567"/>
                  </a:lnTo>
                  <a:lnTo>
                    <a:pt x="296" y="1566"/>
                  </a:lnTo>
                  <a:lnTo>
                    <a:pt x="299" y="1564"/>
                  </a:lnTo>
                  <a:lnTo>
                    <a:pt x="299" y="1560"/>
                  </a:lnTo>
                  <a:lnTo>
                    <a:pt x="299" y="1557"/>
                  </a:lnTo>
                  <a:lnTo>
                    <a:pt x="297" y="1552"/>
                  </a:lnTo>
                  <a:lnTo>
                    <a:pt x="295" y="1547"/>
                  </a:lnTo>
                  <a:lnTo>
                    <a:pt x="293" y="1535"/>
                  </a:lnTo>
                  <a:lnTo>
                    <a:pt x="290" y="1525"/>
                  </a:lnTo>
                  <a:lnTo>
                    <a:pt x="291" y="1515"/>
                  </a:lnTo>
                  <a:lnTo>
                    <a:pt x="293" y="1506"/>
                  </a:lnTo>
                  <a:lnTo>
                    <a:pt x="294" y="1496"/>
                  </a:lnTo>
                  <a:lnTo>
                    <a:pt x="294" y="1484"/>
                  </a:lnTo>
                  <a:lnTo>
                    <a:pt x="295" y="1472"/>
                  </a:lnTo>
                  <a:lnTo>
                    <a:pt x="299" y="1458"/>
                  </a:lnTo>
                  <a:lnTo>
                    <a:pt x="303" y="1447"/>
                  </a:lnTo>
                  <a:lnTo>
                    <a:pt x="307" y="1438"/>
                  </a:lnTo>
                  <a:lnTo>
                    <a:pt x="309" y="1433"/>
                  </a:lnTo>
                  <a:lnTo>
                    <a:pt x="310" y="1428"/>
                  </a:lnTo>
                  <a:lnTo>
                    <a:pt x="312" y="1422"/>
                  </a:lnTo>
                  <a:lnTo>
                    <a:pt x="312" y="1417"/>
                  </a:lnTo>
                  <a:lnTo>
                    <a:pt x="310" y="1403"/>
                  </a:lnTo>
                  <a:lnTo>
                    <a:pt x="307" y="1393"/>
                  </a:lnTo>
                  <a:lnTo>
                    <a:pt x="304" y="1388"/>
                  </a:lnTo>
                  <a:lnTo>
                    <a:pt x="301" y="1383"/>
                  </a:lnTo>
                  <a:lnTo>
                    <a:pt x="297" y="1380"/>
                  </a:lnTo>
                  <a:lnTo>
                    <a:pt x="293" y="1376"/>
                  </a:lnTo>
                  <a:lnTo>
                    <a:pt x="282" y="1368"/>
                  </a:lnTo>
                  <a:lnTo>
                    <a:pt x="275" y="1361"/>
                  </a:lnTo>
                  <a:lnTo>
                    <a:pt x="271" y="1356"/>
                  </a:lnTo>
                  <a:lnTo>
                    <a:pt x="269" y="1351"/>
                  </a:lnTo>
                  <a:lnTo>
                    <a:pt x="268" y="1345"/>
                  </a:lnTo>
                  <a:lnTo>
                    <a:pt x="268" y="1338"/>
                  </a:lnTo>
                  <a:lnTo>
                    <a:pt x="269" y="1321"/>
                  </a:lnTo>
                  <a:lnTo>
                    <a:pt x="269" y="1302"/>
                  </a:lnTo>
                  <a:lnTo>
                    <a:pt x="268" y="1294"/>
                  </a:lnTo>
                  <a:lnTo>
                    <a:pt x="268" y="1286"/>
                  </a:lnTo>
                  <a:lnTo>
                    <a:pt x="266" y="1279"/>
                  </a:lnTo>
                  <a:lnTo>
                    <a:pt x="265" y="1274"/>
                  </a:lnTo>
                  <a:lnTo>
                    <a:pt x="262" y="1269"/>
                  </a:lnTo>
                  <a:lnTo>
                    <a:pt x="258" y="1267"/>
                  </a:lnTo>
                  <a:lnTo>
                    <a:pt x="255" y="1266"/>
                  </a:lnTo>
                  <a:lnTo>
                    <a:pt x="250" y="1264"/>
                  </a:lnTo>
                  <a:lnTo>
                    <a:pt x="240" y="1264"/>
                  </a:lnTo>
                  <a:lnTo>
                    <a:pt x="231" y="1266"/>
                  </a:lnTo>
                  <a:lnTo>
                    <a:pt x="220" y="1266"/>
                  </a:lnTo>
                  <a:lnTo>
                    <a:pt x="208" y="1266"/>
                  </a:lnTo>
                  <a:lnTo>
                    <a:pt x="194" y="1263"/>
                  </a:lnTo>
                  <a:lnTo>
                    <a:pt x="178" y="1258"/>
                  </a:lnTo>
                  <a:lnTo>
                    <a:pt x="164" y="1251"/>
                  </a:lnTo>
                  <a:lnTo>
                    <a:pt x="154" y="1243"/>
                  </a:lnTo>
                  <a:lnTo>
                    <a:pt x="149" y="1239"/>
                  </a:lnTo>
                  <a:lnTo>
                    <a:pt x="145" y="1235"/>
                  </a:lnTo>
                  <a:lnTo>
                    <a:pt x="143" y="1231"/>
                  </a:lnTo>
                  <a:lnTo>
                    <a:pt x="140" y="1226"/>
                  </a:lnTo>
                  <a:lnTo>
                    <a:pt x="137" y="1219"/>
                  </a:lnTo>
                  <a:lnTo>
                    <a:pt x="134" y="1216"/>
                  </a:lnTo>
                  <a:lnTo>
                    <a:pt x="130" y="1214"/>
                  </a:lnTo>
                  <a:lnTo>
                    <a:pt x="121" y="1214"/>
                  </a:lnTo>
                  <a:lnTo>
                    <a:pt x="117" y="1214"/>
                  </a:lnTo>
                  <a:lnTo>
                    <a:pt x="113" y="1213"/>
                  </a:lnTo>
                  <a:lnTo>
                    <a:pt x="111" y="1212"/>
                  </a:lnTo>
                  <a:lnTo>
                    <a:pt x="108" y="1211"/>
                  </a:lnTo>
                  <a:lnTo>
                    <a:pt x="108" y="1209"/>
                  </a:lnTo>
                  <a:lnTo>
                    <a:pt x="108" y="1206"/>
                  </a:lnTo>
                  <a:lnTo>
                    <a:pt x="110" y="1203"/>
                  </a:lnTo>
                  <a:lnTo>
                    <a:pt x="112" y="1199"/>
                  </a:lnTo>
                  <a:lnTo>
                    <a:pt x="115" y="1195"/>
                  </a:lnTo>
                  <a:lnTo>
                    <a:pt x="118" y="1192"/>
                  </a:lnTo>
                  <a:lnTo>
                    <a:pt x="119" y="1188"/>
                  </a:lnTo>
                  <a:lnTo>
                    <a:pt x="119" y="1185"/>
                  </a:lnTo>
                  <a:lnTo>
                    <a:pt x="120" y="1178"/>
                  </a:lnTo>
                  <a:lnTo>
                    <a:pt x="120" y="1172"/>
                  </a:lnTo>
                  <a:lnTo>
                    <a:pt x="121" y="1169"/>
                  </a:lnTo>
                  <a:lnTo>
                    <a:pt x="121" y="1167"/>
                  </a:lnTo>
                  <a:lnTo>
                    <a:pt x="124" y="1166"/>
                  </a:lnTo>
                  <a:lnTo>
                    <a:pt x="125" y="1165"/>
                  </a:lnTo>
                  <a:lnTo>
                    <a:pt x="130" y="1166"/>
                  </a:lnTo>
                  <a:lnTo>
                    <a:pt x="136" y="1170"/>
                  </a:lnTo>
                  <a:lnTo>
                    <a:pt x="139" y="1173"/>
                  </a:lnTo>
                  <a:lnTo>
                    <a:pt x="143" y="1174"/>
                  </a:lnTo>
                  <a:lnTo>
                    <a:pt x="146" y="1174"/>
                  </a:lnTo>
                  <a:lnTo>
                    <a:pt x="149" y="1173"/>
                  </a:lnTo>
                  <a:lnTo>
                    <a:pt x="152" y="1172"/>
                  </a:lnTo>
                  <a:lnTo>
                    <a:pt x="155" y="1169"/>
                  </a:lnTo>
                  <a:lnTo>
                    <a:pt x="156" y="1165"/>
                  </a:lnTo>
                  <a:lnTo>
                    <a:pt x="156" y="1161"/>
                  </a:lnTo>
                  <a:lnTo>
                    <a:pt x="154" y="1150"/>
                  </a:lnTo>
                  <a:lnTo>
                    <a:pt x="151" y="1140"/>
                  </a:lnTo>
                  <a:lnTo>
                    <a:pt x="151" y="1135"/>
                  </a:lnTo>
                  <a:lnTo>
                    <a:pt x="152" y="1130"/>
                  </a:lnTo>
                  <a:lnTo>
                    <a:pt x="155" y="1128"/>
                  </a:lnTo>
                  <a:lnTo>
                    <a:pt x="159" y="1125"/>
                  </a:lnTo>
                  <a:lnTo>
                    <a:pt x="169" y="1124"/>
                  </a:lnTo>
                  <a:lnTo>
                    <a:pt x="177" y="1123"/>
                  </a:lnTo>
                  <a:lnTo>
                    <a:pt x="184" y="1121"/>
                  </a:lnTo>
                  <a:lnTo>
                    <a:pt x="193" y="1116"/>
                  </a:lnTo>
                  <a:lnTo>
                    <a:pt x="200" y="1110"/>
                  </a:lnTo>
                  <a:lnTo>
                    <a:pt x="208" y="1105"/>
                  </a:lnTo>
                  <a:lnTo>
                    <a:pt x="219" y="1102"/>
                  </a:lnTo>
                  <a:lnTo>
                    <a:pt x="234" y="1098"/>
                  </a:lnTo>
                  <a:lnTo>
                    <a:pt x="252" y="1096"/>
                  </a:lnTo>
                  <a:lnTo>
                    <a:pt x="268" y="1091"/>
                  </a:lnTo>
                  <a:lnTo>
                    <a:pt x="274" y="1087"/>
                  </a:lnTo>
                  <a:lnTo>
                    <a:pt x="280" y="1084"/>
                  </a:lnTo>
                  <a:lnTo>
                    <a:pt x="284" y="1080"/>
                  </a:lnTo>
                  <a:lnTo>
                    <a:pt x="288" y="1077"/>
                  </a:lnTo>
                  <a:lnTo>
                    <a:pt x="293" y="1067"/>
                  </a:lnTo>
                  <a:lnTo>
                    <a:pt x="296" y="1060"/>
                  </a:lnTo>
                  <a:lnTo>
                    <a:pt x="296" y="1056"/>
                  </a:lnTo>
                  <a:lnTo>
                    <a:pt x="296" y="1053"/>
                  </a:lnTo>
                  <a:lnTo>
                    <a:pt x="295" y="1050"/>
                  </a:lnTo>
                  <a:lnTo>
                    <a:pt x="293" y="1047"/>
                  </a:lnTo>
                  <a:lnTo>
                    <a:pt x="290" y="1044"/>
                  </a:lnTo>
                  <a:lnTo>
                    <a:pt x="288" y="1043"/>
                  </a:lnTo>
                  <a:lnTo>
                    <a:pt x="284" y="1043"/>
                  </a:lnTo>
                  <a:lnTo>
                    <a:pt x="280" y="1044"/>
                  </a:lnTo>
                  <a:lnTo>
                    <a:pt x="271" y="1046"/>
                  </a:lnTo>
                  <a:lnTo>
                    <a:pt x="263" y="1049"/>
                  </a:lnTo>
                  <a:lnTo>
                    <a:pt x="258" y="1049"/>
                  </a:lnTo>
                  <a:lnTo>
                    <a:pt x="253" y="1049"/>
                  </a:lnTo>
                  <a:lnTo>
                    <a:pt x="247" y="1049"/>
                  </a:lnTo>
                  <a:lnTo>
                    <a:pt x="241" y="1047"/>
                  </a:lnTo>
                  <a:lnTo>
                    <a:pt x="236" y="1044"/>
                  </a:lnTo>
                  <a:lnTo>
                    <a:pt x="230" y="1042"/>
                  </a:lnTo>
                  <a:lnTo>
                    <a:pt x="225" y="1040"/>
                  </a:lnTo>
                  <a:lnTo>
                    <a:pt x="221" y="1036"/>
                  </a:lnTo>
                  <a:lnTo>
                    <a:pt x="219" y="1031"/>
                  </a:lnTo>
                  <a:lnTo>
                    <a:pt x="217" y="1025"/>
                  </a:lnTo>
                  <a:lnTo>
                    <a:pt x="215" y="1017"/>
                  </a:lnTo>
                  <a:lnTo>
                    <a:pt x="214" y="1010"/>
                  </a:lnTo>
                  <a:lnTo>
                    <a:pt x="212" y="992"/>
                  </a:lnTo>
                  <a:lnTo>
                    <a:pt x="209" y="976"/>
                  </a:lnTo>
                  <a:lnTo>
                    <a:pt x="208" y="967"/>
                  </a:lnTo>
                  <a:lnTo>
                    <a:pt x="206" y="960"/>
                  </a:lnTo>
                  <a:lnTo>
                    <a:pt x="203" y="954"/>
                  </a:lnTo>
                  <a:lnTo>
                    <a:pt x="200" y="947"/>
                  </a:lnTo>
                  <a:lnTo>
                    <a:pt x="193" y="936"/>
                  </a:lnTo>
                  <a:lnTo>
                    <a:pt x="183" y="927"/>
                  </a:lnTo>
                  <a:lnTo>
                    <a:pt x="175" y="917"/>
                  </a:lnTo>
                  <a:lnTo>
                    <a:pt x="167" y="904"/>
                  </a:lnTo>
                  <a:lnTo>
                    <a:pt x="163" y="898"/>
                  </a:lnTo>
                  <a:lnTo>
                    <a:pt x="159" y="891"/>
                  </a:lnTo>
                  <a:lnTo>
                    <a:pt x="157" y="884"/>
                  </a:lnTo>
                  <a:lnTo>
                    <a:pt x="156" y="876"/>
                  </a:lnTo>
                  <a:lnTo>
                    <a:pt x="154" y="869"/>
                  </a:lnTo>
                  <a:lnTo>
                    <a:pt x="150" y="858"/>
                  </a:lnTo>
                  <a:lnTo>
                    <a:pt x="145" y="848"/>
                  </a:lnTo>
                  <a:lnTo>
                    <a:pt x="139" y="836"/>
                  </a:lnTo>
                  <a:lnTo>
                    <a:pt x="127" y="815"/>
                  </a:lnTo>
                  <a:lnTo>
                    <a:pt x="117" y="797"/>
                  </a:lnTo>
                  <a:lnTo>
                    <a:pt x="106" y="783"/>
                  </a:lnTo>
                  <a:lnTo>
                    <a:pt x="96" y="770"/>
                  </a:lnTo>
                  <a:lnTo>
                    <a:pt x="87" y="758"/>
                  </a:lnTo>
                  <a:lnTo>
                    <a:pt x="77" y="750"/>
                  </a:lnTo>
                  <a:lnTo>
                    <a:pt x="73" y="745"/>
                  </a:lnTo>
                  <a:lnTo>
                    <a:pt x="69" y="740"/>
                  </a:lnTo>
                  <a:lnTo>
                    <a:pt x="66" y="735"/>
                  </a:lnTo>
                  <a:lnTo>
                    <a:pt x="64" y="730"/>
                  </a:lnTo>
                  <a:lnTo>
                    <a:pt x="63" y="724"/>
                  </a:lnTo>
                  <a:lnTo>
                    <a:pt x="63" y="718"/>
                  </a:lnTo>
                  <a:lnTo>
                    <a:pt x="66" y="712"/>
                  </a:lnTo>
                  <a:lnTo>
                    <a:pt x="68" y="706"/>
                  </a:lnTo>
                  <a:lnTo>
                    <a:pt x="73" y="700"/>
                  </a:lnTo>
                  <a:lnTo>
                    <a:pt x="76" y="696"/>
                  </a:lnTo>
                  <a:lnTo>
                    <a:pt x="80" y="693"/>
                  </a:lnTo>
                  <a:lnTo>
                    <a:pt x="83" y="690"/>
                  </a:lnTo>
                  <a:lnTo>
                    <a:pt x="92" y="688"/>
                  </a:lnTo>
                  <a:lnTo>
                    <a:pt x="100" y="686"/>
                  </a:lnTo>
                  <a:lnTo>
                    <a:pt x="104" y="684"/>
                  </a:lnTo>
                  <a:lnTo>
                    <a:pt x="107" y="682"/>
                  </a:lnTo>
                  <a:lnTo>
                    <a:pt x="110" y="677"/>
                  </a:lnTo>
                  <a:lnTo>
                    <a:pt x="111" y="674"/>
                  </a:lnTo>
                  <a:lnTo>
                    <a:pt x="111" y="669"/>
                  </a:lnTo>
                  <a:lnTo>
                    <a:pt x="110" y="664"/>
                  </a:lnTo>
                  <a:lnTo>
                    <a:pt x="107" y="659"/>
                  </a:lnTo>
                  <a:lnTo>
                    <a:pt x="102" y="656"/>
                  </a:lnTo>
                  <a:lnTo>
                    <a:pt x="94" y="649"/>
                  </a:lnTo>
                  <a:lnTo>
                    <a:pt x="87" y="640"/>
                  </a:lnTo>
                  <a:lnTo>
                    <a:pt x="85" y="637"/>
                  </a:lnTo>
                  <a:lnTo>
                    <a:pt x="83" y="631"/>
                  </a:lnTo>
                  <a:lnTo>
                    <a:pt x="83" y="626"/>
                  </a:lnTo>
                  <a:lnTo>
                    <a:pt x="86" y="620"/>
                  </a:lnTo>
                  <a:lnTo>
                    <a:pt x="87" y="615"/>
                  </a:lnTo>
                  <a:lnTo>
                    <a:pt x="87" y="611"/>
                  </a:lnTo>
                  <a:lnTo>
                    <a:pt x="86" y="606"/>
                  </a:lnTo>
                  <a:lnTo>
                    <a:pt x="85" y="601"/>
                  </a:lnTo>
                  <a:lnTo>
                    <a:pt x="79" y="594"/>
                  </a:lnTo>
                  <a:lnTo>
                    <a:pt x="74" y="586"/>
                  </a:lnTo>
                  <a:lnTo>
                    <a:pt x="73" y="581"/>
                  </a:lnTo>
                  <a:lnTo>
                    <a:pt x="71" y="576"/>
                  </a:lnTo>
                  <a:lnTo>
                    <a:pt x="73" y="570"/>
                  </a:lnTo>
                  <a:lnTo>
                    <a:pt x="75" y="564"/>
                  </a:lnTo>
                  <a:lnTo>
                    <a:pt x="79" y="558"/>
                  </a:lnTo>
                  <a:lnTo>
                    <a:pt x="82" y="554"/>
                  </a:lnTo>
                  <a:lnTo>
                    <a:pt x="87" y="548"/>
                  </a:lnTo>
                  <a:lnTo>
                    <a:pt x="93" y="543"/>
                  </a:lnTo>
                  <a:lnTo>
                    <a:pt x="99" y="539"/>
                  </a:lnTo>
                  <a:lnTo>
                    <a:pt x="105" y="537"/>
                  </a:lnTo>
                  <a:lnTo>
                    <a:pt x="110" y="536"/>
                  </a:lnTo>
                  <a:lnTo>
                    <a:pt x="115" y="535"/>
                  </a:lnTo>
                  <a:lnTo>
                    <a:pt x="129" y="535"/>
                  </a:lnTo>
                  <a:lnTo>
                    <a:pt x="148" y="537"/>
                  </a:lnTo>
                  <a:lnTo>
                    <a:pt x="164" y="539"/>
                  </a:lnTo>
                  <a:lnTo>
                    <a:pt x="174" y="539"/>
                  </a:lnTo>
                  <a:lnTo>
                    <a:pt x="176" y="537"/>
                  </a:lnTo>
                  <a:lnTo>
                    <a:pt x="177" y="535"/>
                  </a:lnTo>
                  <a:lnTo>
                    <a:pt x="177" y="530"/>
                  </a:lnTo>
                  <a:lnTo>
                    <a:pt x="177" y="525"/>
                  </a:lnTo>
                  <a:lnTo>
                    <a:pt x="175" y="506"/>
                  </a:lnTo>
                  <a:lnTo>
                    <a:pt x="171" y="481"/>
                  </a:lnTo>
                  <a:lnTo>
                    <a:pt x="168" y="456"/>
                  </a:lnTo>
                  <a:lnTo>
                    <a:pt x="167" y="440"/>
                  </a:lnTo>
                  <a:lnTo>
                    <a:pt x="167" y="425"/>
                  </a:lnTo>
                  <a:lnTo>
                    <a:pt x="170" y="407"/>
                  </a:lnTo>
                  <a:lnTo>
                    <a:pt x="174" y="390"/>
                  </a:lnTo>
                  <a:lnTo>
                    <a:pt x="180" y="373"/>
                  </a:lnTo>
                  <a:lnTo>
                    <a:pt x="184" y="366"/>
                  </a:lnTo>
                  <a:lnTo>
                    <a:pt x="188" y="360"/>
                  </a:lnTo>
                  <a:lnTo>
                    <a:pt x="193" y="354"/>
                  </a:lnTo>
                  <a:lnTo>
                    <a:pt x="199" y="350"/>
                  </a:lnTo>
                  <a:lnTo>
                    <a:pt x="205" y="347"/>
                  </a:lnTo>
                  <a:lnTo>
                    <a:pt x="211" y="344"/>
                  </a:lnTo>
                  <a:lnTo>
                    <a:pt x="217" y="343"/>
                  </a:lnTo>
                  <a:lnTo>
                    <a:pt x="224" y="342"/>
                  </a:lnTo>
                  <a:lnTo>
                    <a:pt x="236" y="340"/>
                  </a:lnTo>
                  <a:lnTo>
                    <a:pt x="244" y="336"/>
                  </a:lnTo>
                  <a:lnTo>
                    <a:pt x="247" y="334"/>
                  </a:lnTo>
                  <a:lnTo>
                    <a:pt x="250" y="330"/>
                  </a:lnTo>
                  <a:lnTo>
                    <a:pt x="252" y="327"/>
                  </a:lnTo>
                  <a:lnTo>
                    <a:pt x="252" y="322"/>
                  </a:lnTo>
                  <a:lnTo>
                    <a:pt x="252" y="310"/>
                  </a:lnTo>
                  <a:lnTo>
                    <a:pt x="252" y="296"/>
                  </a:lnTo>
                  <a:lnTo>
                    <a:pt x="252" y="289"/>
                  </a:lnTo>
                  <a:lnTo>
                    <a:pt x="253" y="283"/>
                  </a:lnTo>
                  <a:lnTo>
                    <a:pt x="256" y="277"/>
                  </a:lnTo>
                  <a:lnTo>
                    <a:pt x="258" y="272"/>
                  </a:lnTo>
                  <a:lnTo>
                    <a:pt x="263" y="270"/>
                  </a:lnTo>
                  <a:lnTo>
                    <a:pt x="268" y="266"/>
                  </a:lnTo>
                  <a:lnTo>
                    <a:pt x="274" y="265"/>
                  </a:lnTo>
                  <a:lnTo>
                    <a:pt x="280" y="264"/>
                  </a:lnTo>
                  <a:lnTo>
                    <a:pt x="291" y="262"/>
                  </a:lnTo>
                  <a:lnTo>
                    <a:pt x="303" y="264"/>
                  </a:lnTo>
                  <a:lnTo>
                    <a:pt x="315" y="266"/>
                  </a:lnTo>
                  <a:lnTo>
                    <a:pt x="326" y="266"/>
                  </a:lnTo>
                  <a:lnTo>
                    <a:pt x="331" y="265"/>
                  </a:lnTo>
                  <a:lnTo>
                    <a:pt x="335" y="264"/>
                  </a:lnTo>
                  <a:lnTo>
                    <a:pt x="339" y="261"/>
                  </a:lnTo>
                  <a:lnTo>
                    <a:pt x="344" y="259"/>
                  </a:lnTo>
                  <a:lnTo>
                    <a:pt x="351" y="252"/>
                  </a:lnTo>
                  <a:lnTo>
                    <a:pt x="357" y="247"/>
                  </a:lnTo>
                  <a:lnTo>
                    <a:pt x="359" y="246"/>
                  </a:lnTo>
                  <a:lnTo>
                    <a:pt x="363" y="245"/>
                  </a:lnTo>
                  <a:lnTo>
                    <a:pt x="365" y="246"/>
                  </a:lnTo>
                  <a:lnTo>
                    <a:pt x="367" y="247"/>
                  </a:lnTo>
                  <a:lnTo>
                    <a:pt x="370" y="249"/>
                  </a:lnTo>
                  <a:lnTo>
                    <a:pt x="371" y="252"/>
                  </a:lnTo>
                  <a:lnTo>
                    <a:pt x="372" y="255"/>
                  </a:lnTo>
                  <a:lnTo>
                    <a:pt x="371" y="258"/>
                  </a:lnTo>
                  <a:lnTo>
                    <a:pt x="369" y="265"/>
                  </a:lnTo>
                  <a:lnTo>
                    <a:pt x="365" y="271"/>
                  </a:lnTo>
                  <a:lnTo>
                    <a:pt x="364" y="274"/>
                  </a:lnTo>
                  <a:lnTo>
                    <a:pt x="363" y="278"/>
                  </a:lnTo>
                  <a:lnTo>
                    <a:pt x="363" y="284"/>
                  </a:lnTo>
                  <a:lnTo>
                    <a:pt x="363" y="289"/>
                  </a:lnTo>
                  <a:lnTo>
                    <a:pt x="364" y="300"/>
                  </a:lnTo>
                  <a:lnTo>
                    <a:pt x="367" y="310"/>
                  </a:lnTo>
                  <a:lnTo>
                    <a:pt x="372" y="321"/>
                  </a:lnTo>
                  <a:lnTo>
                    <a:pt x="377" y="331"/>
                  </a:lnTo>
                  <a:lnTo>
                    <a:pt x="382" y="343"/>
                  </a:lnTo>
                  <a:lnTo>
                    <a:pt x="385" y="356"/>
                  </a:lnTo>
                  <a:lnTo>
                    <a:pt x="387" y="369"/>
                  </a:lnTo>
                  <a:lnTo>
                    <a:pt x="385" y="380"/>
                  </a:lnTo>
                  <a:lnTo>
                    <a:pt x="384" y="388"/>
                  </a:lnTo>
                  <a:lnTo>
                    <a:pt x="383" y="397"/>
                  </a:lnTo>
                  <a:lnTo>
                    <a:pt x="382" y="409"/>
                  </a:lnTo>
                  <a:lnTo>
                    <a:pt x="382" y="422"/>
                  </a:lnTo>
                  <a:lnTo>
                    <a:pt x="382" y="435"/>
                  </a:lnTo>
                  <a:lnTo>
                    <a:pt x="382" y="444"/>
                  </a:lnTo>
                  <a:lnTo>
                    <a:pt x="382" y="461"/>
                  </a:lnTo>
                  <a:lnTo>
                    <a:pt x="382" y="479"/>
                  </a:lnTo>
                  <a:lnTo>
                    <a:pt x="382" y="482"/>
                  </a:lnTo>
                  <a:lnTo>
                    <a:pt x="383" y="486"/>
                  </a:lnTo>
                  <a:lnTo>
                    <a:pt x="384" y="487"/>
                  </a:lnTo>
                  <a:lnTo>
                    <a:pt x="387" y="488"/>
                  </a:lnTo>
                  <a:lnTo>
                    <a:pt x="392" y="489"/>
                  </a:lnTo>
                  <a:lnTo>
                    <a:pt x="402" y="488"/>
                  </a:lnTo>
                  <a:lnTo>
                    <a:pt x="419" y="486"/>
                  </a:lnTo>
                  <a:lnTo>
                    <a:pt x="440" y="483"/>
                  </a:lnTo>
                  <a:lnTo>
                    <a:pt x="451" y="482"/>
                  </a:lnTo>
                  <a:lnTo>
                    <a:pt x="461" y="482"/>
                  </a:lnTo>
                  <a:lnTo>
                    <a:pt x="471" y="483"/>
                  </a:lnTo>
                  <a:lnTo>
                    <a:pt x="477" y="486"/>
                  </a:lnTo>
                  <a:lnTo>
                    <a:pt x="483" y="488"/>
                  </a:lnTo>
                  <a:lnTo>
                    <a:pt x="486" y="491"/>
                  </a:lnTo>
                  <a:lnTo>
                    <a:pt x="490" y="492"/>
                  </a:lnTo>
                  <a:lnTo>
                    <a:pt x="494" y="492"/>
                  </a:lnTo>
                  <a:lnTo>
                    <a:pt x="496" y="491"/>
                  </a:lnTo>
                  <a:lnTo>
                    <a:pt x="498" y="488"/>
                  </a:lnTo>
                  <a:lnTo>
                    <a:pt x="499" y="485"/>
                  </a:lnTo>
                  <a:lnTo>
                    <a:pt x="502" y="481"/>
                  </a:lnTo>
                  <a:lnTo>
                    <a:pt x="504" y="472"/>
                  </a:lnTo>
                  <a:lnTo>
                    <a:pt x="507" y="466"/>
                  </a:lnTo>
                  <a:lnTo>
                    <a:pt x="509" y="463"/>
                  </a:lnTo>
                  <a:lnTo>
                    <a:pt x="511" y="462"/>
                  </a:lnTo>
                  <a:lnTo>
                    <a:pt x="515" y="461"/>
                  </a:lnTo>
                  <a:lnTo>
                    <a:pt x="518" y="461"/>
                  </a:lnTo>
                  <a:lnTo>
                    <a:pt x="523" y="461"/>
                  </a:lnTo>
                  <a:lnTo>
                    <a:pt x="527" y="460"/>
                  </a:lnTo>
                  <a:lnTo>
                    <a:pt x="529" y="459"/>
                  </a:lnTo>
                  <a:lnTo>
                    <a:pt x="532" y="455"/>
                  </a:lnTo>
                  <a:lnTo>
                    <a:pt x="532" y="453"/>
                  </a:lnTo>
                  <a:lnTo>
                    <a:pt x="532" y="449"/>
                  </a:lnTo>
                  <a:lnTo>
                    <a:pt x="530" y="447"/>
                  </a:lnTo>
                  <a:lnTo>
                    <a:pt x="529" y="443"/>
                  </a:lnTo>
                  <a:lnTo>
                    <a:pt x="527" y="441"/>
                  </a:lnTo>
                  <a:lnTo>
                    <a:pt x="524" y="437"/>
                  </a:lnTo>
                  <a:lnTo>
                    <a:pt x="524" y="435"/>
                  </a:lnTo>
                  <a:lnTo>
                    <a:pt x="523" y="431"/>
                  </a:lnTo>
                  <a:lnTo>
                    <a:pt x="524" y="429"/>
                  </a:lnTo>
                  <a:lnTo>
                    <a:pt x="527" y="426"/>
                  </a:lnTo>
                  <a:lnTo>
                    <a:pt x="530" y="425"/>
                  </a:lnTo>
                  <a:lnTo>
                    <a:pt x="535" y="423"/>
                  </a:lnTo>
                  <a:lnTo>
                    <a:pt x="542" y="422"/>
                  </a:lnTo>
                  <a:lnTo>
                    <a:pt x="549" y="418"/>
                  </a:lnTo>
                  <a:lnTo>
                    <a:pt x="559" y="413"/>
                  </a:lnTo>
                  <a:lnTo>
                    <a:pt x="568" y="409"/>
                  </a:lnTo>
                  <a:lnTo>
                    <a:pt x="589" y="396"/>
                  </a:lnTo>
                  <a:lnTo>
                    <a:pt x="606" y="382"/>
                  </a:lnTo>
                  <a:lnTo>
                    <a:pt x="622" y="369"/>
                  </a:lnTo>
                  <a:lnTo>
                    <a:pt x="637" y="356"/>
                  </a:lnTo>
                  <a:lnTo>
                    <a:pt x="652" y="344"/>
                  </a:lnTo>
                  <a:lnTo>
                    <a:pt x="665" y="336"/>
                  </a:lnTo>
                  <a:lnTo>
                    <a:pt x="671" y="333"/>
                  </a:lnTo>
                  <a:lnTo>
                    <a:pt x="677" y="330"/>
                  </a:lnTo>
                  <a:lnTo>
                    <a:pt x="683" y="329"/>
                  </a:lnTo>
                  <a:lnTo>
                    <a:pt x="688" y="329"/>
                  </a:lnTo>
                  <a:lnTo>
                    <a:pt x="693" y="330"/>
                  </a:lnTo>
                  <a:lnTo>
                    <a:pt x="698" y="333"/>
                  </a:lnTo>
                  <a:lnTo>
                    <a:pt x="702" y="337"/>
                  </a:lnTo>
                  <a:lnTo>
                    <a:pt x="705" y="343"/>
                  </a:lnTo>
                  <a:lnTo>
                    <a:pt x="711" y="355"/>
                  </a:lnTo>
                  <a:lnTo>
                    <a:pt x="715" y="366"/>
                  </a:lnTo>
                  <a:lnTo>
                    <a:pt x="718" y="374"/>
                  </a:lnTo>
                  <a:lnTo>
                    <a:pt x="722" y="384"/>
                  </a:lnTo>
                  <a:lnTo>
                    <a:pt x="725" y="387"/>
                  </a:lnTo>
                  <a:lnTo>
                    <a:pt x="729" y="390"/>
                  </a:lnTo>
                  <a:lnTo>
                    <a:pt x="734" y="391"/>
                  </a:lnTo>
                  <a:lnTo>
                    <a:pt x="740" y="391"/>
                  </a:lnTo>
                  <a:lnTo>
                    <a:pt x="744" y="390"/>
                  </a:lnTo>
                  <a:lnTo>
                    <a:pt x="750" y="386"/>
                  </a:lnTo>
                  <a:lnTo>
                    <a:pt x="755" y="382"/>
                  </a:lnTo>
                  <a:lnTo>
                    <a:pt x="760" y="378"/>
                  </a:lnTo>
                  <a:lnTo>
                    <a:pt x="767" y="367"/>
                  </a:lnTo>
                  <a:lnTo>
                    <a:pt x="774" y="357"/>
                  </a:lnTo>
                  <a:lnTo>
                    <a:pt x="782" y="349"/>
                  </a:lnTo>
                  <a:lnTo>
                    <a:pt x="790" y="342"/>
                  </a:lnTo>
                  <a:lnTo>
                    <a:pt x="793" y="338"/>
                  </a:lnTo>
                  <a:lnTo>
                    <a:pt x="797" y="333"/>
                  </a:lnTo>
                  <a:lnTo>
                    <a:pt x="800" y="325"/>
                  </a:lnTo>
                  <a:lnTo>
                    <a:pt x="804" y="317"/>
                  </a:lnTo>
                  <a:lnTo>
                    <a:pt x="807" y="309"/>
                  </a:lnTo>
                  <a:lnTo>
                    <a:pt x="811" y="300"/>
                  </a:lnTo>
                  <a:lnTo>
                    <a:pt x="816" y="293"/>
                  </a:lnTo>
                  <a:lnTo>
                    <a:pt x="820" y="287"/>
                  </a:lnTo>
                  <a:lnTo>
                    <a:pt x="826" y="281"/>
                  </a:lnTo>
                  <a:lnTo>
                    <a:pt x="832" y="279"/>
                  </a:lnTo>
                  <a:lnTo>
                    <a:pt x="838" y="277"/>
                  </a:lnTo>
                  <a:lnTo>
                    <a:pt x="843" y="278"/>
                  </a:lnTo>
                  <a:lnTo>
                    <a:pt x="847" y="279"/>
                  </a:lnTo>
                  <a:lnTo>
                    <a:pt x="850" y="283"/>
                  </a:lnTo>
                  <a:lnTo>
                    <a:pt x="853" y="286"/>
                  </a:lnTo>
                  <a:lnTo>
                    <a:pt x="854" y="292"/>
                  </a:lnTo>
                  <a:lnTo>
                    <a:pt x="855" y="303"/>
                  </a:lnTo>
                  <a:lnTo>
                    <a:pt x="857" y="311"/>
                  </a:lnTo>
                  <a:lnTo>
                    <a:pt x="860" y="312"/>
                  </a:lnTo>
                  <a:lnTo>
                    <a:pt x="862" y="312"/>
                  </a:lnTo>
                  <a:lnTo>
                    <a:pt x="864" y="311"/>
                  </a:lnTo>
                  <a:lnTo>
                    <a:pt x="867" y="309"/>
                  </a:lnTo>
                  <a:lnTo>
                    <a:pt x="870" y="305"/>
                  </a:lnTo>
                  <a:lnTo>
                    <a:pt x="873" y="303"/>
                  </a:lnTo>
                  <a:lnTo>
                    <a:pt x="875" y="300"/>
                  </a:lnTo>
                  <a:lnTo>
                    <a:pt x="879" y="299"/>
                  </a:lnTo>
                  <a:lnTo>
                    <a:pt x="882" y="299"/>
                  </a:lnTo>
                  <a:lnTo>
                    <a:pt x="886" y="300"/>
                  </a:lnTo>
                  <a:lnTo>
                    <a:pt x="889" y="302"/>
                  </a:lnTo>
                  <a:lnTo>
                    <a:pt x="894" y="303"/>
                  </a:lnTo>
                  <a:lnTo>
                    <a:pt x="900" y="305"/>
                  </a:lnTo>
                  <a:lnTo>
                    <a:pt x="906" y="306"/>
                  </a:lnTo>
                  <a:lnTo>
                    <a:pt x="912" y="306"/>
                  </a:lnTo>
                  <a:lnTo>
                    <a:pt x="918" y="306"/>
                  </a:lnTo>
                  <a:lnTo>
                    <a:pt x="931" y="304"/>
                  </a:lnTo>
                  <a:lnTo>
                    <a:pt x="944" y="302"/>
                  </a:lnTo>
                  <a:lnTo>
                    <a:pt x="956" y="298"/>
                  </a:lnTo>
                  <a:lnTo>
                    <a:pt x="967" y="292"/>
                  </a:lnTo>
                  <a:lnTo>
                    <a:pt x="976" y="285"/>
                  </a:lnTo>
                  <a:lnTo>
                    <a:pt x="986" y="279"/>
                  </a:lnTo>
                  <a:lnTo>
                    <a:pt x="995" y="274"/>
                  </a:lnTo>
                  <a:lnTo>
                    <a:pt x="1003" y="268"/>
                  </a:lnTo>
                  <a:lnTo>
                    <a:pt x="1006" y="265"/>
                  </a:lnTo>
                  <a:lnTo>
                    <a:pt x="1007" y="261"/>
                  </a:lnTo>
                  <a:lnTo>
                    <a:pt x="1007" y="256"/>
                  </a:lnTo>
                  <a:lnTo>
                    <a:pt x="1005" y="251"/>
                  </a:lnTo>
                  <a:lnTo>
                    <a:pt x="999" y="239"/>
                  </a:lnTo>
                  <a:lnTo>
                    <a:pt x="992" y="227"/>
                  </a:lnTo>
                  <a:lnTo>
                    <a:pt x="986" y="214"/>
                  </a:lnTo>
                  <a:lnTo>
                    <a:pt x="981" y="201"/>
                  </a:lnTo>
                  <a:lnTo>
                    <a:pt x="980" y="195"/>
                  </a:lnTo>
                  <a:lnTo>
                    <a:pt x="979" y="190"/>
                  </a:lnTo>
                  <a:lnTo>
                    <a:pt x="979" y="186"/>
                  </a:lnTo>
                  <a:lnTo>
                    <a:pt x="980" y="184"/>
                  </a:lnTo>
                  <a:lnTo>
                    <a:pt x="982" y="183"/>
                  </a:lnTo>
                  <a:lnTo>
                    <a:pt x="984" y="182"/>
                  </a:lnTo>
                  <a:lnTo>
                    <a:pt x="988" y="183"/>
                  </a:lnTo>
                  <a:lnTo>
                    <a:pt x="993" y="184"/>
                  </a:lnTo>
                  <a:lnTo>
                    <a:pt x="996" y="186"/>
                  </a:lnTo>
                  <a:lnTo>
                    <a:pt x="1001" y="188"/>
                  </a:lnTo>
                  <a:lnTo>
                    <a:pt x="1005" y="188"/>
                  </a:lnTo>
                  <a:lnTo>
                    <a:pt x="1007" y="186"/>
                  </a:lnTo>
                  <a:lnTo>
                    <a:pt x="1009" y="185"/>
                  </a:lnTo>
                  <a:lnTo>
                    <a:pt x="1011" y="183"/>
                  </a:lnTo>
                  <a:lnTo>
                    <a:pt x="1012" y="179"/>
                  </a:lnTo>
                  <a:lnTo>
                    <a:pt x="1011" y="173"/>
                  </a:lnTo>
                  <a:lnTo>
                    <a:pt x="1007" y="163"/>
                  </a:lnTo>
                  <a:lnTo>
                    <a:pt x="1003" y="152"/>
                  </a:lnTo>
                  <a:lnTo>
                    <a:pt x="1000" y="140"/>
                  </a:lnTo>
                  <a:lnTo>
                    <a:pt x="999" y="123"/>
                  </a:lnTo>
                  <a:lnTo>
                    <a:pt x="1000" y="114"/>
                  </a:lnTo>
                  <a:lnTo>
                    <a:pt x="1002" y="107"/>
                  </a:lnTo>
                  <a:lnTo>
                    <a:pt x="1005" y="101"/>
                  </a:lnTo>
                  <a:lnTo>
                    <a:pt x="1009" y="96"/>
                  </a:lnTo>
                  <a:lnTo>
                    <a:pt x="1020" y="88"/>
                  </a:lnTo>
                  <a:lnTo>
                    <a:pt x="1032" y="79"/>
                  </a:lnTo>
                  <a:lnTo>
                    <a:pt x="1039" y="76"/>
                  </a:lnTo>
                  <a:lnTo>
                    <a:pt x="1045" y="73"/>
                  </a:lnTo>
                  <a:lnTo>
                    <a:pt x="1051" y="71"/>
                  </a:lnTo>
                  <a:lnTo>
                    <a:pt x="1058" y="70"/>
                  </a:lnTo>
                  <a:lnTo>
                    <a:pt x="1074" y="67"/>
                  </a:lnTo>
                  <a:lnTo>
                    <a:pt x="1093" y="69"/>
                  </a:lnTo>
                  <a:lnTo>
                    <a:pt x="1103" y="69"/>
                  </a:lnTo>
                  <a:lnTo>
                    <a:pt x="1116" y="69"/>
                  </a:lnTo>
                  <a:lnTo>
                    <a:pt x="1128" y="67"/>
                  </a:lnTo>
                  <a:lnTo>
                    <a:pt x="1140" y="65"/>
                  </a:lnTo>
                  <a:lnTo>
                    <a:pt x="1151" y="63"/>
                  </a:lnTo>
                  <a:lnTo>
                    <a:pt x="1160" y="59"/>
                  </a:lnTo>
                  <a:lnTo>
                    <a:pt x="1164" y="57"/>
                  </a:lnTo>
                  <a:lnTo>
                    <a:pt x="1168" y="54"/>
                  </a:lnTo>
                  <a:lnTo>
                    <a:pt x="1170" y="52"/>
                  </a:lnTo>
                  <a:lnTo>
                    <a:pt x="1171" y="50"/>
                  </a:lnTo>
                  <a:lnTo>
                    <a:pt x="1172" y="39"/>
                  </a:lnTo>
                  <a:lnTo>
                    <a:pt x="1175" y="28"/>
                  </a:lnTo>
                  <a:lnTo>
                    <a:pt x="1176" y="23"/>
                  </a:lnTo>
                  <a:lnTo>
                    <a:pt x="1178" y="20"/>
                  </a:lnTo>
                  <a:lnTo>
                    <a:pt x="1182" y="16"/>
                  </a:lnTo>
                  <a:lnTo>
                    <a:pt x="1188" y="15"/>
                  </a:lnTo>
                  <a:lnTo>
                    <a:pt x="1201" y="14"/>
                  </a:lnTo>
                  <a:lnTo>
                    <a:pt x="1214" y="13"/>
                  </a:lnTo>
                  <a:lnTo>
                    <a:pt x="1221" y="13"/>
                  </a:lnTo>
                  <a:lnTo>
                    <a:pt x="1229" y="10"/>
                  </a:lnTo>
                  <a:lnTo>
                    <a:pt x="1238" y="8"/>
                  </a:lnTo>
                  <a:lnTo>
                    <a:pt x="1250" y="4"/>
                  </a:lnTo>
                  <a:lnTo>
                    <a:pt x="1260" y="1"/>
                  </a:lnTo>
                  <a:lnTo>
                    <a:pt x="1270" y="0"/>
                  </a:lnTo>
                  <a:lnTo>
                    <a:pt x="1278" y="0"/>
                  </a:lnTo>
                  <a:lnTo>
                    <a:pt x="1285" y="0"/>
                  </a:lnTo>
                  <a:lnTo>
                    <a:pt x="1291" y="3"/>
                  </a:lnTo>
                  <a:lnTo>
                    <a:pt x="1296" y="7"/>
                  </a:lnTo>
                  <a:lnTo>
                    <a:pt x="1301" y="12"/>
                  </a:lnTo>
                  <a:lnTo>
                    <a:pt x="1304" y="18"/>
                  </a:lnTo>
                  <a:lnTo>
                    <a:pt x="1314" y="33"/>
                  </a:lnTo>
                  <a:lnTo>
                    <a:pt x="1324" y="48"/>
                  </a:lnTo>
                  <a:lnTo>
                    <a:pt x="1336" y="64"/>
                  </a:lnTo>
                  <a:lnTo>
                    <a:pt x="1348" y="78"/>
                  </a:lnTo>
                  <a:lnTo>
                    <a:pt x="1354" y="84"/>
                  </a:lnTo>
                  <a:lnTo>
                    <a:pt x="1358" y="89"/>
                  </a:lnTo>
                  <a:lnTo>
                    <a:pt x="1361" y="95"/>
                  </a:lnTo>
                  <a:lnTo>
                    <a:pt x="1365" y="100"/>
                  </a:lnTo>
                  <a:lnTo>
                    <a:pt x="1366" y="106"/>
                  </a:lnTo>
                  <a:lnTo>
                    <a:pt x="1367" y="110"/>
                  </a:lnTo>
                  <a:lnTo>
                    <a:pt x="1368" y="116"/>
                  </a:lnTo>
                  <a:lnTo>
                    <a:pt x="1368" y="121"/>
                  </a:lnTo>
                  <a:lnTo>
                    <a:pt x="1367" y="126"/>
                  </a:lnTo>
                  <a:lnTo>
                    <a:pt x="1366" y="129"/>
                  </a:lnTo>
                  <a:lnTo>
                    <a:pt x="1364" y="133"/>
                  </a:lnTo>
                  <a:lnTo>
                    <a:pt x="1362" y="135"/>
                  </a:lnTo>
                  <a:lnTo>
                    <a:pt x="1357" y="141"/>
                  </a:lnTo>
                  <a:lnTo>
                    <a:pt x="1353" y="147"/>
                  </a:lnTo>
                  <a:lnTo>
                    <a:pt x="1351" y="149"/>
                  </a:lnTo>
                  <a:lnTo>
                    <a:pt x="1351" y="152"/>
                  </a:lnTo>
                  <a:lnTo>
                    <a:pt x="1352" y="154"/>
                  </a:lnTo>
                  <a:lnTo>
                    <a:pt x="1354" y="155"/>
                  </a:lnTo>
                  <a:lnTo>
                    <a:pt x="1360" y="159"/>
                  </a:lnTo>
                  <a:lnTo>
                    <a:pt x="1367" y="161"/>
                  </a:lnTo>
                  <a:lnTo>
                    <a:pt x="1376" y="166"/>
                  </a:lnTo>
                  <a:lnTo>
                    <a:pt x="1384" y="173"/>
                  </a:lnTo>
                  <a:lnTo>
                    <a:pt x="1387" y="178"/>
                  </a:lnTo>
                  <a:lnTo>
                    <a:pt x="1392" y="183"/>
                  </a:lnTo>
                  <a:lnTo>
                    <a:pt x="1395" y="190"/>
                  </a:lnTo>
                  <a:lnTo>
                    <a:pt x="1397" y="196"/>
                  </a:lnTo>
                  <a:lnTo>
                    <a:pt x="1399" y="203"/>
                  </a:lnTo>
                  <a:lnTo>
                    <a:pt x="1403" y="209"/>
                  </a:lnTo>
                  <a:lnTo>
                    <a:pt x="1406" y="212"/>
                  </a:lnTo>
                  <a:lnTo>
                    <a:pt x="1410" y="216"/>
                  </a:lnTo>
                  <a:lnTo>
                    <a:pt x="1415" y="218"/>
                  </a:lnTo>
                  <a:lnTo>
                    <a:pt x="1420" y="218"/>
                  </a:lnTo>
                  <a:lnTo>
                    <a:pt x="1424" y="217"/>
                  </a:lnTo>
                  <a:lnTo>
                    <a:pt x="1429" y="215"/>
                  </a:lnTo>
                  <a:lnTo>
                    <a:pt x="1435" y="212"/>
                  </a:lnTo>
                  <a:lnTo>
                    <a:pt x="1440" y="211"/>
                  </a:lnTo>
                  <a:lnTo>
                    <a:pt x="1445" y="211"/>
                  </a:lnTo>
                  <a:lnTo>
                    <a:pt x="1449" y="214"/>
                  </a:lnTo>
                  <a:lnTo>
                    <a:pt x="1453" y="216"/>
                  </a:lnTo>
                  <a:lnTo>
                    <a:pt x="1456" y="221"/>
                  </a:lnTo>
                  <a:lnTo>
                    <a:pt x="1460" y="227"/>
                  </a:lnTo>
                  <a:lnTo>
                    <a:pt x="1461" y="234"/>
                  </a:lnTo>
                  <a:lnTo>
                    <a:pt x="1462" y="247"/>
                  </a:lnTo>
                  <a:lnTo>
                    <a:pt x="1464" y="256"/>
                  </a:lnTo>
                  <a:lnTo>
                    <a:pt x="1462" y="265"/>
                  </a:lnTo>
                  <a:lnTo>
                    <a:pt x="1462" y="273"/>
                  </a:lnTo>
                  <a:lnTo>
                    <a:pt x="1462" y="281"/>
                  </a:lnTo>
                  <a:lnTo>
                    <a:pt x="1465" y="289"/>
                  </a:lnTo>
                  <a:lnTo>
                    <a:pt x="1467" y="294"/>
                  </a:lnTo>
                  <a:lnTo>
                    <a:pt x="1471" y="300"/>
                  </a:lnTo>
                  <a:lnTo>
                    <a:pt x="1473" y="304"/>
                  </a:lnTo>
                  <a:lnTo>
                    <a:pt x="1473" y="308"/>
                  </a:lnTo>
                  <a:lnTo>
                    <a:pt x="1474" y="314"/>
                  </a:lnTo>
                  <a:lnTo>
                    <a:pt x="1473" y="318"/>
                  </a:lnTo>
                  <a:lnTo>
                    <a:pt x="1472" y="329"/>
                  </a:lnTo>
                  <a:lnTo>
                    <a:pt x="1468" y="338"/>
                  </a:lnTo>
                  <a:lnTo>
                    <a:pt x="1466" y="341"/>
                  </a:lnTo>
                  <a:lnTo>
                    <a:pt x="1462" y="343"/>
                  </a:lnTo>
                  <a:lnTo>
                    <a:pt x="1460" y="344"/>
                  </a:lnTo>
                  <a:lnTo>
                    <a:pt x="1456" y="344"/>
                  </a:lnTo>
                  <a:lnTo>
                    <a:pt x="1448" y="341"/>
                  </a:lnTo>
                  <a:lnTo>
                    <a:pt x="1440" y="336"/>
                  </a:lnTo>
                  <a:lnTo>
                    <a:pt x="1433" y="331"/>
                  </a:lnTo>
                  <a:lnTo>
                    <a:pt x="1424" y="329"/>
                  </a:lnTo>
                  <a:lnTo>
                    <a:pt x="1421" y="329"/>
                  </a:lnTo>
                  <a:lnTo>
                    <a:pt x="1418" y="330"/>
                  </a:lnTo>
                  <a:lnTo>
                    <a:pt x="1415" y="333"/>
                  </a:lnTo>
                  <a:lnTo>
                    <a:pt x="1412" y="336"/>
                  </a:lnTo>
                  <a:lnTo>
                    <a:pt x="1410" y="341"/>
                  </a:lnTo>
                  <a:lnTo>
                    <a:pt x="1410" y="347"/>
                  </a:lnTo>
                  <a:lnTo>
                    <a:pt x="1410" y="353"/>
                  </a:lnTo>
                  <a:lnTo>
                    <a:pt x="1411" y="359"/>
                  </a:lnTo>
                  <a:lnTo>
                    <a:pt x="1414" y="365"/>
                  </a:lnTo>
                  <a:lnTo>
                    <a:pt x="1416" y="371"/>
                  </a:lnTo>
                  <a:lnTo>
                    <a:pt x="1420" y="377"/>
                  </a:lnTo>
                  <a:lnTo>
                    <a:pt x="1424" y="381"/>
                  </a:lnTo>
                  <a:lnTo>
                    <a:pt x="1434" y="391"/>
                  </a:lnTo>
                  <a:lnTo>
                    <a:pt x="1446" y="403"/>
                  </a:lnTo>
                  <a:lnTo>
                    <a:pt x="1458" y="415"/>
                  </a:lnTo>
                  <a:lnTo>
                    <a:pt x="1468" y="428"/>
                  </a:lnTo>
                  <a:lnTo>
                    <a:pt x="1472" y="434"/>
                  </a:lnTo>
                  <a:lnTo>
                    <a:pt x="1475" y="440"/>
                  </a:lnTo>
                  <a:lnTo>
                    <a:pt x="1477" y="444"/>
                  </a:lnTo>
                  <a:lnTo>
                    <a:pt x="1478" y="449"/>
                  </a:lnTo>
                  <a:lnTo>
                    <a:pt x="1478" y="459"/>
                  </a:lnTo>
                  <a:lnTo>
                    <a:pt x="1477" y="467"/>
                  </a:lnTo>
                  <a:lnTo>
                    <a:pt x="1475" y="475"/>
                  </a:lnTo>
                  <a:lnTo>
                    <a:pt x="1475" y="482"/>
                  </a:lnTo>
                  <a:lnTo>
                    <a:pt x="1477" y="485"/>
                  </a:lnTo>
                  <a:lnTo>
                    <a:pt x="1479" y="487"/>
                  </a:lnTo>
                  <a:lnTo>
                    <a:pt x="1481" y="489"/>
                  </a:lnTo>
                  <a:lnTo>
                    <a:pt x="1485" y="492"/>
                  </a:lnTo>
                  <a:lnTo>
                    <a:pt x="1492" y="497"/>
                  </a:lnTo>
                  <a:lnTo>
                    <a:pt x="1496" y="501"/>
                  </a:lnTo>
                  <a:lnTo>
                    <a:pt x="1497" y="507"/>
                  </a:lnTo>
                  <a:lnTo>
                    <a:pt x="1497" y="517"/>
                  </a:lnTo>
                  <a:lnTo>
                    <a:pt x="1498" y="526"/>
                  </a:lnTo>
                  <a:lnTo>
                    <a:pt x="1499" y="535"/>
                  </a:lnTo>
                  <a:lnTo>
                    <a:pt x="1500" y="538"/>
                  </a:lnTo>
                  <a:lnTo>
                    <a:pt x="1503" y="541"/>
                  </a:lnTo>
                  <a:lnTo>
                    <a:pt x="1505" y="542"/>
                  </a:lnTo>
                  <a:lnTo>
                    <a:pt x="1508" y="543"/>
                  </a:lnTo>
                  <a:lnTo>
                    <a:pt x="1511" y="543"/>
                  </a:lnTo>
                  <a:lnTo>
                    <a:pt x="1515" y="541"/>
                  </a:lnTo>
                  <a:lnTo>
                    <a:pt x="1518" y="538"/>
                  </a:lnTo>
                  <a:lnTo>
                    <a:pt x="1523" y="535"/>
                  </a:lnTo>
                  <a:lnTo>
                    <a:pt x="1528" y="531"/>
                  </a:lnTo>
                  <a:lnTo>
                    <a:pt x="1532" y="529"/>
                  </a:lnTo>
                  <a:lnTo>
                    <a:pt x="1538" y="526"/>
                  </a:lnTo>
                  <a:lnTo>
                    <a:pt x="1544" y="524"/>
                  </a:lnTo>
                  <a:lnTo>
                    <a:pt x="1557" y="523"/>
                  </a:lnTo>
                  <a:lnTo>
                    <a:pt x="1571" y="523"/>
                  </a:lnTo>
                  <a:lnTo>
                    <a:pt x="1585" y="523"/>
                  </a:lnTo>
                  <a:lnTo>
                    <a:pt x="1601" y="523"/>
                  </a:lnTo>
                  <a:lnTo>
                    <a:pt x="1622" y="520"/>
                  </a:lnTo>
                  <a:lnTo>
                    <a:pt x="1638" y="518"/>
                  </a:lnTo>
                  <a:lnTo>
                    <a:pt x="1647" y="517"/>
                  </a:lnTo>
                  <a:lnTo>
                    <a:pt x="1654" y="517"/>
                  </a:lnTo>
                  <a:lnTo>
                    <a:pt x="1660" y="518"/>
                  </a:lnTo>
                  <a:lnTo>
                    <a:pt x="1666" y="522"/>
                  </a:lnTo>
                  <a:lnTo>
                    <a:pt x="1672" y="526"/>
                  </a:lnTo>
                  <a:lnTo>
                    <a:pt x="1679" y="530"/>
                  </a:lnTo>
                  <a:lnTo>
                    <a:pt x="1686" y="532"/>
                  </a:lnTo>
                  <a:lnTo>
                    <a:pt x="1693" y="533"/>
                  </a:lnTo>
                  <a:lnTo>
                    <a:pt x="1701" y="535"/>
                  </a:lnTo>
                  <a:lnTo>
                    <a:pt x="1711" y="535"/>
                  </a:lnTo>
                  <a:lnTo>
                    <a:pt x="1720" y="535"/>
                  </a:lnTo>
                  <a:lnTo>
                    <a:pt x="1731" y="532"/>
                  </a:lnTo>
                  <a:lnTo>
                    <a:pt x="1749" y="529"/>
                  </a:lnTo>
                  <a:lnTo>
                    <a:pt x="1763" y="524"/>
                  </a:lnTo>
                  <a:lnTo>
                    <a:pt x="1769" y="523"/>
                  </a:lnTo>
                  <a:lnTo>
                    <a:pt x="1773" y="522"/>
                  </a:lnTo>
                  <a:lnTo>
                    <a:pt x="1776" y="522"/>
                  </a:lnTo>
                  <a:lnTo>
                    <a:pt x="1779" y="524"/>
                  </a:lnTo>
                  <a:lnTo>
                    <a:pt x="1779" y="527"/>
                  </a:lnTo>
                  <a:lnTo>
                    <a:pt x="1777" y="533"/>
                  </a:lnTo>
                  <a:lnTo>
                    <a:pt x="1774" y="543"/>
                  </a:lnTo>
                  <a:lnTo>
                    <a:pt x="1769" y="556"/>
                  </a:lnTo>
                  <a:lnTo>
                    <a:pt x="1764" y="571"/>
                  </a:lnTo>
                  <a:lnTo>
                    <a:pt x="1758" y="588"/>
                  </a:lnTo>
                  <a:lnTo>
                    <a:pt x="1755" y="598"/>
                  </a:lnTo>
                  <a:lnTo>
                    <a:pt x="1751" y="605"/>
                  </a:lnTo>
                  <a:lnTo>
                    <a:pt x="1748" y="611"/>
                  </a:lnTo>
                  <a:lnTo>
                    <a:pt x="1744" y="615"/>
                  </a:lnTo>
                  <a:lnTo>
                    <a:pt x="1738" y="617"/>
                  </a:lnTo>
                  <a:lnTo>
                    <a:pt x="1731" y="618"/>
                  </a:lnTo>
                  <a:lnTo>
                    <a:pt x="1724" y="619"/>
                  </a:lnTo>
                  <a:lnTo>
                    <a:pt x="1714" y="619"/>
                  </a:lnTo>
                  <a:lnTo>
                    <a:pt x="1707" y="620"/>
                  </a:lnTo>
                  <a:lnTo>
                    <a:pt x="1700" y="623"/>
                  </a:lnTo>
                  <a:lnTo>
                    <a:pt x="1697" y="624"/>
                  </a:lnTo>
                  <a:lnTo>
                    <a:pt x="1694" y="625"/>
                  </a:lnTo>
                  <a:lnTo>
                    <a:pt x="1692" y="627"/>
                  </a:lnTo>
                  <a:lnTo>
                    <a:pt x="1691" y="631"/>
                  </a:lnTo>
                  <a:lnTo>
                    <a:pt x="1691" y="633"/>
                  </a:lnTo>
                  <a:lnTo>
                    <a:pt x="1691" y="636"/>
                  </a:lnTo>
                  <a:lnTo>
                    <a:pt x="1693" y="638"/>
                  </a:lnTo>
                  <a:lnTo>
                    <a:pt x="1695" y="642"/>
                  </a:lnTo>
                  <a:lnTo>
                    <a:pt x="1701" y="646"/>
                  </a:lnTo>
                  <a:lnTo>
                    <a:pt x="1710" y="652"/>
                  </a:lnTo>
                  <a:lnTo>
                    <a:pt x="1717" y="658"/>
                  </a:lnTo>
                  <a:lnTo>
                    <a:pt x="1724" y="664"/>
                  </a:lnTo>
                  <a:lnTo>
                    <a:pt x="1726" y="669"/>
                  </a:lnTo>
                  <a:lnTo>
                    <a:pt x="1727" y="672"/>
                  </a:lnTo>
                  <a:lnTo>
                    <a:pt x="1729" y="677"/>
                  </a:lnTo>
                  <a:lnTo>
                    <a:pt x="1727" y="682"/>
                  </a:lnTo>
                  <a:lnTo>
                    <a:pt x="1726" y="684"/>
                  </a:lnTo>
                  <a:lnTo>
                    <a:pt x="1721" y="687"/>
                  </a:lnTo>
                  <a:lnTo>
                    <a:pt x="1716" y="689"/>
                  </a:lnTo>
                  <a:lnTo>
                    <a:pt x="1710" y="690"/>
                  </a:lnTo>
                  <a:lnTo>
                    <a:pt x="1697" y="694"/>
                  </a:lnTo>
                  <a:lnTo>
                    <a:pt x="1688" y="697"/>
                  </a:lnTo>
                  <a:lnTo>
                    <a:pt x="1683" y="703"/>
                  </a:lnTo>
                  <a:lnTo>
                    <a:pt x="1680" y="709"/>
                  </a:lnTo>
                  <a:lnTo>
                    <a:pt x="1677" y="715"/>
                  </a:lnTo>
                  <a:lnTo>
                    <a:pt x="1676" y="722"/>
                  </a:lnTo>
                  <a:lnTo>
                    <a:pt x="1676" y="728"/>
                  </a:lnTo>
                  <a:lnTo>
                    <a:pt x="1676" y="734"/>
                  </a:lnTo>
                  <a:lnTo>
                    <a:pt x="1677" y="740"/>
                  </a:lnTo>
                  <a:lnTo>
                    <a:pt x="1680" y="746"/>
                  </a:lnTo>
                  <a:lnTo>
                    <a:pt x="1682" y="752"/>
                  </a:lnTo>
                  <a:lnTo>
                    <a:pt x="1687" y="759"/>
                  </a:lnTo>
                  <a:lnTo>
                    <a:pt x="1693" y="766"/>
                  </a:lnTo>
                  <a:lnTo>
                    <a:pt x="1700" y="773"/>
                  </a:lnTo>
                  <a:lnTo>
                    <a:pt x="1716" y="788"/>
                  </a:lnTo>
                  <a:lnTo>
                    <a:pt x="1730" y="800"/>
                  </a:lnTo>
                  <a:lnTo>
                    <a:pt x="1737" y="803"/>
                  </a:lnTo>
                  <a:lnTo>
                    <a:pt x="1743" y="806"/>
                  </a:lnTo>
                  <a:lnTo>
                    <a:pt x="1748" y="807"/>
                  </a:lnTo>
                  <a:lnTo>
                    <a:pt x="1752" y="807"/>
                  </a:lnTo>
                  <a:lnTo>
                    <a:pt x="1760" y="806"/>
                  </a:lnTo>
                  <a:lnTo>
                    <a:pt x="1768" y="802"/>
                  </a:lnTo>
                  <a:lnTo>
                    <a:pt x="1771" y="800"/>
                  </a:lnTo>
                  <a:lnTo>
                    <a:pt x="1775" y="798"/>
                  </a:lnTo>
                  <a:lnTo>
                    <a:pt x="1777" y="798"/>
                  </a:lnTo>
                  <a:lnTo>
                    <a:pt x="1779" y="800"/>
                  </a:lnTo>
                  <a:lnTo>
                    <a:pt x="1780" y="804"/>
                  </a:lnTo>
                  <a:lnTo>
                    <a:pt x="1780" y="814"/>
                  </a:lnTo>
                  <a:lnTo>
                    <a:pt x="1781" y="820"/>
                  </a:lnTo>
                  <a:lnTo>
                    <a:pt x="1783" y="825"/>
                  </a:lnTo>
                  <a:lnTo>
                    <a:pt x="1787" y="831"/>
                  </a:lnTo>
                  <a:lnTo>
                    <a:pt x="1792" y="836"/>
                  </a:lnTo>
                  <a:lnTo>
                    <a:pt x="1798" y="842"/>
                  </a:lnTo>
                  <a:lnTo>
                    <a:pt x="1804" y="847"/>
                  </a:lnTo>
                  <a:lnTo>
                    <a:pt x="1811" y="852"/>
                  </a:lnTo>
                  <a:lnTo>
                    <a:pt x="1818" y="856"/>
                  </a:lnTo>
                  <a:lnTo>
                    <a:pt x="1824" y="859"/>
                  </a:lnTo>
                  <a:lnTo>
                    <a:pt x="1830" y="860"/>
                  </a:lnTo>
                  <a:lnTo>
                    <a:pt x="1836" y="861"/>
                  </a:lnTo>
                  <a:lnTo>
                    <a:pt x="1840" y="860"/>
                  </a:lnTo>
                  <a:lnTo>
                    <a:pt x="1851" y="858"/>
                  </a:lnTo>
                  <a:lnTo>
                    <a:pt x="1863" y="853"/>
                  </a:lnTo>
                  <a:lnTo>
                    <a:pt x="1870" y="850"/>
                  </a:lnTo>
                  <a:lnTo>
                    <a:pt x="1878" y="847"/>
                  </a:lnTo>
                  <a:lnTo>
                    <a:pt x="1887" y="846"/>
                  </a:lnTo>
                  <a:lnTo>
                    <a:pt x="1896" y="846"/>
                  </a:lnTo>
                  <a:lnTo>
                    <a:pt x="1906" y="847"/>
                  </a:lnTo>
                  <a:lnTo>
                    <a:pt x="1914" y="851"/>
                  </a:lnTo>
                  <a:lnTo>
                    <a:pt x="1918" y="853"/>
                  </a:lnTo>
                  <a:lnTo>
                    <a:pt x="1921" y="856"/>
                  </a:lnTo>
                  <a:lnTo>
                    <a:pt x="1924" y="859"/>
                  </a:lnTo>
                  <a:lnTo>
                    <a:pt x="1927" y="864"/>
                  </a:lnTo>
                  <a:lnTo>
                    <a:pt x="1931" y="872"/>
                  </a:lnTo>
                  <a:lnTo>
                    <a:pt x="1933" y="880"/>
                  </a:lnTo>
                  <a:lnTo>
                    <a:pt x="1933" y="889"/>
                  </a:lnTo>
                  <a:lnTo>
                    <a:pt x="1933" y="897"/>
                  </a:lnTo>
                  <a:lnTo>
                    <a:pt x="1932" y="913"/>
                  </a:lnTo>
                  <a:lnTo>
                    <a:pt x="1932" y="928"/>
                  </a:lnTo>
                  <a:lnTo>
                    <a:pt x="1933" y="936"/>
                  </a:lnTo>
                  <a:lnTo>
                    <a:pt x="1937" y="945"/>
                  </a:lnTo>
                  <a:lnTo>
                    <a:pt x="1943" y="952"/>
                  </a:lnTo>
                  <a:lnTo>
                    <a:pt x="1947" y="959"/>
                  </a:lnTo>
                  <a:lnTo>
                    <a:pt x="1963" y="970"/>
                  </a:lnTo>
                  <a:lnTo>
                    <a:pt x="1981" y="983"/>
                  </a:lnTo>
                  <a:lnTo>
                    <a:pt x="1988" y="989"/>
                  </a:lnTo>
                  <a:lnTo>
                    <a:pt x="1993" y="995"/>
                  </a:lnTo>
                  <a:lnTo>
                    <a:pt x="1997" y="1002"/>
                  </a:lnTo>
                  <a:lnTo>
                    <a:pt x="2002" y="1012"/>
                  </a:lnTo>
                  <a:lnTo>
                    <a:pt x="2003" y="1018"/>
                  </a:lnTo>
                  <a:lnTo>
                    <a:pt x="2006" y="1025"/>
                  </a:lnTo>
                  <a:lnTo>
                    <a:pt x="2007" y="1028"/>
                  </a:lnTo>
                  <a:lnTo>
                    <a:pt x="2008" y="1031"/>
                  </a:lnTo>
                  <a:lnTo>
                    <a:pt x="2009" y="1033"/>
                  </a:lnTo>
                  <a:lnTo>
                    <a:pt x="2012" y="1034"/>
                  </a:lnTo>
                  <a:lnTo>
                    <a:pt x="2019" y="1033"/>
                  </a:lnTo>
                  <a:lnTo>
                    <a:pt x="2027" y="1034"/>
                  </a:lnTo>
                  <a:lnTo>
                    <a:pt x="2031" y="1034"/>
                  </a:lnTo>
                  <a:lnTo>
                    <a:pt x="2033" y="1035"/>
                  </a:lnTo>
                  <a:lnTo>
                    <a:pt x="2035" y="1036"/>
                  </a:lnTo>
                  <a:lnTo>
                    <a:pt x="2038" y="1039"/>
                  </a:lnTo>
                  <a:lnTo>
                    <a:pt x="2041" y="1053"/>
                  </a:lnTo>
                  <a:lnTo>
                    <a:pt x="2047" y="1072"/>
                  </a:lnTo>
                  <a:lnTo>
                    <a:pt x="2038" y="1080"/>
                  </a:lnTo>
                  <a:lnTo>
                    <a:pt x="2029" y="1090"/>
                  </a:lnTo>
                  <a:lnTo>
                    <a:pt x="2013" y="1100"/>
                  </a:lnTo>
                  <a:lnTo>
                    <a:pt x="1995" y="1109"/>
                  </a:lnTo>
                  <a:lnTo>
                    <a:pt x="1977" y="1117"/>
                  </a:lnTo>
                  <a:lnTo>
                    <a:pt x="1957" y="1124"/>
                  </a:lnTo>
                  <a:lnTo>
                    <a:pt x="1949" y="1128"/>
                  </a:lnTo>
                  <a:lnTo>
                    <a:pt x="1943" y="1132"/>
                  </a:lnTo>
                  <a:lnTo>
                    <a:pt x="1939" y="1136"/>
                  </a:lnTo>
                  <a:lnTo>
                    <a:pt x="1937" y="1141"/>
                  </a:lnTo>
                  <a:lnTo>
                    <a:pt x="1937" y="1146"/>
                  </a:lnTo>
                  <a:lnTo>
                    <a:pt x="1938" y="1150"/>
                  </a:lnTo>
                  <a:lnTo>
                    <a:pt x="1939" y="1156"/>
                  </a:lnTo>
                  <a:lnTo>
                    <a:pt x="1941" y="1161"/>
                  </a:lnTo>
                  <a:lnTo>
                    <a:pt x="1943" y="1165"/>
                  </a:lnTo>
                  <a:lnTo>
                    <a:pt x="1944" y="1168"/>
                  </a:lnTo>
                  <a:lnTo>
                    <a:pt x="1943" y="1172"/>
                  </a:lnTo>
                  <a:lnTo>
                    <a:pt x="1940" y="1174"/>
                  </a:lnTo>
                  <a:lnTo>
                    <a:pt x="1930" y="1178"/>
                  </a:lnTo>
                  <a:lnTo>
                    <a:pt x="1914" y="1181"/>
                  </a:lnTo>
                  <a:lnTo>
                    <a:pt x="1909" y="1182"/>
                  </a:lnTo>
                  <a:lnTo>
                    <a:pt x="1905" y="1185"/>
                  </a:lnTo>
                  <a:lnTo>
                    <a:pt x="1901" y="1187"/>
                  </a:lnTo>
                  <a:lnTo>
                    <a:pt x="1897" y="1191"/>
                  </a:lnTo>
                  <a:lnTo>
                    <a:pt x="1890" y="1198"/>
                  </a:lnTo>
                  <a:lnTo>
                    <a:pt x="1886" y="1207"/>
                  </a:lnTo>
                  <a:lnTo>
                    <a:pt x="1882" y="1217"/>
                  </a:lnTo>
                  <a:lnTo>
                    <a:pt x="1878" y="1225"/>
                  </a:lnTo>
                  <a:lnTo>
                    <a:pt x="1877" y="1233"/>
                  </a:lnTo>
                  <a:lnTo>
                    <a:pt x="1877" y="1239"/>
                  </a:lnTo>
                  <a:lnTo>
                    <a:pt x="1877" y="1249"/>
                  </a:lnTo>
                  <a:lnTo>
                    <a:pt x="1875" y="1257"/>
                  </a:lnTo>
                  <a:lnTo>
                    <a:pt x="1872" y="1261"/>
                  </a:lnTo>
                  <a:lnTo>
                    <a:pt x="1870" y="1264"/>
                  </a:lnTo>
                  <a:lnTo>
                    <a:pt x="1867" y="1267"/>
                  </a:lnTo>
                  <a:lnTo>
                    <a:pt x="1861" y="1269"/>
                  </a:lnTo>
                  <a:lnTo>
                    <a:pt x="1852" y="1273"/>
                  </a:lnTo>
                  <a:lnTo>
                    <a:pt x="1846" y="1276"/>
                  </a:lnTo>
                  <a:lnTo>
                    <a:pt x="1845" y="1279"/>
                  </a:lnTo>
                  <a:lnTo>
                    <a:pt x="1846" y="1280"/>
                  </a:lnTo>
                  <a:lnTo>
                    <a:pt x="1847" y="1281"/>
                  </a:lnTo>
                  <a:lnTo>
                    <a:pt x="1851" y="1281"/>
                  </a:lnTo>
                  <a:lnTo>
                    <a:pt x="1857" y="1281"/>
                  </a:lnTo>
                  <a:lnTo>
                    <a:pt x="1863" y="1282"/>
                  </a:lnTo>
                  <a:lnTo>
                    <a:pt x="1865" y="1283"/>
                  </a:lnTo>
                  <a:lnTo>
                    <a:pt x="1867" y="1285"/>
                  </a:lnTo>
                  <a:lnTo>
                    <a:pt x="1868" y="1287"/>
                  </a:lnTo>
                  <a:lnTo>
                    <a:pt x="1868" y="1289"/>
                  </a:lnTo>
                  <a:lnTo>
                    <a:pt x="1867" y="1296"/>
                  </a:lnTo>
                  <a:lnTo>
                    <a:pt x="1865" y="1305"/>
                  </a:lnTo>
                  <a:lnTo>
                    <a:pt x="1863" y="1315"/>
                  </a:lnTo>
                  <a:lnTo>
                    <a:pt x="1863" y="1327"/>
                  </a:lnTo>
                  <a:lnTo>
                    <a:pt x="1862" y="1338"/>
                  </a:lnTo>
                  <a:lnTo>
                    <a:pt x="1859" y="1348"/>
                  </a:lnTo>
                  <a:lnTo>
                    <a:pt x="1857" y="1354"/>
                  </a:lnTo>
                  <a:lnTo>
                    <a:pt x="1853" y="1359"/>
                  </a:lnTo>
                  <a:lnTo>
                    <a:pt x="1849" y="1367"/>
                  </a:lnTo>
                  <a:lnTo>
                    <a:pt x="1842" y="1375"/>
                  </a:lnTo>
                  <a:lnTo>
                    <a:pt x="1834" y="1386"/>
                  </a:lnTo>
                  <a:lnTo>
                    <a:pt x="1828" y="1396"/>
                  </a:lnTo>
                  <a:lnTo>
                    <a:pt x="1824" y="1407"/>
                  </a:lnTo>
                  <a:lnTo>
                    <a:pt x="1820" y="1419"/>
                  </a:lnTo>
                  <a:lnTo>
                    <a:pt x="1813" y="1439"/>
                  </a:lnTo>
                  <a:lnTo>
                    <a:pt x="1806" y="1455"/>
                  </a:lnTo>
                  <a:lnTo>
                    <a:pt x="1802" y="1460"/>
                  </a:lnTo>
                  <a:lnTo>
                    <a:pt x="1798" y="1466"/>
                  </a:lnTo>
                  <a:lnTo>
                    <a:pt x="1792" y="1472"/>
                  </a:lnTo>
                  <a:lnTo>
                    <a:pt x="1786" y="1478"/>
                  </a:lnTo>
                  <a:lnTo>
                    <a:pt x="1780" y="1483"/>
                  </a:lnTo>
                  <a:lnTo>
                    <a:pt x="1774" y="1488"/>
                  </a:lnTo>
                  <a:lnTo>
                    <a:pt x="1769" y="1490"/>
                  </a:lnTo>
                  <a:lnTo>
                    <a:pt x="1764" y="1491"/>
                  </a:lnTo>
                  <a:lnTo>
                    <a:pt x="1762" y="1491"/>
                  </a:lnTo>
                  <a:lnTo>
                    <a:pt x="1760" y="1490"/>
                  </a:lnTo>
                  <a:lnTo>
                    <a:pt x="1758" y="1489"/>
                  </a:lnTo>
                  <a:lnTo>
                    <a:pt x="1758" y="1487"/>
                  </a:lnTo>
                  <a:lnTo>
                    <a:pt x="1758" y="1484"/>
                  </a:lnTo>
                  <a:lnTo>
                    <a:pt x="1761" y="1482"/>
                  </a:lnTo>
                  <a:lnTo>
                    <a:pt x="1762" y="1478"/>
                  </a:lnTo>
                  <a:lnTo>
                    <a:pt x="1765" y="1476"/>
                  </a:lnTo>
                  <a:lnTo>
                    <a:pt x="1773" y="1470"/>
                  </a:lnTo>
                  <a:lnTo>
                    <a:pt x="1780" y="1463"/>
                  </a:lnTo>
                  <a:lnTo>
                    <a:pt x="1781" y="1459"/>
                  </a:lnTo>
                  <a:lnTo>
                    <a:pt x="1782" y="1457"/>
                  </a:lnTo>
                  <a:lnTo>
                    <a:pt x="1782" y="1455"/>
                  </a:lnTo>
                  <a:lnTo>
                    <a:pt x="1780" y="1455"/>
                  </a:lnTo>
                  <a:lnTo>
                    <a:pt x="1764" y="1460"/>
                  </a:lnTo>
                  <a:lnTo>
                    <a:pt x="1748" y="1468"/>
                  </a:lnTo>
                  <a:lnTo>
                    <a:pt x="1739" y="1471"/>
                  </a:lnTo>
                  <a:lnTo>
                    <a:pt x="1729" y="1478"/>
                  </a:lnTo>
                  <a:lnTo>
                    <a:pt x="1721" y="1482"/>
                  </a:lnTo>
                  <a:lnTo>
                    <a:pt x="1716" y="1485"/>
                  </a:lnTo>
                  <a:lnTo>
                    <a:pt x="1711" y="1489"/>
                  </a:lnTo>
                  <a:lnTo>
                    <a:pt x="1705" y="1490"/>
                  </a:lnTo>
                  <a:lnTo>
                    <a:pt x="1693" y="1489"/>
                  </a:lnTo>
                  <a:lnTo>
                    <a:pt x="1680" y="1485"/>
                  </a:lnTo>
                  <a:lnTo>
                    <a:pt x="1673" y="1483"/>
                  </a:lnTo>
                  <a:lnTo>
                    <a:pt x="1666" y="1482"/>
                  </a:lnTo>
                  <a:lnTo>
                    <a:pt x="1661" y="1481"/>
                  </a:lnTo>
                  <a:lnTo>
                    <a:pt x="1655" y="1482"/>
                  </a:lnTo>
                  <a:lnTo>
                    <a:pt x="1651" y="1483"/>
                  </a:lnTo>
                  <a:lnTo>
                    <a:pt x="1645" y="1488"/>
                  </a:lnTo>
                  <a:lnTo>
                    <a:pt x="1639" y="1493"/>
                  </a:lnTo>
                  <a:lnTo>
                    <a:pt x="1634" y="1499"/>
                  </a:lnTo>
                  <a:lnTo>
                    <a:pt x="1619" y="1513"/>
                  </a:lnTo>
                  <a:lnTo>
                    <a:pt x="1605" y="1527"/>
                  </a:lnTo>
                  <a:lnTo>
                    <a:pt x="1598" y="1533"/>
                  </a:lnTo>
                  <a:lnTo>
                    <a:pt x="1591" y="1538"/>
                  </a:lnTo>
                  <a:lnTo>
                    <a:pt x="1584" y="1541"/>
                  </a:lnTo>
                  <a:lnTo>
                    <a:pt x="1576" y="1544"/>
                  </a:lnTo>
                  <a:lnTo>
                    <a:pt x="1571" y="1546"/>
                  </a:lnTo>
                  <a:lnTo>
                    <a:pt x="1563" y="1546"/>
                  </a:lnTo>
                  <a:lnTo>
                    <a:pt x="1557" y="1545"/>
                  </a:lnTo>
                  <a:lnTo>
                    <a:pt x="1553" y="1541"/>
                  </a:lnTo>
                  <a:lnTo>
                    <a:pt x="1548" y="1538"/>
                  </a:lnTo>
                  <a:lnTo>
                    <a:pt x="1543" y="1534"/>
                  </a:lnTo>
                  <a:lnTo>
                    <a:pt x="1538" y="1528"/>
                  </a:lnTo>
                  <a:lnTo>
                    <a:pt x="1535" y="1522"/>
                  </a:lnTo>
                  <a:lnTo>
                    <a:pt x="1527" y="1510"/>
                  </a:lnTo>
                  <a:lnTo>
                    <a:pt x="1521" y="1497"/>
                  </a:lnTo>
                  <a:lnTo>
                    <a:pt x="1517" y="1490"/>
                  </a:lnTo>
                  <a:lnTo>
                    <a:pt x="1513" y="1485"/>
                  </a:lnTo>
                  <a:lnTo>
                    <a:pt x="1509" y="1481"/>
                  </a:lnTo>
                  <a:lnTo>
                    <a:pt x="1504" y="1477"/>
                  </a:lnTo>
                  <a:lnTo>
                    <a:pt x="1498" y="1475"/>
                  </a:lnTo>
                  <a:lnTo>
                    <a:pt x="1491" y="1474"/>
                  </a:lnTo>
                  <a:lnTo>
                    <a:pt x="1484" y="1472"/>
                  </a:lnTo>
                  <a:lnTo>
                    <a:pt x="1474" y="1472"/>
                  </a:lnTo>
                  <a:lnTo>
                    <a:pt x="1473" y="1472"/>
                  </a:lnTo>
                  <a:lnTo>
                    <a:pt x="1471" y="1474"/>
                  </a:lnTo>
                  <a:lnTo>
                    <a:pt x="1472" y="1472"/>
                  </a:lnTo>
                  <a:lnTo>
                    <a:pt x="1473" y="1472"/>
                  </a:lnTo>
                  <a:lnTo>
                    <a:pt x="1477" y="1463"/>
                  </a:lnTo>
                  <a:lnTo>
                    <a:pt x="1478" y="1453"/>
                  </a:lnTo>
                  <a:lnTo>
                    <a:pt x="1479" y="1443"/>
                  </a:lnTo>
                  <a:lnTo>
                    <a:pt x="1479" y="1433"/>
                  </a:lnTo>
                  <a:lnTo>
                    <a:pt x="1477" y="1424"/>
                  </a:lnTo>
                  <a:lnTo>
                    <a:pt x="1472" y="1414"/>
                  </a:lnTo>
                  <a:lnTo>
                    <a:pt x="1466" y="1405"/>
                  </a:lnTo>
                  <a:lnTo>
                    <a:pt x="1456" y="1396"/>
                  </a:lnTo>
                  <a:lnTo>
                    <a:pt x="1446" y="1389"/>
                  </a:lnTo>
                  <a:lnTo>
                    <a:pt x="1437" y="1386"/>
                  </a:lnTo>
                  <a:lnTo>
                    <a:pt x="1431" y="1383"/>
                  </a:lnTo>
                  <a:lnTo>
                    <a:pt x="1427" y="1382"/>
                  </a:lnTo>
                  <a:lnTo>
                    <a:pt x="1422" y="1382"/>
                  </a:lnTo>
                  <a:lnTo>
                    <a:pt x="1420" y="1382"/>
                  </a:lnTo>
                  <a:lnTo>
                    <a:pt x="1417" y="1380"/>
                  </a:lnTo>
                  <a:lnTo>
                    <a:pt x="1416" y="1376"/>
                  </a:lnTo>
                  <a:lnTo>
                    <a:pt x="1416" y="1370"/>
                  </a:lnTo>
                  <a:lnTo>
                    <a:pt x="1418" y="1362"/>
                  </a:lnTo>
                  <a:lnTo>
                    <a:pt x="1421" y="1352"/>
                  </a:lnTo>
                  <a:lnTo>
                    <a:pt x="1424" y="1343"/>
                  </a:lnTo>
                  <a:lnTo>
                    <a:pt x="1425" y="1333"/>
                  </a:lnTo>
                  <a:lnTo>
                    <a:pt x="1425" y="1325"/>
                  </a:lnTo>
                  <a:lnTo>
                    <a:pt x="1425" y="1321"/>
                  </a:lnTo>
                  <a:lnTo>
                    <a:pt x="1423" y="1319"/>
                  </a:lnTo>
                  <a:lnTo>
                    <a:pt x="1420" y="1318"/>
                  </a:lnTo>
                  <a:lnTo>
                    <a:pt x="1416" y="1317"/>
                  </a:lnTo>
                  <a:lnTo>
                    <a:pt x="1406" y="1317"/>
                  </a:lnTo>
                  <a:lnTo>
                    <a:pt x="1397" y="1319"/>
                  </a:lnTo>
                  <a:lnTo>
                    <a:pt x="1387" y="1323"/>
                  </a:lnTo>
                  <a:lnTo>
                    <a:pt x="1379" y="1326"/>
                  </a:lnTo>
                  <a:lnTo>
                    <a:pt x="1370" y="1331"/>
                  </a:lnTo>
                  <a:lnTo>
                    <a:pt x="1362" y="1333"/>
                  </a:lnTo>
                  <a:lnTo>
                    <a:pt x="1359" y="1335"/>
                  </a:lnTo>
                  <a:lnTo>
                    <a:pt x="1355" y="1335"/>
                  </a:lnTo>
                  <a:lnTo>
                    <a:pt x="1353" y="1335"/>
                  </a:lnTo>
                  <a:lnTo>
                    <a:pt x="1351" y="1333"/>
                  </a:lnTo>
                  <a:lnTo>
                    <a:pt x="1346" y="1331"/>
                  </a:lnTo>
                  <a:lnTo>
                    <a:pt x="1342" y="1327"/>
                  </a:lnTo>
                  <a:lnTo>
                    <a:pt x="1340" y="1323"/>
                  </a:lnTo>
                  <a:lnTo>
                    <a:pt x="1339" y="1318"/>
                  </a:lnTo>
                  <a:lnTo>
                    <a:pt x="1336" y="1307"/>
                  </a:lnTo>
                  <a:lnTo>
                    <a:pt x="1335" y="1295"/>
                  </a:lnTo>
                  <a:lnTo>
                    <a:pt x="1333" y="1288"/>
                  </a:lnTo>
                  <a:lnTo>
                    <a:pt x="1330" y="1282"/>
                  </a:lnTo>
                  <a:lnTo>
                    <a:pt x="1328" y="1277"/>
                  </a:lnTo>
                  <a:lnTo>
                    <a:pt x="1323" y="1272"/>
                  </a:lnTo>
                  <a:lnTo>
                    <a:pt x="1315" y="1261"/>
                  </a:lnTo>
                  <a:lnTo>
                    <a:pt x="1304" y="1248"/>
                  </a:lnTo>
                  <a:lnTo>
                    <a:pt x="1295" y="1232"/>
                  </a:lnTo>
                  <a:lnTo>
                    <a:pt x="1284" y="1218"/>
                  </a:lnTo>
                  <a:lnTo>
                    <a:pt x="1279" y="1211"/>
                  </a:lnTo>
                  <a:lnTo>
                    <a:pt x="1276" y="1203"/>
                  </a:lnTo>
                  <a:lnTo>
                    <a:pt x="1273" y="1193"/>
                  </a:lnTo>
                  <a:lnTo>
                    <a:pt x="1273" y="1182"/>
                  </a:lnTo>
                  <a:lnTo>
                    <a:pt x="1273" y="1173"/>
                  </a:lnTo>
                  <a:lnTo>
                    <a:pt x="1276" y="1165"/>
                  </a:lnTo>
                  <a:lnTo>
                    <a:pt x="1280" y="1159"/>
                  </a:lnTo>
                  <a:lnTo>
                    <a:pt x="1285" y="1154"/>
                  </a:lnTo>
                  <a:lnTo>
                    <a:pt x="1292" y="1151"/>
                  </a:lnTo>
                  <a:lnTo>
                    <a:pt x="1301" y="1149"/>
                  </a:lnTo>
                  <a:lnTo>
                    <a:pt x="1310" y="1148"/>
                  </a:lnTo>
                  <a:lnTo>
                    <a:pt x="1320" y="1147"/>
                  </a:lnTo>
                  <a:lnTo>
                    <a:pt x="1326" y="1147"/>
                  </a:lnTo>
                  <a:lnTo>
                    <a:pt x="1330" y="1147"/>
                  </a:lnTo>
                  <a:lnTo>
                    <a:pt x="1334" y="1144"/>
                  </a:lnTo>
                  <a:lnTo>
                    <a:pt x="1338" y="1143"/>
                  </a:lnTo>
                  <a:lnTo>
                    <a:pt x="1343" y="1138"/>
                  </a:lnTo>
                  <a:lnTo>
                    <a:pt x="1347" y="1132"/>
                  </a:lnTo>
                  <a:lnTo>
                    <a:pt x="1349" y="1127"/>
                  </a:lnTo>
                  <a:lnTo>
                    <a:pt x="1349" y="1122"/>
                  </a:lnTo>
                  <a:lnTo>
                    <a:pt x="1347" y="1116"/>
                  </a:lnTo>
                  <a:lnTo>
                    <a:pt x="1343" y="1112"/>
                  </a:lnTo>
                  <a:lnTo>
                    <a:pt x="1333" y="1104"/>
                  </a:lnTo>
                  <a:lnTo>
                    <a:pt x="1320" y="1092"/>
                  </a:lnTo>
                  <a:lnTo>
                    <a:pt x="1313" y="1086"/>
                  </a:lnTo>
                  <a:lnTo>
                    <a:pt x="1307" y="1079"/>
                  </a:lnTo>
                  <a:lnTo>
                    <a:pt x="1302" y="1071"/>
                  </a:lnTo>
                  <a:lnTo>
                    <a:pt x="1298" y="1062"/>
                  </a:lnTo>
                  <a:lnTo>
                    <a:pt x="1296" y="1059"/>
                  </a:lnTo>
                  <a:lnTo>
                    <a:pt x="1294" y="1056"/>
                  </a:lnTo>
                  <a:lnTo>
                    <a:pt x="1290" y="1054"/>
                  </a:lnTo>
                  <a:lnTo>
                    <a:pt x="1286" y="1052"/>
                  </a:lnTo>
                  <a:lnTo>
                    <a:pt x="1278" y="1049"/>
                  </a:lnTo>
                  <a:lnTo>
                    <a:pt x="1270" y="1049"/>
                  </a:lnTo>
                  <a:lnTo>
                    <a:pt x="1250" y="1052"/>
                  </a:lnTo>
                  <a:lnTo>
                    <a:pt x="1233" y="1053"/>
                  </a:lnTo>
                  <a:lnTo>
                    <a:pt x="1227" y="1053"/>
                  </a:lnTo>
                  <a:lnTo>
                    <a:pt x="1223" y="1055"/>
                  </a:lnTo>
                  <a:lnTo>
                    <a:pt x="1222" y="1059"/>
                  </a:lnTo>
                  <a:lnTo>
                    <a:pt x="1221" y="1062"/>
                  </a:lnTo>
                  <a:lnTo>
                    <a:pt x="1220" y="1071"/>
                  </a:lnTo>
                  <a:lnTo>
                    <a:pt x="1217" y="1080"/>
                  </a:lnTo>
                  <a:lnTo>
                    <a:pt x="1217" y="1074"/>
                  </a:lnTo>
                  <a:lnTo>
                    <a:pt x="1217" y="1067"/>
                  </a:lnTo>
                  <a:lnTo>
                    <a:pt x="1217" y="1060"/>
                  </a:lnTo>
                  <a:lnTo>
                    <a:pt x="1216" y="1052"/>
                  </a:lnTo>
                  <a:lnTo>
                    <a:pt x="1213" y="1039"/>
                  </a:lnTo>
                  <a:lnTo>
                    <a:pt x="1209" y="1030"/>
                  </a:lnTo>
                  <a:lnTo>
                    <a:pt x="1200" y="1020"/>
                  </a:lnTo>
                  <a:lnTo>
                    <a:pt x="1190" y="1006"/>
                  </a:lnTo>
                  <a:lnTo>
                    <a:pt x="1187" y="999"/>
                  </a:lnTo>
                  <a:lnTo>
                    <a:pt x="1183" y="993"/>
                  </a:lnTo>
                  <a:lnTo>
                    <a:pt x="1182" y="987"/>
                  </a:lnTo>
                  <a:lnTo>
                    <a:pt x="1181" y="981"/>
                  </a:lnTo>
                  <a:lnTo>
                    <a:pt x="1192" y="970"/>
                  </a:lnTo>
                  <a:lnTo>
                    <a:pt x="1204" y="961"/>
                  </a:lnTo>
                  <a:lnTo>
                    <a:pt x="1204" y="957"/>
                  </a:lnTo>
                  <a:lnTo>
                    <a:pt x="1202" y="954"/>
                  </a:lnTo>
                  <a:lnTo>
                    <a:pt x="1201" y="952"/>
                  </a:lnTo>
                  <a:lnTo>
                    <a:pt x="1198" y="949"/>
                  </a:lnTo>
                  <a:lnTo>
                    <a:pt x="1195" y="949"/>
                  </a:lnTo>
                  <a:lnTo>
                    <a:pt x="1191" y="949"/>
                  </a:lnTo>
                  <a:lnTo>
                    <a:pt x="1187" y="951"/>
                  </a:lnTo>
                  <a:lnTo>
                    <a:pt x="1183" y="952"/>
                  </a:lnTo>
                  <a:lnTo>
                    <a:pt x="1178" y="954"/>
                  </a:lnTo>
                  <a:lnTo>
                    <a:pt x="1175" y="953"/>
                  </a:lnTo>
                  <a:lnTo>
                    <a:pt x="1172" y="952"/>
                  </a:lnTo>
                  <a:lnTo>
                    <a:pt x="1169" y="948"/>
                  </a:lnTo>
                  <a:lnTo>
                    <a:pt x="1168" y="945"/>
                  </a:lnTo>
                  <a:lnTo>
                    <a:pt x="1166" y="939"/>
                  </a:lnTo>
                  <a:lnTo>
                    <a:pt x="1166" y="933"/>
                  </a:lnTo>
                  <a:lnTo>
                    <a:pt x="1166" y="927"/>
                  </a:lnTo>
                  <a:lnTo>
                    <a:pt x="1168" y="921"/>
                  </a:lnTo>
                  <a:lnTo>
                    <a:pt x="1170" y="915"/>
                  </a:lnTo>
                  <a:lnTo>
                    <a:pt x="1173" y="910"/>
                  </a:lnTo>
                  <a:lnTo>
                    <a:pt x="1177" y="907"/>
                  </a:lnTo>
                  <a:lnTo>
                    <a:pt x="1182" y="903"/>
                  </a:lnTo>
                  <a:lnTo>
                    <a:pt x="1185" y="901"/>
                  </a:lnTo>
                  <a:lnTo>
                    <a:pt x="1190" y="899"/>
                  </a:lnTo>
                  <a:lnTo>
                    <a:pt x="1195" y="899"/>
                  </a:lnTo>
                  <a:lnTo>
                    <a:pt x="1204" y="899"/>
                  </a:lnTo>
                  <a:lnTo>
                    <a:pt x="1213" y="898"/>
                  </a:lnTo>
                  <a:lnTo>
                    <a:pt x="1217" y="898"/>
                  </a:lnTo>
                  <a:lnTo>
                    <a:pt x="1221" y="896"/>
                  </a:lnTo>
                  <a:lnTo>
                    <a:pt x="1225" y="895"/>
                  </a:lnTo>
                  <a:lnTo>
                    <a:pt x="1227" y="891"/>
                  </a:lnTo>
                  <a:lnTo>
                    <a:pt x="1231" y="884"/>
                  </a:lnTo>
                  <a:lnTo>
                    <a:pt x="1233" y="877"/>
                  </a:lnTo>
                  <a:lnTo>
                    <a:pt x="1234" y="871"/>
                  </a:lnTo>
                  <a:lnTo>
                    <a:pt x="1233" y="866"/>
                  </a:lnTo>
                  <a:lnTo>
                    <a:pt x="1231" y="861"/>
                  </a:lnTo>
                  <a:lnTo>
                    <a:pt x="1226" y="858"/>
                  </a:lnTo>
                  <a:lnTo>
                    <a:pt x="1220" y="854"/>
                  </a:lnTo>
                  <a:lnTo>
                    <a:pt x="1213" y="852"/>
                  </a:lnTo>
                  <a:lnTo>
                    <a:pt x="1190" y="848"/>
                  </a:lnTo>
                  <a:lnTo>
                    <a:pt x="1165" y="847"/>
                  </a:lnTo>
                  <a:lnTo>
                    <a:pt x="1143" y="847"/>
                  </a:lnTo>
                  <a:lnTo>
                    <a:pt x="1128" y="848"/>
                  </a:lnTo>
                  <a:lnTo>
                    <a:pt x="1116" y="850"/>
                  </a:lnTo>
                  <a:lnTo>
                    <a:pt x="1106" y="851"/>
                  </a:lnTo>
                  <a:lnTo>
                    <a:pt x="1096" y="851"/>
                  </a:lnTo>
                  <a:lnTo>
                    <a:pt x="1084" y="847"/>
                  </a:lnTo>
                  <a:lnTo>
                    <a:pt x="1072" y="842"/>
                  </a:lnTo>
                  <a:lnTo>
                    <a:pt x="1062" y="835"/>
                  </a:lnTo>
                  <a:lnTo>
                    <a:pt x="1052" y="827"/>
                  </a:lnTo>
                  <a:lnTo>
                    <a:pt x="1046" y="817"/>
                  </a:lnTo>
                  <a:lnTo>
                    <a:pt x="1040" y="809"/>
                  </a:lnTo>
                  <a:lnTo>
                    <a:pt x="1034" y="801"/>
                  </a:lnTo>
                  <a:lnTo>
                    <a:pt x="1027" y="794"/>
                  </a:lnTo>
                  <a:lnTo>
                    <a:pt x="1019" y="787"/>
                  </a:lnTo>
                  <a:lnTo>
                    <a:pt x="1011" y="781"/>
                  </a:lnTo>
                  <a:lnTo>
                    <a:pt x="1002" y="773"/>
                  </a:lnTo>
                  <a:lnTo>
                    <a:pt x="994" y="768"/>
                  </a:lnTo>
                  <a:lnTo>
                    <a:pt x="986" y="759"/>
                  </a:lnTo>
                  <a:lnTo>
                    <a:pt x="980" y="750"/>
                  </a:lnTo>
                  <a:lnTo>
                    <a:pt x="975" y="740"/>
                  </a:lnTo>
                  <a:lnTo>
                    <a:pt x="971" y="731"/>
                  </a:lnTo>
                  <a:lnTo>
                    <a:pt x="969" y="721"/>
                  </a:lnTo>
                  <a:lnTo>
                    <a:pt x="968" y="713"/>
                  </a:lnTo>
                  <a:lnTo>
                    <a:pt x="965" y="706"/>
                  </a:lnTo>
                  <a:lnTo>
                    <a:pt x="964" y="703"/>
                  </a:lnTo>
                  <a:lnTo>
                    <a:pt x="962" y="701"/>
                  </a:lnTo>
                  <a:lnTo>
                    <a:pt x="959" y="700"/>
                  </a:lnTo>
                  <a:lnTo>
                    <a:pt x="957" y="700"/>
                  </a:lnTo>
                  <a:lnTo>
                    <a:pt x="955" y="701"/>
                  </a:lnTo>
                  <a:lnTo>
                    <a:pt x="952" y="702"/>
                  </a:lnTo>
                  <a:lnTo>
                    <a:pt x="951" y="703"/>
                  </a:lnTo>
                  <a:lnTo>
                    <a:pt x="950" y="706"/>
                  </a:lnTo>
                  <a:lnTo>
                    <a:pt x="948" y="710"/>
                  </a:lnTo>
                  <a:lnTo>
                    <a:pt x="946" y="716"/>
                  </a:lnTo>
                  <a:lnTo>
                    <a:pt x="944" y="722"/>
                  </a:lnTo>
                  <a:lnTo>
                    <a:pt x="940" y="727"/>
                  </a:lnTo>
                  <a:lnTo>
                    <a:pt x="938" y="730"/>
                  </a:lnTo>
                  <a:lnTo>
                    <a:pt x="935" y="731"/>
                  </a:lnTo>
                  <a:lnTo>
                    <a:pt x="929" y="731"/>
                  </a:lnTo>
                  <a:lnTo>
                    <a:pt x="923" y="732"/>
                  </a:lnTo>
                  <a:lnTo>
                    <a:pt x="916" y="732"/>
                  </a:lnTo>
                  <a:lnTo>
                    <a:pt x="910" y="733"/>
                  </a:lnTo>
                  <a:lnTo>
                    <a:pt x="906" y="734"/>
                  </a:lnTo>
                  <a:lnTo>
                    <a:pt x="902" y="737"/>
                  </a:lnTo>
                  <a:lnTo>
                    <a:pt x="900" y="738"/>
                  </a:lnTo>
                  <a:lnTo>
                    <a:pt x="899" y="741"/>
                  </a:lnTo>
                  <a:lnTo>
                    <a:pt x="899" y="744"/>
                  </a:lnTo>
                  <a:lnTo>
                    <a:pt x="899" y="747"/>
                  </a:lnTo>
                  <a:lnTo>
                    <a:pt x="898" y="751"/>
                  </a:lnTo>
                  <a:lnTo>
                    <a:pt x="898" y="754"/>
                  </a:lnTo>
                  <a:lnTo>
                    <a:pt x="895" y="757"/>
                  </a:lnTo>
                  <a:lnTo>
                    <a:pt x="894" y="759"/>
                  </a:lnTo>
                  <a:lnTo>
                    <a:pt x="892" y="762"/>
                  </a:lnTo>
                  <a:lnTo>
                    <a:pt x="888" y="763"/>
                  </a:lnTo>
                  <a:lnTo>
                    <a:pt x="886" y="764"/>
                  </a:lnTo>
                  <a:lnTo>
                    <a:pt x="882" y="764"/>
                  </a:lnTo>
                  <a:lnTo>
                    <a:pt x="874" y="764"/>
                  </a:lnTo>
                  <a:lnTo>
                    <a:pt x="868" y="765"/>
                  </a:lnTo>
                  <a:lnTo>
                    <a:pt x="866" y="768"/>
                  </a:lnTo>
                  <a:lnTo>
                    <a:pt x="864" y="770"/>
                  </a:lnTo>
                  <a:lnTo>
                    <a:pt x="864" y="773"/>
                  </a:lnTo>
                  <a:lnTo>
                    <a:pt x="866" y="777"/>
                  </a:lnTo>
                  <a:lnTo>
                    <a:pt x="870" y="785"/>
                  </a:lnTo>
                  <a:lnTo>
                    <a:pt x="877" y="794"/>
                  </a:lnTo>
                  <a:lnTo>
                    <a:pt x="885" y="801"/>
                  </a:lnTo>
                  <a:lnTo>
                    <a:pt x="893" y="807"/>
                  </a:lnTo>
                  <a:lnTo>
                    <a:pt x="896" y="809"/>
                  </a:lnTo>
                  <a:lnTo>
                    <a:pt x="899" y="813"/>
                  </a:lnTo>
                  <a:lnTo>
                    <a:pt x="901" y="816"/>
                  </a:lnTo>
                  <a:lnTo>
                    <a:pt x="902" y="820"/>
                  </a:lnTo>
                  <a:lnTo>
                    <a:pt x="902" y="823"/>
                  </a:lnTo>
                  <a:lnTo>
                    <a:pt x="902" y="827"/>
                  </a:lnTo>
                  <a:lnTo>
                    <a:pt x="900" y="829"/>
                  </a:lnTo>
                  <a:lnTo>
                    <a:pt x="898" y="831"/>
                  </a:lnTo>
                  <a:lnTo>
                    <a:pt x="880" y="833"/>
                  </a:lnTo>
                  <a:lnTo>
                    <a:pt x="864" y="836"/>
                  </a:lnTo>
                  <a:lnTo>
                    <a:pt x="860" y="839"/>
                  </a:lnTo>
                  <a:lnTo>
                    <a:pt x="853" y="839"/>
                  </a:lnTo>
                  <a:lnTo>
                    <a:pt x="849" y="839"/>
                  </a:lnTo>
                  <a:lnTo>
                    <a:pt x="847" y="838"/>
                  </a:lnTo>
                  <a:lnTo>
                    <a:pt x="843" y="836"/>
                  </a:lnTo>
                  <a:lnTo>
                    <a:pt x="841" y="834"/>
                  </a:lnTo>
                  <a:lnTo>
                    <a:pt x="836" y="829"/>
                  </a:lnTo>
                  <a:lnTo>
                    <a:pt x="832" y="828"/>
                  </a:lnTo>
                  <a:lnTo>
                    <a:pt x="831" y="831"/>
                  </a:lnTo>
                  <a:lnTo>
                    <a:pt x="830" y="838"/>
                  </a:lnTo>
                  <a:lnTo>
                    <a:pt x="830" y="846"/>
                  </a:lnTo>
                  <a:lnTo>
                    <a:pt x="828" y="853"/>
                  </a:lnTo>
                  <a:lnTo>
                    <a:pt x="825" y="859"/>
                  </a:lnTo>
                  <a:lnTo>
                    <a:pt x="820" y="865"/>
                  </a:lnTo>
                  <a:lnTo>
                    <a:pt x="814" y="873"/>
                  </a:lnTo>
                  <a:lnTo>
                    <a:pt x="810" y="883"/>
                  </a:lnTo>
                  <a:lnTo>
                    <a:pt x="803" y="894"/>
                  </a:lnTo>
                  <a:lnTo>
                    <a:pt x="792" y="905"/>
                  </a:lnTo>
                  <a:lnTo>
                    <a:pt x="785" y="911"/>
                  </a:lnTo>
                  <a:lnTo>
                    <a:pt x="779" y="915"/>
                  </a:lnTo>
                  <a:lnTo>
                    <a:pt x="774" y="917"/>
                  </a:lnTo>
                  <a:lnTo>
                    <a:pt x="768" y="919"/>
                  </a:lnTo>
                  <a:lnTo>
                    <a:pt x="763" y="919"/>
                  </a:lnTo>
                  <a:lnTo>
                    <a:pt x="759" y="917"/>
                  </a:lnTo>
                  <a:lnTo>
                    <a:pt x="754" y="915"/>
                  </a:lnTo>
                  <a:lnTo>
                    <a:pt x="748" y="911"/>
                  </a:lnTo>
                  <a:lnTo>
                    <a:pt x="742" y="909"/>
                  </a:lnTo>
                  <a:lnTo>
                    <a:pt x="736" y="909"/>
                  </a:lnTo>
                  <a:lnTo>
                    <a:pt x="729" y="910"/>
                  </a:lnTo>
                  <a:lnTo>
                    <a:pt x="723" y="913"/>
                  </a:lnTo>
                  <a:lnTo>
                    <a:pt x="716" y="916"/>
                  </a:lnTo>
                  <a:lnTo>
                    <a:pt x="710" y="921"/>
                  </a:lnTo>
                  <a:lnTo>
                    <a:pt x="704" y="927"/>
                  </a:lnTo>
                  <a:lnTo>
                    <a:pt x="699" y="933"/>
                  </a:lnTo>
                  <a:lnTo>
                    <a:pt x="696" y="939"/>
                  </a:lnTo>
                  <a:lnTo>
                    <a:pt x="692" y="947"/>
                  </a:lnTo>
                  <a:lnTo>
                    <a:pt x="690" y="954"/>
                  </a:lnTo>
                  <a:lnTo>
                    <a:pt x="688" y="964"/>
                  </a:lnTo>
                  <a:lnTo>
                    <a:pt x="688" y="971"/>
                  </a:lnTo>
                  <a:lnTo>
                    <a:pt x="690" y="979"/>
                  </a:lnTo>
                  <a:lnTo>
                    <a:pt x="692" y="985"/>
                  </a:lnTo>
                  <a:lnTo>
                    <a:pt x="697" y="990"/>
                  </a:lnTo>
                  <a:lnTo>
                    <a:pt x="710" y="1001"/>
                  </a:lnTo>
                  <a:lnTo>
                    <a:pt x="726" y="1014"/>
                  </a:lnTo>
                  <a:lnTo>
                    <a:pt x="735" y="1018"/>
                  </a:lnTo>
                  <a:lnTo>
                    <a:pt x="740" y="1023"/>
                  </a:lnTo>
                  <a:lnTo>
                    <a:pt x="743" y="1029"/>
                  </a:lnTo>
                  <a:lnTo>
                    <a:pt x="746" y="1037"/>
                  </a:lnTo>
                  <a:lnTo>
                    <a:pt x="746" y="1049"/>
                  </a:lnTo>
                  <a:lnTo>
                    <a:pt x="746" y="1062"/>
                  </a:lnTo>
                  <a:lnTo>
                    <a:pt x="743" y="1074"/>
                  </a:lnTo>
                  <a:lnTo>
                    <a:pt x="740" y="1086"/>
                  </a:lnTo>
                  <a:lnTo>
                    <a:pt x="735" y="1096"/>
                  </a:lnTo>
                  <a:lnTo>
                    <a:pt x="730" y="1104"/>
                  </a:lnTo>
                  <a:lnTo>
                    <a:pt x="724" y="1110"/>
                  </a:lnTo>
                  <a:lnTo>
                    <a:pt x="719" y="1113"/>
                  </a:lnTo>
                  <a:lnTo>
                    <a:pt x="713" y="1116"/>
                  </a:lnTo>
                  <a:lnTo>
                    <a:pt x="709" y="1117"/>
                  </a:lnTo>
                  <a:lnTo>
                    <a:pt x="702" y="1117"/>
                  </a:lnTo>
                  <a:lnTo>
                    <a:pt x="693" y="1118"/>
                  </a:lnTo>
                  <a:lnTo>
                    <a:pt x="685" y="1121"/>
                  </a:lnTo>
                  <a:lnTo>
                    <a:pt x="674" y="1124"/>
                  </a:lnTo>
                  <a:lnTo>
                    <a:pt x="661" y="1132"/>
                  </a:lnTo>
                  <a:lnTo>
                    <a:pt x="642" y="1144"/>
                  </a:lnTo>
                  <a:lnTo>
                    <a:pt x="624" y="1156"/>
                  </a:lnTo>
                  <a:lnTo>
                    <a:pt x="609" y="1167"/>
                  </a:lnTo>
                  <a:lnTo>
                    <a:pt x="604" y="1170"/>
                  </a:lnTo>
                  <a:lnTo>
                    <a:pt x="600" y="1176"/>
                  </a:lnTo>
                  <a:lnTo>
                    <a:pt x="598" y="1181"/>
                  </a:lnTo>
                  <a:lnTo>
                    <a:pt x="597" y="1186"/>
                  </a:lnTo>
                  <a:lnTo>
                    <a:pt x="597" y="1192"/>
                  </a:lnTo>
                  <a:lnTo>
                    <a:pt x="598" y="1197"/>
                  </a:lnTo>
                  <a:lnTo>
                    <a:pt x="599" y="1201"/>
                  </a:lnTo>
                  <a:lnTo>
                    <a:pt x="602" y="1206"/>
                  </a:lnTo>
                  <a:lnTo>
                    <a:pt x="608" y="1216"/>
                  </a:lnTo>
                  <a:lnTo>
                    <a:pt x="617" y="1228"/>
                  </a:lnTo>
                  <a:lnTo>
                    <a:pt x="627" y="1239"/>
                  </a:lnTo>
                  <a:lnTo>
                    <a:pt x="633" y="1249"/>
                  </a:lnTo>
                  <a:lnTo>
                    <a:pt x="636" y="1257"/>
                  </a:lnTo>
                  <a:lnTo>
                    <a:pt x="639" y="1263"/>
                  </a:lnTo>
                  <a:lnTo>
                    <a:pt x="637" y="1266"/>
                  </a:lnTo>
                  <a:lnTo>
                    <a:pt x="636" y="1268"/>
                  </a:lnTo>
                  <a:lnTo>
                    <a:pt x="635" y="1269"/>
                  </a:lnTo>
                  <a:lnTo>
                    <a:pt x="631" y="1270"/>
                  </a:lnTo>
                  <a:lnTo>
                    <a:pt x="623" y="1272"/>
                  </a:lnTo>
                  <a:lnTo>
                    <a:pt x="617" y="1274"/>
                  </a:lnTo>
                  <a:lnTo>
                    <a:pt x="614" y="1276"/>
                  </a:lnTo>
                  <a:lnTo>
                    <a:pt x="612" y="1279"/>
                  </a:lnTo>
                  <a:lnTo>
                    <a:pt x="611" y="1281"/>
                  </a:lnTo>
                  <a:lnTo>
                    <a:pt x="611" y="1286"/>
                  </a:lnTo>
                  <a:lnTo>
                    <a:pt x="614" y="1294"/>
                  </a:lnTo>
                  <a:lnTo>
                    <a:pt x="620" y="1302"/>
                  </a:lnTo>
                  <a:lnTo>
                    <a:pt x="623" y="1307"/>
                  </a:lnTo>
                  <a:lnTo>
                    <a:pt x="625" y="1312"/>
                  </a:lnTo>
                  <a:lnTo>
                    <a:pt x="628" y="1317"/>
                  </a:lnTo>
                  <a:lnTo>
                    <a:pt x="629" y="1321"/>
                  </a:lnTo>
                  <a:lnTo>
                    <a:pt x="631" y="1331"/>
                  </a:lnTo>
                  <a:lnTo>
                    <a:pt x="633" y="1342"/>
                  </a:lnTo>
                  <a:lnTo>
                    <a:pt x="635" y="1348"/>
                  </a:lnTo>
                  <a:lnTo>
                    <a:pt x="637" y="1351"/>
                  </a:lnTo>
                  <a:lnTo>
                    <a:pt x="640" y="1356"/>
                  </a:lnTo>
                  <a:lnTo>
                    <a:pt x="643" y="1358"/>
                  </a:lnTo>
                  <a:lnTo>
                    <a:pt x="648" y="1359"/>
                  </a:lnTo>
                  <a:lnTo>
                    <a:pt x="654" y="1361"/>
                  </a:lnTo>
                  <a:lnTo>
                    <a:pt x="662" y="1362"/>
                  </a:lnTo>
                  <a:lnTo>
                    <a:pt x="669" y="1362"/>
                  </a:lnTo>
                  <a:lnTo>
                    <a:pt x="677" y="1361"/>
                  </a:lnTo>
                  <a:lnTo>
                    <a:pt x="684" y="1361"/>
                  </a:lnTo>
                  <a:lnTo>
                    <a:pt x="686" y="1361"/>
                  </a:lnTo>
                  <a:lnTo>
                    <a:pt x="688" y="1362"/>
                  </a:lnTo>
                  <a:lnTo>
                    <a:pt x="691" y="1363"/>
                  </a:lnTo>
                  <a:lnTo>
                    <a:pt x="693" y="1367"/>
                  </a:lnTo>
                  <a:lnTo>
                    <a:pt x="697" y="1371"/>
                  </a:lnTo>
                  <a:lnTo>
                    <a:pt x="700" y="1377"/>
                  </a:lnTo>
                  <a:lnTo>
                    <a:pt x="705" y="1382"/>
                  </a:lnTo>
                  <a:lnTo>
                    <a:pt x="710" y="1387"/>
                  </a:lnTo>
                  <a:lnTo>
                    <a:pt x="716" y="1389"/>
                  </a:lnTo>
                  <a:lnTo>
                    <a:pt x="721" y="1389"/>
                  </a:lnTo>
                  <a:lnTo>
                    <a:pt x="726" y="1389"/>
                  </a:lnTo>
                  <a:lnTo>
                    <a:pt x="732" y="1388"/>
                  </a:lnTo>
                  <a:lnTo>
                    <a:pt x="742" y="1384"/>
                  </a:lnTo>
                  <a:lnTo>
                    <a:pt x="748" y="1381"/>
                  </a:lnTo>
                  <a:lnTo>
                    <a:pt x="755" y="1375"/>
                  </a:lnTo>
                  <a:lnTo>
                    <a:pt x="761" y="1370"/>
                  </a:lnTo>
                  <a:lnTo>
                    <a:pt x="769" y="1363"/>
                  </a:lnTo>
                  <a:lnTo>
                    <a:pt x="778" y="1357"/>
                  </a:lnTo>
                  <a:lnTo>
                    <a:pt x="785" y="1354"/>
                  </a:lnTo>
                  <a:lnTo>
                    <a:pt x="792" y="1351"/>
                  </a:lnTo>
                  <a:lnTo>
                    <a:pt x="799" y="1350"/>
                  </a:lnTo>
                  <a:lnTo>
                    <a:pt x="811" y="1349"/>
                  </a:lnTo>
                  <a:lnTo>
                    <a:pt x="823" y="1348"/>
                  </a:lnTo>
                  <a:lnTo>
                    <a:pt x="835" y="1346"/>
                  </a:lnTo>
                  <a:lnTo>
                    <a:pt x="843" y="1346"/>
                  </a:lnTo>
                  <a:lnTo>
                    <a:pt x="849" y="1346"/>
                  </a:lnTo>
                  <a:lnTo>
                    <a:pt x="855" y="1346"/>
                  </a:lnTo>
                  <a:lnTo>
                    <a:pt x="860" y="1349"/>
                  </a:lnTo>
                  <a:lnTo>
                    <a:pt x="862" y="1351"/>
                  </a:lnTo>
                  <a:lnTo>
                    <a:pt x="866" y="1355"/>
                  </a:lnTo>
                  <a:lnTo>
                    <a:pt x="868" y="1361"/>
                  </a:lnTo>
                  <a:lnTo>
                    <a:pt x="870" y="1368"/>
                  </a:lnTo>
                  <a:lnTo>
                    <a:pt x="873" y="1378"/>
                  </a:lnTo>
                  <a:lnTo>
                    <a:pt x="877" y="1389"/>
                  </a:lnTo>
                  <a:lnTo>
                    <a:pt x="880" y="1395"/>
                  </a:lnTo>
                  <a:lnTo>
                    <a:pt x="883" y="1400"/>
                  </a:lnTo>
                  <a:lnTo>
                    <a:pt x="886" y="1403"/>
                  </a:lnTo>
                  <a:lnTo>
                    <a:pt x="889" y="1407"/>
                  </a:lnTo>
                  <a:lnTo>
                    <a:pt x="894" y="1409"/>
                  </a:lnTo>
                  <a:lnTo>
                    <a:pt x="898" y="1411"/>
                  </a:lnTo>
                  <a:lnTo>
                    <a:pt x="901" y="1411"/>
                  </a:lnTo>
                  <a:lnTo>
                    <a:pt x="906" y="1411"/>
                  </a:lnTo>
                  <a:lnTo>
                    <a:pt x="910" y="1411"/>
                  </a:lnTo>
                  <a:lnTo>
                    <a:pt x="913" y="1409"/>
                  </a:lnTo>
                  <a:lnTo>
                    <a:pt x="917" y="1407"/>
                  </a:lnTo>
                  <a:lnTo>
                    <a:pt x="919" y="1403"/>
                  </a:lnTo>
                  <a:lnTo>
                    <a:pt x="923" y="1398"/>
                  </a:lnTo>
                  <a:lnTo>
                    <a:pt x="929" y="1389"/>
                  </a:lnTo>
                  <a:lnTo>
                    <a:pt x="935" y="1382"/>
                  </a:lnTo>
                  <a:lnTo>
                    <a:pt x="942" y="1375"/>
                  </a:lnTo>
                  <a:lnTo>
                    <a:pt x="952" y="1365"/>
                  </a:lnTo>
                  <a:lnTo>
                    <a:pt x="962" y="1356"/>
                  </a:lnTo>
                  <a:lnTo>
                    <a:pt x="970" y="1346"/>
                  </a:lnTo>
                  <a:lnTo>
                    <a:pt x="977" y="1339"/>
                  </a:lnTo>
                  <a:lnTo>
                    <a:pt x="981" y="1337"/>
                  </a:lnTo>
                  <a:lnTo>
                    <a:pt x="984" y="1336"/>
                  </a:lnTo>
                  <a:lnTo>
                    <a:pt x="988" y="1335"/>
                  </a:lnTo>
                  <a:lnTo>
                    <a:pt x="992" y="1333"/>
                  </a:lnTo>
                  <a:lnTo>
                    <a:pt x="999" y="1333"/>
                  </a:lnTo>
                  <a:lnTo>
                    <a:pt x="1007" y="1336"/>
                  </a:lnTo>
                  <a:lnTo>
                    <a:pt x="1011" y="1337"/>
                  </a:lnTo>
                  <a:lnTo>
                    <a:pt x="1014" y="1337"/>
                  </a:lnTo>
                  <a:lnTo>
                    <a:pt x="1018" y="1337"/>
                  </a:lnTo>
                  <a:lnTo>
                    <a:pt x="1020" y="1336"/>
                  </a:lnTo>
                  <a:lnTo>
                    <a:pt x="1026" y="1331"/>
                  </a:lnTo>
                  <a:lnTo>
                    <a:pt x="1032" y="1325"/>
                  </a:lnTo>
                  <a:lnTo>
                    <a:pt x="1034" y="1323"/>
                  </a:lnTo>
                  <a:lnTo>
                    <a:pt x="1037" y="1321"/>
                  </a:lnTo>
                  <a:lnTo>
                    <a:pt x="1039" y="1321"/>
                  </a:lnTo>
                  <a:lnTo>
                    <a:pt x="1042" y="1323"/>
                  </a:lnTo>
                  <a:lnTo>
                    <a:pt x="1046" y="1326"/>
                  </a:lnTo>
                  <a:lnTo>
                    <a:pt x="1051" y="1331"/>
                  </a:lnTo>
                  <a:lnTo>
                    <a:pt x="1055" y="1333"/>
                  </a:lnTo>
                  <a:lnTo>
                    <a:pt x="1058" y="1333"/>
                  </a:lnTo>
                  <a:lnTo>
                    <a:pt x="1063" y="1332"/>
                  </a:lnTo>
                  <a:lnTo>
                    <a:pt x="1066" y="1329"/>
                  </a:lnTo>
                  <a:lnTo>
                    <a:pt x="1065" y="1331"/>
                  </a:lnTo>
                  <a:lnTo>
                    <a:pt x="1065" y="1335"/>
                  </a:lnTo>
                  <a:lnTo>
                    <a:pt x="1065" y="1340"/>
                  </a:lnTo>
                  <a:lnTo>
                    <a:pt x="1065" y="1346"/>
                  </a:lnTo>
                  <a:lnTo>
                    <a:pt x="1070" y="1373"/>
                  </a:lnTo>
                  <a:lnTo>
                    <a:pt x="1074" y="1406"/>
                  </a:lnTo>
                  <a:lnTo>
                    <a:pt x="1078" y="1443"/>
                  </a:lnTo>
                  <a:lnTo>
                    <a:pt x="1082" y="1480"/>
                  </a:lnTo>
                  <a:lnTo>
                    <a:pt x="1087" y="1509"/>
                  </a:lnTo>
                  <a:lnTo>
                    <a:pt x="1091" y="1537"/>
                  </a:lnTo>
                  <a:lnTo>
                    <a:pt x="1093" y="1548"/>
                  </a:lnTo>
                  <a:lnTo>
                    <a:pt x="1094" y="1559"/>
                  </a:lnTo>
                  <a:lnTo>
                    <a:pt x="1094" y="1567"/>
                  </a:lnTo>
                  <a:lnTo>
                    <a:pt x="1091" y="1573"/>
                  </a:lnTo>
                  <a:lnTo>
                    <a:pt x="1090" y="1577"/>
                  </a:lnTo>
                  <a:lnTo>
                    <a:pt x="1087" y="1578"/>
                  </a:lnTo>
                  <a:lnTo>
                    <a:pt x="1083" y="1581"/>
                  </a:lnTo>
                  <a:lnTo>
                    <a:pt x="1078" y="1581"/>
                  </a:lnTo>
                  <a:lnTo>
                    <a:pt x="1069" y="1582"/>
                  </a:lnTo>
                  <a:lnTo>
                    <a:pt x="1059" y="1582"/>
                  </a:lnTo>
                  <a:lnTo>
                    <a:pt x="1055" y="1583"/>
                  </a:lnTo>
                  <a:lnTo>
                    <a:pt x="1051" y="1584"/>
                  </a:lnTo>
                  <a:lnTo>
                    <a:pt x="1050" y="1585"/>
                  </a:lnTo>
                  <a:lnTo>
                    <a:pt x="1049" y="1588"/>
                  </a:lnTo>
                  <a:lnTo>
                    <a:pt x="1049" y="1595"/>
                  </a:lnTo>
                  <a:lnTo>
                    <a:pt x="1050" y="1603"/>
                  </a:lnTo>
                  <a:lnTo>
                    <a:pt x="1051" y="1614"/>
                  </a:lnTo>
                  <a:lnTo>
                    <a:pt x="1052" y="1627"/>
                  </a:lnTo>
                  <a:lnTo>
                    <a:pt x="1052" y="1640"/>
                  </a:lnTo>
                  <a:lnTo>
                    <a:pt x="1053" y="1654"/>
                  </a:lnTo>
                  <a:lnTo>
                    <a:pt x="1053" y="1664"/>
                  </a:lnTo>
                  <a:lnTo>
                    <a:pt x="1055" y="1674"/>
                  </a:lnTo>
                  <a:lnTo>
                    <a:pt x="1057" y="1684"/>
                  </a:lnTo>
                  <a:lnTo>
                    <a:pt x="1059" y="1693"/>
                  </a:lnTo>
                  <a:lnTo>
                    <a:pt x="1063" y="1703"/>
                  </a:lnTo>
                  <a:lnTo>
                    <a:pt x="1068" y="1710"/>
                  </a:lnTo>
                  <a:lnTo>
                    <a:pt x="1074" y="1716"/>
                  </a:lnTo>
                  <a:lnTo>
                    <a:pt x="1081" y="1721"/>
                  </a:lnTo>
                  <a:lnTo>
                    <a:pt x="1091" y="1723"/>
                  </a:lnTo>
                  <a:lnTo>
                    <a:pt x="1103" y="1724"/>
                  </a:lnTo>
                  <a:lnTo>
                    <a:pt x="1116" y="1724"/>
                  </a:lnTo>
                  <a:lnTo>
                    <a:pt x="1131" y="1723"/>
                  </a:lnTo>
                  <a:lnTo>
                    <a:pt x="1144" y="1723"/>
                  </a:lnTo>
                  <a:lnTo>
                    <a:pt x="1154" y="1724"/>
                  </a:lnTo>
                  <a:lnTo>
                    <a:pt x="1158" y="1724"/>
                  </a:lnTo>
                  <a:lnTo>
                    <a:pt x="1162" y="1727"/>
                  </a:lnTo>
                  <a:lnTo>
                    <a:pt x="1164" y="1728"/>
                  </a:lnTo>
                  <a:lnTo>
                    <a:pt x="1165" y="1731"/>
                  </a:lnTo>
                  <a:lnTo>
                    <a:pt x="1169" y="1748"/>
                  </a:lnTo>
                  <a:lnTo>
                    <a:pt x="1173" y="1765"/>
                  </a:lnTo>
                  <a:lnTo>
                    <a:pt x="1176" y="1771"/>
                  </a:lnTo>
                  <a:lnTo>
                    <a:pt x="1179" y="1774"/>
                  </a:lnTo>
                  <a:lnTo>
                    <a:pt x="1182" y="1775"/>
                  </a:lnTo>
                  <a:lnTo>
                    <a:pt x="1184" y="1775"/>
                  </a:lnTo>
                  <a:lnTo>
                    <a:pt x="1187" y="1775"/>
                  </a:lnTo>
                  <a:lnTo>
                    <a:pt x="1190" y="1773"/>
                  </a:lnTo>
                  <a:lnTo>
                    <a:pt x="1196" y="1770"/>
                  </a:lnTo>
                  <a:lnTo>
                    <a:pt x="1202" y="1765"/>
                  </a:lnTo>
                  <a:lnTo>
                    <a:pt x="1208" y="1760"/>
                  </a:lnTo>
                  <a:lnTo>
                    <a:pt x="1215" y="1759"/>
                  </a:lnTo>
                  <a:lnTo>
                    <a:pt x="1221" y="1758"/>
                  </a:lnTo>
                  <a:lnTo>
                    <a:pt x="1227" y="1759"/>
                  </a:lnTo>
                  <a:lnTo>
                    <a:pt x="1231" y="1760"/>
                  </a:lnTo>
                  <a:lnTo>
                    <a:pt x="1233" y="1762"/>
                  </a:lnTo>
                  <a:lnTo>
                    <a:pt x="1235" y="1765"/>
                  </a:lnTo>
                  <a:lnTo>
                    <a:pt x="1238" y="1768"/>
                  </a:lnTo>
                  <a:lnTo>
                    <a:pt x="1239" y="1771"/>
                  </a:lnTo>
                  <a:lnTo>
                    <a:pt x="1241" y="1772"/>
                  </a:lnTo>
                  <a:lnTo>
                    <a:pt x="1244" y="1773"/>
                  </a:lnTo>
                  <a:lnTo>
                    <a:pt x="1246" y="1774"/>
                  </a:lnTo>
                  <a:lnTo>
                    <a:pt x="1252" y="1773"/>
                  </a:lnTo>
                  <a:lnTo>
                    <a:pt x="1259" y="1772"/>
                  </a:lnTo>
                  <a:lnTo>
                    <a:pt x="1272" y="1765"/>
                  </a:lnTo>
                  <a:lnTo>
                    <a:pt x="1284" y="1759"/>
                  </a:lnTo>
                  <a:lnTo>
                    <a:pt x="1294" y="1754"/>
                  </a:lnTo>
                  <a:lnTo>
                    <a:pt x="1304" y="1751"/>
                  </a:lnTo>
                  <a:lnTo>
                    <a:pt x="1316" y="1746"/>
                  </a:lnTo>
                  <a:lnTo>
                    <a:pt x="1328" y="1743"/>
                  </a:lnTo>
                  <a:lnTo>
                    <a:pt x="1328" y="1742"/>
                  </a:lnTo>
                  <a:lnTo>
                    <a:pt x="1328" y="1741"/>
                  </a:lnTo>
                  <a:lnTo>
                    <a:pt x="1329" y="1749"/>
                  </a:lnTo>
                  <a:lnTo>
                    <a:pt x="1330" y="1758"/>
                  </a:lnTo>
                  <a:lnTo>
                    <a:pt x="1334" y="1762"/>
                  </a:lnTo>
                  <a:lnTo>
                    <a:pt x="1339" y="1766"/>
                  </a:lnTo>
                  <a:lnTo>
                    <a:pt x="1345" y="1771"/>
                  </a:lnTo>
                  <a:lnTo>
                    <a:pt x="1351" y="1778"/>
                  </a:lnTo>
                  <a:lnTo>
                    <a:pt x="1357" y="1789"/>
                  </a:lnTo>
                  <a:lnTo>
                    <a:pt x="1364" y="1803"/>
                  </a:lnTo>
                  <a:lnTo>
                    <a:pt x="1374" y="1821"/>
                  </a:lnTo>
                  <a:lnTo>
                    <a:pt x="1387" y="1840"/>
                  </a:lnTo>
                  <a:lnTo>
                    <a:pt x="1401" y="1856"/>
                  </a:lnTo>
                  <a:lnTo>
                    <a:pt x="1412" y="1871"/>
                  </a:lnTo>
                  <a:lnTo>
                    <a:pt x="1417" y="1877"/>
                  </a:lnTo>
                  <a:lnTo>
                    <a:pt x="1421" y="1882"/>
                  </a:lnTo>
                  <a:lnTo>
                    <a:pt x="1422" y="1887"/>
                  </a:lnTo>
                  <a:lnTo>
                    <a:pt x="1422" y="1893"/>
                  </a:lnTo>
                  <a:lnTo>
                    <a:pt x="1421" y="1897"/>
                  </a:lnTo>
                  <a:lnTo>
                    <a:pt x="1418" y="1901"/>
                  </a:lnTo>
                  <a:lnTo>
                    <a:pt x="1414" y="1904"/>
                  </a:lnTo>
                  <a:lnTo>
                    <a:pt x="1408" y="1906"/>
                  </a:lnTo>
                  <a:lnTo>
                    <a:pt x="1402" y="1909"/>
                  </a:lnTo>
                  <a:lnTo>
                    <a:pt x="1396" y="1911"/>
                  </a:lnTo>
                  <a:lnTo>
                    <a:pt x="1392" y="1915"/>
                  </a:lnTo>
                  <a:lnTo>
                    <a:pt x="1390" y="1918"/>
                  </a:lnTo>
                  <a:lnTo>
                    <a:pt x="1387" y="1920"/>
                  </a:lnTo>
                  <a:lnTo>
                    <a:pt x="1387" y="1923"/>
                  </a:lnTo>
                  <a:lnTo>
                    <a:pt x="1389" y="1925"/>
                  </a:lnTo>
                  <a:lnTo>
                    <a:pt x="1391" y="1925"/>
                  </a:lnTo>
                  <a:lnTo>
                    <a:pt x="1402" y="1920"/>
                  </a:lnTo>
                  <a:lnTo>
                    <a:pt x="1417" y="1913"/>
                  </a:lnTo>
                  <a:lnTo>
                    <a:pt x="1420" y="1913"/>
                  </a:lnTo>
                  <a:lnTo>
                    <a:pt x="1422" y="1913"/>
                  </a:lnTo>
                  <a:close/>
                  <a:moveTo>
                    <a:pt x="1203" y="1091"/>
                  </a:moveTo>
                  <a:lnTo>
                    <a:pt x="1198" y="1092"/>
                  </a:lnTo>
                  <a:lnTo>
                    <a:pt x="1195" y="1092"/>
                  </a:lnTo>
                  <a:lnTo>
                    <a:pt x="1198" y="1091"/>
                  </a:lnTo>
                  <a:lnTo>
                    <a:pt x="1202" y="1091"/>
                  </a:lnTo>
                  <a:lnTo>
                    <a:pt x="1203" y="1091"/>
                  </a:lnTo>
                  <a:lnTo>
                    <a:pt x="1203" y="1091"/>
                  </a:lnTo>
                  <a:close/>
                  <a:moveTo>
                    <a:pt x="1169" y="1116"/>
                  </a:moveTo>
                  <a:lnTo>
                    <a:pt x="1169" y="1116"/>
                  </a:lnTo>
                  <a:lnTo>
                    <a:pt x="1168" y="1117"/>
                  </a:lnTo>
                  <a:lnTo>
                    <a:pt x="1169" y="1121"/>
                  </a:lnTo>
                  <a:lnTo>
                    <a:pt x="1170" y="1129"/>
                  </a:lnTo>
                  <a:lnTo>
                    <a:pt x="1171" y="1134"/>
                  </a:lnTo>
                  <a:lnTo>
                    <a:pt x="1171" y="1140"/>
                  </a:lnTo>
                  <a:lnTo>
                    <a:pt x="1171" y="1147"/>
                  </a:lnTo>
                  <a:lnTo>
                    <a:pt x="1170" y="1153"/>
                  </a:lnTo>
                  <a:lnTo>
                    <a:pt x="1163" y="1173"/>
                  </a:lnTo>
                  <a:lnTo>
                    <a:pt x="1159" y="1180"/>
                  </a:lnTo>
                  <a:lnTo>
                    <a:pt x="1159" y="1182"/>
                  </a:lnTo>
                  <a:lnTo>
                    <a:pt x="1159" y="1187"/>
                  </a:lnTo>
                  <a:lnTo>
                    <a:pt x="1159" y="1191"/>
                  </a:lnTo>
                  <a:lnTo>
                    <a:pt x="1160" y="1193"/>
                  </a:lnTo>
                  <a:lnTo>
                    <a:pt x="1163" y="1195"/>
                  </a:lnTo>
                  <a:lnTo>
                    <a:pt x="1165" y="1198"/>
                  </a:lnTo>
                  <a:lnTo>
                    <a:pt x="1173" y="1203"/>
                  </a:lnTo>
                  <a:lnTo>
                    <a:pt x="1183" y="1209"/>
                  </a:lnTo>
                  <a:lnTo>
                    <a:pt x="1187" y="1212"/>
                  </a:lnTo>
                  <a:lnTo>
                    <a:pt x="1189" y="1214"/>
                  </a:lnTo>
                  <a:lnTo>
                    <a:pt x="1191" y="1217"/>
                  </a:lnTo>
                  <a:lnTo>
                    <a:pt x="1190" y="1217"/>
                  </a:lnTo>
                  <a:lnTo>
                    <a:pt x="1185" y="1219"/>
                  </a:lnTo>
                  <a:lnTo>
                    <a:pt x="1181" y="1222"/>
                  </a:lnTo>
                  <a:lnTo>
                    <a:pt x="1178" y="1223"/>
                  </a:lnTo>
                  <a:lnTo>
                    <a:pt x="1176" y="1225"/>
                  </a:lnTo>
                  <a:lnTo>
                    <a:pt x="1175" y="1226"/>
                  </a:lnTo>
                  <a:lnTo>
                    <a:pt x="1175" y="1229"/>
                  </a:lnTo>
                  <a:lnTo>
                    <a:pt x="1175" y="1237"/>
                  </a:lnTo>
                  <a:lnTo>
                    <a:pt x="1177" y="1249"/>
                  </a:lnTo>
                  <a:lnTo>
                    <a:pt x="1178" y="1263"/>
                  </a:lnTo>
                  <a:lnTo>
                    <a:pt x="1179" y="1274"/>
                  </a:lnTo>
                  <a:lnTo>
                    <a:pt x="1179" y="1285"/>
                  </a:lnTo>
                  <a:lnTo>
                    <a:pt x="1177" y="1296"/>
                  </a:lnTo>
                  <a:lnTo>
                    <a:pt x="1175" y="1302"/>
                  </a:lnTo>
                  <a:lnTo>
                    <a:pt x="1172" y="1307"/>
                  </a:lnTo>
                  <a:lnTo>
                    <a:pt x="1170" y="1311"/>
                  </a:lnTo>
                  <a:lnTo>
                    <a:pt x="1166" y="1314"/>
                  </a:lnTo>
                  <a:lnTo>
                    <a:pt x="1162" y="1317"/>
                  </a:lnTo>
                  <a:lnTo>
                    <a:pt x="1157" y="1319"/>
                  </a:lnTo>
                  <a:lnTo>
                    <a:pt x="1150" y="1321"/>
                  </a:lnTo>
                  <a:lnTo>
                    <a:pt x="1143" y="1323"/>
                  </a:lnTo>
                  <a:lnTo>
                    <a:pt x="1129" y="1325"/>
                  </a:lnTo>
                  <a:lnTo>
                    <a:pt x="1119" y="1327"/>
                  </a:lnTo>
                  <a:lnTo>
                    <a:pt x="1113" y="1329"/>
                  </a:lnTo>
                  <a:lnTo>
                    <a:pt x="1107" y="1329"/>
                  </a:lnTo>
                  <a:lnTo>
                    <a:pt x="1105" y="1327"/>
                  </a:lnTo>
                  <a:lnTo>
                    <a:pt x="1103" y="1326"/>
                  </a:lnTo>
                  <a:lnTo>
                    <a:pt x="1101" y="1324"/>
                  </a:lnTo>
                  <a:lnTo>
                    <a:pt x="1100" y="1320"/>
                  </a:lnTo>
                  <a:lnTo>
                    <a:pt x="1096" y="1315"/>
                  </a:lnTo>
                  <a:lnTo>
                    <a:pt x="1094" y="1311"/>
                  </a:lnTo>
                  <a:lnTo>
                    <a:pt x="1090" y="1308"/>
                  </a:lnTo>
                  <a:lnTo>
                    <a:pt x="1085" y="1308"/>
                  </a:lnTo>
                  <a:lnTo>
                    <a:pt x="1078" y="1308"/>
                  </a:lnTo>
                  <a:lnTo>
                    <a:pt x="1076" y="1310"/>
                  </a:lnTo>
                  <a:lnTo>
                    <a:pt x="1076" y="1310"/>
                  </a:lnTo>
                  <a:lnTo>
                    <a:pt x="1076" y="1308"/>
                  </a:lnTo>
                  <a:lnTo>
                    <a:pt x="1077" y="1293"/>
                  </a:lnTo>
                  <a:lnTo>
                    <a:pt x="1080" y="1280"/>
                  </a:lnTo>
                  <a:lnTo>
                    <a:pt x="1084" y="1268"/>
                  </a:lnTo>
                  <a:lnTo>
                    <a:pt x="1090" y="1256"/>
                  </a:lnTo>
                  <a:lnTo>
                    <a:pt x="1097" y="1248"/>
                  </a:lnTo>
                  <a:lnTo>
                    <a:pt x="1101" y="1242"/>
                  </a:lnTo>
                  <a:lnTo>
                    <a:pt x="1100" y="1239"/>
                  </a:lnTo>
                  <a:lnTo>
                    <a:pt x="1099" y="1237"/>
                  </a:lnTo>
                  <a:lnTo>
                    <a:pt x="1094" y="1235"/>
                  </a:lnTo>
                  <a:lnTo>
                    <a:pt x="1087" y="1232"/>
                  </a:lnTo>
                  <a:lnTo>
                    <a:pt x="1076" y="1228"/>
                  </a:lnTo>
                  <a:lnTo>
                    <a:pt x="1065" y="1224"/>
                  </a:lnTo>
                  <a:lnTo>
                    <a:pt x="1056" y="1220"/>
                  </a:lnTo>
                  <a:lnTo>
                    <a:pt x="1047" y="1217"/>
                  </a:lnTo>
                  <a:lnTo>
                    <a:pt x="1044" y="1213"/>
                  </a:lnTo>
                  <a:lnTo>
                    <a:pt x="1040" y="1210"/>
                  </a:lnTo>
                  <a:lnTo>
                    <a:pt x="1038" y="1205"/>
                  </a:lnTo>
                  <a:lnTo>
                    <a:pt x="1036" y="1199"/>
                  </a:lnTo>
                  <a:lnTo>
                    <a:pt x="1033" y="1188"/>
                  </a:lnTo>
                  <a:lnTo>
                    <a:pt x="1033" y="1179"/>
                  </a:lnTo>
                  <a:lnTo>
                    <a:pt x="1032" y="1170"/>
                  </a:lnTo>
                  <a:lnTo>
                    <a:pt x="1032" y="1160"/>
                  </a:lnTo>
                  <a:lnTo>
                    <a:pt x="1032" y="1155"/>
                  </a:lnTo>
                  <a:lnTo>
                    <a:pt x="1033" y="1151"/>
                  </a:lnTo>
                  <a:lnTo>
                    <a:pt x="1034" y="1148"/>
                  </a:lnTo>
                  <a:lnTo>
                    <a:pt x="1038" y="1144"/>
                  </a:lnTo>
                  <a:lnTo>
                    <a:pt x="1044" y="1141"/>
                  </a:lnTo>
                  <a:lnTo>
                    <a:pt x="1052" y="1137"/>
                  </a:lnTo>
                  <a:lnTo>
                    <a:pt x="1058" y="1135"/>
                  </a:lnTo>
                  <a:lnTo>
                    <a:pt x="1063" y="1135"/>
                  </a:lnTo>
                  <a:lnTo>
                    <a:pt x="1070" y="1135"/>
                  </a:lnTo>
                  <a:lnTo>
                    <a:pt x="1078" y="1135"/>
                  </a:lnTo>
                  <a:lnTo>
                    <a:pt x="1094" y="1136"/>
                  </a:lnTo>
                  <a:lnTo>
                    <a:pt x="1108" y="1136"/>
                  </a:lnTo>
                  <a:lnTo>
                    <a:pt x="1120" y="1132"/>
                  </a:lnTo>
                  <a:lnTo>
                    <a:pt x="1132" y="1128"/>
                  </a:lnTo>
                  <a:lnTo>
                    <a:pt x="1140" y="1124"/>
                  </a:lnTo>
                  <a:lnTo>
                    <a:pt x="1150" y="1122"/>
                  </a:lnTo>
                  <a:lnTo>
                    <a:pt x="1159" y="1119"/>
                  </a:lnTo>
                  <a:lnTo>
                    <a:pt x="1169" y="1116"/>
                  </a:lnTo>
                  <a:close/>
                  <a:moveTo>
                    <a:pt x="1071" y="1323"/>
                  </a:moveTo>
                  <a:lnTo>
                    <a:pt x="1071" y="1324"/>
                  </a:lnTo>
                  <a:lnTo>
                    <a:pt x="1070" y="1324"/>
                  </a:lnTo>
                  <a:lnTo>
                    <a:pt x="1071" y="1324"/>
                  </a:lnTo>
                  <a:lnTo>
                    <a:pt x="1071" y="1323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8" name="PA_内蒙古">
              <a:extLst>
                <a:ext uri="{FF2B5EF4-FFF2-40B4-BE49-F238E27FC236}">
                  <a16:creationId xmlns="" xmlns:a16="http://schemas.microsoft.com/office/drawing/2014/main" id="{B98B8D5B-812D-4998-B8A5-88F103BC07B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 bwMode="auto">
            <a:xfrm>
              <a:off x="4424363" y="1604963"/>
              <a:ext cx="2247900" cy="1857375"/>
            </a:xfrm>
            <a:custGeom>
              <a:avLst/>
              <a:gdLst>
                <a:gd name="T0" fmla="*/ 3037 w 8497"/>
                <a:gd name="T1" fmla="*/ 6400 h 7037"/>
                <a:gd name="T2" fmla="*/ 2793 w 8497"/>
                <a:gd name="T3" fmla="*/ 6311 h 7037"/>
                <a:gd name="T4" fmla="*/ 2585 w 8497"/>
                <a:gd name="T5" fmla="*/ 6887 h 7037"/>
                <a:gd name="T6" fmla="*/ 2116 w 8497"/>
                <a:gd name="T7" fmla="*/ 7024 h 7037"/>
                <a:gd name="T8" fmla="*/ 1852 w 8497"/>
                <a:gd name="T9" fmla="*/ 6611 h 7037"/>
                <a:gd name="T10" fmla="*/ 2048 w 8497"/>
                <a:gd name="T11" fmla="*/ 6147 h 7037"/>
                <a:gd name="T12" fmla="*/ 1341 w 8497"/>
                <a:gd name="T13" fmla="*/ 6249 h 7037"/>
                <a:gd name="T14" fmla="*/ 1134 w 8497"/>
                <a:gd name="T15" fmla="*/ 6306 h 7037"/>
                <a:gd name="T16" fmla="*/ 856 w 8497"/>
                <a:gd name="T17" fmla="*/ 5986 h 7037"/>
                <a:gd name="T18" fmla="*/ 822 w 8497"/>
                <a:gd name="T19" fmla="*/ 5621 h 7037"/>
                <a:gd name="T20" fmla="*/ 443 w 8497"/>
                <a:gd name="T21" fmla="*/ 5430 h 7037"/>
                <a:gd name="T22" fmla="*/ 184 w 8497"/>
                <a:gd name="T23" fmla="*/ 5245 h 7037"/>
                <a:gd name="T24" fmla="*/ 123 w 8497"/>
                <a:gd name="T25" fmla="*/ 4497 h 7037"/>
                <a:gd name="T26" fmla="*/ 1476 w 8497"/>
                <a:gd name="T27" fmla="*/ 4787 h 7037"/>
                <a:gd name="T28" fmla="*/ 2334 w 8497"/>
                <a:gd name="T29" fmla="*/ 5189 h 7037"/>
                <a:gd name="T30" fmla="*/ 3262 w 8497"/>
                <a:gd name="T31" fmla="*/ 4881 h 7037"/>
                <a:gd name="T32" fmla="*/ 4097 w 8497"/>
                <a:gd name="T33" fmla="*/ 4763 h 7037"/>
                <a:gd name="T34" fmla="*/ 4531 w 8497"/>
                <a:gd name="T35" fmla="*/ 4161 h 7037"/>
                <a:gd name="T36" fmla="*/ 5111 w 8497"/>
                <a:gd name="T37" fmla="*/ 3848 h 7037"/>
                <a:gd name="T38" fmla="*/ 5838 w 8497"/>
                <a:gd name="T39" fmla="*/ 3413 h 7037"/>
                <a:gd name="T40" fmla="*/ 6310 w 8497"/>
                <a:gd name="T41" fmla="*/ 2990 h 7037"/>
                <a:gd name="T42" fmla="*/ 6874 w 8497"/>
                <a:gd name="T43" fmla="*/ 2918 h 7037"/>
                <a:gd name="T44" fmla="*/ 6779 w 8497"/>
                <a:gd name="T45" fmla="*/ 2573 h 7037"/>
                <a:gd name="T46" fmla="*/ 6193 w 8497"/>
                <a:gd name="T47" fmla="*/ 2525 h 7037"/>
                <a:gd name="T48" fmla="*/ 5720 w 8497"/>
                <a:gd name="T49" fmla="*/ 2216 h 7037"/>
                <a:gd name="T50" fmla="*/ 6283 w 8497"/>
                <a:gd name="T51" fmla="*/ 1669 h 7037"/>
                <a:gd name="T52" fmla="*/ 6621 w 8497"/>
                <a:gd name="T53" fmla="*/ 1322 h 7037"/>
                <a:gd name="T54" fmla="*/ 6818 w 8497"/>
                <a:gd name="T55" fmla="*/ 786 h 7037"/>
                <a:gd name="T56" fmla="*/ 6937 w 8497"/>
                <a:gd name="T57" fmla="*/ 349 h 7037"/>
                <a:gd name="T58" fmla="*/ 6993 w 8497"/>
                <a:gd name="T59" fmla="*/ 35 h 7037"/>
                <a:gd name="T60" fmla="*/ 7108 w 8497"/>
                <a:gd name="T61" fmla="*/ 346 h 7037"/>
                <a:gd name="T62" fmla="*/ 7530 w 8497"/>
                <a:gd name="T63" fmla="*/ 419 h 7037"/>
                <a:gd name="T64" fmla="*/ 7725 w 8497"/>
                <a:gd name="T65" fmla="*/ 815 h 7037"/>
                <a:gd name="T66" fmla="*/ 8106 w 8497"/>
                <a:gd name="T67" fmla="*/ 709 h 7037"/>
                <a:gd name="T68" fmla="*/ 8491 w 8497"/>
                <a:gd name="T69" fmla="*/ 842 h 7037"/>
                <a:gd name="T70" fmla="*/ 8330 w 8497"/>
                <a:gd name="T71" fmla="*/ 1414 h 7037"/>
                <a:gd name="T72" fmla="*/ 8223 w 8497"/>
                <a:gd name="T73" fmla="*/ 2079 h 7037"/>
                <a:gd name="T74" fmla="*/ 7691 w 8497"/>
                <a:gd name="T75" fmla="*/ 2500 h 7037"/>
                <a:gd name="T76" fmla="*/ 7983 w 8497"/>
                <a:gd name="T77" fmla="*/ 2670 h 7037"/>
                <a:gd name="T78" fmla="*/ 7968 w 8497"/>
                <a:gd name="T79" fmla="*/ 2801 h 7037"/>
                <a:gd name="T80" fmla="*/ 7799 w 8497"/>
                <a:gd name="T81" fmla="*/ 3172 h 7037"/>
                <a:gd name="T82" fmla="*/ 7559 w 8497"/>
                <a:gd name="T83" fmla="*/ 3236 h 7037"/>
                <a:gd name="T84" fmla="*/ 7718 w 8497"/>
                <a:gd name="T85" fmla="*/ 3627 h 7037"/>
                <a:gd name="T86" fmla="*/ 8068 w 8497"/>
                <a:gd name="T87" fmla="*/ 3722 h 7037"/>
                <a:gd name="T88" fmla="*/ 8207 w 8497"/>
                <a:gd name="T89" fmla="*/ 4165 h 7037"/>
                <a:gd name="T90" fmla="*/ 8061 w 8497"/>
                <a:gd name="T91" fmla="*/ 4497 h 7037"/>
                <a:gd name="T92" fmla="*/ 7779 w 8497"/>
                <a:gd name="T93" fmla="*/ 4600 h 7037"/>
                <a:gd name="T94" fmla="*/ 7318 w 8497"/>
                <a:gd name="T95" fmla="*/ 4915 h 7037"/>
                <a:gd name="T96" fmla="*/ 6971 w 8497"/>
                <a:gd name="T97" fmla="*/ 4840 h 7037"/>
                <a:gd name="T98" fmla="*/ 7017 w 8497"/>
                <a:gd name="T99" fmla="*/ 5229 h 7037"/>
                <a:gd name="T100" fmla="*/ 6632 w 8497"/>
                <a:gd name="T101" fmla="*/ 5051 h 7037"/>
                <a:gd name="T102" fmla="*/ 6525 w 8497"/>
                <a:gd name="T103" fmla="*/ 4756 h 7037"/>
                <a:gd name="T104" fmla="*/ 6218 w 8497"/>
                <a:gd name="T105" fmla="*/ 4978 h 7037"/>
                <a:gd name="T106" fmla="*/ 5883 w 8497"/>
                <a:gd name="T107" fmla="*/ 5056 h 7037"/>
                <a:gd name="T108" fmla="*/ 5575 w 8497"/>
                <a:gd name="T109" fmla="*/ 5022 h 7037"/>
                <a:gd name="T110" fmla="*/ 5310 w 8497"/>
                <a:gd name="T111" fmla="*/ 5262 h 7037"/>
                <a:gd name="T112" fmla="*/ 5258 w 8497"/>
                <a:gd name="T113" fmla="*/ 5721 h 7037"/>
                <a:gd name="T114" fmla="*/ 4683 w 8497"/>
                <a:gd name="T115" fmla="*/ 6112 h 7037"/>
                <a:gd name="T116" fmla="*/ 4410 w 8497"/>
                <a:gd name="T117" fmla="*/ 6157 h 7037"/>
                <a:gd name="T118" fmla="*/ 4101 w 8497"/>
                <a:gd name="T119" fmla="*/ 6279 h 7037"/>
                <a:gd name="T120" fmla="*/ 3769 w 8497"/>
                <a:gd name="T121" fmla="*/ 6592 h 7037"/>
                <a:gd name="T122" fmla="*/ 3634 w 8497"/>
                <a:gd name="T123" fmla="*/ 6961 h 7037"/>
                <a:gd name="T124" fmla="*/ 3048 w 8497"/>
                <a:gd name="T125" fmla="*/ 6779 h 7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97" h="7037">
                  <a:moveTo>
                    <a:pt x="3012" y="6774"/>
                  </a:moveTo>
                  <a:lnTo>
                    <a:pt x="2998" y="6768"/>
                  </a:lnTo>
                  <a:lnTo>
                    <a:pt x="2981" y="6761"/>
                  </a:lnTo>
                  <a:lnTo>
                    <a:pt x="2978" y="6760"/>
                  </a:lnTo>
                  <a:lnTo>
                    <a:pt x="2975" y="6758"/>
                  </a:lnTo>
                  <a:lnTo>
                    <a:pt x="2961" y="6752"/>
                  </a:lnTo>
                  <a:lnTo>
                    <a:pt x="2943" y="6742"/>
                  </a:lnTo>
                  <a:lnTo>
                    <a:pt x="2934" y="6735"/>
                  </a:lnTo>
                  <a:lnTo>
                    <a:pt x="2925" y="6730"/>
                  </a:lnTo>
                  <a:lnTo>
                    <a:pt x="2915" y="6724"/>
                  </a:lnTo>
                  <a:lnTo>
                    <a:pt x="2901" y="6716"/>
                  </a:lnTo>
                  <a:lnTo>
                    <a:pt x="2892" y="6710"/>
                  </a:lnTo>
                  <a:lnTo>
                    <a:pt x="2885" y="6704"/>
                  </a:lnTo>
                  <a:lnTo>
                    <a:pt x="2881" y="6702"/>
                  </a:lnTo>
                  <a:lnTo>
                    <a:pt x="2879" y="6698"/>
                  </a:lnTo>
                  <a:lnTo>
                    <a:pt x="2879" y="6698"/>
                  </a:lnTo>
                  <a:lnTo>
                    <a:pt x="2879" y="6697"/>
                  </a:lnTo>
                  <a:lnTo>
                    <a:pt x="2879" y="6697"/>
                  </a:lnTo>
                  <a:lnTo>
                    <a:pt x="2878" y="6696"/>
                  </a:lnTo>
                  <a:lnTo>
                    <a:pt x="2878" y="6693"/>
                  </a:lnTo>
                  <a:lnTo>
                    <a:pt x="2876" y="6691"/>
                  </a:lnTo>
                  <a:lnTo>
                    <a:pt x="2876" y="6689"/>
                  </a:lnTo>
                  <a:lnTo>
                    <a:pt x="2878" y="6684"/>
                  </a:lnTo>
                  <a:lnTo>
                    <a:pt x="2880" y="6678"/>
                  </a:lnTo>
                  <a:lnTo>
                    <a:pt x="2884" y="6672"/>
                  </a:lnTo>
                  <a:lnTo>
                    <a:pt x="2887" y="6668"/>
                  </a:lnTo>
                  <a:lnTo>
                    <a:pt x="2891" y="6664"/>
                  </a:lnTo>
                  <a:lnTo>
                    <a:pt x="2894" y="6661"/>
                  </a:lnTo>
                  <a:lnTo>
                    <a:pt x="2897" y="6659"/>
                  </a:lnTo>
                  <a:lnTo>
                    <a:pt x="2904" y="6653"/>
                  </a:lnTo>
                  <a:lnTo>
                    <a:pt x="2911" y="6647"/>
                  </a:lnTo>
                  <a:lnTo>
                    <a:pt x="2917" y="6640"/>
                  </a:lnTo>
                  <a:lnTo>
                    <a:pt x="2923" y="6632"/>
                  </a:lnTo>
                  <a:lnTo>
                    <a:pt x="2925" y="6627"/>
                  </a:lnTo>
                  <a:lnTo>
                    <a:pt x="2926" y="6620"/>
                  </a:lnTo>
                  <a:lnTo>
                    <a:pt x="2926" y="6614"/>
                  </a:lnTo>
                  <a:lnTo>
                    <a:pt x="2926" y="6607"/>
                  </a:lnTo>
                  <a:lnTo>
                    <a:pt x="2925" y="6597"/>
                  </a:lnTo>
                  <a:lnTo>
                    <a:pt x="2924" y="6589"/>
                  </a:lnTo>
                  <a:lnTo>
                    <a:pt x="2922" y="6580"/>
                  </a:lnTo>
                  <a:lnTo>
                    <a:pt x="2918" y="6571"/>
                  </a:lnTo>
                  <a:lnTo>
                    <a:pt x="2916" y="6565"/>
                  </a:lnTo>
                  <a:lnTo>
                    <a:pt x="2915" y="6560"/>
                  </a:lnTo>
                  <a:lnTo>
                    <a:pt x="2915" y="6556"/>
                  </a:lnTo>
                  <a:lnTo>
                    <a:pt x="2915" y="6551"/>
                  </a:lnTo>
                  <a:lnTo>
                    <a:pt x="2916" y="6545"/>
                  </a:lnTo>
                  <a:lnTo>
                    <a:pt x="2919" y="6540"/>
                  </a:lnTo>
                  <a:lnTo>
                    <a:pt x="2922" y="6534"/>
                  </a:lnTo>
                  <a:lnTo>
                    <a:pt x="2926" y="6529"/>
                  </a:lnTo>
                  <a:lnTo>
                    <a:pt x="2934" y="6521"/>
                  </a:lnTo>
                  <a:lnTo>
                    <a:pt x="2942" y="6510"/>
                  </a:lnTo>
                  <a:lnTo>
                    <a:pt x="2947" y="6501"/>
                  </a:lnTo>
                  <a:lnTo>
                    <a:pt x="2951" y="6491"/>
                  </a:lnTo>
                  <a:lnTo>
                    <a:pt x="2956" y="6482"/>
                  </a:lnTo>
                  <a:lnTo>
                    <a:pt x="2962" y="6474"/>
                  </a:lnTo>
                  <a:lnTo>
                    <a:pt x="2970" y="6463"/>
                  </a:lnTo>
                  <a:lnTo>
                    <a:pt x="2979" y="6454"/>
                  </a:lnTo>
                  <a:lnTo>
                    <a:pt x="2986" y="6447"/>
                  </a:lnTo>
                  <a:lnTo>
                    <a:pt x="2993" y="6443"/>
                  </a:lnTo>
                  <a:lnTo>
                    <a:pt x="3007" y="6430"/>
                  </a:lnTo>
                  <a:lnTo>
                    <a:pt x="3018" y="6420"/>
                  </a:lnTo>
                  <a:lnTo>
                    <a:pt x="3023" y="6416"/>
                  </a:lnTo>
                  <a:lnTo>
                    <a:pt x="3026" y="6413"/>
                  </a:lnTo>
                  <a:lnTo>
                    <a:pt x="3029" y="6411"/>
                  </a:lnTo>
                  <a:lnTo>
                    <a:pt x="3031" y="6409"/>
                  </a:lnTo>
                  <a:lnTo>
                    <a:pt x="3032" y="6406"/>
                  </a:lnTo>
                  <a:lnTo>
                    <a:pt x="3035" y="6403"/>
                  </a:lnTo>
                  <a:lnTo>
                    <a:pt x="3037" y="6400"/>
                  </a:lnTo>
                  <a:lnTo>
                    <a:pt x="3039" y="6395"/>
                  </a:lnTo>
                  <a:lnTo>
                    <a:pt x="3041" y="6393"/>
                  </a:lnTo>
                  <a:lnTo>
                    <a:pt x="3044" y="6387"/>
                  </a:lnTo>
                  <a:lnTo>
                    <a:pt x="3044" y="6386"/>
                  </a:lnTo>
                  <a:lnTo>
                    <a:pt x="3045" y="6384"/>
                  </a:lnTo>
                  <a:lnTo>
                    <a:pt x="3046" y="6383"/>
                  </a:lnTo>
                  <a:lnTo>
                    <a:pt x="3046" y="6382"/>
                  </a:lnTo>
                  <a:lnTo>
                    <a:pt x="3046" y="6382"/>
                  </a:lnTo>
                  <a:lnTo>
                    <a:pt x="3045" y="6381"/>
                  </a:lnTo>
                  <a:lnTo>
                    <a:pt x="3045" y="6380"/>
                  </a:lnTo>
                  <a:lnTo>
                    <a:pt x="3045" y="6378"/>
                  </a:lnTo>
                  <a:lnTo>
                    <a:pt x="3045" y="6374"/>
                  </a:lnTo>
                  <a:lnTo>
                    <a:pt x="3043" y="6374"/>
                  </a:lnTo>
                  <a:lnTo>
                    <a:pt x="3041" y="6372"/>
                  </a:lnTo>
                  <a:lnTo>
                    <a:pt x="3039" y="6371"/>
                  </a:lnTo>
                  <a:lnTo>
                    <a:pt x="3038" y="6371"/>
                  </a:lnTo>
                  <a:lnTo>
                    <a:pt x="3036" y="6371"/>
                  </a:lnTo>
                  <a:lnTo>
                    <a:pt x="3027" y="6367"/>
                  </a:lnTo>
                  <a:lnTo>
                    <a:pt x="3016" y="6361"/>
                  </a:lnTo>
                  <a:lnTo>
                    <a:pt x="3005" y="6352"/>
                  </a:lnTo>
                  <a:lnTo>
                    <a:pt x="2993" y="6343"/>
                  </a:lnTo>
                  <a:lnTo>
                    <a:pt x="2992" y="6334"/>
                  </a:lnTo>
                  <a:lnTo>
                    <a:pt x="2989" y="6321"/>
                  </a:lnTo>
                  <a:lnTo>
                    <a:pt x="2987" y="6312"/>
                  </a:lnTo>
                  <a:lnTo>
                    <a:pt x="2983" y="6301"/>
                  </a:lnTo>
                  <a:lnTo>
                    <a:pt x="2981" y="6290"/>
                  </a:lnTo>
                  <a:lnTo>
                    <a:pt x="2978" y="6279"/>
                  </a:lnTo>
                  <a:lnTo>
                    <a:pt x="2978" y="6269"/>
                  </a:lnTo>
                  <a:lnTo>
                    <a:pt x="2979" y="6260"/>
                  </a:lnTo>
                  <a:lnTo>
                    <a:pt x="2981" y="6251"/>
                  </a:lnTo>
                  <a:lnTo>
                    <a:pt x="2982" y="6243"/>
                  </a:lnTo>
                  <a:lnTo>
                    <a:pt x="2981" y="6237"/>
                  </a:lnTo>
                  <a:lnTo>
                    <a:pt x="2980" y="6231"/>
                  </a:lnTo>
                  <a:lnTo>
                    <a:pt x="2979" y="6229"/>
                  </a:lnTo>
                  <a:lnTo>
                    <a:pt x="2976" y="6226"/>
                  </a:lnTo>
                  <a:lnTo>
                    <a:pt x="2974" y="6225"/>
                  </a:lnTo>
                  <a:lnTo>
                    <a:pt x="2972" y="6224"/>
                  </a:lnTo>
                  <a:lnTo>
                    <a:pt x="2958" y="6224"/>
                  </a:lnTo>
                  <a:lnTo>
                    <a:pt x="2949" y="6224"/>
                  </a:lnTo>
                  <a:lnTo>
                    <a:pt x="2938" y="6225"/>
                  </a:lnTo>
                  <a:lnTo>
                    <a:pt x="2930" y="6225"/>
                  </a:lnTo>
                  <a:lnTo>
                    <a:pt x="2922" y="6227"/>
                  </a:lnTo>
                  <a:lnTo>
                    <a:pt x="2915" y="6231"/>
                  </a:lnTo>
                  <a:lnTo>
                    <a:pt x="2909" y="6233"/>
                  </a:lnTo>
                  <a:lnTo>
                    <a:pt x="2903" y="6238"/>
                  </a:lnTo>
                  <a:lnTo>
                    <a:pt x="2895" y="6243"/>
                  </a:lnTo>
                  <a:lnTo>
                    <a:pt x="2888" y="6246"/>
                  </a:lnTo>
                  <a:lnTo>
                    <a:pt x="2884" y="6248"/>
                  </a:lnTo>
                  <a:lnTo>
                    <a:pt x="2879" y="6248"/>
                  </a:lnTo>
                  <a:lnTo>
                    <a:pt x="2869" y="6248"/>
                  </a:lnTo>
                  <a:lnTo>
                    <a:pt x="2860" y="6248"/>
                  </a:lnTo>
                  <a:lnTo>
                    <a:pt x="2852" y="6248"/>
                  </a:lnTo>
                  <a:lnTo>
                    <a:pt x="2842" y="6248"/>
                  </a:lnTo>
                  <a:lnTo>
                    <a:pt x="2838" y="6248"/>
                  </a:lnTo>
                  <a:lnTo>
                    <a:pt x="2835" y="6249"/>
                  </a:lnTo>
                  <a:lnTo>
                    <a:pt x="2830" y="6251"/>
                  </a:lnTo>
                  <a:lnTo>
                    <a:pt x="2827" y="6254"/>
                  </a:lnTo>
                  <a:lnTo>
                    <a:pt x="2821" y="6261"/>
                  </a:lnTo>
                  <a:lnTo>
                    <a:pt x="2817" y="6269"/>
                  </a:lnTo>
                  <a:lnTo>
                    <a:pt x="2816" y="6276"/>
                  </a:lnTo>
                  <a:lnTo>
                    <a:pt x="2815" y="6287"/>
                  </a:lnTo>
                  <a:lnTo>
                    <a:pt x="2815" y="6294"/>
                  </a:lnTo>
                  <a:lnTo>
                    <a:pt x="2815" y="6300"/>
                  </a:lnTo>
                  <a:lnTo>
                    <a:pt x="2812" y="6306"/>
                  </a:lnTo>
                  <a:lnTo>
                    <a:pt x="2810" y="6309"/>
                  </a:lnTo>
                  <a:lnTo>
                    <a:pt x="2805" y="6312"/>
                  </a:lnTo>
                  <a:lnTo>
                    <a:pt x="2799" y="6312"/>
                  </a:lnTo>
                  <a:lnTo>
                    <a:pt x="2793" y="6311"/>
                  </a:lnTo>
                  <a:lnTo>
                    <a:pt x="2787" y="6309"/>
                  </a:lnTo>
                  <a:lnTo>
                    <a:pt x="2780" y="6308"/>
                  </a:lnTo>
                  <a:lnTo>
                    <a:pt x="2774" y="6308"/>
                  </a:lnTo>
                  <a:lnTo>
                    <a:pt x="2768" y="6309"/>
                  </a:lnTo>
                  <a:lnTo>
                    <a:pt x="2764" y="6312"/>
                  </a:lnTo>
                  <a:lnTo>
                    <a:pt x="2759" y="6319"/>
                  </a:lnTo>
                  <a:lnTo>
                    <a:pt x="2755" y="6326"/>
                  </a:lnTo>
                  <a:lnTo>
                    <a:pt x="2753" y="6334"/>
                  </a:lnTo>
                  <a:lnTo>
                    <a:pt x="2749" y="6343"/>
                  </a:lnTo>
                  <a:lnTo>
                    <a:pt x="2745" y="6355"/>
                  </a:lnTo>
                  <a:lnTo>
                    <a:pt x="2739" y="6367"/>
                  </a:lnTo>
                  <a:lnTo>
                    <a:pt x="2733" y="6378"/>
                  </a:lnTo>
                  <a:lnTo>
                    <a:pt x="2727" y="6390"/>
                  </a:lnTo>
                  <a:lnTo>
                    <a:pt x="2716" y="6408"/>
                  </a:lnTo>
                  <a:lnTo>
                    <a:pt x="2702" y="6426"/>
                  </a:lnTo>
                  <a:lnTo>
                    <a:pt x="2695" y="6435"/>
                  </a:lnTo>
                  <a:lnTo>
                    <a:pt x="2689" y="6446"/>
                  </a:lnTo>
                  <a:lnTo>
                    <a:pt x="2684" y="6458"/>
                  </a:lnTo>
                  <a:lnTo>
                    <a:pt x="2680" y="6470"/>
                  </a:lnTo>
                  <a:lnTo>
                    <a:pt x="2679" y="6482"/>
                  </a:lnTo>
                  <a:lnTo>
                    <a:pt x="2679" y="6494"/>
                  </a:lnTo>
                  <a:lnTo>
                    <a:pt x="2678" y="6506"/>
                  </a:lnTo>
                  <a:lnTo>
                    <a:pt x="2677" y="6516"/>
                  </a:lnTo>
                  <a:lnTo>
                    <a:pt x="2674" y="6526"/>
                  </a:lnTo>
                  <a:lnTo>
                    <a:pt x="2671" y="6534"/>
                  </a:lnTo>
                  <a:lnTo>
                    <a:pt x="2666" y="6544"/>
                  </a:lnTo>
                  <a:lnTo>
                    <a:pt x="2664" y="6553"/>
                  </a:lnTo>
                  <a:lnTo>
                    <a:pt x="2661" y="6566"/>
                  </a:lnTo>
                  <a:lnTo>
                    <a:pt x="2660" y="6579"/>
                  </a:lnTo>
                  <a:lnTo>
                    <a:pt x="2659" y="6594"/>
                  </a:lnTo>
                  <a:lnTo>
                    <a:pt x="2659" y="6608"/>
                  </a:lnTo>
                  <a:lnTo>
                    <a:pt x="2660" y="6620"/>
                  </a:lnTo>
                  <a:lnTo>
                    <a:pt x="2660" y="6632"/>
                  </a:lnTo>
                  <a:lnTo>
                    <a:pt x="2660" y="6643"/>
                  </a:lnTo>
                  <a:lnTo>
                    <a:pt x="2659" y="6655"/>
                  </a:lnTo>
                  <a:lnTo>
                    <a:pt x="2655" y="6667"/>
                  </a:lnTo>
                  <a:lnTo>
                    <a:pt x="2651" y="6678"/>
                  </a:lnTo>
                  <a:lnTo>
                    <a:pt x="2646" y="6689"/>
                  </a:lnTo>
                  <a:lnTo>
                    <a:pt x="2641" y="6701"/>
                  </a:lnTo>
                  <a:lnTo>
                    <a:pt x="2638" y="6711"/>
                  </a:lnTo>
                  <a:lnTo>
                    <a:pt x="2635" y="6722"/>
                  </a:lnTo>
                  <a:lnTo>
                    <a:pt x="2634" y="6733"/>
                  </a:lnTo>
                  <a:lnTo>
                    <a:pt x="2634" y="6743"/>
                  </a:lnTo>
                  <a:lnTo>
                    <a:pt x="2634" y="6761"/>
                  </a:lnTo>
                  <a:lnTo>
                    <a:pt x="2635" y="6779"/>
                  </a:lnTo>
                  <a:lnTo>
                    <a:pt x="2636" y="6797"/>
                  </a:lnTo>
                  <a:lnTo>
                    <a:pt x="2638" y="6813"/>
                  </a:lnTo>
                  <a:lnTo>
                    <a:pt x="2636" y="6830"/>
                  </a:lnTo>
                  <a:lnTo>
                    <a:pt x="2635" y="6844"/>
                  </a:lnTo>
                  <a:lnTo>
                    <a:pt x="2632" y="6857"/>
                  </a:lnTo>
                  <a:lnTo>
                    <a:pt x="2629" y="6869"/>
                  </a:lnTo>
                  <a:lnTo>
                    <a:pt x="2624" y="6878"/>
                  </a:lnTo>
                  <a:lnTo>
                    <a:pt x="2620" y="6885"/>
                  </a:lnTo>
                  <a:lnTo>
                    <a:pt x="2619" y="6886"/>
                  </a:lnTo>
                  <a:lnTo>
                    <a:pt x="2616" y="6888"/>
                  </a:lnTo>
                  <a:lnTo>
                    <a:pt x="2616" y="6888"/>
                  </a:lnTo>
                  <a:lnTo>
                    <a:pt x="2615" y="6888"/>
                  </a:lnTo>
                  <a:lnTo>
                    <a:pt x="2615" y="6890"/>
                  </a:lnTo>
                  <a:lnTo>
                    <a:pt x="2614" y="6890"/>
                  </a:lnTo>
                  <a:lnTo>
                    <a:pt x="2614" y="6890"/>
                  </a:lnTo>
                  <a:lnTo>
                    <a:pt x="2613" y="6890"/>
                  </a:lnTo>
                  <a:lnTo>
                    <a:pt x="2611" y="6890"/>
                  </a:lnTo>
                  <a:lnTo>
                    <a:pt x="2609" y="6890"/>
                  </a:lnTo>
                  <a:lnTo>
                    <a:pt x="2607" y="6888"/>
                  </a:lnTo>
                  <a:lnTo>
                    <a:pt x="2604" y="6887"/>
                  </a:lnTo>
                  <a:lnTo>
                    <a:pt x="2602" y="6887"/>
                  </a:lnTo>
                  <a:lnTo>
                    <a:pt x="2599" y="6887"/>
                  </a:lnTo>
                  <a:lnTo>
                    <a:pt x="2585" y="6887"/>
                  </a:lnTo>
                  <a:lnTo>
                    <a:pt x="2571" y="6890"/>
                  </a:lnTo>
                  <a:lnTo>
                    <a:pt x="2563" y="6891"/>
                  </a:lnTo>
                  <a:lnTo>
                    <a:pt x="2557" y="6893"/>
                  </a:lnTo>
                  <a:lnTo>
                    <a:pt x="2557" y="6894"/>
                  </a:lnTo>
                  <a:lnTo>
                    <a:pt x="2556" y="6895"/>
                  </a:lnTo>
                  <a:lnTo>
                    <a:pt x="2556" y="6897"/>
                  </a:lnTo>
                  <a:lnTo>
                    <a:pt x="2556" y="6898"/>
                  </a:lnTo>
                  <a:lnTo>
                    <a:pt x="2556" y="6899"/>
                  </a:lnTo>
                  <a:lnTo>
                    <a:pt x="2557" y="6903"/>
                  </a:lnTo>
                  <a:lnTo>
                    <a:pt x="2557" y="6906"/>
                  </a:lnTo>
                  <a:lnTo>
                    <a:pt x="2558" y="6911"/>
                  </a:lnTo>
                  <a:lnTo>
                    <a:pt x="2557" y="6916"/>
                  </a:lnTo>
                  <a:lnTo>
                    <a:pt x="2553" y="6918"/>
                  </a:lnTo>
                  <a:lnTo>
                    <a:pt x="2548" y="6920"/>
                  </a:lnTo>
                  <a:lnTo>
                    <a:pt x="2542" y="6920"/>
                  </a:lnTo>
                  <a:lnTo>
                    <a:pt x="2535" y="6920"/>
                  </a:lnTo>
                  <a:lnTo>
                    <a:pt x="2528" y="6919"/>
                  </a:lnTo>
                  <a:lnTo>
                    <a:pt x="2519" y="6917"/>
                  </a:lnTo>
                  <a:lnTo>
                    <a:pt x="2509" y="6914"/>
                  </a:lnTo>
                  <a:lnTo>
                    <a:pt x="2500" y="6911"/>
                  </a:lnTo>
                  <a:lnTo>
                    <a:pt x="2491" y="6909"/>
                  </a:lnTo>
                  <a:lnTo>
                    <a:pt x="2487" y="6907"/>
                  </a:lnTo>
                  <a:lnTo>
                    <a:pt x="2482" y="6906"/>
                  </a:lnTo>
                  <a:lnTo>
                    <a:pt x="2475" y="6905"/>
                  </a:lnTo>
                  <a:lnTo>
                    <a:pt x="2468" y="6906"/>
                  </a:lnTo>
                  <a:lnTo>
                    <a:pt x="2456" y="6912"/>
                  </a:lnTo>
                  <a:lnTo>
                    <a:pt x="2443" y="6920"/>
                  </a:lnTo>
                  <a:lnTo>
                    <a:pt x="2434" y="6925"/>
                  </a:lnTo>
                  <a:lnTo>
                    <a:pt x="2425" y="6931"/>
                  </a:lnTo>
                  <a:lnTo>
                    <a:pt x="2421" y="6933"/>
                  </a:lnTo>
                  <a:lnTo>
                    <a:pt x="2416" y="6935"/>
                  </a:lnTo>
                  <a:lnTo>
                    <a:pt x="2407" y="6939"/>
                  </a:lnTo>
                  <a:lnTo>
                    <a:pt x="2397" y="6942"/>
                  </a:lnTo>
                  <a:lnTo>
                    <a:pt x="2388" y="6945"/>
                  </a:lnTo>
                  <a:lnTo>
                    <a:pt x="2377" y="6950"/>
                  </a:lnTo>
                  <a:lnTo>
                    <a:pt x="2369" y="6956"/>
                  </a:lnTo>
                  <a:lnTo>
                    <a:pt x="2358" y="6963"/>
                  </a:lnTo>
                  <a:lnTo>
                    <a:pt x="2347" y="6972"/>
                  </a:lnTo>
                  <a:lnTo>
                    <a:pt x="2337" y="6977"/>
                  </a:lnTo>
                  <a:lnTo>
                    <a:pt x="2331" y="6981"/>
                  </a:lnTo>
                  <a:lnTo>
                    <a:pt x="2325" y="6985"/>
                  </a:lnTo>
                  <a:lnTo>
                    <a:pt x="2318" y="6987"/>
                  </a:lnTo>
                  <a:lnTo>
                    <a:pt x="2311" y="6988"/>
                  </a:lnTo>
                  <a:lnTo>
                    <a:pt x="2299" y="6989"/>
                  </a:lnTo>
                  <a:lnTo>
                    <a:pt x="2287" y="6988"/>
                  </a:lnTo>
                  <a:lnTo>
                    <a:pt x="2275" y="6989"/>
                  </a:lnTo>
                  <a:lnTo>
                    <a:pt x="2263" y="6989"/>
                  </a:lnTo>
                  <a:lnTo>
                    <a:pt x="2251" y="6991"/>
                  </a:lnTo>
                  <a:lnTo>
                    <a:pt x="2239" y="6989"/>
                  </a:lnTo>
                  <a:lnTo>
                    <a:pt x="2224" y="6988"/>
                  </a:lnTo>
                  <a:lnTo>
                    <a:pt x="2208" y="6986"/>
                  </a:lnTo>
                  <a:lnTo>
                    <a:pt x="2197" y="6986"/>
                  </a:lnTo>
                  <a:lnTo>
                    <a:pt x="2185" y="6986"/>
                  </a:lnTo>
                  <a:lnTo>
                    <a:pt x="2173" y="6987"/>
                  </a:lnTo>
                  <a:lnTo>
                    <a:pt x="2162" y="6989"/>
                  </a:lnTo>
                  <a:lnTo>
                    <a:pt x="2157" y="6991"/>
                  </a:lnTo>
                  <a:lnTo>
                    <a:pt x="2153" y="6993"/>
                  </a:lnTo>
                  <a:lnTo>
                    <a:pt x="2149" y="6996"/>
                  </a:lnTo>
                  <a:lnTo>
                    <a:pt x="2145" y="7001"/>
                  </a:lnTo>
                  <a:lnTo>
                    <a:pt x="2144" y="7011"/>
                  </a:lnTo>
                  <a:lnTo>
                    <a:pt x="2142" y="7019"/>
                  </a:lnTo>
                  <a:lnTo>
                    <a:pt x="2141" y="7019"/>
                  </a:lnTo>
                  <a:lnTo>
                    <a:pt x="2139" y="7019"/>
                  </a:lnTo>
                  <a:lnTo>
                    <a:pt x="2138" y="7019"/>
                  </a:lnTo>
                  <a:lnTo>
                    <a:pt x="2136" y="7020"/>
                  </a:lnTo>
                  <a:lnTo>
                    <a:pt x="2131" y="7021"/>
                  </a:lnTo>
                  <a:lnTo>
                    <a:pt x="2126" y="7023"/>
                  </a:lnTo>
                  <a:lnTo>
                    <a:pt x="2116" y="7024"/>
                  </a:lnTo>
                  <a:lnTo>
                    <a:pt x="2106" y="7027"/>
                  </a:lnTo>
                  <a:lnTo>
                    <a:pt x="2101" y="7030"/>
                  </a:lnTo>
                  <a:lnTo>
                    <a:pt x="2097" y="7032"/>
                  </a:lnTo>
                  <a:lnTo>
                    <a:pt x="2095" y="7035"/>
                  </a:lnTo>
                  <a:lnTo>
                    <a:pt x="2093" y="7037"/>
                  </a:lnTo>
                  <a:lnTo>
                    <a:pt x="2081" y="7035"/>
                  </a:lnTo>
                  <a:lnTo>
                    <a:pt x="2069" y="7032"/>
                  </a:lnTo>
                  <a:lnTo>
                    <a:pt x="2060" y="7030"/>
                  </a:lnTo>
                  <a:lnTo>
                    <a:pt x="2049" y="7025"/>
                  </a:lnTo>
                  <a:lnTo>
                    <a:pt x="2038" y="7020"/>
                  </a:lnTo>
                  <a:lnTo>
                    <a:pt x="2029" y="7013"/>
                  </a:lnTo>
                  <a:lnTo>
                    <a:pt x="2019" y="7006"/>
                  </a:lnTo>
                  <a:lnTo>
                    <a:pt x="2011" y="6996"/>
                  </a:lnTo>
                  <a:lnTo>
                    <a:pt x="2002" y="6988"/>
                  </a:lnTo>
                  <a:lnTo>
                    <a:pt x="1993" y="6980"/>
                  </a:lnTo>
                  <a:lnTo>
                    <a:pt x="1987" y="6975"/>
                  </a:lnTo>
                  <a:lnTo>
                    <a:pt x="1983" y="6969"/>
                  </a:lnTo>
                  <a:lnTo>
                    <a:pt x="1968" y="6954"/>
                  </a:lnTo>
                  <a:lnTo>
                    <a:pt x="1958" y="6938"/>
                  </a:lnTo>
                  <a:lnTo>
                    <a:pt x="1948" y="6926"/>
                  </a:lnTo>
                  <a:lnTo>
                    <a:pt x="1939" y="6910"/>
                  </a:lnTo>
                  <a:lnTo>
                    <a:pt x="1934" y="6900"/>
                  </a:lnTo>
                  <a:lnTo>
                    <a:pt x="1929" y="6892"/>
                  </a:lnTo>
                  <a:lnTo>
                    <a:pt x="1924" y="6885"/>
                  </a:lnTo>
                  <a:lnTo>
                    <a:pt x="1918" y="6880"/>
                  </a:lnTo>
                  <a:lnTo>
                    <a:pt x="1912" y="6876"/>
                  </a:lnTo>
                  <a:lnTo>
                    <a:pt x="1906" y="6873"/>
                  </a:lnTo>
                  <a:lnTo>
                    <a:pt x="1895" y="6868"/>
                  </a:lnTo>
                  <a:lnTo>
                    <a:pt x="1883" y="6863"/>
                  </a:lnTo>
                  <a:lnTo>
                    <a:pt x="1872" y="6860"/>
                  </a:lnTo>
                  <a:lnTo>
                    <a:pt x="1860" y="6856"/>
                  </a:lnTo>
                  <a:lnTo>
                    <a:pt x="1849" y="6853"/>
                  </a:lnTo>
                  <a:lnTo>
                    <a:pt x="1839" y="6850"/>
                  </a:lnTo>
                  <a:lnTo>
                    <a:pt x="1830" y="6848"/>
                  </a:lnTo>
                  <a:lnTo>
                    <a:pt x="1824" y="6844"/>
                  </a:lnTo>
                  <a:lnTo>
                    <a:pt x="1820" y="6840"/>
                  </a:lnTo>
                  <a:lnTo>
                    <a:pt x="1816" y="6834"/>
                  </a:lnTo>
                  <a:lnTo>
                    <a:pt x="1814" y="6828"/>
                  </a:lnTo>
                  <a:lnTo>
                    <a:pt x="1811" y="6822"/>
                  </a:lnTo>
                  <a:lnTo>
                    <a:pt x="1810" y="6808"/>
                  </a:lnTo>
                  <a:lnTo>
                    <a:pt x="1809" y="6793"/>
                  </a:lnTo>
                  <a:lnTo>
                    <a:pt x="1809" y="6777"/>
                  </a:lnTo>
                  <a:lnTo>
                    <a:pt x="1810" y="6761"/>
                  </a:lnTo>
                  <a:lnTo>
                    <a:pt x="1811" y="6748"/>
                  </a:lnTo>
                  <a:lnTo>
                    <a:pt x="1815" y="6737"/>
                  </a:lnTo>
                  <a:lnTo>
                    <a:pt x="1817" y="6733"/>
                  </a:lnTo>
                  <a:lnTo>
                    <a:pt x="1821" y="6728"/>
                  </a:lnTo>
                  <a:lnTo>
                    <a:pt x="1826" y="6722"/>
                  </a:lnTo>
                  <a:lnTo>
                    <a:pt x="1833" y="6717"/>
                  </a:lnTo>
                  <a:lnTo>
                    <a:pt x="1847" y="6714"/>
                  </a:lnTo>
                  <a:lnTo>
                    <a:pt x="1860" y="6710"/>
                  </a:lnTo>
                  <a:lnTo>
                    <a:pt x="1867" y="6708"/>
                  </a:lnTo>
                  <a:lnTo>
                    <a:pt x="1872" y="6705"/>
                  </a:lnTo>
                  <a:lnTo>
                    <a:pt x="1874" y="6703"/>
                  </a:lnTo>
                  <a:lnTo>
                    <a:pt x="1877" y="6702"/>
                  </a:lnTo>
                  <a:lnTo>
                    <a:pt x="1878" y="6698"/>
                  </a:lnTo>
                  <a:lnTo>
                    <a:pt x="1878" y="6695"/>
                  </a:lnTo>
                  <a:lnTo>
                    <a:pt x="1878" y="6691"/>
                  </a:lnTo>
                  <a:lnTo>
                    <a:pt x="1877" y="6686"/>
                  </a:lnTo>
                  <a:lnTo>
                    <a:pt x="1872" y="6671"/>
                  </a:lnTo>
                  <a:lnTo>
                    <a:pt x="1864" y="6654"/>
                  </a:lnTo>
                  <a:lnTo>
                    <a:pt x="1861" y="6642"/>
                  </a:lnTo>
                  <a:lnTo>
                    <a:pt x="1860" y="6630"/>
                  </a:lnTo>
                  <a:lnTo>
                    <a:pt x="1859" y="6623"/>
                  </a:lnTo>
                  <a:lnTo>
                    <a:pt x="1857" y="6617"/>
                  </a:lnTo>
                  <a:lnTo>
                    <a:pt x="1854" y="6615"/>
                  </a:lnTo>
                  <a:lnTo>
                    <a:pt x="1852" y="6613"/>
                  </a:lnTo>
                  <a:lnTo>
                    <a:pt x="1852" y="6611"/>
                  </a:lnTo>
                  <a:lnTo>
                    <a:pt x="1851" y="6610"/>
                  </a:lnTo>
                  <a:lnTo>
                    <a:pt x="1847" y="6608"/>
                  </a:lnTo>
                  <a:lnTo>
                    <a:pt x="1843" y="6604"/>
                  </a:lnTo>
                  <a:lnTo>
                    <a:pt x="1842" y="6601"/>
                  </a:lnTo>
                  <a:lnTo>
                    <a:pt x="1842" y="6597"/>
                  </a:lnTo>
                  <a:lnTo>
                    <a:pt x="1845" y="6592"/>
                  </a:lnTo>
                  <a:lnTo>
                    <a:pt x="1848" y="6589"/>
                  </a:lnTo>
                  <a:lnTo>
                    <a:pt x="1858" y="6584"/>
                  </a:lnTo>
                  <a:lnTo>
                    <a:pt x="1868" y="6580"/>
                  </a:lnTo>
                  <a:lnTo>
                    <a:pt x="1883" y="6573"/>
                  </a:lnTo>
                  <a:lnTo>
                    <a:pt x="1898" y="6564"/>
                  </a:lnTo>
                  <a:lnTo>
                    <a:pt x="1922" y="6551"/>
                  </a:lnTo>
                  <a:lnTo>
                    <a:pt x="1948" y="6537"/>
                  </a:lnTo>
                  <a:lnTo>
                    <a:pt x="1960" y="6528"/>
                  </a:lnTo>
                  <a:lnTo>
                    <a:pt x="1973" y="6520"/>
                  </a:lnTo>
                  <a:lnTo>
                    <a:pt x="1985" y="6510"/>
                  </a:lnTo>
                  <a:lnTo>
                    <a:pt x="1997" y="6501"/>
                  </a:lnTo>
                  <a:lnTo>
                    <a:pt x="2002" y="6496"/>
                  </a:lnTo>
                  <a:lnTo>
                    <a:pt x="2006" y="6490"/>
                  </a:lnTo>
                  <a:lnTo>
                    <a:pt x="2011" y="6483"/>
                  </a:lnTo>
                  <a:lnTo>
                    <a:pt x="2015" y="6476"/>
                  </a:lnTo>
                  <a:lnTo>
                    <a:pt x="2022" y="6459"/>
                  </a:lnTo>
                  <a:lnTo>
                    <a:pt x="2029" y="6443"/>
                  </a:lnTo>
                  <a:lnTo>
                    <a:pt x="2036" y="6426"/>
                  </a:lnTo>
                  <a:lnTo>
                    <a:pt x="2043" y="6411"/>
                  </a:lnTo>
                  <a:lnTo>
                    <a:pt x="2047" y="6405"/>
                  </a:lnTo>
                  <a:lnTo>
                    <a:pt x="2051" y="6399"/>
                  </a:lnTo>
                  <a:lnTo>
                    <a:pt x="2055" y="6394"/>
                  </a:lnTo>
                  <a:lnTo>
                    <a:pt x="2060" y="6390"/>
                  </a:lnTo>
                  <a:lnTo>
                    <a:pt x="2066" y="6387"/>
                  </a:lnTo>
                  <a:lnTo>
                    <a:pt x="2074" y="6383"/>
                  </a:lnTo>
                  <a:lnTo>
                    <a:pt x="2080" y="6381"/>
                  </a:lnTo>
                  <a:lnTo>
                    <a:pt x="2085" y="6378"/>
                  </a:lnTo>
                  <a:lnTo>
                    <a:pt x="2090" y="6375"/>
                  </a:lnTo>
                  <a:lnTo>
                    <a:pt x="2094" y="6371"/>
                  </a:lnTo>
                  <a:lnTo>
                    <a:pt x="2098" y="6365"/>
                  </a:lnTo>
                  <a:lnTo>
                    <a:pt x="2101" y="6359"/>
                  </a:lnTo>
                  <a:lnTo>
                    <a:pt x="2105" y="6352"/>
                  </a:lnTo>
                  <a:lnTo>
                    <a:pt x="2107" y="6345"/>
                  </a:lnTo>
                  <a:lnTo>
                    <a:pt x="2110" y="6332"/>
                  </a:lnTo>
                  <a:lnTo>
                    <a:pt x="2111" y="6321"/>
                  </a:lnTo>
                  <a:lnTo>
                    <a:pt x="2111" y="6313"/>
                  </a:lnTo>
                  <a:lnTo>
                    <a:pt x="2111" y="6304"/>
                  </a:lnTo>
                  <a:lnTo>
                    <a:pt x="2110" y="6294"/>
                  </a:lnTo>
                  <a:lnTo>
                    <a:pt x="2107" y="6285"/>
                  </a:lnTo>
                  <a:lnTo>
                    <a:pt x="2103" y="6276"/>
                  </a:lnTo>
                  <a:lnTo>
                    <a:pt x="2097" y="6269"/>
                  </a:lnTo>
                  <a:lnTo>
                    <a:pt x="2087" y="6256"/>
                  </a:lnTo>
                  <a:lnTo>
                    <a:pt x="2078" y="6244"/>
                  </a:lnTo>
                  <a:lnTo>
                    <a:pt x="2069" y="6235"/>
                  </a:lnTo>
                  <a:lnTo>
                    <a:pt x="2063" y="6225"/>
                  </a:lnTo>
                  <a:lnTo>
                    <a:pt x="2063" y="6220"/>
                  </a:lnTo>
                  <a:lnTo>
                    <a:pt x="2062" y="6216"/>
                  </a:lnTo>
                  <a:lnTo>
                    <a:pt x="2063" y="6211"/>
                  </a:lnTo>
                  <a:lnTo>
                    <a:pt x="2063" y="6206"/>
                  </a:lnTo>
                  <a:lnTo>
                    <a:pt x="2067" y="6197"/>
                  </a:lnTo>
                  <a:lnTo>
                    <a:pt x="2070" y="6187"/>
                  </a:lnTo>
                  <a:lnTo>
                    <a:pt x="2075" y="6179"/>
                  </a:lnTo>
                  <a:lnTo>
                    <a:pt x="2078" y="6170"/>
                  </a:lnTo>
                  <a:lnTo>
                    <a:pt x="2079" y="6168"/>
                  </a:lnTo>
                  <a:lnTo>
                    <a:pt x="2078" y="6164"/>
                  </a:lnTo>
                  <a:lnTo>
                    <a:pt x="2076" y="6162"/>
                  </a:lnTo>
                  <a:lnTo>
                    <a:pt x="2074" y="6160"/>
                  </a:lnTo>
                  <a:lnTo>
                    <a:pt x="2072" y="6157"/>
                  </a:lnTo>
                  <a:lnTo>
                    <a:pt x="2068" y="6155"/>
                  </a:lnTo>
                  <a:lnTo>
                    <a:pt x="2062" y="6151"/>
                  </a:lnTo>
                  <a:lnTo>
                    <a:pt x="2055" y="6149"/>
                  </a:lnTo>
                  <a:lnTo>
                    <a:pt x="2048" y="6147"/>
                  </a:lnTo>
                  <a:lnTo>
                    <a:pt x="2041" y="6145"/>
                  </a:lnTo>
                  <a:lnTo>
                    <a:pt x="2022" y="6144"/>
                  </a:lnTo>
                  <a:lnTo>
                    <a:pt x="2004" y="6144"/>
                  </a:lnTo>
                  <a:lnTo>
                    <a:pt x="1987" y="6144"/>
                  </a:lnTo>
                  <a:lnTo>
                    <a:pt x="1974" y="6145"/>
                  </a:lnTo>
                  <a:lnTo>
                    <a:pt x="1962" y="6145"/>
                  </a:lnTo>
                  <a:lnTo>
                    <a:pt x="1950" y="6147"/>
                  </a:lnTo>
                  <a:lnTo>
                    <a:pt x="1937" y="6149"/>
                  </a:lnTo>
                  <a:lnTo>
                    <a:pt x="1924" y="6151"/>
                  </a:lnTo>
                  <a:lnTo>
                    <a:pt x="1911" y="6155"/>
                  </a:lnTo>
                  <a:lnTo>
                    <a:pt x="1898" y="6160"/>
                  </a:lnTo>
                  <a:lnTo>
                    <a:pt x="1885" y="6166"/>
                  </a:lnTo>
                  <a:lnTo>
                    <a:pt x="1872" y="6172"/>
                  </a:lnTo>
                  <a:lnTo>
                    <a:pt x="1865" y="6175"/>
                  </a:lnTo>
                  <a:lnTo>
                    <a:pt x="1857" y="6181"/>
                  </a:lnTo>
                  <a:lnTo>
                    <a:pt x="1849" y="6186"/>
                  </a:lnTo>
                  <a:lnTo>
                    <a:pt x="1842" y="6193"/>
                  </a:lnTo>
                  <a:lnTo>
                    <a:pt x="1829" y="6206"/>
                  </a:lnTo>
                  <a:lnTo>
                    <a:pt x="1815" y="6218"/>
                  </a:lnTo>
                  <a:lnTo>
                    <a:pt x="1810" y="6222"/>
                  </a:lnTo>
                  <a:lnTo>
                    <a:pt x="1803" y="6225"/>
                  </a:lnTo>
                  <a:lnTo>
                    <a:pt x="1794" y="6229"/>
                  </a:lnTo>
                  <a:lnTo>
                    <a:pt x="1784" y="6233"/>
                  </a:lnTo>
                  <a:lnTo>
                    <a:pt x="1778" y="6236"/>
                  </a:lnTo>
                  <a:lnTo>
                    <a:pt x="1772" y="6239"/>
                  </a:lnTo>
                  <a:lnTo>
                    <a:pt x="1761" y="6246"/>
                  </a:lnTo>
                  <a:lnTo>
                    <a:pt x="1754" y="6252"/>
                  </a:lnTo>
                  <a:lnTo>
                    <a:pt x="1752" y="6255"/>
                  </a:lnTo>
                  <a:lnTo>
                    <a:pt x="1748" y="6257"/>
                  </a:lnTo>
                  <a:lnTo>
                    <a:pt x="1742" y="6261"/>
                  </a:lnTo>
                  <a:lnTo>
                    <a:pt x="1738" y="6264"/>
                  </a:lnTo>
                  <a:lnTo>
                    <a:pt x="1732" y="6268"/>
                  </a:lnTo>
                  <a:lnTo>
                    <a:pt x="1726" y="6270"/>
                  </a:lnTo>
                  <a:lnTo>
                    <a:pt x="1714" y="6270"/>
                  </a:lnTo>
                  <a:lnTo>
                    <a:pt x="1703" y="6270"/>
                  </a:lnTo>
                  <a:lnTo>
                    <a:pt x="1690" y="6268"/>
                  </a:lnTo>
                  <a:lnTo>
                    <a:pt x="1677" y="6264"/>
                  </a:lnTo>
                  <a:lnTo>
                    <a:pt x="1659" y="6257"/>
                  </a:lnTo>
                  <a:lnTo>
                    <a:pt x="1640" y="6250"/>
                  </a:lnTo>
                  <a:lnTo>
                    <a:pt x="1621" y="6241"/>
                  </a:lnTo>
                  <a:lnTo>
                    <a:pt x="1603" y="6231"/>
                  </a:lnTo>
                  <a:lnTo>
                    <a:pt x="1590" y="6224"/>
                  </a:lnTo>
                  <a:lnTo>
                    <a:pt x="1578" y="6216"/>
                  </a:lnTo>
                  <a:lnTo>
                    <a:pt x="1571" y="6211"/>
                  </a:lnTo>
                  <a:lnTo>
                    <a:pt x="1565" y="6205"/>
                  </a:lnTo>
                  <a:lnTo>
                    <a:pt x="1558" y="6201"/>
                  </a:lnTo>
                  <a:lnTo>
                    <a:pt x="1552" y="6199"/>
                  </a:lnTo>
                  <a:lnTo>
                    <a:pt x="1545" y="6199"/>
                  </a:lnTo>
                  <a:lnTo>
                    <a:pt x="1537" y="6199"/>
                  </a:lnTo>
                  <a:lnTo>
                    <a:pt x="1530" y="6200"/>
                  </a:lnTo>
                  <a:lnTo>
                    <a:pt x="1522" y="6201"/>
                  </a:lnTo>
                  <a:lnTo>
                    <a:pt x="1508" y="6206"/>
                  </a:lnTo>
                  <a:lnTo>
                    <a:pt x="1493" y="6210"/>
                  </a:lnTo>
                  <a:lnTo>
                    <a:pt x="1469" y="6216"/>
                  </a:lnTo>
                  <a:lnTo>
                    <a:pt x="1446" y="6219"/>
                  </a:lnTo>
                  <a:lnTo>
                    <a:pt x="1423" y="6223"/>
                  </a:lnTo>
                  <a:lnTo>
                    <a:pt x="1401" y="6227"/>
                  </a:lnTo>
                  <a:lnTo>
                    <a:pt x="1388" y="6229"/>
                  </a:lnTo>
                  <a:lnTo>
                    <a:pt x="1376" y="6231"/>
                  </a:lnTo>
                  <a:lnTo>
                    <a:pt x="1364" y="6233"/>
                  </a:lnTo>
                  <a:lnTo>
                    <a:pt x="1355" y="6236"/>
                  </a:lnTo>
                  <a:lnTo>
                    <a:pt x="1349" y="6237"/>
                  </a:lnTo>
                  <a:lnTo>
                    <a:pt x="1344" y="6238"/>
                  </a:lnTo>
                  <a:lnTo>
                    <a:pt x="1342" y="6239"/>
                  </a:lnTo>
                  <a:lnTo>
                    <a:pt x="1341" y="6241"/>
                  </a:lnTo>
                  <a:lnTo>
                    <a:pt x="1339" y="6244"/>
                  </a:lnTo>
                  <a:lnTo>
                    <a:pt x="1339" y="6246"/>
                  </a:lnTo>
                  <a:lnTo>
                    <a:pt x="1341" y="6249"/>
                  </a:lnTo>
                  <a:lnTo>
                    <a:pt x="1342" y="6252"/>
                  </a:lnTo>
                  <a:lnTo>
                    <a:pt x="1347" y="6260"/>
                  </a:lnTo>
                  <a:lnTo>
                    <a:pt x="1351" y="6267"/>
                  </a:lnTo>
                  <a:lnTo>
                    <a:pt x="1360" y="6277"/>
                  </a:lnTo>
                  <a:lnTo>
                    <a:pt x="1368" y="6288"/>
                  </a:lnTo>
                  <a:lnTo>
                    <a:pt x="1379" y="6299"/>
                  </a:lnTo>
                  <a:lnTo>
                    <a:pt x="1389" y="6311"/>
                  </a:lnTo>
                  <a:lnTo>
                    <a:pt x="1396" y="6318"/>
                  </a:lnTo>
                  <a:lnTo>
                    <a:pt x="1404" y="6325"/>
                  </a:lnTo>
                  <a:lnTo>
                    <a:pt x="1408" y="6330"/>
                  </a:lnTo>
                  <a:lnTo>
                    <a:pt x="1412" y="6334"/>
                  </a:lnTo>
                  <a:lnTo>
                    <a:pt x="1414" y="6338"/>
                  </a:lnTo>
                  <a:lnTo>
                    <a:pt x="1414" y="6344"/>
                  </a:lnTo>
                  <a:lnTo>
                    <a:pt x="1414" y="6348"/>
                  </a:lnTo>
                  <a:lnTo>
                    <a:pt x="1412" y="6351"/>
                  </a:lnTo>
                  <a:lnTo>
                    <a:pt x="1408" y="6355"/>
                  </a:lnTo>
                  <a:lnTo>
                    <a:pt x="1405" y="6358"/>
                  </a:lnTo>
                  <a:lnTo>
                    <a:pt x="1389" y="6371"/>
                  </a:lnTo>
                  <a:lnTo>
                    <a:pt x="1377" y="6381"/>
                  </a:lnTo>
                  <a:lnTo>
                    <a:pt x="1369" y="6390"/>
                  </a:lnTo>
                  <a:lnTo>
                    <a:pt x="1361" y="6401"/>
                  </a:lnTo>
                  <a:lnTo>
                    <a:pt x="1354" y="6412"/>
                  </a:lnTo>
                  <a:lnTo>
                    <a:pt x="1349" y="6419"/>
                  </a:lnTo>
                  <a:lnTo>
                    <a:pt x="1345" y="6424"/>
                  </a:lnTo>
                  <a:lnTo>
                    <a:pt x="1341" y="6428"/>
                  </a:lnTo>
                  <a:lnTo>
                    <a:pt x="1336" y="6431"/>
                  </a:lnTo>
                  <a:lnTo>
                    <a:pt x="1331" y="6433"/>
                  </a:lnTo>
                  <a:lnTo>
                    <a:pt x="1324" y="6434"/>
                  </a:lnTo>
                  <a:lnTo>
                    <a:pt x="1316" y="6434"/>
                  </a:lnTo>
                  <a:lnTo>
                    <a:pt x="1307" y="6433"/>
                  </a:lnTo>
                  <a:lnTo>
                    <a:pt x="1297" y="6432"/>
                  </a:lnTo>
                  <a:lnTo>
                    <a:pt x="1285" y="6431"/>
                  </a:lnTo>
                  <a:lnTo>
                    <a:pt x="1272" y="6432"/>
                  </a:lnTo>
                  <a:lnTo>
                    <a:pt x="1265" y="6433"/>
                  </a:lnTo>
                  <a:lnTo>
                    <a:pt x="1256" y="6433"/>
                  </a:lnTo>
                  <a:lnTo>
                    <a:pt x="1250" y="6430"/>
                  </a:lnTo>
                  <a:lnTo>
                    <a:pt x="1244" y="6425"/>
                  </a:lnTo>
                  <a:lnTo>
                    <a:pt x="1240" y="6420"/>
                  </a:lnTo>
                  <a:lnTo>
                    <a:pt x="1235" y="6414"/>
                  </a:lnTo>
                  <a:lnTo>
                    <a:pt x="1228" y="6408"/>
                  </a:lnTo>
                  <a:lnTo>
                    <a:pt x="1219" y="6402"/>
                  </a:lnTo>
                  <a:lnTo>
                    <a:pt x="1211" y="6396"/>
                  </a:lnTo>
                  <a:lnTo>
                    <a:pt x="1202" y="6392"/>
                  </a:lnTo>
                  <a:lnTo>
                    <a:pt x="1190" y="6386"/>
                  </a:lnTo>
                  <a:lnTo>
                    <a:pt x="1179" y="6382"/>
                  </a:lnTo>
                  <a:lnTo>
                    <a:pt x="1177" y="6381"/>
                  </a:lnTo>
                  <a:lnTo>
                    <a:pt x="1174" y="6380"/>
                  </a:lnTo>
                  <a:lnTo>
                    <a:pt x="1168" y="6377"/>
                  </a:lnTo>
                  <a:lnTo>
                    <a:pt x="1165" y="6375"/>
                  </a:lnTo>
                  <a:lnTo>
                    <a:pt x="1161" y="6371"/>
                  </a:lnTo>
                  <a:lnTo>
                    <a:pt x="1160" y="6367"/>
                  </a:lnTo>
                  <a:lnTo>
                    <a:pt x="1160" y="6364"/>
                  </a:lnTo>
                  <a:lnTo>
                    <a:pt x="1160" y="6362"/>
                  </a:lnTo>
                  <a:lnTo>
                    <a:pt x="1161" y="6356"/>
                  </a:lnTo>
                  <a:lnTo>
                    <a:pt x="1161" y="6349"/>
                  </a:lnTo>
                  <a:lnTo>
                    <a:pt x="1160" y="6346"/>
                  </a:lnTo>
                  <a:lnTo>
                    <a:pt x="1160" y="6343"/>
                  </a:lnTo>
                  <a:lnTo>
                    <a:pt x="1159" y="6342"/>
                  </a:lnTo>
                  <a:lnTo>
                    <a:pt x="1156" y="6339"/>
                  </a:lnTo>
                  <a:lnTo>
                    <a:pt x="1154" y="6337"/>
                  </a:lnTo>
                  <a:lnTo>
                    <a:pt x="1149" y="6336"/>
                  </a:lnTo>
                  <a:lnTo>
                    <a:pt x="1147" y="6334"/>
                  </a:lnTo>
                  <a:lnTo>
                    <a:pt x="1146" y="6333"/>
                  </a:lnTo>
                  <a:lnTo>
                    <a:pt x="1143" y="6331"/>
                  </a:lnTo>
                  <a:lnTo>
                    <a:pt x="1141" y="6327"/>
                  </a:lnTo>
                  <a:lnTo>
                    <a:pt x="1137" y="6319"/>
                  </a:lnTo>
                  <a:lnTo>
                    <a:pt x="1135" y="6311"/>
                  </a:lnTo>
                  <a:lnTo>
                    <a:pt x="1134" y="6306"/>
                  </a:lnTo>
                  <a:lnTo>
                    <a:pt x="1133" y="6301"/>
                  </a:lnTo>
                  <a:lnTo>
                    <a:pt x="1129" y="6295"/>
                  </a:lnTo>
                  <a:lnTo>
                    <a:pt x="1124" y="6289"/>
                  </a:lnTo>
                  <a:lnTo>
                    <a:pt x="1117" y="6286"/>
                  </a:lnTo>
                  <a:lnTo>
                    <a:pt x="1111" y="6285"/>
                  </a:lnTo>
                  <a:lnTo>
                    <a:pt x="1108" y="6283"/>
                  </a:lnTo>
                  <a:lnTo>
                    <a:pt x="1104" y="6283"/>
                  </a:lnTo>
                  <a:lnTo>
                    <a:pt x="1099" y="6285"/>
                  </a:lnTo>
                  <a:lnTo>
                    <a:pt x="1095" y="6286"/>
                  </a:lnTo>
                  <a:lnTo>
                    <a:pt x="1084" y="6289"/>
                  </a:lnTo>
                  <a:lnTo>
                    <a:pt x="1073" y="6292"/>
                  </a:lnTo>
                  <a:lnTo>
                    <a:pt x="1067" y="6293"/>
                  </a:lnTo>
                  <a:lnTo>
                    <a:pt x="1061" y="6293"/>
                  </a:lnTo>
                  <a:lnTo>
                    <a:pt x="1059" y="6292"/>
                  </a:lnTo>
                  <a:lnTo>
                    <a:pt x="1055" y="6290"/>
                  </a:lnTo>
                  <a:lnTo>
                    <a:pt x="1049" y="6283"/>
                  </a:lnTo>
                  <a:lnTo>
                    <a:pt x="1045" y="6275"/>
                  </a:lnTo>
                  <a:lnTo>
                    <a:pt x="1041" y="6268"/>
                  </a:lnTo>
                  <a:lnTo>
                    <a:pt x="1037" y="6260"/>
                  </a:lnTo>
                  <a:lnTo>
                    <a:pt x="1030" y="6243"/>
                  </a:lnTo>
                  <a:lnTo>
                    <a:pt x="1024" y="6225"/>
                  </a:lnTo>
                  <a:lnTo>
                    <a:pt x="1022" y="6206"/>
                  </a:lnTo>
                  <a:lnTo>
                    <a:pt x="1021" y="6191"/>
                  </a:lnTo>
                  <a:lnTo>
                    <a:pt x="1020" y="6167"/>
                  </a:lnTo>
                  <a:lnTo>
                    <a:pt x="1021" y="6142"/>
                  </a:lnTo>
                  <a:lnTo>
                    <a:pt x="1023" y="6119"/>
                  </a:lnTo>
                  <a:lnTo>
                    <a:pt x="1026" y="6100"/>
                  </a:lnTo>
                  <a:lnTo>
                    <a:pt x="1028" y="6093"/>
                  </a:lnTo>
                  <a:lnTo>
                    <a:pt x="1028" y="6087"/>
                  </a:lnTo>
                  <a:lnTo>
                    <a:pt x="1028" y="6085"/>
                  </a:lnTo>
                  <a:lnTo>
                    <a:pt x="1028" y="6084"/>
                  </a:lnTo>
                  <a:lnTo>
                    <a:pt x="1028" y="6082"/>
                  </a:lnTo>
                  <a:lnTo>
                    <a:pt x="1027" y="6082"/>
                  </a:lnTo>
                  <a:lnTo>
                    <a:pt x="1023" y="6082"/>
                  </a:lnTo>
                  <a:lnTo>
                    <a:pt x="1018" y="6082"/>
                  </a:lnTo>
                  <a:lnTo>
                    <a:pt x="1004" y="6081"/>
                  </a:lnTo>
                  <a:lnTo>
                    <a:pt x="986" y="6080"/>
                  </a:lnTo>
                  <a:lnTo>
                    <a:pt x="976" y="6079"/>
                  </a:lnTo>
                  <a:lnTo>
                    <a:pt x="964" y="6079"/>
                  </a:lnTo>
                  <a:lnTo>
                    <a:pt x="951" y="6078"/>
                  </a:lnTo>
                  <a:lnTo>
                    <a:pt x="938" y="6077"/>
                  </a:lnTo>
                  <a:lnTo>
                    <a:pt x="932" y="6077"/>
                  </a:lnTo>
                  <a:lnTo>
                    <a:pt x="926" y="6075"/>
                  </a:lnTo>
                  <a:lnTo>
                    <a:pt x="920" y="6074"/>
                  </a:lnTo>
                  <a:lnTo>
                    <a:pt x="915" y="6071"/>
                  </a:lnTo>
                  <a:lnTo>
                    <a:pt x="911" y="6066"/>
                  </a:lnTo>
                  <a:lnTo>
                    <a:pt x="909" y="6059"/>
                  </a:lnTo>
                  <a:lnTo>
                    <a:pt x="908" y="6052"/>
                  </a:lnTo>
                  <a:lnTo>
                    <a:pt x="906" y="6044"/>
                  </a:lnTo>
                  <a:lnTo>
                    <a:pt x="906" y="6042"/>
                  </a:lnTo>
                  <a:lnTo>
                    <a:pt x="904" y="6040"/>
                  </a:lnTo>
                  <a:lnTo>
                    <a:pt x="903" y="6038"/>
                  </a:lnTo>
                  <a:lnTo>
                    <a:pt x="902" y="6037"/>
                  </a:lnTo>
                  <a:lnTo>
                    <a:pt x="901" y="6036"/>
                  </a:lnTo>
                  <a:lnTo>
                    <a:pt x="898" y="6035"/>
                  </a:lnTo>
                  <a:lnTo>
                    <a:pt x="895" y="6035"/>
                  </a:lnTo>
                  <a:lnTo>
                    <a:pt x="891" y="6034"/>
                  </a:lnTo>
                  <a:lnTo>
                    <a:pt x="883" y="6034"/>
                  </a:lnTo>
                  <a:lnTo>
                    <a:pt x="875" y="6033"/>
                  </a:lnTo>
                  <a:lnTo>
                    <a:pt x="870" y="6031"/>
                  </a:lnTo>
                  <a:lnTo>
                    <a:pt x="866" y="6030"/>
                  </a:lnTo>
                  <a:lnTo>
                    <a:pt x="863" y="6028"/>
                  </a:lnTo>
                  <a:lnTo>
                    <a:pt x="862" y="6027"/>
                  </a:lnTo>
                  <a:lnTo>
                    <a:pt x="859" y="6022"/>
                  </a:lnTo>
                  <a:lnTo>
                    <a:pt x="858" y="6017"/>
                  </a:lnTo>
                  <a:lnTo>
                    <a:pt x="857" y="6008"/>
                  </a:lnTo>
                  <a:lnTo>
                    <a:pt x="857" y="5997"/>
                  </a:lnTo>
                  <a:lnTo>
                    <a:pt x="856" y="5986"/>
                  </a:lnTo>
                  <a:lnTo>
                    <a:pt x="854" y="5977"/>
                  </a:lnTo>
                  <a:lnTo>
                    <a:pt x="851" y="5965"/>
                  </a:lnTo>
                  <a:lnTo>
                    <a:pt x="845" y="5953"/>
                  </a:lnTo>
                  <a:lnTo>
                    <a:pt x="841" y="5947"/>
                  </a:lnTo>
                  <a:lnTo>
                    <a:pt x="837" y="5941"/>
                  </a:lnTo>
                  <a:lnTo>
                    <a:pt x="832" y="5936"/>
                  </a:lnTo>
                  <a:lnTo>
                    <a:pt x="826" y="5933"/>
                  </a:lnTo>
                  <a:lnTo>
                    <a:pt x="819" y="5929"/>
                  </a:lnTo>
                  <a:lnTo>
                    <a:pt x="812" y="5927"/>
                  </a:lnTo>
                  <a:lnTo>
                    <a:pt x="804" y="5926"/>
                  </a:lnTo>
                  <a:lnTo>
                    <a:pt x="797" y="5924"/>
                  </a:lnTo>
                  <a:lnTo>
                    <a:pt x="785" y="5921"/>
                  </a:lnTo>
                  <a:lnTo>
                    <a:pt x="775" y="5915"/>
                  </a:lnTo>
                  <a:lnTo>
                    <a:pt x="764" y="5910"/>
                  </a:lnTo>
                  <a:lnTo>
                    <a:pt x="755" y="5905"/>
                  </a:lnTo>
                  <a:lnTo>
                    <a:pt x="750" y="5903"/>
                  </a:lnTo>
                  <a:lnTo>
                    <a:pt x="746" y="5901"/>
                  </a:lnTo>
                  <a:lnTo>
                    <a:pt x="738" y="5895"/>
                  </a:lnTo>
                  <a:lnTo>
                    <a:pt x="731" y="5889"/>
                  </a:lnTo>
                  <a:lnTo>
                    <a:pt x="721" y="5878"/>
                  </a:lnTo>
                  <a:lnTo>
                    <a:pt x="715" y="5869"/>
                  </a:lnTo>
                  <a:lnTo>
                    <a:pt x="706" y="5855"/>
                  </a:lnTo>
                  <a:lnTo>
                    <a:pt x="697" y="5844"/>
                  </a:lnTo>
                  <a:lnTo>
                    <a:pt x="688" y="5834"/>
                  </a:lnTo>
                  <a:lnTo>
                    <a:pt x="681" y="5829"/>
                  </a:lnTo>
                  <a:lnTo>
                    <a:pt x="677" y="5828"/>
                  </a:lnTo>
                  <a:lnTo>
                    <a:pt x="673" y="5827"/>
                  </a:lnTo>
                  <a:lnTo>
                    <a:pt x="670" y="5827"/>
                  </a:lnTo>
                  <a:lnTo>
                    <a:pt x="668" y="5827"/>
                  </a:lnTo>
                  <a:lnTo>
                    <a:pt x="665" y="5827"/>
                  </a:lnTo>
                  <a:lnTo>
                    <a:pt x="663" y="5827"/>
                  </a:lnTo>
                  <a:lnTo>
                    <a:pt x="659" y="5827"/>
                  </a:lnTo>
                  <a:lnTo>
                    <a:pt x="655" y="5828"/>
                  </a:lnTo>
                  <a:lnTo>
                    <a:pt x="651" y="5828"/>
                  </a:lnTo>
                  <a:lnTo>
                    <a:pt x="648" y="5829"/>
                  </a:lnTo>
                  <a:lnTo>
                    <a:pt x="636" y="5830"/>
                  </a:lnTo>
                  <a:lnTo>
                    <a:pt x="625" y="5833"/>
                  </a:lnTo>
                  <a:lnTo>
                    <a:pt x="612" y="5835"/>
                  </a:lnTo>
                  <a:lnTo>
                    <a:pt x="600" y="5835"/>
                  </a:lnTo>
                  <a:lnTo>
                    <a:pt x="598" y="5834"/>
                  </a:lnTo>
                  <a:lnTo>
                    <a:pt x="596" y="5833"/>
                  </a:lnTo>
                  <a:lnTo>
                    <a:pt x="599" y="5829"/>
                  </a:lnTo>
                  <a:lnTo>
                    <a:pt x="605" y="5826"/>
                  </a:lnTo>
                  <a:lnTo>
                    <a:pt x="612" y="5822"/>
                  </a:lnTo>
                  <a:lnTo>
                    <a:pt x="620" y="5819"/>
                  </a:lnTo>
                  <a:lnTo>
                    <a:pt x="637" y="5814"/>
                  </a:lnTo>
                  <a:lnTo>
                    <a:pt x="655" y="5808"/>
                  </a:lnTo>
                  <a:lnTo>
                    <a:pt x="667" y="5803"/>
                  </a:lnTo>
                  <a:lnTo>
                    <a:pt x="680" y="5798"/>
                  </a:lnTo>
                  <a:lnTo>
                    <a:pt x="692" y="5792"/>
                  </a:lnTo>
                  <a:lnTo>
                    <a:pt x="703" y="5788"/>
                  </a:lnTo>
                  <a:lnTo>
                    <a:pt x="719" y="5781"/>
                  </a:lnTo>
                  <a:lnTo>
                    <a:pt x="732" y="5775"/>
                  </a:lnTo>
                  <a:lnTo>
                    <a:pt x="743" y="5769"/>
                  </a:lnTo>
                  <a:lnTo>
                    <a:pt x="749" y="5765"/>
                  </a:lnTo>
                  <a:lnTo>
                    <a:pt x="759" y="5754"/>
                  </a:lnTo>
                  <a:lnTo>
                    <a:pt x="772" y="5739"/>
                  </a:lnTo>
                  <a:lnTo>
                    <a:pt x="780" y="5728"/>
                  </a:lnTo>
                  <a:lnTo>
                    <a:pt x="788" y="5719"/>
                  </a:lnTo>
                  <a:lnTo>
                    <a:pt x="795" y="5707"/>
                  </a:lnTo>
                  <a:lnTo>
                    <a:pt x="801" y="5696"/>
                  </a:lnTo>
                  <a:lnTo>
                    <a:pt x="808" y="5680"/>
                  </a:lnTo>
                  <a:lnTo>
                    <a:pt x="814" y="5664"/>
                  </a:lnTo>
                  <a:lnTo>
                    <a:pt x="819" y="5651"/>
                  </a:lnTo>
                  <a:lnTo>
                    <a:pt x="820" y="5642"/>
                  </a:lnTo>
                  <a:lnTo>
                    <a:pt x="821" y="5633"/>
                  </a:lnTo>
                  <a:lnTo>
                    <a:pt x="822" y="5626"/>
                  </a:lnTo>
                  <a:lnTo>
                    <a:pt x="822" y="5621"/>
                  </a:lnTo>
                  <a:lnTo>
                    <a:pt x="822" y="5617"/>
                  </a:lnTo>
                  <a:lnTo>
                    <a:pt x="823" y="5609"/>
                  </a:lnTo>
                  <a:lnTo>
                    <a:pt x="825" y="5603"/>
                  </a:lnTo>
                  <a:lnTo>
                    <a:pt x="827" y="5598"/>
                  </a:lnTo>
                  <a:lnTo>
                    <a:pt x="829" y="5593"/>
                  </a:lnTo>
                  <a:lnTo>
                    <a:pt x="835" y="5586"/>
                  </a:lnTo>
                  <a:lnTo>
                    <a:pt x="841" y="5580"/>
                  </a:lnTo>
                  <a:lnTo>
                    <a:pt x="851" y="5570"/>
                  </a:lnTo>
                  <a:lnTo>
                    <a:pt x="859" y="5559"/>
                  </a:lnTo>
                  <a:lnTo>
                    <a:pt x="865" y="5550"/>
                  </a:lnTo>
                  <a:lnTo>
                    <a:pt x="871" y="5539"/>
                  </a:lnTo>
                  <a:lnTo>
                    <a:pt x="875" y="5529"/>
                  </a:lnTo>
                  <a:lnTo>
                    <a:pt x="877" y="5517"/>
                  </a:lnTo>
                  <a:lnTo>
                    <a:pt x="878" y="5505"/>
                  </a:lnTo>
                  <a:lnTo>
                    <a:pt x="877" y="5492"/>
                  </a:lnTo>
                  <a:lnTo>
                    <a:pt x="875" y="5479"/>
                  </a:lnTo>
                  <a:lnTo>
                    <a:pt x="870" y="5466"/>
                  </a:lnTo>
                  <a:lnTo>
                    <a:pt x="867" y="5455"/>
                  </a:lnTo>
                  <a:lnTo>
                    <a:pt x="864" y="5445"/>
                  </a:lnTo>
                  <a:lnTo>
                    <a:pt x="860" y="5436"/>
                  </a:lnTo>
                  <a:lnTo>
                    <a:pt x="856" y="5428"/>
                  </a:lnTo>
                  <a:lnTo>
                    <a:pt x="853" y="5426"/>
                  </a:lnTo>
                  <a:lnTo>
                    <a:pt x="851" y="5423"/>
                  </a:lnTo>
                  <a:lnTo>
                    <a:pt x="843" y="5417"/>
                  </a:lnTo>
                  <a:lnTo>
                    <a:pt x="829" y="5411"/>
                  </a:lnTo>
                  <a:lnTo>
                    <a:pt x="819" y="5407"/>
                  </a:lnTo>
                  <a:lnTo>
                    <a:pt x="806" y="5404"/>
                  </a:lnTo>
                  <a:lnTo>
                    <a:pt x="793" y="5400"/>
                  </a:lnTo>
                  <a:lnTo>
                    <a:pt x="780" y="5397"/>
                  </a:lnTo>
                  <a:lnTo>
                    <a:pt x="768" y="5394"/>
                  </a:lnTo>
                  <a:lnTo>
                    <a:pt x="756" y="5391"/>
                  </a:lnTo>
                  <a:lnTo>
                    <a:pt x="744" y="5387"/>
                  </a:lnTo>
                  <a:lnTo>
                    <a:pt x="733" y="5385"/>
                  </a:lnTo>
                  <a:lnTo>
                    <a:pt x="724" y="5382"/>
                  </a:lnTo>
                  <a:lnTo>
                    <a:pt x="714" y="5379"/>
                  </a:lnTo>
                  <a:lnTo>
                    <a:pt x="706" y="5376"/>
                  </a:lnTo>
                  <a:lnTo>
                    <a:pt x="697" y="5375"/>
                  </a:lnTo>
                  <a:lnTo>
                    <a:pt x="693" y="5376"/>
                  </a:lnTo>
                  <a:lnTo>
                    <a:pt x="688" y="5379"/>
                  </a:lnTo>
                  <a:lnTo>
                    <a:pt x="686" y="5384"/>
                  </a:lnTo>
                  <a:lnTo>
                    <a:pt x="682" y="5390"/>
                  </a:lnTo>
                  <a:lnTo>
                    <a:pt x="677" y="5398"/>
                  </a:lnTo>
                  <a:lnTo>
                    <a:pt x="673" y="5404"/>
                  </a:lnTo>
                  <a:lnTo>
                    <a:pt x="668" y="5407"/>
                  </a:lnTo>
                  <a:lnTo>
                    <a:pt x="662" y="5410"/>
                  </a:lnTo>
                  <a:lnTo>
                    <a:pt x="650" y="5412"/>
                  </a:lnTo>
                  <a:lnTo>
                    <a:pt x="637" y="5413"/>
                  </a:lnTo>
                  <a:lnTo>
                    <a:pt x="626" y="5413"/>
                  </a:lnTo>
                  <a:lnTo>
                    <a:pt x="614" y="5411"/>
                  </a:lnTo>
                  <a:lnTo>
                    <a:pt x="599" y="5407"/>
                  </a:lnTo>
                  <a:lnTo>
                    <a:pt x="582" y="5403"/>
                  </a:lnTo>
                  <a:lnTo>
                    <a:pt x="574" y="5399"/>
                  </a:lnTo>
                  <a:lnTo>
                    <a:pt x="564" y="5394"/>
                  </a:lnTo>
                  <a:lnTo>
                    <a:pt x="560" y="5393"/>
                  </a:lnTo>
                  <a:lnTo>
                    <a:pt x="555" y="5393"/>
                  </a:lnTo>
                  <a:lnTo>
                    <a:pt x="550" y="5392"/>
                  </a:lnTo>
                  <a:lnTo>
                    <a:pt x="545" y="5393"/>
                  </a:lnTo>
                  <a:lnTo>
                    <a:pt x="541" y="5394"/>
                  </a:lnTo>
                  <a:lnTo>
                    <a:pt x="535" y="5395"/>
                  </a:lnTo>
                  <a:lnTo>
                    <a:pt x="524" y="5398"/>
                  </a:lnTo>
                  <a:lnTo>
                    <a:pt x="514" y="5403"/>
                  </a:lnTo>
                  <a:lnTo>
                    <a:pt x="505" y="5406"/>
                  </a:lnTo>
                  <a:lnTo>
                    <a:pt x="495" y="5410"/>
                  </a:lnTo>
                  <a:lnTo>
                    <a:pt x="484" y="5414"/>
                  </a:lnTo>
                  <a:lnTo>
                    <a:pt x="473" y="5418"/>
                  </a:lnTo>
                  <a:lnTo>
                    <a:pt x="462" y="5423"/>
                  </a:lnTo>
                  <a:lnTo>
                    <a:pt x="453" y="5426"/>
                  </a:lnTo>
                  <a:lnTo>
                    <a:pt x="443" y="5430"/>
                  </a:lnTo>
                  <a:lnTo>
                    <a:pt x="435" y="5433"/>
                  </a:lnTo>
                  <a:lnTo>
                    <a:pt x="428" y="5438"/>
                  </a:lnTo>
                  <a:lnTo>
                    <a:pt x="421" y="5443"/>
                  </a:lnTo>
                  <a:lnTo>
                    <a:pt x="410" y="5453"/>
                  </a:lnTo>
                  <a:lnTo>
                    <a:pt x="403" y="5461"/>
                  </a:lnTo>
                  <a:lnTo>
                    <a:pt x="400" y="5463"/>
                  </a:lnTo>
                  <a:lnTo>
                    <a:pt x="398" y="5464"/>
                  </a:lnTo>
                  <a:lnTo>
                    <a:pt x="397" y="5464"/>
                  </a:lnTo>
                  <a:lnTo>
                    <a:pt x="397" y="5464"/>
                  </a:lnTo>
                  <a:lnTo>
                    <a:pt x="394" y="5462"/>
                  </a:lnTo>
                  <a:lnTo>
                    <a:pt x="392" y="5460"/>
                  </a:lnTo>
                  <a:lnTo>
                    <a:pt x="388" y="5453"/>
                  </a:lnTo>
                  <a:lnTo>
                    <a:pt x="385" y="5445"/>
                  </a:lnTo>
                  <a:lnTo>
                    <a:pt x="380" y="5433"/>
                  </a:lnTo>
                  <a:lnTo>
                    <a:pt x="377" y="5426"/>
                  </a:lnTo>
                  <a:lnTo>
                    <a:pt x="374" y="5419"/>
                  </a:lnTo>
                  <a:lnTo>
                    <a:pt x="372" y="5414"/>
                  </a:lnTo>
                  <a:lnTo>
                    <a:pt x="371" y="5412"/>
                  </a:lnTo>
                  <a:lnTo>
                    <a:pt x="368" y="5411"/>
                  </a:lnTo>
                  <a:lnTo>
                    <a:pt x="367" y="5410"/>
                  </a:lnTo>
                  <a:lnTo>
                    <a:pt x="365" y="5410"/>
                  </a:lnTo>
                  <a:lnTo>
                    <a:pt x="358" y="5410"/>
                  </a:lnTo>
                  <a:lnTo>
                    <a:pt x="350" y="5411"/>
                  </a:lnTo>
                  <a:lnTo>
                    <a:pt x="342" y="5413"/>
                  </a:lnTo>
                  <a:lnTo>
                    <a:pt x="337" y="5418"/>
                  </a:lnTo>
                  <a:lnTo>
                    <a:pt x="336" y="5419"/>
                  </a:lnTo>
                  <a:lnTo>
                    <a:pt x="335" y="5422"/>
                  </a:lnTo>
                  <a:lnTo>
                    <a:pt x="337" y="5429"/>
                  </a:lnTo>
                  <a:lnTo>
                    <a:pt x="343" y="5439"/>
                  </a:lnTo>
                  <a:lnTo>
                    <a:pt x="348" y="5449"/>
                  </a:lnTo>
                  <a:lnTo>
                    <a:pt x="350" y="5456"/>
                  </a:lnTo>
                  <a:lnTo>
                    <a:pt x="350" y="5461"/>
                  </a:lnTo>
                  <a:lnTo>
                    <a:pt x="348" y="5463"/>
                  </a:lnTo>
                  <a:lnTo>
                    <a:pt x="319" y="5477"/>
                  </a:lnTo>
                  <a:lnTo>
                    <a:pt x="296" y="5487"/>
                  </a:lnTo>
                  <a:lnTo>
                    <a:pt x="280" y="5492"/>
                  </a:lnTo>
                  <a:lnTo>
                    <a:pt x="272" y="5493"/>
                  </a:lnTo>
                  <a:lnTo>
                    <a:pt x="271" y="5492"/>
                  </a:lnTo>
                  <a:lnTo>
                    <a:pt x="270" y="5491"/>
                  </a:lnTo>
                  <a:lnTo>
                    <a:pt x="268" y="5489"/>
                  </a:lnTo>
                  <a:lnTo>
                    <a:pt x="268" y="5487"/>
                  </a:lnTo>
                  <a:lnTo>
                    <a:pt x="272" y="5476"/>
                  </a:lnTo>
                  <a:lnTo>
                    <a:pt x="274" y="5464"/>
                  </a:lnTo>
                  <a:lnTo>
                    <a:pt x="273" y="5449"/>
                  </a:lnTo>
                  <a:lnTo>
                    <a:pt x="272" y="5441"/>
                  </a:lnTo>
                  <a:lnTo>
                    <a:pt x="272" y="5432"/>
                  </a:lnTo>
                  <a:lnTo>
                    <a:pt x="272" y="5422"/>
                  </a:lnTo>
                  <a:lnTo>
                    <a:pt x="274" y="5411"/>
                  </a:lnTo>
                  <a:lnTo>
                    <a:pt x="277" y="5400"/>
                  </a:lnTo>
                  <a:lnTo>
                    <a:pt x="280" y="5387"/>
                  </a:lnTo>
                  <a:lnTo>
                    <a:pt x="281" y="5376"/>
                  </a:lnTo>
                  <a:lnTo>
                    <a:pt x="283" y="5367"/>
                  </a:lnTo>
                  <a:lnTo>
                    <a:pt x="284" y="5359"/>
                  </a:lnTo>
                  <a:lnTo>
                    <a:pt x="283" y="5348"/>
                  </a:lnTo>
                  <a:lnTo>
                    <a:pt x="280" y="5342"/>
                  </a:lnTo>
                  <a:lnTo>
                    <a:pt x="272" y="5330"/>
                  </a:lnTo>
                  <a:lnTo>
                    <a:pt x="262" y="5321"/>
                  </a:lnTo>
                  <a:lnTo>
                    <a:pt x="253" y="5312"/>
                  </a:lnTo>
                  <a:lnTo>
                    <a:pt x="242" y="5303"/>
                  </a:lnTo>
                  <a:lnTo>
                    <a:pt x="231" y="5291"/>
                  </a:lnTo>
                  <a:lnTo>
                    <a:pt x="221" y="5279"/>
                  </a:lnTo>
                  <a:lnTo>
                    <a:pt x="210" y="5267"/>
                  </a:lnTo>
                  <a:lnTo>
                    <a:pt x="199" y="5256"/>
                  </a:lnTo>
                  <a:lnTo>
                    <a:pt x="197" y="5253"/>
                  </a:lnTo>
                  <a:lnTo>
                    <a:pt x="193" y="5249"/>
                  </a:lnTo>
                  <a:lnTo>
                    <a:pt x="190" y="5247"/>
                  </a:lnTo>
                  <a:lnTo>
                    <a:pt x="186" y="5246"/>
                  </a:lnTo>
                  <a:lnTo>
                    <a:pt x="184" y="5245"/>
                  </a:lnTo>
                  <a:lnTo>
                    <a:pt x="180" y="5246"/>
                  </a:lnTo>
                  <a:lnTo>
                    <a:pt x="178" y="5247"/>
                  </a:lnTo>
                  <a:lnTo>
                    <a:pt x="174" y="5247"/>
                  </a:lnTo>
                  <a:lnTo>
                    <a:pt x="170" y="5245"/>
                  </a:lnTo>
                  <a:lnTo>
                    <a:pt x="167" y="5241"/>
                  </a:lnTo>
                  <a:lnTo>
                    <a:pt x="164" y="5236"/>
                  </a:lnTo>
                  <a:lnTo>
                    <a:pt x="161" y="5231"/>
                  </a:lnTo>
                  <a:lnTo>
                    <a:pt x="157" y="5223"/>
                  </a:lnTo>
                  <a:lnTo>
                    <a:pt x="151" y="5212"/>
                  </a:lnTo>
                  <a:lnTo>
                    <a:pt x="145" y="5201"/>
                  </a:lnTo>
                  <a:lnTo>
                    <a:pt x="138" y="5187"/>
                  </a:lnTo>
                  <a:lnTo>
                    <a:pt x="130" y="5173"/>
                  </a:lnTo>
                  <a:lnTo>
                    <a:pt x="123" y="5158"/>
                  </a:lnTo>
                  <a:lnTo>
                    <a:pt x="115" y="5142"/>
                  </a:lnTo>
                  <a:lnTo>
                    <a:pt x="107" y="5129"/>
                  </a:lnTo>
                  <a:lnTo>
                    <a:pt x="97" y="5113"/>
                  </a:lnTo>
                  <a:lnTo>
                    <a:pt x="88" y="5101"/>
                  </a:lnTo>
                  <a:lnTo>
                    <a:pt x="77" y="5089"/>
                  </a:lnTo>
                  <a:lnTo>
                    <a:pt x="69" y="5076"/>
                  </a:lnTo>
                  <a:lnTo>
                    <a:pt x="69" y="5072"/>
                  </a:lnTo>
                  <a:lnTo>
                    <a:pt x="70" y="5070"/>
                  </a:lnTo>
                  <a:lnTo>
                    <a:pt x="77" y="5063"/>
                  </a:lnTo>
                  <a:lnTo>
                    <a:pt x="85" y="5054"/>
                  </a:lnTo>
                  <a:lnTo>
                    <a:pt x="91" y="5048"/>
                  </a:lnTo>
                  <a:lnTo>
                    <a:pt x="97" y="5042"/>
                  </a:lnTo>
                  <a:lnTo>
                    <a:pt x="107" y="5034"/>
                  </a:lnTo>
                  <a:lnTo>
                    <a:pt x="116" y="5026"/>
                  </a:lnTo>
                  <a:lnTo>
                    <a:pt x="125" y="5017"/>
                  </a:lnTo>
                  <a:lnTo>
                    <a:pt x="134" y="5010"/>
                  </a:lnTo>
                  <a:lnTo>
                    <a:pt x="135" y="5010"/>
                  </a:lnTo>
                  <a:lnTo>
                    <a:pt x="136" y="5009"/>
                  </a:lnTo>
                  <a:lnTo>
                    <a:pt x="145" y="5004"/>
                  </a:lnTo>
                  <a:lnTo>
                    <a:pt x="152" y="5000"/>
                  </a:lnTo>
                  <a:lnTo>
                    <a:pt x="155" y="4996"/>
                  </a:lnTo>
                  <a:lnTo>
                    <a:pt x="157" y="4994"/>
                  </a:lnTo>
                  <a:lnTo>
                    <a:pt x="158" y="4990"/>
                  </a:lnTo>
                  <a:lnTo>
                    <a:pt x="158" y="4985"/>
                  </a:lnTo>
                  <a:lnTo>
                    <a:pt x="154" y="4970"/>
                  </a:lnTo>
                  <a:lnTo>
                    <a:pt x="149" y="4954"/>
                  </a:lnTo>
                  <a:lnTo>
                    <a:pt x="145" y="4938"/>
                  </a:lnTo>
                  <a:lnTo>
                    <a:pt x="139" y="4922"/>
                  </a:lnTo>
                  <a:lnTo>
                    <a:pt x="133" y="4907"/>
                  </a:lnTo>
                  <a:lnTo>
                    <a:pt x="127" y="4890"/>
                  </a:lnTo>
                  <a:lnTo>
                    <a:pt x="119" y="4862"/>
                  </a:lnTo>
                  <a:lnTo>
                    <a:pt x="109" y="4833"/>
                  </a:lnTo>
                  <a:lnTo>
                    <a:pt x="100" y="4805"/>
                  </a:lnTo>
                  <a:lnTo>
                    <a:pt x="91" y="4776"/>
                  </a:lnTo>
                  <a:lnTo>
                    <a:pt x="82" y="4748"/>
                  </a:lnTo>
                  <a:lnTo>
                    <a:pt x="73" y="4720"/>
                  </a:lnTo>
                  <a:lnTo>
                    <a:pt x="65" y="4694"/>
                  </a:lnTo>
                  <a:lnTo>
                    <a:pt x="58" y="4668"/>
                  </a:lnTo>
                  <a:lnTo>
                    <a:pt x="45" y="4624"/>
                  </a:lnTo>
                  <a:lnTo>
                    <a:pt x="33" y="4581"/>
                  </a:lnTo>
                  <a:lnTo>
                    <a:pt x="22" y="4543"/>
                  </a:lnTo>
                  <a:lnTo>
                    <a:pt x="14" y="4510"/>
                  </a:lnTo>
                  <a:lnTo>
                    <a:pt x="10" y="4492"/>
                  </a:lnTo>
                  <a:lnTo>
                    <a:pt x="7" y="4477"/>
                  </a:lnTo>
                  <a:lnTo>
                    <a:pt x="4" y="4464"/>
                  </a:lnTo>
                  <a:lnTo>
                    <a:pt x="1" y="4452"/>
                  </a:lnTo>
                  <a:lnTo>
                    <a:pt x="0" y="4448"/>
                  </a:lnTo>
                  <a:lnTo>
                    <a:pt x="1" y="4446"/>
                  </a:lnTo>
                  <a:lnTo>
                    <a:pt x="10" y="4451"/>
                  </a:lnTo>
                  <a:lnTo>
                    <a:pt x="35" y="4464"/>
                  </a:lnTo>
                  <a:lnTo>
                    <a:pt x="50" y="4470"/>
                  </a:lnTo>
                  <a:lnTo>
                    <a:pt x="66" y="4477"/>
                  </a:lnTo>
                  <a:lnTo>
                    <a:pt x="84" y="4483"/>
                  </a:lnTo>
                  <a:lnTo>
                    <a:pt x="104" y="4490"/>
                  </a:lnTo>
                  <a:lnTo>
                    <a:pt x="123" y="4497"/>
                  </a:lnTo>
                  <a:lnTo>
                    <a:pt x="144" y="4505"/>
                  </a:lnTo>
                  <a:lnTo>
                    <a:pt x="164" y="4514"/>
                  </a:lnTo>
                  <a:lnTo>
                    <a:pt x="186" y="4521"/>
                  </a:lnTo>
                  <a:lnTo>
                    <a:pt x="221" y="4535"/>
                  </a:lnTo>
                  <a:lnTo>
                    <a:pt x="258" y="4549"/>
                  </a:lnTo>
                  <a:lnTo>
                    <a:pt x="277" y="4556"/>
                  </a:lnTo>
                  <a:lnTo>
                    <a:pt x="297" y="4562"/>
                  </a:lnTo>
                  <a:lnTo>
                    <a:pt x="317" y="4568"/>
                  </a:lnTo>
                  <a:lnTo>
                    <a:pt x="340" y="4572"/>
                  </a:lnTo>
                  <a:lnTo>
                    <a:pt x="384" y="4579"/>
                  </a:lnTo>
                  <a:lnTo>
                    <a:pt x="430" y="4588"/>
                  </a:lnTo>
                  <a:lnTo>
                    <a:pt x="476" y="4598"/>
                  </a:lnTo>
                  <a:lnTo>
                    <a:pt x="523" y="4609"/>
                  </a:lnTo>
                  <a:lnTo>
                    <a:pt x="571" y="4619"/>
                  </a:lnTo>
                  <a:lnTo>
                    <a:pt x="619" y="4629"/>
                  </a:lnTo>
                  <a:lnTo>
                    <a:pt x="668" y="4638"/>
                  </a:lnTo>
                  <a:lnTo>
                    <a:pt x="718" y="4645"/>
                  </a:lnTo>
                  <a:lnTo>
                    <a:pt x="738" y="4647"/>
                  </a:lnTo>
                  <a:lnTo>
                    <a:pt x="758" y="4645"/>
                  </a:lnTo>
                  <a:lnTo>
                    <a:pt x="778" y="4644"/>
                  </a:lnTo>
                  <a:lnTo>
                    <a:pt x="797" y="4642"/>
                  </a:lnTo>
                  <a:lnTo>
                    <a:pt x="818" y="4638"/>
                  </a:lnTo>
                  <a:lnTo>
                    <a:pt x="838" y="4636"/>
                  </a:lnTo>
                  <a:lnTo>
                    <a:pt x="858" y="4634"/>
                  </a:lnTo>
                  <a:lnTo>
                    <a:pt x="878" y="4634"/>
                  </a:lnTo>
                  <a:lnTo>
                    <a:pt x="894" y="4635"/>
                  </a:lnTo>
                  <a:lnTo>
                    <a:pt x="908" y="4637"/>
                  </a:lnTo>
                  <a:lnTo>
                    <a:pt x="923" y="4640"/>
                  </a:lnTo>
                  <a:lnTo>
                    <a:pt x="938" y="4640"/>
                  </a:lnTo>
                  <a:lnTo>
                    <a:pt x="947" y="4640"/>
                  </a:lnTo>
                  <a:lnTo>
                    <a:pt x="955" y="4637"/>
                  </a:lnTo>
                  <a:lnTo>
                    <a:pt x="964" y="4636"/>
                  </a:lnTo>
                  <a:lnTo>
                    <a:pt x="972" y="4632"/>
                  </a:lnTo>
                  <a:lnTo>
                    <a:pt x="980" y="4630"/>
                  </a:lnTo>
                  <a:lnTo>
                    <a:pt x="989" y="4628"/>
                  </a:lnTo>
                  <a:lnTo>
                    <a:pt x="997" y="4626"/>
                  </a:lnTo>
                  <a:lnTo>
                    <a:pt x="1005" y="4626"/>
                  </a:lnTo>
                  <a:lnTo>
                    <a:pt x="1020" y="4626"/>
                  </a:lnTo>
                  <a:lnTo>
                    <a:pt x="1035" y="4628"/>
                  </a:lnTo>
                  <a:lnTo>
                    <a:pt x="1048" y="4629"/>
                  </a:lnTo>
                  <a:lnTo>
                    <a:pt x="1061" y="4631"/>
                  </a:lnTo>
                  <a:lnTo>
                    <a:pt x="1074" y="4632"/>
                  </a:lnTo>
                  <a:lnTo>
                    <a:pt x="1087" y="4635"/>
                  </a:lnTo>
                  <a:lnTo>
                    <a:pt x="1099" y="4636"/>
                  </a:lnTo>
                  <a:lnTo>
                    <a:pt x="1111" y="4638"/>
                  </a:lnTo>
                  <a:lnTo>
                    <a:pt x="1124" y="4641"/>
                  </a:lnTo>
                  <a:lnTo>
                    <a:pt x="1135" y="4644"/>
                  </a:lnTo>
                  <a:lnTo>
                    <a:pt x="1173" y="4656"/>
                  </a:lnTo>
                  <a:lnTo>
                    <a:pt x="1209" y="4669"/>
                  </a:lnTo>
                  <a:lnTo>
                    <a:pt x="1242" y="4682"/>
                  </a:lnTo>
                  <a:lnTo>
                    <a:pt x="1274" y="4694"/>
                  </a:lnTo>
                  <a:lnTo>
                    <a:pt x="1304" y="4706"/>
                  </a:lnTo>
                  <a:lnTo>
                    <a:pt x="1331" y="4717"/>
                  </a:lnTo>
                  <a:lnTo>
                    <a:pt x="1356" y="4726"/>
                  </a:lnTo>
                  <a:lnTo>
                    <a:pt x="1380" y="4735"/>
                  </a:lnTo>
                  <a:lnTo>
                    <a:pt x="1392" y="4737"/>
                  </a:lnTo>
                  <a:lnTo>
                    <a:pt x="1402" y="4739"/>
                  </a:lnTo>
                  <a:lnTo>
                    <a:pt x="1413" y="4741"/>
                  </a:lnTo>
                  <a:lnTo>
                    <a:pt x="1423" y="4742"/>
                  </a:lnTo>
                  <a:lnTo>
                    <a:pt x="1431" y="4743"/>
                  </a:lnTo>
                  <a:lnTo>
                    <a:pt x="1439" y="4744"/>
                  </a:lnTo>
                  <a:lnTo>
                    <a:pt x="1446" y="4745"/>
                  </a:lnTo>
                  <a:lnTo>
                    <a:pt x="1451" y="4748"/>
                  </a:lnTo>
                  <a:lnTo>
                    <a:pt x="1456" y="4751"/>
                  </a:lnTo>
                  <a:lnTo>
                    <a:pt x="1461" y="4757"/>
                  </a:lnTo>
                  <a:lnTo>
                    <a:pt x="1464" y="4763"/>
                  </a:lnTo>
                  <a:lnTo>
                    <a:pt x="1469" y="4770"/>
                  </a:lnTo>
                  <a:lnTo>
                    <a:pt x="1476" y="4787"/>
                  </a:lnTo>
                  <a:lnTo>
                    <a:pt x="1484" y="4804"/>
                  </a:lnTo>
                  <a:lnTo>
                    <a:pt x="1490" y="4815"/>
                  </a:lnTo>
                  <a:lnTo>
                    <a:pt x="1496" y="4827"/>
                  </a:lnTo>
                  <a:lnTo>
                    <a:pt x="1502" y="4839"/>
                  </a:lnTo>
                  <a:lnTo>
                    <a:pt x="1508" y="4850"/>
                  </a:lnTo>
                  <a:lnTo>
                    <a:pt x="1512" y="4861"/>
                  </a:lnTo>
                  <a:lnTo>
                    <a:pt x="1515" y="4870"/>
                  </a:lnTo>
                  <a:lnTo>
                    <a:pt x="1518" y="4875"/>
                  </a:lnTo>
                  <a:lnTo>
                    <a:pt x="1520" y="4878"/>
                  </a:lnTo>
                  <a:lnTo>
                    <a:pt x="1522" y="4881"/>
                  </a:lnTo>
                  <a:lnTo>
                    <a:pt x="1526" y="4883"/>
                  </a:lnTo>
                  <a:lnTo>
                    <a:pt x="1559" y="4897"/>
                  </a:lnTo>
                  <a:lnTo>
                    <a:pt x="1583" y="4908"/>
                  </a:lnTo>
                  <a:lnTo>
                    <a:pt x="1595" y="4911"/>
                  </a:lnTo>
                  <a:lnTo>
                    <a:pt x="1607" y="4913"/>
                  </a:lnTo>
                  <a:lnTo>
                    <a:pt x="1621" y="4913"/>
                  </a:lnTo>
                  <a:lnTo>
                    <a:pt x="1639" y="4913"/>
                  </a:lnTo>
                  <a:lnTo>
                    <a:pt x="1651" y="4912"/>
                  </a:lnTo>
                  <a:lnTo>
                    <a:pt x="1663" y="4913"/>
                  </a:lnTo>
                  <a:lnTo>
                    <a:pt x="1673" y="4914"/>
                  </a:lnTo>
                  <a:lnTo>
                    <a:pt x="1683" y="4915"/>
                  </a:lnTo>
                  <a:lnTo>
                    <a:pt x="1703" y="4920"/>
                  </a:lnTo>
                  <a:lnTo>
                    <a:pt x="1721" y="4927"/>
                  </a:lnTo>
                  <a:lnTo>
                    <a:pt x="1736" y="4935"/>
                  </a:lnTo>
                  <a:lnTo>
                    <a:pt x="1753" y="4945"/>
                  </a:lnTo>
                  <a:lnTo>
                    <a:pt x="1769" y="4954"/>
                  </a:lnTo>
                  <a:lnTo>
                    <a:pt x="1784" y="4965"/>
                  </a:lnTo>
                  <a:lnTo>
                    <a:pt x="1824" y="4990"/>
                  </a:lnTo>
                  <a:lnTo>
                    <a:pt x="1864" y="5014"/>
                  </a:lnTo>
                  <a:lnTo>
                    <a:pt x="1899" y="5037"/>
                  </a:lnTo>
                  <a:lnTo>
                    <a:pt x="1931" y="5057"/>
                  </a:lnTo>
                  <a:lnTo>
                    <a:pt x="1960" y="5073"/>
                  </a:lnTo>
                  <a:lnTo>
                    <a:pt x="1985" y="5086"/>
                  </a:lnTo>
                  <a:lnTo>
                    <a:pt x="2003" y="5096"/>
                  </a:lnTo>
                  <a:lnTo>
                    <a:pt x="2015" y="5101"/>
                  </a:lnTo>
                  <a:lnTo>
                    <a:pt x="2038" y="5105"/>
                  </a:lnTo>
                  <a:lnTo>
                    <a:pt x="2059" y="5109"/>
                  </a:lnTo>
                  <a:lnTo>
                    <a:pt x="2069" y="5110"/>
                  </a:lnTo>
                  <a:lnTo>
                    <a:pt x="2081" y="5110"/>
                  </a:lnTo>
                  <a:lnTo>
                    <a:pt x="2092" y="5110"/>
                  </a:lnTo>
                  <a:lnTo>
                    <a:pt x="2105" y="5110"/>
                  </a:lnTo>
                  <a:lnTo>
                    <a:pt x="2129" y="5107"/>
                  </a:lnTo>
                  <a:lnTo>
                    <a:pt x="2154" y="5104"/>
                  </a:lnTo>
                  <a:lnTo>
                    <a:pt x="2179" y="5101"/>
                  </a:lnTo>
                  <a:lnTo>
                    <a:pt x="2201" y="5096"/>
                  </a:lnTo>
                  <a:lnTo>
                    <a:pt x="2230" y="5091"/>
                  </a:lnTo>
                  <a:lnTo>
                    <a:pt x="2254" y="5089"/>
                  </a:lnTo>
                  <a:lnTo>
                    <a:pt x="2264" y="5089"/>
                  </a:lnTo>
                  <a:lnTo>
                    <a:pt x="2273" y="5089"/>
                  </a:lnTo>
                  <a:lnTo>
                    <a:pt x="2279" y="5090"/>
                  </a:lnTo>
                  <a:lnTo>
                    <a:pt x="2282" y="5091"/>
                  </a:lnTo>
                  <a:lnTo>
                    <a:pt x="2284" y="5094"/>
                  </a:lnTo>
                  <a:lnTo>
                    <a:pt x="2286" y="5096"/>
                  </a:lnTo>
                  <a:lnTo>
                    <a:pt x="2287" y="5100"/>
                  </a:lnTo>
                  <a:lnTo>
                    <a:pt x="2288" y="5103"/>
                  </a:lnTo>
                  <a:lnTo>
                    <a:pt x="2288" y="5114"/>
                  </a:lnTo>
                  <a:lnTo>
                    <a:pt x="2288" y="5124"/>
                  </a:lnTo>
                  <a:lnTo>
                    <a:pt x="2288" y="5138"/>
                  </a:lnTo>
                  <a:lnTo>
                    <a:pt x="2288" y="5151"/>
                  </a:lnTo>
                  <a:lnTo>
                    <a:pt x="2288" y="5164"/>
                  </a:lnTo>
                  <a:lnTo>
                    <a:pt x="2288" y="5173"/>
                  </a:lnTo>
                  <a:lnTo>
                    <a:pt x="2289" y="5178"/>
                  </a:lnTo>
                  <a:lnTo>
                    <a:pt x="2292" y="5182"/>
                  </a:lnTo>
                  <a:lnTo>
                    <a:pt x="2294" y="5185"/>
                  </a:lnTo>
                  <a:lnTo>
                    <a:pt x="2299" y="5186"/>
                  </a:lnTo>
                  <a:lnTo>
                    <a:pt x="2308" y="5187"/>
                  </a:lnTo>
                  <a:lnTo>
                    <a:pt x="2318" y="5189"/>
                  </a:lnTo>
                  <a:lnTo>
                    <a:pt x="2334" y="5189"/>
                  </a:lnTo>
                  <a:lnTo>
                    <a:pt x="2351" y="5186"/>
                  </a:lnTo>
                  <a:lnTo>
                    <a:pt x="2368" y="5185"/>
                  </a:lnTo>
                  <a:lnTo>
                    <a:pt x="2384" y="5185"/>
                  </a:lnTo>
                  <a:lnTo>
                    <a:pt x="2394" y="5187"/>
                  </a:lnTo>
                  <a:lnTo>
                    <a:pt x="2403" y="5191"/>
                  </a:lnTo>
                  <a:lnTo>
                    <a:pt x="2413" y="5197"/>
                  </a:lnTo>
                  <a:lnTo>
                    <a:pt x="2421" y="5205"/>
                  </a:lnTo>
                  <a:lnTo>
                    <a:pt x="2426" y="5211"/>
                  </a:lnTo>
                  <a:lnTo>
                    <a:pt x="2431" y="5216"/>
                  </a:lnTo>
                  <a:lnTo>
                    <a:pt x="2433" y="5217"/>
                  </a:lnTo>
                  <a:lnTo>
                    <a:pt x="2435" y="5218"/>
                  </a:lnTo>
                  <a:lnTo>
                    <a:pt x="2439" y="5218"/>
                  </a:lnTo>
                  <a:lnTo>
                    <a:pt x="2441" y="5217"/>
                  </a:lnTo>
                  <a:lnTo>
                    <a:pt x="2452" y="5210"/>
                  </a:lnTo>
                  <a:lnTo>
                    <a:pt x="2460" y="5203"/>
                  </a:lnTo>
                  <a:lnTo>
                    <a:pt x="2469" y="5196"/>
                  </a:lnTo>
                  <a:lnTo>
                    <a:pt x="2475" y="5189"/>
                  </a:lnTo>
                  <a:lnTo>
                    <a:pt x="2482" y="5183"/>
                  </a:lnTo>
                  <a:lnTo>
                    <a:pt x="2489" y="5176"/>
                  </a:lnTo>
                  <a:lnTo>
                    <a:pt x="2496" y="5170"/>
                  </a:lnTo>
                  <a:lnTo>
                    <a:pt x="2504" y="5164"/>
                  </a:lnTo>
                  <a:lnTo>
                    <a:pt x="2514" y="5159"/>
                  </a:lnTo>
                  <a:lnTo>
                    <a:pt x="2525" y="5154"/>
                  </a:lnTo>
                  <a:lnTo>
                    <a:pt x="2535" y="5149"/>
                  </a:lnTo>
                  <a:lnTo>
                    <a:pt x="2546" y="5145"/>
                  </a:lnTo>
                  <a:lnTo>
                    <a:pt x="2563" y="5134"/>
                  </a:lnTo>
                  <a:lnTo>
                    <a:pt x="2578" y="5124"/>
                  </a:lnTo>
                  <a:lnTo>
                    <a:pt x="2595" y="5114"/>
                  </a:lnTo>
                  <a:lnTo>
                    <a:pt x="2611" y="5103"/>
                  </a:lnTo>
                  <a:lnTo>
                    <a:pt x="2630" y="5094"/>
                  </a:lnTo>
                  <a:lnTo>
                    <a:pt x="2649" y="5085"/>
                  </a:lnTo>
                  <a:lnTo>
                    <a:pt x="2670" y="5077"/>
                  </a:lnTo>
                  <a:lnTo>
                    <a:pt x="2689" y="5069"/>
                  </a:lnTo>
                  <a:lnTo>
                    <a:pt x="2715" y="5057"/>
                  </a:lnTo>
                  <a:lnTo>
                    <a:pt x="2740" y="5046"/>
                  </a:lnTo>
                  <a:lnTo>
                    <a:pt x="2765" y="5037"/>
                  </a:lnTo>
                  <a:lnTo>
                    <a:pt x="2788" y="5027"/>
                  </a:lnTo>
                  <a:lnTo>
                    <a:pt x="2811" y="5019"/>
                  </a:lnTo>
                  <a:lnTo>
                    <a:pt x="2834" y="5010"/>
                  </a:lnTo>
                  <a:lnTo>
                    <a:pt x="2855" y="5002"/>
                  </a:lnTo>
                  <a:lnTo>
                    <a:pt x="2875" y="4994"/>
                  </a:lnTo>
                  <a:lnTo>
                    <a:pt x="2922" y="4976"/>
                  </a:lnTo>
                  <a:lnTo>
                    <a:pt x="2960" y="4960"/>
                  </a:lnTo>
                  <a:lnTo>
                    <a:pt x="2991" y="4947"/>
                  </a:lnTo>
                  <a:lnTo>
                    <a:pt x="3013" y="4940"/>
                  </a:lnTo>
                  <a:lnTo>
                    <a:pt x="3024" y="4938"/>
                  </a:lnTo>
                  <a:lnTo>
                    <a:pt x="3033" y="4937"/>
                  </a:lnTo>
                  <a:lnTo>
                    <a:pt x="3041" y="4935"/>
                  </a:lnTo>
                  <a:lnTo>
                    <a:pt x="3046" y="4935"/>
                  </a:lnTo>
                  <a:lnTo>
                    <a:pt x="3054" y="4935"/>
                  </a:lnTo>
                  <a:lnTo>
                    <a:pt x="3061" y="4935"/>
                  </a:lnTo>
                  <a:lnTo>
                    <a:pt x="3070" y="4934"/>
                  </a:lnTo>
                  <a:lnTo>
                    <a:pt x="3082" y="4931"/>
                  </a:lnTo>
                  <a:lnTo>
                    <a:pt x="3108" y="4925"/>
                  </a:lnTo>
                  <a:lnTo>
                    <a:pt x="3133" y="4916"/>
                  </a:lnTo>
                  <a:lnTo>
                    <a:pt x="3146" y="4913"/>
                  </a:lnTo>
                  <a:lnTo>
                    <a:pt x="3157" y="4907"/>
                  </a:lnTo>
                  <a:lnTo>
                    <a:pt x="3169" y="4901"/>
                  </a:lnTo>
                  <a:lnTo>
                    <a:pt x="3181" y="4894"/>
                  </a:lnTo>
                  <a:lnTo>
                    <a:pt x="3191" y="4887"/>
                  </a:lnTo>
                  <a:lnTo>
                    <a:pt x="3201" y="4881"/>
                  </a:lnTo>
                  <a:lnTo>
                    <a:pt x="3211" y="4876"/>
                  </a:lnTo>
                  <a:lnTo>
                    <a:pt x="3219" y="4872"/>
                  </a:lnTo>
                  <a:lnTo>
                    <a:pt x="3227" y="4870"/>
                  </a:lnTo>
                  <a:lnTo>
                    <a:pt x="3235" y="4870"/>
                  </a:lnTo>
                  <a:lnTo>
                    <a:pt x="3243" y="4870"/>
                  </a:lnTo>
                  <a:lnTo>
                    <a:pt x="3250" y="4874"/>
                  </a:lnTo>
                  <a:lnTo>
                    <a:pt x="3262" y="4881"/>
                  </a:lnTo>
                  <a:lnTo>
                    <a:pt x="3270" y="4886"/>
                  </a:lnTo>
                  <a:lnTo>
                    <a:pt x="3275" y="4888"/>
                  </a:lnTo>
                  <a:lnTo>
                    <a:pt x="3282" y="4890"/>
                  </a:lnTo>
                  <a:lnTo>
                    <a:pt x="3289" y="4892"/>
                  </a:lnTo>
                  <a:lnTo>
                    <a:pt x="3300" y="4892"/>
                  </a:lnTo>
                  <a:lnTo>
                    <a:pt x="3327" y="4890"/>
                  </a:lnTo>
                  <a:lnTo>
                    <a:pt x="3356" y="4890"/>
                  </a:lnTo>
                  <a:lnTo>
                    <a:pt x="3370" y="4890"/>
                  </a:lnTo>
                  <a:lnTo>
                    <a:pt x="3384" y="4889"/>
                  </a:lnTo>
                  <a:lnTo>
                    <a:pt x="3397" y="4887"/>
                  </a:lnTo>
                  <a:lnTo>
                    <a:pt x="3409" y="4883"/>
                  </a:lnTo>
                  <a:lnTo>
                    <a:pt x="3421" y="4880"/>
                  </a:lnTo>
                  <a:lnTo>
                    <a:pt x="3430" y="4877"/>
                  </a:lnTo>
                  <a:lnTo>
                    <a:pt x="3441" y="4876"/>
                  </a:lnTo>
                  <a:lnTo>
                    <a:pt x="3451" y="4875"/>
                  </a:lnTo>
                  <a:lnTo>
                    <a:pt x="3460" y="4874"/>
                  </a:lnTo>
                  <a:lnTo>
                    <a:pt x="3470" y="4874"/>
                  </a:lnTo>
                  <a:lnTo>
                    <a:pt x="3479" y="4875"/>
                  </a:lnTo>
                  <a:lnTo>
                    <a:pt x="3490" y="4876"/>
                  </a:lnTo>
                  <a:lnTo>
                    <a:pt x="3511" y="4880"/>
                  </a:lnTo>
                  <a:lnTo>
                    <a:pt x="3534" y="4883"/>
                  </a:lnTo>
                  <a:lnTo>
                    <a:pt x="3556" y="4886"/>
                  </a:lnTo>
                  <a:lnTo>
                    <a:pt x="3578" y="4890"/>
                  </a:lnTo>
                  <a:lnTo>
                    <a:pt x="3598" y="4894"/>
                  </a:lnTo>
                  <a:lnTo>
                    <a:pt x="3616" y="4897"/>
                  </a:lnTo>
                  <a:lnTo>
                    <a:pt x="3624" y="4899"/>
                  </a:lnTo>
                  <a:lnTo>
                    <a:pt x="3633" y="4899"/>
                  </a:lnTo>
                  <a:lnTo>
                    <a:pt x="3642" y="4899"/>
                  </a:lnTo>
                  <a:lnTo>
                    <a:pt x="3652" y="4897"/>
                  </a:lnTo>
                  <a:lnTo>
                    <a:pt x="3662" y="4896"/>
                  </a:lnTo>
                  <a:lnTo>
                    <a:pt x="3672" y="4893"/>
                  </a:lnTo>
                  <a:lnTo>
                    <a:pt x="3681" y="4889"/>
                  </a:lnTo>
                  <a:lnTo>
                    <a:pt x="3690" y="4886"/>
                  </a:lnTo>
                  <a:lnTo>
                    <a:pt x="3698" y="4881"/>
                  </a:lnTo>
                  <a:lnTo>
                    <a:pt x="3706" y="4877"/>
                  </a:lnTo>
                  <a:lnTo>
                    <a:pt x="3715" y="4875"/>
                  </a:lnTo>
                  <a:lnTo>
                    <a:pt x="3724" y="4874"/>
                  </a:lnTo>
                  <a:lnTo>
                    <a:pt x="3737" y="4875"/>
                  </a:lnTo>
                  <a:lnTo>
                    <a:pt x="3750" y="4877"/>
                  </a:lnTo>
                  <a:lnTo>
                    <a:pt x="3764" y="4878"/>
                  </a:lnTo>
                  <a:lnTo>
                    <a:pt x="3778" y="4880"/>
                  </a:lnTo>
                  <a:lnTo>
                    <a:pt x="3789" y="4881"/>
                  </a:lnTo>
                  <a:lnTo>
                    <a:pt x="3801" y="4883"/>
                  </a:lnTo>
                  <a:lnTo>
                    <a:pt x="3818" y="4887"/>
                  </a:lnTo>
                  <a:lnTo>
                    <a:pt x="3836" y="4888"/>
                  </a:lnTo>
                  <a:lnTo>
                    <a:pt x="3844" y="4888"/>
                  </a:lnTo>
                  <a:lnTo>
                    <a:pt x="3852" y="4886"/>
                  </a:lnTo>
                  <a:lnTo>
                    <a:pt x="3860" y="4883"/>
                  </a:lnTo>
                  <a:lnTo>
                    <a:pt x="3867" y="4880"/>
                  </a:lnTo>
                  <a:lnTo>
                    <a:pt x="3882" y="4868"/>
                  </a:lnTo>
                  <a:lnTo>
                    <a:pt x="3900" y="4852"/>
                  </a:lnTo>
                  <a:lnTo>
                    <a:pt x="3920" y="4836"/>
                  </a:lnTo>
                  <a:lnTo>
                    <a:pt x="3940" y="4821"/>
                  </a:lnTo>
                  <a:lnTo>
                    <a:pt x="3958" y="4811"/>
                  </a:lnTo>
                  <a:lnTo>
                    <a:pt x="3976" y="4802"/>
                  </a:lnTo>
                  <a:lnTo>
                    <a:pt x="3984" y="4800"/>
                  </a:lnTo>
                  <a:lnTo>
                    <a:pt x="3995" y="4798"/>
                  </a:lnTo>
                  <a:lnTo>
                    <a:pt x="4006" y="4798"/>
                  </a:lnTo>
                  <a:lnTo>
                    <a:pt x="4018" y="4798"/>
                  </a:lnTo>
                  <a:lnTo>
                    <a:pt x="4031" y="4796"/>
                  </a:lnTo>
                  <a:lnTo>
                    <a:pt x="4043" y="4795"/>
                  </a:lnTo>
                  <a:lnTo>
                    <a:pt x="4053" y="4792"/>
                  </a:lnTo>
                  <a:lnTo>
                    <a:pt x="4063" y="4788"/>
                  </a:lnTo>
                  <a:lnTo>
                    <a:pt x="4071" y="4783"/>
                  </a:lnTo>
                  <a:lnTo>
                    <a:pt x="4079" y="4777"/>
                  </a:lnTo>
                  <a:lnTo>
                    <a:pt x="4085" y="4773"/>
                  </a:lnTo>
                  <a:lnTo>
                    <a:pt x="4091" y="4767"/>
                  </a:lnTo>
                  <a:lnTo>
                    <a:pt x="4097" y="4763"/>
                  </a:lnTo>
                  <a:lnTo>
                    <a:pt x="4103" y="4760"/>
                  </a:lnTo>
                  <a:lnTo>
                    <a:pt x="4110" y="4756"/>
                  </a:lnTo>
                  <a:lnTo>
                    <a:pt x="4118" y="4754"/>
                  </a:lnTo>
                  <a:lnTo>
                    <a:pt x="4132" y="4748"/>
                  </a:lnTo>
                  <a:lnTo>
                    <a:pt x="4148" y="4739"/>
                  </a:lnTo>
                  <a:lnTo>
                    <a:pt x="4156" y="4735"/>
                  </a:lnTo>
                  <a:lnTo>
                    <a:pt x="4160" y="4729"/>
                  </a:lnTo>
                  <a:lnTo>
                    <a:pt x="4165" y="4722"/>
                  </a:lnTo>
                  <a:lnTo>
                    <a:pt x="4170" y="4716"/>
                  </a:lnTo>
                  <a:lnTo>
                    <a:pt x="4173" y="4708"/>
                  </a:lnTo>
                  <a:lnTo>
                    <a:pt x="4177" y="4703"/>
                  </a:lnTo>
                  <a:lnTo>
                    <a:pt x="4181" y="4695"/>
                  </a:lnTo>
                  <a:lnTo>
                    <a:pt x="4186" y="4689"/>
                  </a:lnTo>
                  <a:lnTo>
                    <a:pt x="4198" y="4679"/>
                  </a:lnTo>
                  <a:lnTo>
                    <a:pt x="4210" y="4667"/>
                  </a:lnTo>
                  <a:lnTo>
                    <a:pt x="4221" y="4654"/>
                  </a:lnTo>
                  <a:lnTo>
                    <a:pt x="4230" y="4641"/>
                  </a:lnTo>
                  <a:lnTo>
                    <a:pt x="4244" y="4622"/>
                  </a:lnTo>
                  <a:lnTo>
                    <a:pt x="4261" y="4599"/>
                  </a:lnTo>
                  <a:lnTo>
                    <a:pt x="4278" y="4578"/>
                  </a:lnTo>
                  <a:lnTo>
                    <a:pt x="4289" y="4562"/>
                  </a:lnTo>
                  <a:lnTo>
                    <a:pt x="4299" y="4548"/>
                  </a:lnTo>
                  <a:lnTo>
                    <a:pt x="4316" y="4527"/>
                  </a:lnTo>
                  <a:lnTo>
                    <a:pt x="4324" y="4515"/>
                  </a:lnTo>
                  <a:lnTo>
                    <a:pt x="4335" y="4505"/>
                  </a:lnTo>
                  <a:lnTo>
                    <a:pt x="4345" y="4497"/>
                  </a:lnTo>
                  <a:lnTo>
                    <a:pt x="4353" y="4491"/>
                  </a:lnTo>
                  <a:lnTo>
                    <a:pt x="4372" y="4484"/>
                  </a:lnTo>
                  <a:lnTo>
                    <a:pt x="4391" y="4477"/>
                  </a:lnTo>
                  <a:lnTo>
                    <a:pt x="4400" y="4473"/>
                  </a:lnTo>
                  <a:lnTo>
                    <a:pt x="4410" y="4468"/>
                  </a:lnTo>
                  <a:lnTo>
                    <a:pt x="4418" y="4464"/>
                  </a:lnTo>
                  <a:lnTo>
                    <a:pt x="4427" y="4458"/>
                  </a:lnTo>
                  <a:lnTo>
                    <a:pt x="4438" y="4447"/>
                  </a:lnTo>
                  <a:lnTo>
                    <a:pt x="4450" y="4437"/>
                  </a:lnTo>
                  <a:lnTo>
                    <a:pt x="4456" y="4434"/>
                  </a:lnTo>
                  <a:lnTo>
                    <a:pt x="4462" y="4430"/>
                  </a:lnTo>
                  <a:lnTo>
                    <a:pt x="4469" y="4429"/>
                  </a:lnTo>
                  <a:lnTo>
                    <a:pt x="4478" y="4428"/>
                  </a:lnTo>
                  <a:lnTo>
                    <a:pt x="4493" y="4427"/>
                  </a:lnTo>
                  <a:lnTo>
                    <a:pt x="4505" y="4426"/>
                  </a:lnTo>
                  <a:lnTo>
                    <a:pt x="4511" y="4424"/>
                  </a:lnTo>
                  <a:lnTo>
                    <a:pt x="4516" y="4421"/>
                  </a:lnTo>
                  <a:lnTo>
                    <a:pt x="4522" y="4417"/>
                  </a:lnTo>
                  <a:lnTo>
                    <a:pt x="4526" y="4410"/>
                  </a:lnTo>
                  <a:lnTo>
                    <a:pt x="4541" y="4396"/>
                  </a:lnTo>
                  <a:lnTo>
                    <a:pt x="4557" y="4379"/>
                  </a:lnTo>
                  <a:lnTo>
                    <a:pt x="4576" y="4363"/>
                  </a:lnTo>
                  <a:lnTo>
                    <a:pt x="4594" y="4347"/>
                  </a:lnTo>
                  <a:lnTo>
                    <a:pt x="4610" y="4335"/>
                  </a:lnTo>
                  <a:lnTo>
                    <a:pt x="4624" y="4327"/>
                  </a:lnTo>
                  <a:lnTo>
                    <a:pt x="4629" y="4322"/>
                  </a:lnTo>
                  <a:lnTo>
                    <a:pt x="4633" y="4316"/>
                  </a:lnTo>
                  <a:lnTo>
                    <a:pt x="4637" y="4309"/>
                  </a:lnTo>
                  <a:lnTo>
                    <a:pt x="4639" y="4300"/>
                  </a:lnTo>
                  <a:lnTo>
                    <a:pt x="4639" y="4289"/>
                  </a:lnTo>
                  <a:lnTo>
                    <a:pt x="4638" y="4279"/>
                  </a:lnTo>
                  <a:lnTo>
                    <a:pt x="4636" y="4271"/>
                  </a:lnTo>
                  <a:lnTo>
                    <a:pt x="4633" y="4264"/>
                  </a:lnTo>
                  <a:lnTo>
                    <a:pt x="4625" y="4251"/>
                  </a:lnTo>
                  <a:lnTo>
                    <a:pt x="4617" y="4240"/>
                  </a:lnTo>
                  <a:lnTo>
                    <a:pt x="4607" y="4228"/>
                  </a:lnTo>
                  <a:lnTo>
                    <a:pt x="4593" y="4214"/>
                  </a:lnTo>
                  <a:lnTo>
                    <a:pt x="4579" y="4200"/>
                  </a:lnTo>
                  <a:lnTo>
                    <a:pt x="4564" y="4189"/>
                  </a:lnTo>
                  <a:lnTo>
                    <a:pt x="4551" y="4180"/>
                  </a:lnTo>
                  <a:lnTo>
                    <a:pt x="4538" y="4168"/>
                  </a:lnTo>
                  <a:lnTo>
                    <a:pt x="4531" y="4161"/>
                  </a:lnTo>
                  <a:lnTo>
                    <a:pt x="4525" y="4152"/>
                  </a:lnTo>
                  <a:lnTo>
                    <a:pt x="4519" y="4144"/>
                  </a:lnTo>
                  <a:lnTo>
                    <a:pt x="4513" y="4133"/>
                  </a:lnTo>
                  <a:lnTo>
                    <a:pt x="4506" y="4114"/>
                  </a:lnTo>
                  <a:lnTo>
                    <a:pt x="4501" y="4099"/>
                  </a:lnTo>
                  <a:lnTo>
                    <a:pt x="4499" y="4093"/>
                  </a:lnTo>
                  <a:lnTo>
                    <a:pt x="4497" y="4087"/>
                  </a:lnTo>
                  <a:lnTo>
                    <a:pt x="4493" y="4081"/>
                  </a:lnTo>
                  <a:lnTo>
                    <a:pt x="4488" y="4076"/>
                  </a:lnTo>
                  <a:lnTo>
                    <a:pt x="4480" y="4070"/>
                  </a:lnTo>
                  <a:lnTo>
                    <a:pt x="4472" y="4062"/>
                  </a:lnTo>
                  <a:lnTo>
                    <a:pt x="4468" y="4052"/>
                  </a:lnTo>
                  <a:lnTo>
                    <a:pt x="4466" y="4042"/>
                  </a:lnTo>
                  <a:lnTo>
                    <a:pt x="4465" y="4031"/>
                  </a:lnTo>
                  <a:lnTo>
                    <a:pt x="4466" y="4020"/>
                  </a:lnTo>
                  <a:lnTo>
                    <a:pt x="4469" y="4010"/>
                  </a:lnTo>
                  <a:lnTo>
                    <a:pt x="4477" y="3995"/>
                  </a:lnTo>
                  <a:lnTo>
                    <a:pt x="4485" y="3979"/>
                  </a:lnTo>
                  <a:lnTo>
                    <a:pt x="4493" y="3960"/>
                  </a:lnTo>
                  <a:lnTo>
                    <a:pt x="4498" y="3947"/>
                  </a:lnTo>
                  <a:lnTo>
                    <a:pt x="4501" y="3932"/>
                  </a:lnTo>
                  <a:lnTo>
                    <a:pt x="4506" y="3918"/>
                  </a:lnTo>
                  <a:lnTo>
                    <a:pt x="4510" y="3904"/>
                  </a:lnTo>
                  <a:lnTo>
                    <a:pt x="4515" y="3888"/>
                  </a:lnTo>
                  <a:lnTo>
                    <a:pt x="4519" y="3872"/>
                  </a:lnTo>
                  <a:lnTo>
                    <a:pt x="4524" y="3856"/>
                  </a:lnTo>
                  <a:lnTo>
                    <a:pt x="4529" y="3840"/>
                  </a:lnTo>
                  <a:lnTo>
                    <a:pt x="4540" y="3815"/>
                  </a:lnTo>
                  <a:lnTo>
                    <a:pt x="4551" y="3792"/>
                  </a:lnTo>
                  <a:lnTo>
                    <a:pt x="4563" y="3771"/>
                  </a:lnTo>
                  <a:lnTo>
                    <a:pt x="4576" y="3754"/>
                  </a:lnTo>
                  <a:lnTo>
                    <a:pt x="4589" y="3746"/>
                  </a:lnTo>
                  <a:lnTo>
                    <a:pt x="4601" y="3739"/>
                  </a:lnTo>
                  <a:lnTo>
                    <a:pt x="4616" y="3727"/>
                  </a:lnTo>
                  <a:lnTo>
                    <a:pt x="4629" y="3720"/>
                  </a:lnTo>
                  <a:lnTo>
                    <a:pt x="4635" y="3717"/>
                  </a:lnTo>
                  <a:lnTo>
                    <a:pt x="4641" y="3716"/>
                  </a:lnTo>
                  <a:lnTo>
                    <a:pt x="4647" y="3716"/>
                  </a:lnTo>
                  <a:lnTo>
                    <a:pt x="4654" y="3716"/>
                  </a:lnTo>
                  <a:lnTo>
                    <a:pt x="4670" y="3718"/>
                  </a:lnTo>
                  <a:lnTo>
                    <a:pt x="4685" y="3721"/>
                  </a:lnTo>
                  <a:lnTo>
                    <a:pt x="4699" y="3722"/>
                  </a:lnTo>
                  <a:lnTo>
                    <a:pt x="4719" y="3723"/>
                  </a:lnTo>
                  <a:lnTo>
                    <a:pt x="4742" y="3722"/>
                  </a:lnTo>
                  <a:lnTo>
                    <a:pt x="4763" y="3723"/>
                  </a:lnTo>
                  <a:lnTo>
                    <a:pt x="4771" y="3724"/>
                  </a:lnTo>
                  <a:lnTo>
                    <a:pt x="4780" y="3725"/>
                  </a:lnTo>
                  <a:lnTo>
                    <a:pt x="4787" y="3729"/>
                  </a:lnTo>
                  <a:lnTo>
                    <a:pt x="4792" y="3734"/>
                  </a:lnTo>
                  <a:lnTo>
                    <a:pt x="4801" y="3748"/>
                  </a:lnTo>
                  <a:lnTo>
                    <a:pt x="4809" y="3764"/>
                  </a:lnTo>
                  <a:lnTo>
                    <a:pt x="4815" y="3772"/>
                  </a:lnTo>
                  <a:lnTo>
                    <a:pt x="4821" y="3780"/>
                  </a:lnTo>
                  <a:lnTo>
                    <a:pt x="4830" y="3787"/>
                  </a:lnTo>
                  <a:lnTo>
                    <a:pt x="4839" y="3793"/>
                  </a:lnTo>
                  <a:lnTo>
                    <a:pt x="4850" y="3798"/>
                  </a:lnTo>
                  <a:lnTo>
                    <a:pt x="4863" y="3804"/>
                  </a:lnTo>
                  <a:lnTo>
                    <a:pt x="4877" y="3809"/>
                  </a:lnTo>
                  <a:lnTo>
                    <a:pt x="4891" y="3815"/>
                  </a:lnTo>
                  <a:lnTo>
                    <a:pt x="4920" y="3823"/>
                  </a:lnTo>
                  <a:lnTo>
                    <a:pt x="4943" y="3827"/>
                  </a:lnTo>
                  <a:lnTo>
                    <a:pt x="4963" y="3830"/>
                  </a:lnTo>
                  <a:lnTo>
                    <a:pt x="4990" y="3835"/>
                  </a:lnTo>
                  <a:lnTo>
                    <a:pt x="5019" y="3838"/>
                  </a:lnTo>
                  <a:lnTo>
                    <a:pt x="5044" y="3841"/>
                  </a:lnTo>
                  <a:lnTo>
                    <a:pt x="5067" y="3842"/>
                  </a:lnTo>
                  <a:lnTo>
                    <a:pt x="5091" y="3846"/>
                  </a:lnTo>
                  <a:lnTo>
                    <a:pt x="5111" y="3848"/>
                  </a:lnTo>
                  <a:lnTo>
                    <a:pt x="5128" y="3849"/>
                  </a:lnTo>
                  <a:lnTo>
                    <a:pt x="5135" y="3849"/>
                  </a:lnTo>
                  <a:lnTo>
                    <a:pt x="5141" y="3849"/>
                  </a:lnTo>
                  <a:lnTo>
                    <a:pt x="5147" y="3847"/>
                  </a:lnTo>
                  <a:lnTo>
                    <a:pt x="5153" y="3844"/>
                  </a:lnTo>
                  <a:lnTo>
                    <a:pt x="5159" y="3841"/>
                  </a:lnTo>
                  <a:lnTo>
                    <a:pt x="5165" y="3837"/>
                  </a:lnTo>
                  <a:lnTo>
                    <a:pt x="5171" y="3831"/>
                  </a:lnTo>
                  <a:lnTo>
                    <a:pt x="5178" y="3824"/>
                  </a:lnTo>
                  <a:lnTo>
                    <a:pt x="5191" y="3809"/>
                  </a:lnTo>
                  <a:lnTo>
                    <a:pt x="5205" y="3794"/>
                  </a:lnTo>
                  <a:lnTo>
                    <a:pt x="5214" y="3788"/>
                  </a:lnTo>
                  <a:lnTo>
                    <a:pt x="5222" y="3783"/>
                  </a:lnTo>
                  <a:lnTo>
                    <a:pt x="5230" y="3778"/>
                  </a:lnTo>
                  <a:lnTo>
                    <a:pt x="5239" y="3773"/>
                  </a:lnTo>
                  <a:lnTo>
                    <a:pt x="5255" y="3767"/>
                  </a:lnTo>
                  <a:lnTo>
                    <a:pt x="5268" y="3760"/>
                  </a:lnTo>
                  <a:lnTo>
                    <a:pt x="5274" y="3756"/>
                  </a:lnTo>
                  <a:lnTo>
                    <a:pt x="5280" y="3752"/>
                  </a:lnTo>
                  <a:lnTo>
                    <a:pt x="5285" y="3746"/>
                  </a:lnTo>
                  <a:lnTo>
                    <a:pt x="5291" y="3739"/>
                  </a:lnTo>
                  <a:lnTo>
                    <a:pt x="5300" y="3725"/>
                  </a:lnTo>
                  <a:lnTo>
                    <a:pt x="5307" y="3716"/>
                  </a:lnTo>
                  <a:lnTo>
                    <a:pt x="5316" y="3708"/>
                  </a:lnTo>
                  <a:lnTo>
                    <a:pt x="5329" y="3696"/>
                  </a:lnTo>
                  <a:lnTo>
                    <a:pt x="5344" y="3682"/>
                  </a:lnTo>
                  <a:lnTo>
                    <a:pt x="5360" y="3666"/>
                  </a:lnTo>
                  <a:lnTo>
                    <a:pt x="5373" y="3651"/>
                  </a:lnTo>
                  <a:lnTo>
                    <a:pt x="5384" y="3636"/>
                  </a:lnTo>
                  <a:lnTo>
                    <a:pt x="5392" y="3623"/>
                  </a:lnTo>
                  <a:lnTo>
                    <a:pt x="5398" y="3609"/>
                  </a:lnTo>
                  <a:lnTo>
                    <a:pt x="5404" y="3595"/>
                  </a:lnTo>
                  <a:lnTo>
                    <a:pt x="5407" y="3580"/>
                  </a:lnTo>
                  <a:lnTo>
                    <a:pt x="5409" y="3573"/>
                  </a:lnTo>
                  <a:lnTo>
                    <a:pt x="5412" y="3567"/>
                  </a:lnTo>
                  <a:lnTo>
                    <a:pt x="5416" y="3561"/>
                  </a:lnTo>
                  <a:lnTo>
                    <a:pt x="5420" y="3557"/>
                  </a:lnTo>
                  <a:lnTo>
                    <a:pt x="5425" y="3552"/>
                  </a:lnTo>
                  <a:lnTo>
                    <a:pt x="5431" y="3548"/>
                  </a:lnTo>
                  <a:lnTo>
                    <a:pt x="5437" y="3545"/>
                  </a:lnTo>
                  <a:lnTo>
                    <a:pt x="5442" y="3542"/>
                  </a:lnTo>
                  <a:lnTo>
                    <a:pt x="5454" y="3539"/>
                  </a:lnTo>
                  <a:lnTo>
                    <a:pt x="5469" y="3538"/>
                  </a:lnTo>
                  <a:lnTo>
                    <a:pt x="5477" y="3538"/>
                  </a:lnTo>
                  <a:lnTo>
                    <a:pt x="5486" y="3539"/>
                  </a:lnTo>
                  <a:lnTo>
                    <a:pt x="5495" y="3540"/>
                  </a:lnTo>
                  <a:lnTo>
                    <a:pt x="5504" y="3544"/>
                  </a:lnTo>
                  <a:lnTo>
                    <a:pt x="5523" y="3548"/>
                  </a:lnTo>
                  <a:lnTo>
                    <a:pt x="5543" y="3552"/>
                  </a:lnTo>
                  <a:lnTo>
                    <a:pt x="5552" y="3553"/>
                  </a:lnTo>
                  <a:lnTo>
                    <a:pt x="5562" y="3554"/>
                  </a:lnTo>
                  <a:lnTo>
                    <a:pt x="5571" y="3554"/>
                  </a:lnTo>
                  <a:lnTo>
                    <a:pt x="5580" y="3553"/>
                  </a:lnTo>
                  <a:lnTo>
                    <a:pt x="5599" y="3548"/>
                  </a:lnTo>
                  <a:lnTo>
                    <a:pt x="5622" y="3544"/>
                  </a:lnTo>
                  <a:lnTo>
                    <a:pt x="5646" y="3538"/>
                  </a:lnTo>
                  <a:lnTo>
                    <a:pt x="5668" y="3534"/>
                  </a:lnTo>
                  <a:lnTo>
                    <a:pt x="5688" y="3532"/>
                  </a:lnTo>
                  <a:lnTo>
                    <a:pt x="5712" y="3526"/>
                  </a:lnTo>
                  <a:lnTo>
                    <a:pt x="5725" y="3521"/>
                  </a:lnTo>
                  <a:lnTo>
                    <a:pt x="5737" y="3514"/>
                  </a:lnTo>
                  <a:lnTo>
                    <a:pt x="5747" y="3507"/>
                  </a:lnTo>
                  <a:lnTo>
                    <a:pt x="5758" y="3496"/>
                  </a:lnTo>
                  <a:lnTo>
                    <a:pt x="5778" y="3475"/>
                  </a:lnTo>
                  <a:lnTo>
                    <a:pt x="5798" y="3452"/>
                  </a:lnTo>
                  <a:lnTo>
                    <a:pt x="5816" y="3433"/>
                  </a:lnTo>
                  <a:lnTo>
                    <a:pt x="5832" y="3418"/>
                  </a:lnTo>
                  <a:lnTo>
                    <a:pt x="5838" y="3413"/>
                  </a:lnTo>
                  <a:lnTo>
                    <a:pt x="5845" y="3408"/>
                  </a:lnTo>
                  <a:lnTo>
                    <a:pt x="5851" y="3405"/>
                  </a:lnTo>
                  <a:lnTo>
                    <a:pt x="5857" y="3402"/>
                  </a:lnTo>
                  <a:lnTo>
                    <a:pt x="5867" y="3401"/>
                  </a:lnTo>
                  <a:lnTo>
                    <a:pt x="5876" y="3401"/>
                  </a:lnTo>
                  <a:lnTo>
                    <a:pt x="5879" y="3400"/>
                  </a:lnTo>
                  <a:lnTo>
                    <a:pt x="5883" y="3399"/>
                  </a:lnTo>
                  <a:lnTo>
                    <a:pt x="5888" y="3395"/>
                  </a:lnTo>
                  <a:lnTo>
                    <a:pt x="5894" y="3392"/>
                  </a:lnTo>
                  <a:lnTo>
                    <a:pt x="5898" y="3386"/>
                  </a:lnTo>
                  <a:lnTo>
                    <a:pt x="5904" y="3380"/>
                  </a:lnTo>
                  <a:lnTo>
                    <a:pt x="5909" y="3371"/>
                  </a:lnTo>
                  <a:lnTo>
                    <a:pt x="5914" y="3364"/>
                  </a:lnTo>
                  <a:lnTo>
                    <a:pt x="5916" y="3356"/>
                  </a:lnTo>
                  <a:lnTo>
                    <a:pt x="5917" y="3349"/>
                  </a:lnTo>
                  <a:lnTo>
                    <a:pt x="5917" y="3343"/>
                  </a:lnTo>
                  <a:lnTo>
                    <a:pt x="5916" y="3337"/>
                  </a:lnTo>
                  <a:lnTo>
                    <a:pt x="5911" y="3324"/>
                  </a:lnTo>
                  <a:lnTo>
                    <a:pt x="5908" y="3308"/>
                  </a:lnTo>
                  <a:lnTo>
                    <a:pt x="5909" y="3299"/>
                  </a:lnTo>
                  <a:lnTo>
                    <a:pt x="5911" y="3286"/>
                  </a:lnTo>
                  <a:lnTo>
                    <a:pt x="5917" y="3273"/>
                  </a:lnTo>
                  <a:lnTo>
                    <a:pt x="5923" y="3257"/>
                  </a:lnTo>
                  <a:lnTo>
                    <a:pt x="5932" y="3242"/>
                  </a:lnTo>
                  <a:lnTo>
                    <a:pt x="5940" y="3227"/>
                  </a:lnTo>
                  <a:lnTo>
                    <a:pt x="5948" y="3213"/>
                  </a:lnTo>
                  <a:lnTo>
                    <a:pt x="5957" y="3201"/>
                  </a:lnTo>
                  <a:lnTo>
                    <a:pt x="5971" y="3179"/>
                  </a:lnTo>
                  <a:lnTo>
                    <a:pt x="5984" y="3157"/>
                  </a:lnTo>
                  <a:lnTo>
                    <a:pt x="5991" y="3148"/>
                  </a:lnTo>
                  <a:lnTo>
                    <a:pt x="5998" y="3138"/>
                  </a:lnTo>
                  <a:lnTo>
                    <a:pt x="6006" y="3130"/>
                  </a:lnTo>
                  <a:lnTo>
                    <a:pt x="6015" y="3123"/>
                  </a:lnTo>
                  <a:lnTo>
                    <a:pt x="6035" y="3112"/>
                  </a:lnTo>
                  <a:lnTo>
                    <a:pt x="6055" y="3103"/>
                  </a:lnTo>
                  <a:lnTo>
                    <a:pt x="6066" y="3099"/>
                  </a:lnTo>
                  <a:lnTo>
                    <a:pt x="6075" y="3097"/>
                  </a:lnTo>
                  <a:lnTo>
                    <a:pt x="6084" y="3094"/>
                  </a:lnTo>
                  <a:lnTo>
                    <a:pt x="6092" y="3093"/>
                  </a:lnTo>
                  <a:lnTo>
                    <a:pt x="6110" y="3093"/>
                  </a:lnTo>
                  <a:lnTo>
                    <a:pt x="6132" y="3092"/>
                  </a:lnTo>
                  <a:lnTo>
                    <a:pt x="6155" y="3092"/>
                  </a:lnTo>
                  <a:lnTo>
                    <a:pt x="6173" y="3091"/>
                  </a:lnTo>
                  <a:lnTo>
                    <a:pt x="6188" y="3091"/>
                  </a:lnTo>
                  <a:lnTo>
                    <a:pt x="6205" y="3088"/>
                  </a:lnTo>
                  <a:lnTo>
                    <a:pt x="6213" y="3086"/>
                  </a:lnTo>
                  <a:lnTo>
                    <a:pt x="6220" y="3082"/>
                  </a:lnTo>
                  <a:lnTo>
                    <a:pt x="6226" y="3078"/>
                  </a:lnTo>
                  <a:lnTo>
                    <a:pt x="6231" y="3071"/>
                  </a:lnTo>
                  <a:lnTo>
                    <a:pt x="6233" y="3063"/>
                  </a:lnTo>
                  <a:lnTo>
                    <a:pt x="6236" y="3054"/>
                  </a:lnTo>
                  <a:lnTo>
                    <a:pt x="6237" y="3043"/>
                  </a:lnTo>
                  <a:lnTo>
                    <a:pt x="6238" y="3034"/>
                  </a:lnTo>
                  <a:lnTo>
                    <a:pt x="6239" y="3023"/>
                  </a:lnTo>
                  <a:lnTo>
                    <a:pt x="6242" y="3014"/>
                  </a:lnTo>
                  <a:lnTo>
                    <a:pt x="6244" y="3004"/>
                  </a:lnTo>
                  <a:lnTo>
                    <a:pt x="6248" y="2997"/>
                  </a:lnTo>
                  <a:lnTo>
                    <a:pt x="6253" y="2991"/>
                  </a:lnTo>
                  <a:lnTo>
                    <a:pt x="6258" y="2986"/>
                  </a:lnTo>
                  <a:lnTo>
                    <a:pt x="6264" y="2984"/>
                  </a:lnTo>
                  <a:lnTo>
                    <a:pt x="6270" y="2981"/>
                  </a:lnTo>
                  <a:lnTo>
                    <a:pt x="6282" y="2979"/>
                  </a:lnTo>
                  <a:lnTo>
                    <a:pt x="6292" y="2977"/>
                  </a:lnTo>
                  <a:lnTo>
                    <a:pt x="6295" y="2975"/>
                  </a:lnTo>
                  <a:lnTo>
                    <a:pt x="6298" y="2977"/>
                  </a:lnTo>
                  <a:lnTo>
                    <a:pt x="6301" y="2979"/>
                  </a:lnTo>
                  <a:lnTo>
                    <a:pt x="6304" y="2983"/>
                  </a:lnTo>
                  <a:lnTo>
                    <a:pt x="6310" y="2990"/>
                  </a:lnTo>
                  <a:lnTo>
                    <a:pt x="6317" y="2998"/>
                  </a:lnTo>
                  <a:lnTo>
                    <a:pt x="6321" y="3000"/>
                  </a:lnTo>
                  <a:lnTo>
                    <a:pt x="6329" y="3003"/>
                  </a:lnTo>
                  <a:lnTo>
                    <a:pt x="6336" y="3005"/>
                  </a:lnTo>
                  <a:lnTo>
                    <a:pt x="6343" y="3006"/>
                  </a:lnTo>
                  <a:lnTo>
                    <a:pt x="6351" y="3008"/>
                  </a:lnTo>
                  <a:lnTo>
                    <a:pt x="6358" y="3005"/>
                  </a:lnTo>
                  <a:lnTo>
                    <a:pt x="6365" y="3003"/>
                  </a:lnTo>
                  <a:lnTo>
                    <a:pt x="6371" y="2997"/>
                  </a:lnTo>
                  <a:lnTo>
                    <a:pt x="6380" y="2986"/>
                  </a:lnTo>
                  <a:lnTo>
                    <a:pt x="6387" y="2977"/>
                  </a:lnTo>
                  <a:lnTo>
                    <a:pt x="6395" y="2967"/>
                  </a:lnTo>
                  <a:lnTo>
                    <a:pt x="6408" y="2956"/>
                  </a:lnTo>
                  <a:lnTo>
                    <a:pt x="6428" y="2943"/>
                  </a:lnTo>
                  <a:lnTo>
                    <a:pt x="6453" y="2930"/>
                  </a:lnTo>
                  <a:lnTo>
                    <a:pt x="6478" y="2917"/>
                  </a:lnTo>
                  <a:lnTo>
                    <a:pt x="6497" y="2910"/>
                  </a:lnTo>
                  <a:lnTo>
                    <a:pt x="6510" y="2907"/>
                  </a:lnTo>
                  <a:lnTo>
                    <a:pt x="6522" y="2904"/>
                  </a:lnTo>
                  <a:lnTo>
                    <a:pt x="6535" y="2904"/>
                  </a:lnTo>
                  <a:lnTo>
                    <a:pt x="6550" y="2907"/>
                  </a:lnTo>
                  <a:lnTo>
                    <a:pt x="6565" y="2909"/>
                  </a:lnTo>
                  <a:lnTo>
                    <a:pt x="6577" y="2909"/>
                  </a:lnTo>
                  <a:lnTo>
                    <a:pt x="6588" y="2909"/>
                  </a:lnTo>
                  <a:lnTo>
                    <a:pt x="6597" y="2908"/>
                  </a:lnTo>
                  <a:lnTo>
                    <a:pt x="6604" y="2908"/>
                  </a:lnTo>
                  <a:lnTo>
                    <a:pt x="6610" y="2907"/>
                  </a:lnTo>
                  <a:lnTo>
                    <a:pt x="6616" y="2905"/>
                  </a:lnTo>
                  <a:lnTo>
                    <a:pt x="6623" y="2902"/>
                  </a:lnTo>
                  <a:lnTo>
                    <a:pt x="6629" y="2893"/>
                  </a:lnTo>
                  <a:lnTo>
                    <a:pt x="6635" y="2883"/>
                  </a:lnTo>
                  <a:lnTo>
                    <a:pt x="6639" y="2877"/>
                  </a:lnTo>
                  <a:lnTo>
                    <a:pt x="6644" y="2872"/>
                  </a:lnTo>
                  <a:lnTo>
                    <a:pt x="6650" y="2869"/>
                  </a:lnTo>
                  <a:lnTo>
                    <a:pt x="6657" y="2865"/>
                  </a:lnTo>
                  <a:lnTo>
                    <a:pt x="6664" y="2864"/>
                  </a:lnTo>
                  <a:lnTo>
                    <a:pt x="6671" y="2864"/>
                  </a:lnTo>
                  <a:lnTo>
                    <a:pt x="6678" y="2865"/>
                  </a:lnTo>
                  <a:lnTo>
                    <a:pt x="6684" y="2866"/>
                  </a:lnTo>
                  <a:lnTo>
                    <a:pt x="6694" y="2870"/>
                  </a:lnTo>
                  <a:lnTo>
                    <a:pt x="6699" y="2874"/>
                  </a:lnTo>
                  <a:lnTo>
                    <a:pt x="6714" y="2884"/>
                  </a:lnTo>
                  <a:lnTo>
                    <a:pt x="6734" y="2899"/>
                  </a:lnTo>
                  <a:lnTo>
                    <a:pt x="6743" y="2910"/>
                  </a:lnTo>
                  <a:lnTo>
                    <a:pt x="6753" y="2917"/>
                  </a:lnTo>
                  <a:lnTo>
                    <a:pt x="6757" y="2920"/>
                  </a:lnTo>
                  <a:lnTo>
                    <a:pt x="6761" y="2921"/>
                  </a:lnTo>
                  <a:lnTo>
                    <a:pt x="6766" y="2921"/>
                  </a:lnTo>
                  <a:lnTo>
                    <a:pt x="6770" y="2918"/>
                  </a:lnTo>
                  <a:lnTo>
                    <a:pt x="6778" y="2913"/>
                  </a:lnTo>
                  <a:lnTo>
                    <a:pt x="6785" y="2908"/>
                  </a:lnTo>
                  <a:lnTo>
                    <a:pt x="6795" y="2903"/>
                  </a:lnTo>
                  <a:lnTo>
                    <a:pt x="6808" y="2898"/>
                  </a:lnTo>
                  <a:lnTo>
                    <a:pt x="6811" y="2898"/>
                  </a:lnTo>
                  <a:lnTo>
                    <a:pt x="6815" y="2898"/>
                  </a:lnTo>
                  <a:lnTo>
                    <a:pt x="6817" y="2899"/>
                  </a:lnTo>
                  <a:lnTo>
                    <a:pt x="6821" y="2901"/>
                  </a:lnTo>
                  <a:lnTo>
                    <a:pt x="6827" y="2904"/>
                  </a:lnTo>
                  <a:lnTo>
                    <a:pt x="6833" y="2909"/>
                  </a:lnTo>
                  <a:lnTo>
                    <a:pt x="6837" y="2914"/>
                  </a:lnTo>
                  <a:lnTo>
                    <a:pt x="6845" y="2917"/>
                  </a:lnTo>
                  <a:lnTo>
                    <a:pt x="6848" y="2917"/>
                  </a:lnTo>
                  <a:lnTo>
                    <a:pt x="6852" y="2918"/>
                  </a:lnTo>
                  <a:lnTo>
                    <a:pt x="6855" y="2918"/>
                  </a:lnTo>
                  <a:lnTo>
                    <a:pt x="6860" y="2917"/>
                  </a:lnTo>
                  <a:lnTo>
                    <a:pt x="6866" y="2916"/>
                  </a:lnTo>
                  <a:lnTo>
                    <a:pt x="6871" y="2917"/>
                  </a:lnTo>
                  <a:lnTo>
                    <a:pt x="6874" y="2918"/>
                  </a:lnTo>
                  <a:lnTo>
                    <a:pt x="6878" y="2921"/>
                  </a:lnTo>
                  <a:lnTo>
                    <a:pt x="6884" y="2927"/>
                  </a:lnTo>
                  <a:lnTo>
                    <a:pt x="6888" y="2930"/>
                  </a:lnTo>
                  <a:lnTo>
                    <a:pt x="6896" y="2932"/>
                  </a:lnTo>
                  <a:lnTo>
                    <a:pt x="6900" y="2930"/>
                  </a:lnTo>
                  <a:lnTo>
                    <a:pt x="6903" y="2927"/>
                  </a:lnTo>
                  <a:lnTo>
                    <a:pt x="6905" y="2923"/>
                  </a:lnTo>
                  <a:lnTo>
                    <a:pt x="6908" y="2918"/>
                  </a:lnTo>
                  <a:lnTo>
                    <a:pt x="6911" y="2915"/>
                  </a:lnTo>
                  <a:lnTo>
                    <a:pt x="6916" y="2911"/>
                  </a:lnTo>
                  <a:lnTo>
                    <a:pt x="6924" y="2910"/>
                  </a:lnTo>
                  <a:lnTo>
                    <a:pt x="6928" y="2909"/>
                  </a:lnTo>
                  <a:lnTo>
                    <a:pt x="6931" y="2908"/>
                  </a:lnTo>
                  <a:lnTo>
                    <a:pt x="6934" y="2907"/>
                  </a:lnTo>
                  <a:lnTo>
                    <a:pt x="6935" y="2904"/>
                  </a:lnTo>
                  <a:lnTo>
                    <a:pt x="6937" y="2901"/>
                  </a:lnTo>
                  <a:lnTo>
                    <a:pt x="6938" y="2895"/>
                  </a:lnTo>
                  <a:lnTo>
                    <a:pt x="6940" y="2890"/>
                  </a:lnTo>
                  <a:lnTo>
                    <a:pt x="6942" y="2885"/>
                  </a:lnTo>
                  <a:lnTo>
                    <a:pt x="6943" y="2884"/>
                  </a:lnTo>
                  <a:lnTo>
                    <a:pt x="6947" y="2883"/>
                  </a:lnTo>
                  <a:lnTo>
                    <a:pt x="6950" y="2882"/>
                  </a:lnTo>
                  <a:lnTo>
                    <a:pt x="6955" y="2882"/>
                  </a:lnTo>
                  <a:lnTo>
                    <a:pt x="6960" y="2882"/>
                  </a:lnTo>
                  <a:lnTo>
                    <a:pt x="6963" y="2880"/>
                  </a:lnTo>
                  <a:lnTo>
                    <a:pt x="6967" y="2878"/>
                  </a:lnTo>
                  <a:lnTo>
                    <a:pt x="6971" y="2876"/>
                  </a:lnTo>
                  <a:lnTo>
                    <a:pt x="6975" y="2871"/>
                  </a:lnTo>
                  <a:lnTo>
                    <a:pt x="6978" y="2863"/>
                  </a:lnTo>
                  <a:lnTo>
                    <a:pt x="6979" y="2854"/>
                  </a:lnTo>
                  <a:lnTo>
                    <a:pt x="6980" y="2845"/>
                  </a:lnTo>
                  <a:lnTo>
                    <a:pt x="6980" y="2835"/>
                  </a:lnTo>
                  <a:lnTo>
                    <a:pt x="6979" y="2826"/>
                  </a:lnTo>
                  <a:lnTo>
                    <a:pt x="6979" y="2816"/>
                  </a:lnTo>
                  <a:lnTo>
                    <a:pt x="6978" y="2808"/>
                  </a:lnTo>
                  <a:lnTo>
                    <a:pt x="6975" y="2800"/>
                  </a:lnTo>
                  <a:lnTo>
                    <a:pt x="6973" y="2792"/>
                  </a:lnTo>
                  <a:lnTo>
                    <a:pt x="6971" y="2787"/>
                  </a:lnTo>
                  <a:lnTo>
                    <a:pt x="6967" y="2781"/>
                  </a:lnTo>
                  <a:lnTo>
                    <a:pt x="6962" y="2775"/>
                  </a:lnTo>
                  <a:lnTo>
                    <a:pt x="6957" y="2770"/>
                  </a:lnTo>
                  <a:lnTo>
                    <a:pt x="6949" y="2759"/>
                  </a:lnTo>
                  <a:lnTo>
                    <a:pt x="6942" y="2747"/>
                  </a:lnTo>
                  <a:lnTo>
                    <a:pt x="6936" y="2735"/>
                  </a:lnTo>
                  <a:lnTo>
                    <a:pt x="6931" y="2722"/>
                  </a:lnTo>
                  <a:lnTo>
                    <a:pt x="6928" y="2710"/>
                  </a:lnTo>
                  <a:lnTo>
                    <a:pt x="6924" y="2699"/>
                  </a:lnTo>
                  <a:lnTo>
                    <a:pt x="6921" y="2693"/>
                  </a:lnTo>
                  <a:lnTo>
                    <a:pt x="6917" y="2685"/>
                  </a:lnTo>
                  <a:lnTo>
                    <a:pt x="6911" y="2680"/>
                  </a:lnTo>
                  <a:lnTo>
                    <a:pt x="6905" y="2672"/>
                  </a:lnTo>
                  <a:lnTo>
                    <a:pt x="6897" y="2665"/>
                  </a:lnTo>
                  <a:lnTo>
                    <a:pt x="6890" y="2661"/>
                  </a:lnTo>
                  <a:lnTo>
                    <a:pt x="6881" y="2656"/>
                  </a:lnTo>
                  <a:lnTo>
                    <a:pt x="6874" y="2652"/>
                  </a:lnTo>
                  <a:lnTo>
                    <a:pt x="6867" y="2650"/>
                  </a:lnTo>
                  <a:lnTo>
                    <a:pt x="6861" y="2646"/>
                  </a:lnTo>
                  <a:lnTo>
                    <a:pt x="6856" y="2643"/>
                  </a:lnTo>
                  <a:lnTo>
                    <a:pt x="6852" y="2638"/>
                  </a:lnTo>
                  <a:lnTo>
                    <a:pt x="6843" y="2627"/>
                  </a:lnTo>
                  <a:lnTo>
                    <a:pt x="6831" y="2615"/>
                  </a:lnTo>
                  <a:lnTo>
                    <a:pt x="6818" y="2603"/>
                  </a:lnTo>
                  <a:lnTo>
                    <a:pt x="6806" y="2594"/>
                  </a:lnTo>
                  <a:lnTo>
                    <a:pt x="6796" y="2588"/>
                  </a:lnTo>
                  <a:lnTo>
                    <a:pt x="6786" y="2583"/>
                  </a:lnTo>
                  <a:lnTo>
                    <a:pt x="6784" y="2580"/>
                  </a:lnTo>
                  <a:lnTo>
                    <a:pt x="6780" y="2577"/>
                  </a:lnTo>
                  <a:lnTo>
                    <a:pt x="6779" y="2573"/>
                  </a:lnTo>
                  <a:lnTo>
                    <a:pt x="6778" y="2568"/>
                  </a:lnTo>
                  <a:lnTo>
                    <a:pt x="6777" y="2564"/>
                  </a:lnTo>
                  <a:lnTo>
                    <a:pt x="6776" y="2561"/>
                  </a:lnTo>
                  <a:lnTo>
                    <a:pt x="6773" y="2557"/>
                  </a:lnTo>
                  <a:lnTo>
                    <a:pt x="6770" y="2555"/>
                  </a:lnTo>
                  <a:lnTo>
                    <a:pt x="6764" y="2552"/>
                  </a:lnTo>
                  <a:lnTo>
                    <a:pt x="6755" y="2548"/>
                  </a:lnTo>
                  <a:lnTo>
                    <a:pt x="6746" y="2544"/>
                  </a:lnTo>
                  <a:lnTo>
                    <a:pt x="6736" y="2539"/>
                  </a:lnTo>
                  <a:lnTo>
                    <a:pt x="6732" y="2535"/>
                  </a:lnTo>
                  <a:lnTo>
                    <a:pt x="6727" y="2529"/>
                  </a:lnTo>
                  <a:lnTo>
                    <a:pt x="6722" y="2521"/>
                  </a:lnTo>
                  <a:lnTo>
                    <a:pt x="6719" y="2512"/>
                  </a:lnTo>
                  <a:lnTo>
                    <a:pt x="6715" y="2502"/>
                  </a:lnTo>
                  <a:lnTo>
                    <a:pt x="6710" y="2494"/>
                  </a:lnTo>
                  <a:lnTo>
                    <a:pt x="6705" y="2488"/>
                  </a:lnTo>
                  <a:lnTo>
                    <a:pt x="6701" y="2483"/>
                  </a:lnTo>
                  <a:lnTo>
                    <a:pt x="6695" y="2479"/>
                  </a:lnTo>
                  <a:lnTo>
                    <a:pt x="6689" y="2476"/>
                  </a:lnTo>
                  <a:lnTo>
                    <a:pt x="6683" y="2473"/>
                  </a:lnTo>
                  <a:lnTo>
                    <a:pt x="6676" y="2470"/>
                  </a:lnTo>
                  <a:lnTo>
                    <a:pt x="6660" y="2464"/>
                  </a:lnTo>
                  <a:lnTo>
                    <a:pt x="6645" y="2460"/>
                  </a:lnTo>
                  <a:lnTo>
                    <a:pt x="6632" y="2455"/>
                  </a:lnTo>
                  <a:lnTo>
                    <a:pt x="6621" y="2451"/>
                  </a:lnTo>
                  <a:lnTo>
                    <a:pt x="6612" y="2450"/>
                  </a:lnTo>
                  <a:lnTo>
                    <a:pt x="6602" y="2448"/>
                  </a:lnTo>
                  <a:lnTo>
                    <a:pt x="6597" y="2445"/>
                  </a:lnTo>
                  <a:lnTo>
                    <a:pt x="6591" y="2442"/>
                  </a:lnTo>
                  <a:lnTo>
                    <a:pt x="6588" y="2437"/>
                  </a:lnTo>
                  <a:lnTo>
                    <a:pt x="6583" y="2431"/>
                  </a:lnTo>
                  <a:lnTo>
                    <a:pt x="6572" y="2414"/>
                  </a:lnTo>
                  <a:lnTo>
                    <a:pt x="6558" y="2395"/>
                  </a:lnTo>
                  <a:lnTo>
                    <a:pt x="6544" y="2376"/>
                  </a:lnTo>
                  <a:lnTo>
                    <a:pt x="6534" y="2365"/>
                  </a:lnTo>
                  <a:lnTo>
                    <a:pt x="6529" y="2361"/>
                  </a:lnTo>
                  <a:lnTo>
                    <a:pt x="6525" y="2357"/>
                  </a:lnTo>
                  <a:lnTo>
                    <a:pt x="6520" y="2356"/>
                  </a:lnTo>
                  <a:lnTo>
                    <a:pt x="6514" y="2354"/>
                  </a:lnTo>
                  <a:lnTo>
                    <a:pt x="6501" y="2351"/>
                  </a:lnTo>
                  <a:lnTo>
                    <a:pt x="6484" y="2351"/>
                  </a:lnTo>
                  <a:lnTo>
                    <a:pt x="6477" y="2350"/>
                  </a:lnTo>
                  <a:lnTo>
                    <a:pt x="6468" y="2349"/>
                  </a:lnTo>
                  <a:lnTo>
                    <a:pt x="6458" y="2350"/>
                  </a:lnTo>
                  <a:lnTo>
                    <a:pt x="6447" y="2350"/>
                  </a:lnTo>
                  <a:lnTo>
                    <a:pt x="6436" y="2348"/>
                  </a:lnTo>
                  <a:lnTo>
                    <a:pt x="6423" y="2347"/>
                  </a:lnTo>
                  <a:lnTo>
                    <a:pt x="6412" y="2349"/>
                  </a:lnTo>
                  <a:lnTo>
                    <a:pt x="6402" y="2351"/>
                  </a:lnTo>
                  <a:lnTo>
                    <a:pt x="6387" y="2353"/>
                  </a:lnTo>
                  <a:lnTo>
                    <a:pt x="6370" y="2354"/>
                  </a:lnTo>
                  <a:lnTo>
                    <a:pt x="6355" y="2355"/>
                  </a:lnTo>
                  <a:lnTo>
                    <a:pt x="6344" y="2356"/>
                  </a:lnTo>
                  <a:lnTo>
                    <a:pt x="6336" y="2359"/>
                  </a:lnTo>
                  <a:lnTo>
                    <a:pt x="6327" y="2361"/>
                  </a:lnTo>
                  <a:lnTo>
                    <a:pt x="6321" y="2363"/>
                  </a:lnTo>
                  <a:lnTo>
                    <a:pt x="6316" y="2367"/>
                  </a:lnTo>
                  <a:lnTo>
                    <a:pt x="6305" y="2376"/>
                  </a:lnTo>
                  <a:lnTo>
                    <a:pt x="6295" y="2387"/>
                  </a:lnTo>
                  <a:lnTo>
                    <a:pt x="6283" y="2404"/>
                  </a:lnTo>
                  <a:lnTo>
                    <a:pt x="6268" y="2426"/>
                  </a:lnTo>
                  <a:lnTo>
                    <a:pt x="6254" y="2449"/>
                  </a:lnTo>
                  <a:lnTo>
                    <a:pt x="6241" y="2467"/>
                  </a:lnTo>
                  <a:lnTo>
                    <a:pt x="6229" y="2482"/>
                  </a:lnTo>
                  <a:lnTo>
                    <a:pt x="6217" y="2499"/>
                  </a:lnTo>
                  <a:lnTo>
                    <a:pt x="6205" y="2513"/>
                  </a:lnTo>
                  <a:lnTo>
                    <a:pt x="6197" y="2523"/>
                  </a:lnTo>
                  <a:lnTo>
                    <a:pt x="6193" y="2525"/>
                  </a:lnTo>
                  <a:lnTo>
                    <a:pt x="6190" y="2525"/>
                  </a:lnTo>
                  <a:lnTo>
                    <a:pt x="6185" y="2525"/>
                  </a:lnTo>
                  <a:lnTo>
                    <a:pt x="6180" y="2524"/>
                  </a:lnTo>
                  <a:lnTo>
                    <a:pt x="6170" y="2518"/>
                  </a:lnTo>
                  <a:lnTo>
                    <a:pt x="6162" y="2510"/>
                  </a:lnTo>
                  <a:lnTo>
                    <a:pt x="6148" y="2498"/>
                  </a:lnTo>
                  <a:lnTo>
                    <a:pt x="6125" y="2480"/>
                  </a:lnTo>
                  <a:lnTo>
                    <a:pt x="6100" y="2461"/>
                  </a:lnTo>
                  <a:lnTo>
                    <a:pt x="6078" y="2447"/>
                  </a:lnTo>
                  <a:lnTo>
                    <a:pt x="6067" y="2441"/>
                  </a:lnTo>
                  <a:lnTo>
                    <a:pt x="6055" y="2437"/>
                  </a:lnTo>
                  <a:lnTo>
                    <a:pt x="6042" y="2434"/>
                  </a:lnTo>
                  <a:lnTo>
                    <a:pt x="6028" y="2432"/>
                  </a:lnTo>
                  <a:lnTo>
                    <a:pt x="6014" y="2432"/>
                  </a:lnTo>
                  <a:lnTo>
                    <a:pt x="6001" y="2434"/>
                  </a:lnTo>
                  <a:lnTo>
                    <a:pt x="5986" y="2436"/>
                  </a:lnTo>
                  <a:lnTo>
                    <a:pt x="5973" y="2441"/>
                  </a:lnTo>
                  <a:lnTo>
                    <a:pt x="5952" y="2450"/>
                  </a:lnTo>
                  <a:lnTo>
                    <a:pt x="5936" y="2457"/>
                  </a:lnTo>
                  <a:lnTo>
                    <a:pt x="5929" y="2460"/>
                  </a:lnTo>
                  <a:lnTo>
                    <a:pt x="5922" y="2461"/>
                  </a:lnTo>
                  <a:lnTo>
                    <a:pt x="5915" y="2461"/>
                  </a:lnTo>
                  <a:lnTo>
                    <a:pt x="5905" y="2460"/>
                  </a:lnTo>
                  <a:lnTo>
                    <a:pt x="5888" y="2456"/>
                  </a:lnTo>
                  <a:lnTo>
                    <a:pt x="5872" y="2454"/>
                  </a:lnTo>
                  <a:lnTo>
                    <a:pt x="5864" y="2454"/>
                  </a:lnTo>
                  <a:lnTo>
                    <a:pt x="5857" y="2455"/>
                  </a:lnTo>
                  <a:lnTo>
                    <a:pt x="5850" y="2458"/>
                  </a:lnTo>
                  <a:lnTo>
                    <a:pt x="5844" y="2462"/>
                  </a:lnTo>
                  <a:lnTo>
                    <a:pt x="5836" y="2469"/>
                  </a:lnTo>
                  <a:lnTo>
                    <a:pt x="5828" y="2477"/>
                  </a:lnTo>
                  <a:lnTo>
                    <a:pt x="5820" y="2488"/>
                  </a:lnTo>
                  <a:lnTo>
                    <a:pt x="5813" y="2499"/>
                  </a:lnTo>
                  <a:lnTo>
                    <a:pt x="5798" y="2519"/>
                  </a:lnTo>
                  <a:lnTo>
                    <a:pt x="5789" y="2531"/>
                  </a:lnTo>
                  <a:lnTo>
                    <a:pt x="5787" y="2533"/>
                  </a:lnTo>
                  <a:lnTo>
                    <a:pt x="5783" y="2535"/>
                  </a:lnTo>
                  <a:lnTo>
                    <a:pt x="5779" y="2535"/>
                  </a:lnTo>
                  <a:lnTo>
                    <a:pt x="5776" y="2533"/>
                  </a:lnTo>
                  <a:lnTo>
                    <a:pt x="5764" y="2527"/>
                  </a:lnTo>
                  <a:lnTo>
                    <a:pt x="5748" y="2517"/>
                  </a:lnTo>
                  <a:lnTo>
                    <a:pt x="5731" y="2502"/>
                  </a:lnTo>
                  <a:lnTo>
                    <a:pt x="5710" y="2487"/>
                  </a:lnTo>
                  <a:lnTo>
                    <a:pt x="5690" y="2470"/>
                  </a:lnTo>
                  <a:lnTo>
                    <a:pt x="5674" y="2453"/>
                  </a:lnTo>
                  <a:lnTo>
                    <a:pt x="5666" y="2443"/>
                  </a:lnTo>
                  <a:lnTo>
                    <a:pt x="5661" y="2431"/>
                  </a:lnTo>
                  <a:lnTo>
                    <a:pt x="5656" y="2419"/>
                  </a:lnTo>
                  <a:lnTo>
                    <a:pt x="5653" y="2406"/>
                  </a:lnTo>
                  <a:lnTo>
                    <a:pt x="5651" y="2394"/>
                  </a:lnTo>
                  <a:lnTo>
                    <a:pt x="5650" y="2382"/>
                  </a:lnTo>
                  <a:lnTo>
                    <a:pt x="5650" y="2371"/>
                  </a:lnTo>
                  <a:lnTo>
                    <a:pt x="5651" y="2362"/>
                  </a:lnTo>
                  <a:lnTo>
                    <a:pt x="5652" y="2354"/>
                  </a:lnTo>
                  <a:lnTo>
                    <a:pt x="5656" y="2347"/>
                  </a:lnTo>
                  <a:lnTo>
                    <a:pt x="5662" y="2341"/>
                  </a:lnTo>
                  <a:lnTo>
                    <a:pt x="5669" y="2335"/>
                  </a:lnTo>
                  <a:lnTo>
                    <a:pt x="5684" y="2323"/>
                  </a:lnTo>
                  <a:lnTo>
                    <a:pt x="5699" y="2313"/>
                  </a:lnTo>
                  <a:lnTo>
                    <a:pt x="5710" y="2305"/>
                  </a:lnTo>
                  <a:lnTo>
                    <a:pt x="5719" y="2297"/>
                  </a:lnTo>
                  <a:lnTo>
                    <a:pt x="5722" y="2292"/>
                  </a:lnTo>
                  <a:lnTo>
                    <a:pt x="5725" y="2287"/>
                  </a:lnTo>
                  <a:lnTo>
                    <a:pt x="5726" y="2283"/>
                  </a:lnTo>
                  <a:lnTo>
                    <a:pt x="5727" y="2278"/>
                  </a:lnTo>
                  <a:lnTo>
                    <a:pt x="5726" y="2261"/>
                  </a:lnTo>
                  <a:lnTo>
                    <a:pt x="5722" y="2240"/>
                  </a:lnTo>
                  <a:lnTo>
                    <a:pt x="5720" y="2216"/>
                  </a:lnTo>
                  <a:lnTo>
                    <a:pt x="5718" y="2196"/>
                  </a:lnTo>
                  <a:lnTo>
                    <a:pt x="5718" y="2186"/>
                  </a:lnTo>
                  <a:lnTo>
                    <a:pt x="5720" y="2177"/>
                  </a:lnTo>
                  <a:lnTo>
                    <a:pt x="5724" y="2167"/>
                  </a:lnTo>
                  <a:lnTo>
                    <a:pt x="5728" y="2158"/>
                  </a:lnTo>
                  <a:lnTo>
                    <a:pt x="5739" y="2139"/>
                  </a:lnTo>
                  <a:lnTo>
                    <a:pt x="5750" y="2123"/>
                  </a:lnTo>
                  <a:lnTo>
                    <a:pt x="5759" y="2107"/>
                  </a:lnTo>
                  <a:lnTo>
                    <a:pt x="5771" y="2090"/>
                  </a:lnTo>
                  <a:lnTo>
                    <a:pt x="5776" y="2082"/>
                  </a:lnTo>
                  <a:lnTo>
                    <a:pt x="5779" y="2075"/>
                  </a:lnTo>
                  <a:lnTo>
                    <a:pt x="5783" y="2067"/>
                  </a:lnTo>
                  <a:lnTo>
                    <a:pt x="5784" y="2061"/>
                  </a:lnTo>
                  <a:lnTo>
                    <a:pt x="5783" y="2051"/>
                  </a:lnTo>
                  <a:lnTo>
                    <a:pt x="5781" y="2038"/>
                  </a:lnTo>
                  <a:lnTo>
                    <a:pt x="5781" y="2029"/>
                  </a:lnTo>
                  <a:lnTo>
                    <a:pt x="5781" y="2020"/>
                  </a:lnTo>
                  <a:lnTo>
                    <a:pt x="5782" y="2010"/>
                  </a:lnTo>
                  <a:lnTo>
                    <a:pt x="5785" y="1998"/>
                  </a:lnTo>
                  <a:lnTo>
                    <a:pt x="5797" y="1963"/>
                  </a:lnTo>
                  <a:lnTo>
                    <a:pt x="5815" y="1918"/>
                  </a:lnTo>
                  <a:lnTo>
                    <a:pt x="5833" y="1872"/>
                  </a:lnTo>
                  <a:lnTo>
                    <a:pt x="5847" y="1839"/>
                  </a:lnTo>
                  <a:lnTo>
                    <a:pt x="5860" y="1809"/>
                  </a:lnTo>
                  <a:lnTo>
                    <a:pt x="5876" y="1771"/>
                  </a:lnTo>
                  <a:lnTo>
                    <a:pt x="5891" y="1735"/>
                  </a:lnTo>
                  <a:lnTo>
                    <a:pt x="5902" y="1710"/>
                  </a:lnTo>
                  <a:lnTo>
                    <a:pt x="5911" y="1685"/>
                  </a:lnTo>
                  <a:lnTo>
                    <a:pt x="5923" y="1649"/>
                  </a:lnTo>
                  <a:lnTo>
                    <a:pt x="5936" y="1613"/>
                  </a:lnTo>
                  <a:lnTo>
                    <a:pt x="5943" y="1592"/>
                  </a:lnTo>
                  <a:lnTo>
                    <a:pt x="5946" y="1587"/>
                  </a:lnTo>
                  <a:lnTo>
                    <a:pt x="5948" y="1584"/>
                  </a:lnTo>
                  <a:lnTo>
                    <a:pt x="5952" y="1582"/>
                  </a:lnTo>
                  <a:lnTo>
                    <a:pt x="5955" y="1582"/>
                  </a:lnTo>
                  <a:lnTo>
                    <a:pt x="5960" y="1584"/>
                  </a:lnTo>
                  <a:lnTo>
                    <a:pt x="5965" y="1587"/>
                  </a:lnTo>
                  <a:lnTo>
                    <a:pt x="5971" y="1591"/>
                  </a:lnTo>
                  <a:lnTo>
                    <a:pt x="5977" y="1597"/>
                  </a:lnTo>
                  <a:lnTo>
                    <a:pt x="5985" y="1604"/>
                  </a:lnTo>
                  <a:lnTo>
                    <a:pt x="5995" y="1611"/>
                  </a:lnTo>
                  <a:lnTo>
                    <a:pt x="6006" y="1619"/>
                  </a:lnTo>
                  <a:lnTo>
                    <a:pt x="6020" y="1626"/>
                  </a:lnTo>
                  <a:lnTo>
                    <a:pt x="6046" y="1641"/>
                  </a:lnTo>
                  <a:lnTo>
                    <a:pt x="6068" y="1653"/>
                  </a:lnTo>
                  <a:lnTo>
                    <a:pt x="6079" y="1659"/>
                  </a:lnTo>
                  <a:lnTo>
                    <a:pt x="6088" y="1662"/>
                  </a:lnTo>
                  <a:lnTo>
                    <a:pt x="6098" y="1664"/>
                  </a:lnTo>
                  <a:lnTo>
                    <a:pt x="6107" y="1667"/>
                  </a:lnTo>
                  <a:lnTo>
                    <a:pt x="6129" y="1669"/>
                  </a:lnTo>
                  <a:lnTo>
                    <a:pt x="6151" y="1669"/>
                  </a:lnTo>
                  <a:lnTo>
                    <a:pt x="6162" y="1670"/>
                  </a:lnTo>
                  <a:lnTo>
                    <a:pt x="6173" y="1670"/>
                  </a:lnTo>
                  <a:lnTo>
                    <a:pt x="6181" y="1673"/>
                  </a:lnTo>
                  <a:lnTo>
                    <a:pt x="6190" y="1675"/>
                  </a:lnTo>
                  <a:lnTo>
                    <a:pt x="6204" y="1682"/>
                  </a:lnTo>
                  <a:lnTo>
                    <a:pt x="6217" y="1691"/>
                  </a:lnTo>
                  <a:lnTo>
                    <a:pt x="6225" y="1698"/>
                  </a:lnTo>
                  <a:lnTo>
                    <a:pt x="6231" y="1703"/>
                  </a:lnTo>
                  <a:lnTo>
                    <a:pt x="6235" y="1704"/>
                  </a:lnTo>
                  <a:lnTo>
                    <a:pt x="6237" y="1703"/>
                  </a:lnTo>
                  <a:lnTo>
                    <a:pt x="6242" y="1700"/>
                  </a:lnTo>
                  <a:lnTo>
                    <a:pt x="6245" y="1695"/>
                  </a:lnTo>
                  <a:lnTo>
                    <a:pt x="6254" y="1697"/>
                  </a:lnTo>
                  <a:lnTo>
                    <a:pt x="6261" y="1699"/>
                  </a:lnTo>
                  <a:lnTo>
                    <a:pt x="6268" y="1686"/>
                  </a:lnTo>
                  <a:lnTo>
                    <a:pt x="6275" y="1674"/>
                  </a:lnTo>
                  <a:lnTo>
                    <a:pt x="6283" y="1669"/>
                  </a:lnTo>
                  <a:lnTo>
                    <a:pt x="6294" y="1664"/>
                  </a:lnTo>
                  <a:lnTo>
                    <a:pt x="6301" y="1663"/>
                  </a:lnTo>
                  <a:lnTo>
                    <a:pt x="6307" y="1664"/>
                  </a:lnTo>
                  <a:lnTo>
                    <a:pt x="6312" y="1664"/>
                  </a:lnTo>
                  <a:lnTo>
                    <a:pt x="6317" y="1664"/>
                  </a:lnTo>
                  <a:lnTo>
                    <a:pt x="6323" y="1664"/>
                  </a:lnTo>
                  <a:lnTo>
                    <a:pt x="6327" y="1663"/>
                  </a:lnTo>
                  <a:lnTo>
                    <a:pt x="6332" y="1661"/>
                  </a:lnTo>
                  <a:lnTo>
                    <a:pt x="6338" y="1659"/>
                  </a:lnTo>
                  <a:lnTo>
                    <a:pt x="6343" y="1655"/>
                  </a:lnTo>
                  <a:lnTo>
                    <a:pt x="6348" y="1650"/>
                  </a:lnTo>
                  <a:lnTo>
                    <a:pt x="6360" y="1638"/>
                  </a:lnTo>
                  <a:lnTo>
                    <a:pt x="6374" y="1624"/>
                  </a:lnTo>
                  <a:lnTo>
                    <a:pt x="6387" y="1609"/>
                  </a:lnTo>
                  <a:lnTo>
                    <a:pt x="6399" y="1597"/>
                  </a:lnTo>
                  <a:lnTo>
                    <a:pt x="6407" y="1586"/>
                  </a:lnTo>
                  <a:lnTo>
                    <a:pt x="6414" y="1575"/>
                  </a:lnTo>
                  <a:lnTo>
                    <a:pt x="6417" y="1572"/>
                  </a:lnTo>
                  <a:lnTo>
                    <a:pt x="6420" y="1568"/>
                  </a:lnTo>
                  <a:lnTo>
                    <a:pt x="6423" y="1566"/>
                  </a:lnTo>
                  <a:lnTo>
                    <a:pt x="6426" y="1565"/>
                  </a:lnTo>
                  <a:lnTo>
                    <a:pt x="6431" y="1565"/>
                  </a:lnTo>
                  <a:lnTo>
                    <a:pt x="6436" y="1562"/>
                  </a:lnTo>
                  <a:lnTo>
                    <a:pt x="6439" y="1559"/>
                  </a:lnTo>
                  <a:lnTo>
                    <a:pt x="6442" y="1553"/>
                  </a:lnTo>
                  <a:lnTo>
                    <a:pt x="6447" y="1543"/>
                  </a:lnTo>
                  <a:lnTo>
                    <a:pt x="6457" y="1531"/>
                  </a:lnTo>
                  <a:lnTo>
                    <a:pt x="6463" y="1524"/>
                  </a:lnTo>
                  <a:lnTo>
                    <a:pt x="6469" y="1519"/>
                  </a:lnTo>
                  <a:lnTo>
                    <a:pt x="6475" y="1515"/>
                  </a:lnTo>
                  <a:lnTo>
                    <a:pt x="6480" y="1514"/>
                  </a:lnTo>
                  <a:lnTo>
                    <a:pt x="6491" y="1511"/>
                  </a:lnTo>
                  <a:lnTo>
                    <a:pt x="6507" y="1508"/>
                  </a:lnTo>
                  <a:lnTo>
                    <a:pt x="6526" y="1504"/>
                  </a:lnTo>
                  <a:lnTo>
                    <a:pt x="6544" y="1500"/>
                  </a:lnTo>
                  <a:lnTo>
                    <a:pt x="6552" y="1497"/>
                  </a:lnTo>
                  <a:lnTo>
                    <a:pt x="6560" y="1493"/>
                  </a:lnTo>
                  <a:lnTo>
                    <a:pt x="6566" y="1490"/>
                  </a:lnTo>
                  <a:lnTo>
                    <a:pt x="6572" y="1486"/>
                  </a:lnTo>
                  <a:lnTo>
                    <a:pt x="6577" y="1483"/>
                  </a:lnTo>
                  <a:lnTo>
                    <a:pt x="6582" y="1479"/>
                  </a:lnTo>
                  <a:lnTo>
                    <a:pt x="6588" y="1477"/>
                  </a:lnTo>
                  <a:lnTo>
                    <a:pt x="6594" y="1475"/>
                  </a:lnTo>
                  <a:lnTo>
                    <a:pt x="6604" y="1473"/>
                  </a:lnTo>
                  <a:lnTo>
                    <a:pt x="6615" y="1470"/>
                  </a:lnTo>
                  <a:lnTo>
                    <a:pt x="6620" y="1467"/>
                  </a:lnTo>
                  <a:lnTo>
                    <a:pt x="6625" y="1464"/>
                  </a:lnTo>
                  <a:lnTo>
                    <a:pt x="6628" y="1459"/>
                  </a:lnTo>
                  <a:lnTo>
                    <a:pt x="6633" y="1454"/>
                  </a:lnTo>
                  <a:lnTo>
                    <a:pt x="6644" y="1441"/>
                  </a:lnTo>
                  <a:lnTo>
                    <a:pt x="6657" y="1424"/>
                  </a:lnTo>
                  <a:lnTo>
                    <a:pt x="6664" y="1417"/>
                  </a:lnTo>
                  <a:lnTo>
                    <a:pt x="6669" y="1410"/>
                  </a:lnTo>
                  <a:lnTo>
                    <a:pt x="6672" y="1404"/>
                  </a:lnTo>
                  <a:lnTo>
                    <a:pt x="6675" y="1399"/>
                  </a:lnTo>
                  <a:lnTo>
                    <a:pt x="6675" y="1390"/>
                  </a:lnTo>
                  <a:lnTo>
                    <a:pt x="6673" y="1378"/>
                  </a:lnTo>
                  <a:lnTo>
                    <a:pt x="6672" y="1365"/>
                  </a:lnTo>
                  <a:lnTo>
                    <a:pt x="6673" y="1352"/>
                  </a:lnTo>
                  <a:lnTo>
                    <a:pt x="6675" y="1340"/>
                  </a:lnTo>
                  <a:lnTo>
                    <a:pt x="6675" y="1332"/>
                  </a:lnTo>
                  <a:lnTo>
                    <a:pt x="6672" y="1328"/>
                  </a:lnTo>
                  <a:lnTo>
                    <a:pt x="6670" y="1326"/>
                  </a:lnTo>
                  <a:lnTo>
                    <a:pt x="6666" y="1325"/>
                  </a:lnTo>
                  <a:lnTo>
                    <a:pt x="6661" y="1325"/>
                  </a:lnTo>
                  <a:lnTo>
                    <a:pt x="6648" y="1325"/>
                  </a:lnTo>
                  <a:lnTo>
                    <a:pt x="6635" y="1325"/>
                  </a:lnTo>
                  <a:lnTo>
                    <a:pt x="6621" y="1322"/>
                  </a:lnTo>
                  <a:lnTo>
                    <a:pt x="6612" y="1320"/>
                  </a:lnTo>
                  <a:lnTo>
                    <a:pt x="6608" y="1316"/>
                  </a:lnTo>
                  <a:lnTo>
                    <a:pt x="6607" y="1313"/>
                  </a:lnTo>
                  <a:lnTo>
                    <a:pt x="6607" y="1308"/>
                  </a:lnTo>
                  <a:lnTo>
                    <a:pt x="6609" y="1302"/>
                  </a:lnTo>
                  <a:lnTo>
                    <a:pt x="6612" y="1296"/>
                  </a:lnTo>
                  <a:lnTo>
                    <a:pt x="6615" y="1291"/>
                  </a:lnTo>
                  <a:lnTo>
                    <a:pt x="6619" y="1287"/>
                  </a:lnTo>
                  <a:lnTo>
                    <a:pt x="6623" y="1283"/>
                  </a:lnTo>
                  <a:lnTo>
                    <a:pt x="6628" y="1279"/>
                  </a:lnTo>
                  <a:lnTo>
                    <a:pt x="6632" y="1276"/>
                  </a:lnTo>
                  <a:lnTo>
                    <a:pt x="6635" y="1272"/>
                  </a:lnTo>
                  <a:lnTo>
                    <a:pt x="6638" y="1267"/>
                  </a:lnTo>
                  <a:lnTo>
                    <a:pt x="6639" y="1263"/>
                  </a:lnTo>
                  <a:lnTo>
                    <a:pt x="6640" y="1257"/>
                  </a:lnTo>
                  <a:lnTo>
                    <a:pt x="6640" y="1251"/>
                  </a:lnTo>
                  <a:lnTo>
                    <a:pt x="6640" y="1244"/>
                  </a:lnTo>
                  <a:lnTo>
                    <a:pt x="6639" y="1232"/>
                  </a:lnTo>
                  <a:lnTo>
                    <a:pt x="6641" y="1220"/>
                  </a:lnTo>
                  <a:lnTo>
                    <a:pt x="6642" y="1215"/>
                  </a:lnTo>
                  <a:lnTo>
                    <a:pt x="6645" y="1210"/>
                  </a:lnTo>
                  <a:lnTo>
                    <a:pt x="6647" y="1207"/>
                  </a:lnTo>
                  <a:lnTo>
                    <a:pt x="6651" y="1203"/>
                  </a:lnTo>
                  <a:lnTo>
                    <a:pt x="6660" y="1194"/>
                  </a:lnTo>
                  <a:lnTo>
                    <a:pt x="6672" y="1181"/>
                  </a:lnTo>
                  <a:lnTo>
                    <a:pt x="6678" y="1174"/>
                  </a:lnTo>
                  <a:lnTo>
                    <a:pt x="6683" y="1166"/>
                  </a:lnTo>
                  <a:lnTo>
                    <a:pt x="6686" y="1159"/>
                  </a:lnTo>
                  <a:lnTo>
                    <a:pt x="6689" y="1152"/>
                  </a:lnTo>
                  <a:lnTo>
                    <a:pt x="6691" y="1134"/>
                  </a:lnTo>
                  <a:lnTo>
                    <a:pt x="6694" y="1111"/>
                  </a:lnTo>
                  <a:lnTo>
                    <a:pt x="6696" y="1087"/>
                  </a:lnTo>
                  <a:lnTo>
                    <a:pt x="6701" y="1070"/>
                  </a:lnTo>
                  <a:lnTo>
                    <a:pt x="6703" y="1064"/>
                  </a:lnTo>
                  <a:lnTo>
                    <a:pt x="6707" y="1059"/>
                  </a:lnTo>
                  <a:lnTo>
                    <a:pt x="6711" y="1054"/>
                  </a:lnTo>
                  <a:lnTo>
                    <a:pt x="6716" y="1049"/>
                  </a:lnTo>
                  <a:lnTo>
                    <a:pt x="6726" y="1040"/>
                  </a:lnTo>
                  <a:lnTo>
                    <a:pt x="6734" y="1033"/>
                  </a:lnTo>
                  <a:lnTo>
                    <a:pt x="6740" y="1026"/>
                  </a:lnTo>
                  <a:lnTo>
                    <a:pt x="6746" y="1014"/>
                  </a:lnTo>
                  <a:lnTo>
                    <a:pt x="6749" y="1008"/>
                  </a:lnTo>
                  <a:lnTo>
                    <a:pt x="6752" y="1001"/>
                  </a:lnTo>
                  <a:lnTo>
                    <a:pt x="6754" y="994"/>
                  </a:lnTo>
                  <a:lnTo>
                    <a:pt x="6755" y="988"/>
                  </a:lnTo>
                  <a:lnTo>
                    <a:pt x="6755" y="976"/>
                  </a:lnTo>
                  <a:lnTo>
                    <a:pt x="6755" y="967"/>
                  </a:lnTo>
                  <a:lnTo>
                    <a:pt x="6754" y="958"/>
                  </a:lnTo>
                  <a:lnTo>
                    <a:pt x="6754" y="951"/>
                  </a:lnTo>
                  <a:lnTo>
                    <a:pt x="6754" y="945"/>
                  </a:lnTo>
                  <a:lnTo>
                    <a:pt x="6755" y="938"/>
                  </a:lnTo>
                  <a:lnTo>
                    <a:pt x="6760" y="929"/>
                  </a:lnTo>
                  <a:lnTo>
                    <a:pt x="6768" y="918"/>
                  </a:lnTo>
                  <a:lnTo>
                    <a:pt x="6778" y="907"/>
                  </a:lnTo>
                  <a:lnTo>
                    <a:pt x="6785" y="899"/>
                  </a:lnTo>
                  <a:lnTo>
                    <a:pt x="6789" y="894"/>
                  </a:lnTo>
                  <a:lnTo>
                    <a:pt x="6791" y="891"/>
                  </a:lnTo>
                  <a:lnTo>
                    <a:pt x="6792" y="887"/>
                  </a:lnTo>
                  <a:lnTo>
                    <a:pt x="6792" y="884"/>
                  </a:lnTo>
                  <a:lnTo>
                    <a:pt x="6792" y="876"/>
                  </a:lnTo>
                  <a:lnTo>
                    <a:pt x="6793" y="867"/>
                  </a:lnTo>
                  <a:lnTo>
                    <a:pt x="6797" y="857"/>
                  </a:lnTo>
                  <a:lnTo>
                    <a:pt x="6802" y="847"/>
                  </a:lnTo>
                  <a:lnTo>
                    <a:pt x="6806" y="836"/>
                  </a:lnTo>
                  <a:lnTo>
                    <a:pt x="6810" y="825"/>
                  </a:lnTo>
                  <a:lnTo>
                    <a:pt x="6814" y="813"/>
                  </a:lnTo>
                  <a:lnTo>
                    <a:pt x="6816" y="800"/>
                  </a:lnTo>
                  <a:lnTo>
                    <a:pt x="6818" y="786"/>
                  </a:lnTo>
                  <a:lnTo>
                    <a:pt x="6821" y="769"/>
                  </a:lnTo>
                  <a:lnTo>
                    <a:pt x="6823" y="755"/>
                  </a:lnTo>
                  <a:lnTo>
                    <a:pt x="6824" y="745"/>
                  </a:lnTo>
                  <a:lnTo>
                    <a:pt x="6824" y="741"/>
                  </a:lnTo>
                  <a:lnTo>
                    <a:pt x="6825" y="736"/>
                  </a:lnTo>
                  <a:lnTo>
                    <a:pt x="6828" y="733"/>
                  </a:lnTo>
                  <a:lnTo>
                    <a:pt x="6830" y="729"/>
                  </a:lnTo>
                  <a:lnTo>
                    <a:pt x="6839" y="723"/>
                  </a:lnTo>
                  <a:lnTo>
                    <a:pt x="6847" y="717"/>
                  </a:lnTo>
                  <a:lnTo>
                    <a:pt x="6856" y="709"/>
                  </a:lnTo>
                  <a:lnTo>
                    <a:pt x="6865" y="699"/>
                  </a:lnTo>
                  <a:lnTo>
                    <a:pt x="6872" y="690"/>
                  </a:lnTo>
                  <a:lnTo>
                    <a:pt x="6878" y="682"/>
                  </a:lnTo>
                  <a:lnTo>
                    <a:pt x="6885" y="673"/>
                  </a:lnTo>
                  <a:lnTo>
                    <a:pt x="6892" y="666"/>
                  </a:lnTo>
                  <a:lnTo>
                    <a:pt x="6899" y="660"/>
                  </a:lnTo>
                  <a:lnTo>
                    <a:pt x="6905" y="657"/>
                  </a:lnTo>
                  <a:lnTo>
                    <a:pt x="6910" y="654"/>
                  </a:lnTo>
                  <a:lnTo>
                    <a:pt x="6915" y="651"/>
                  </a:lnTo>
                  <a:lnTo>
                    <a:pt x="6921" y="645"/>
                  </a:lnTo>
                  <a:lnTo>
                    <a:pt x="6925" y="638"/>
                  </a:lnTo>
                  <a:lnTo>
                    <a:pt x="6929" y="632"/>
                  </a:lnTo>
                  <a:lnTo>
                    <a:pt x="6934" y="626"/>
                  </a:lnTo>
                  <a:lnTo>
                    <a:pt x="6940" y="622"/>
                  </a:lnTo>
                  <a:lnTo>
                    <a:pt x="6944" y="621"/>
                  </a:lnTo>
                  <a:lnTo>
                    <a:pt x="6953" y="617"/>
                  </a:lnTo>
                  <a:lnTo>
                    <a:pt x="6961" y="611"/>
                  </a:lnTo>
                  <a:lnTo>
                    <a:pt x="6971" y="603"/>
                  </a:lnTo>
                  <a:lnTo>
                    <a:pt x="6976" y="596"/>
                  </a:lnTo>
                  <a:lnTo>
                    <a:pt x="6978" y="591"/>
                  </a:lnTo>
                  <a:lnTo>
                    <a:pt x="6979" y="588"/>
                  </a:lnTo>
                  <a:lnTo>
                    <a:pt x="6979" y="583"/>
                  </a:lnTo>
                  <a:lnTo>
                    <a:pt x="6979" y="579"/>
                  </a:lnTo>
                  <a:lnTo>
                    <a:pt x="6978" y="572"/>
                  </a:lnTo>
                  <a:lnTo>
                    <a:pt x="6975" y="565"/>
                  </a:lnTo>
                  <a:lnTo>
                    <a:pt x="6974" y="560"/>
                  </a:lnTo>
                  <a:lnTo>
                    <a:pt x="6974" y="556"/>
                  </a:lnTo>
                  <a:lnTo>
                    <a:pt x="6976" y="550"/>
                  </a:lnTo>
                  <a:lnTo>
                    <a:pt x="6981" y="542"/>
                  </a:lnTo>
                  <a:lnTo>
                    <a:pt x="6986" y="534"/>
                  </a:lnTo>
                  <a:lnTo>
                    <a:pt x="6990" y="526"/>
                  </a:lnTo>
                  <a:lnTo>
                    <a:pt x="6991" y="516"/>
                  </a:lnTo>
                  <a:lnTo>
                    <a:pt x="6991" y="504"/>
                  </a:lnTo>
                  <a:lnTo>
                    <a:pt x="6991" y="497"/>
                  </a:lnTo>
                  <a:lnTo>
                    <a:pt x="6990" y="491"/>
                  </a:lnTo>
                  <a:lnTo>
                    <a:pt x="6987" y="487"/>
                  </a:lnTo>
                  <a:lnTo>
                    <a:pt x="6985" y="482"/>
                  </a:lnTo>
                  <a:lnTo>
                    <a:pt x="6982" y="477"/>
                  </a:lnTo>
                  <a:lnTo>
                    <a:pt x="6979" y="474"/>
                  </a:lnTo>
                  <a:lnTo>
                    <a:pt x="6975" y="471"/>
                  </a:lnTo>
                  <a:lnTo>
                    <a:pt x="6972" y="469"/>
                  </a:lnTo>
                  <a:lnTo>
                    <a:pt x="6962" y="464"/>
                  </a:lnTo>
                  <a:lnTo>
                    <a:pt x="6953" y="457"/>
                  </a:lnTo>
                  <a:lnTo>
                    <a:pt x="6949" y="453"/>
                  </a:lnTo>
                  <a:lnTo>
                    <a:pt x="6946" y="449"/>
                  </a:lnTo>
                  <a:lnTo>
                    <a:pt x="6943" y="444"/>
                  </a:lnTo>
                  <a:lnTo>
                    <a:pt x="6942" y="439"/>
                  </a:lnTo>
                  <a:lnTo>
                    <a:pt x="6943" y="428"/>
                  </a:lnTo>
                  <a:lnTo>
                    <a:pt x="6948" y="419"/>
                  </a:lnTo>
                  <a:lnTo>
                    <a:pt x="6952" y="409"/>
                  </a:lnTo>
                  <a:lnTo>
                    <a:pt x="6954" y="402"/>
                  </a:lnTo>
                  <a:lnTo>
                    <a:pt x="6954" y="393"/>
                  </a:lnTo>
                  <a:lnTo>
                    <a:pt x="6955" y="381"/>
                  </a:lnTo>
                  <a:lnTo>
                    <a:pt x="6955" y="370"/>
                  </a:lnTo>
                  <a:lnTo>
                    <a:pt x="6954" y="363"/>
                  </a:lnTo>
                  <a:lnTo>
                    <a:pt x="6952" y="358"/>
                  </a:lnTo>
                  <a:lnTo>
                    <a:pt x="6946" y="353"/>
                  </a:lnTo>
                  <a:lnTo>
                    <a:pt x="6937" y="349"/>
                  </a:lnTo>
                  <a:lnTo>
                    <a:pt x="6929" y="344"/>
                  </a:lnTo>
                  <a:lnTo>
                    <a:pt x="6919" y="339"/>
                  </a:lnTo>
                  <a:lnTo>
                    <a:pt x="6910" y="334"/>
                  </a:lnTo>
                  <a:lnTo>
                    <a:pt x="6899" y="331"/>
                  </a:lnTo>
                  <a:lnTo>
                    <a:pt x="6888" y="327"/>
                  </a:lnTo>
                  <a:lnTo>
                    <a:pt x="6883" y="327"/>
                  </a:lnTo>
                  <a:lnTo>
                    <a:pt x="6877" y="326"/>
                  </a:lnTo>
                  <a:lnTo>
                    <a:pt x="6871" y="327"/>
                  </a:lnTo>
                  <a:lnTo>
                    <a:pt x="6865" y="329"/>
                  </a:lnTo>
                  <a:lnTo>
                    <a:pt x="6854" y="332"/>
                  </a:lnTo>
                  <a:lnTo>
                    <a:pt x="6842" y="337"/>
                  </a:lnTo>
                  <a:lnTo>
                    <a:pt x="6833" y="344"/>
                  </a:lnTo>
                  <a:lnTo>
                    <a:pt x="6822" y="351"/>
                  </a:lnTo>
                  <a:lnTo>
                    <a:pt x="6812" y="357"/>
                  </a:lnTo>
                  <a:lnTo>
                    <a:pt x="6801" y="362"/>
                  </a:lnTo>
                  <a:lnTo>
                    <a:pt x="6795" y="363"/>
                  </a:lnTo>
                  <a:lnTo>
                    <a:pt x="6789" y="363"/>
                  </a:lnTo>
                  <a:lnTo>
                    <a:pt x="6783" y="363"/>
                  </a:lnTo>
                  <a:lnTo>
                    <a:pt x="6777" y="362"/>
                  </a:lnTo>
                  <a:lnTo>
                    <a:pt x="6772" y="359"/>
                  </a:lnTo>
                  <a:lnTo>
                    <a:pt x="6768" y="357"/>
                  </a:lnTo>
                  <a:lnTo>
                    <a:pt x="6766" y="353"/>
                  </a:lnTo>
                  <a:lnTo>
                    <a:pt x="6766" y="349"/>
                  </a:lnTo>
                  <a:lnTo>
                    <a:pt x="6767" y="337"/>
                  </a:lnTo>
                  <a:lnTo>
                    <a:pt x="6770" y="324"/>
                  </a:lnTo>
                  <a:lnTo>
                    <a:pt x="6770" y="318"/>
                  </a:lnTo>
                  <a:lnTo>
                    <a:pt x="6770" y="312"/>
                  </a:lnTo>
                  <a:lnTo>
                    <a:pt x="6768" y="307"/>
                  </a:lnTo>
                  <a:lnTo>
                    <a:pt x="6766" y="304"/>
                  </a:lnTo>
                  <a:lnTo>
                    <a:pt x="6762" y="301"/>
                  </a:lnTo>
                  <a:lnTo>
                    <a:pt x="6760" y="298"/>
                  </a:lnTo>
                  <a:lnTo>
                    <a:pt x="6758" y="294"/>
                  </a:lnTo>
                  <a:lnTo>
                    <a:pt x="6758" y="289"/>
                  </a:lnTo>
                  <a:lnTo>
                    <a:pt x="6758" y="286"/>
                  </a:lnTo>
                  <a:lnTo>
                    <a:pt x="6760" y="281"/>
                  </a:lnTo>
                  <a:lnTo>
                    <a:pt x="6762" y="277"/>
                  </a:lnTo>
                  <a:lnTo>
                    <a:pt x="6766" y="274"/>
                  </a:lnTo>
                  <a:lnTo>
                    <a:pt x="6779" y="268"/>
                  </a:lnTo>
                  <a:lnTo>
                    <a:pt x="6793" y="262"/>
                  </a:lnTo>
                  <a:lnTo>
                    <a:pt x="6802" y="258"/>
                  </a:lnTo>
                  <a:lnTo>
                    <a:pt x="6809" y="255"/>
                  </a:lnTo>
                  <a:lnTo>
                    <a:pt x="6816" y="250"/>
                  </a:lnTo>
                  <a:lnTo>
                    <a:pt x="6822" y="245"/>
                  </a:lnTo>
                  <a:lnTo>
                    <a:pt x="6831" y="233"/>
                  </a:lnTo>
                  <a:lnTo>
                    <a:pt x="6841" y="222"/>
                  </a:lnTo>
                  <a:lnTo>
                    <a:pt x="6847" y="211"/>
                  </a:lnTo>
                  <a:lnTo>
                    <a:pt x="6852" y="201"/>
                  </a:lnTo>
                  <a:lnTo>
                    <a:pt x="6855" y="192"/>
                  </a:lnTo>
                  <a:lnTo>
                    <a:pt x="6861" y="180"/>
                  </a:lnTo>
                  <a:lnTo>
                    <a:pt x="6868" y="168"/>
                  </a:lnTo>
                  <a:lnTo>
                    <a:pt x="6878" y="156"/>
                  </a:lnTo>
                  <a:lnTo>
                    <a:pt x="6890" y="145"/>
                  </a:lnTo>
                  <a:lnTo>
                    <a:pt x="6899" y="138"/>
                  </a:lnTo>
                  <a:lnTo>
                    <a:pt x="6903" y="135"/>
                  </a:lnTo>
                  <a:lnTo>
                    <a:pt x="6906" y="131"/>
                  </a:lnTo>
                  <a:lnTo>
                    <a:pt x="6909" y="128"/>
                  </a:lnTo>
                  <a:lnTo>
                    <a:pt x="6911" y="123"/>
                  </a:lnTo>
                  <a:lnTo>
                    <a:pt x="6916" y="113"/>
                  </a:lnTo>
                  <a:lnTo>
                    <a:pt x="6922" y="101"/>
                  </a:lnTo>
                  <a:lnTo>
                    <a:pt x="6930" y="90"/>
                  </a:lnTo>
                  <a:lnTo>
                    <a:pt x="6938" y="78"/>
                  </a:lnTo>
                  <a:lnTo>
                    <a:pt x="6946" y="65"/>
                  </a:lnTo>
                  <a:lnTo>
                    <a:pt x="6953" y="52"/>
                  </a:lnTo>
                  <a:lnTo>
                    <a:pt x="6957" y="46"/>
                  </a:lnTo>
                  <a:lnTo>
                    <a:pt x="6962" y="41"/>
                  </a:lnTo>
                  <a:lnTo>
                    <a:pt x="6969" y="37"/>
                  </a:lnTo>
                  <a:lnTo>
                    <a:pt x="6976" y="36"/>
                  </a:lnTo>
                  <a:lnTo>
                    <a:pt x="6993" y="35"/>
                  </a:lnTo>
                  <a:lnTo>
                    <a:pt x="7006" y="35"/>
                  </a:lnTo>
                  <a:lnTo>
                    <a:pt x="7019" y="35"/>
                  </a:lnTo>
                  <a:lnTo>
                    <a:pt x="7032" y="35"/>
                  </a:lnTo>
                  <a:lnTo>
                    <a:pt x="7048" y="34"/>
                  </a:lnTo>
                  <a:lnTo>
                    <a:pt x="7062" y="31"/>
                  </a:lnTo>
                  <a:lnTo>
                    <a:pt x="7076" y="29"/>
                  </a:lnTo>
                  <a:lnTo>
                    <a:pt x="7086" y="25"/>
                  </a:lnTo>
                  <a:lnTo>
                    <a:pt x="7097" y="18"/>
                  </a:lnTo>
                  <a:lnTo>
                    <a:pt x="7110" y="8"/>
                  </a:lnTo>
                  <a:lnTo>
                    <a:pt x="7116" y="4"/>
                  </a:lnTo>
                  <a:lnTo>
                    <a:pt x="7119" y="2"/>
                  </a:lnTo>
                  <a:lnTo>
                    <a:pt x="7123" y="0"/>
                  </a:lnTo>
                  <a:lnTo>
                    <a:pt x="7125" y="2"/>
                  </a:lnTo>
                  <a:lnTo>
                    <a:pt x="7129" y="6"/>
                  </a:lnTo>
                  <a:lnTo>
                    <a:pt x="7135" y="14"/>
                  </a:lnTo>
                  <a:lnTo>
                    <a:pt x="7144" y="19"/>
                  </a:lnTo>
                  <a:lnTo>
                    <a:pt x="7154" y="24"/>
                  </a:lnTo>
                  <a:lnTo>
                    <a:pt x="7162" y="29"/>
                  </a:lnTo>
                  <a:lnTo>
                    <a:pt x="7170" y="36"/>
                  </a:lnTo>
                  <a:lnTo>
                    <a:pt x="7174" y="41"/>
                  </a:lnTo>
                  <a:lnTo>
                    <a:pt x="7177" y="46"/>
                  </a:lnTo>
                  <a:lnTo>
                    <a:pt x="7180" y="50"/>
                  </a:lnTo>
                  <a:lnTo>
                    <a:pt x="7181" y="56"/>
                  </a:lnTo>
                  <a:lnTo>
                    <a:pt x="7181" y="62"/>
                  </a:lnTo>
                  <a:lnTo>
                    <a:pt x="7182" y="66"/>
                  </a:lnTo>
                  <a:lnTo>
                    <a:pt x="7184" y="69"/>
                  </a:lnTo>
                  <a:lnTo>
                    <a:pt x="7187" y="72"/>
                  </a:lnTo>
                  <a:lnTo>
                    <a:pt x="7192" y="75"/>
                  </a:lnTo>
                  <a:lnTo>
                    <a:pt x="7199" y="77"/>
                  </a:lnTo>
                  <a:lnTo>
                    <a:pt x="7206" y="78"/>
                  </a:lnTo>
                  <a:lnTo>
                    <a:pt x="7214" y="81"/>
                  </a:lnTo>
                  <a:lnTo>
                    <a:pt x="7218" y="84"/>
                  </a:lnTo>
                  <a:lnTo>
                    <a:pt x="7221" y="87"/>
                  </a:lnTo>
                  <a:lnTo>
                    <a:pt x="7224" y="92"/>
                  </a:lnTo>
                  <a:lnTo>
                    <a:pt x="7226" y="98"/>
                  </a:lnTo>
                  <a:lnTo>
                    <a:pt x="7227" y="109"/>
                  </a:lnTo>
                  <a:lnTo>
                    <a:pt x="7226" y="116"/>
                  </a:lnTo>
                  <a:lnTo>
                    <a:pt x="7225" y="119"/>
                  </a:lnTo>
                  <a:lnTo>
                    <a:pt x="7223" y="122"/>
                  </a:lnTo>
                  <a:lnTo>
                    <a:pt x="7220" y="124"/>
                  </a:lnTo>
                  <a:lnTo>
                    <a:pt x="7215" y="125"/>
                  </a:lnTo>
                  <a:lnTo>
                    <a:pt x="7212" y="129"/>
                  </a:lnTo>
                  <a:lnTo>
                    <a:pt x="7208" y="132"/>
                  </a:lnTo>
                  <a:lnTo>
                    <a:pt x="7205" y="137"/>
                  </a:lnTo>
                  <a:lnTo>
                    <a:pt x="7202" y="143"/>
                  </a:lnTo>
                  <a:lnTo>
                    <a:pt x="7200" y="156"/>
                  </a:lnTo>
                  <a:lnTo>
                    <a:pt x="7200" y="168"/>
                  </a:lnTo>
                  <a:lnTo>
                    <a:pt x="7199" y="180"/>
                  </a:lnTo>
                  <a:lnTo>
                    <a:pt x="7196" y="193"/>
                  </a:lnTo>
                  <a:lnTo>
                    <a:pt x="7192" y="207"/>
                  </a:lnTo>
                  <a:lnTo>
                    <a:pt x="7182" y="226"/>
                  </a:lnTo>
                  <a:lnTo>
                    <a:pt x="7176" y="237"/>
                  </a:lnTo>
                  <a:lnTo>
                    <a:pt x="7170" y="246"/>
                  </a:lnTo>
                  <a:lnTo>
                    <a:pt x="7163" y="256"/>
                  </a:lnTo>
                  <a:lnTo>
                    <a:pt x="7155" y="266"/>
                  </a:lnTo>
                  <a:lnTo>
                    <a:pt x="7139" y="283"/>
                  </a:lnTo>
                  <a:lnTo>
                    <a:pt x="7125" y="300"/>
                  </a:lnTo>
                  <a:lnTo>
                    <a:pt x="7112" y="313"/>
                  </a:lnTo>
                  <a:lnTo>
                    <a:pt x="7102" y="324"/>
                  </a:lnTo>
                  <a:lnTo>
                    <a:pt x="7099" y="327"/>
                  </a:lnTo>
                  <a:lnTo>
                    <a:pt x="7097" y="332"/>
                  </a:lnTo>
                  <a:lnTo>
                    <a:pt x="7094" y="336"/>
                  </a:lnTo>
                  <a:lnTo>
                    <a:pt x="7094" y="339"/>
                  </a:lnTo>
                  <a:lnTo>
                    <a:pt x="7095" y="343"/>
                  </a:lnTo>
                  <a:lnTo>
                    <a:pt x="7097" y="345"/>
                  </a:lnTo>
                  <a:lnTo>
                    <a:pt x="7098" y="346"/>
                  </a:lnTo>
                  <a:lnTo>
                    <a:pt x="7100" y="346"/>
                  </a:lnTo>
                  <a:lnTo>
                    <a:pt x="7108" y="346"/>
                  </a:lnTo>
                  <a:lnTo>
                    <a:pt x="7123" y="345"/>
                  </a:lnTo>
                  <a:lnTo>
                    <a:pt x="7131" y="344"/>
                  </a:lnTo>
                  <a:lnTo>
                    <a:pt x="7137" y="345"/>
                  </a:lnTo>
                  <a:lnTo>
                    <a:pt x="7143" y="346"/>
                  </a:lnTo>
                  <a:lnTo>
                    <a:pt x="7146" y="349"/>
                  </a:lnTo>
                  <a:lnTo>
                    <a:pt x="7155" y="355"/>
                  </a:lnTo>
                  <a:lnTo>
                    <a:pt x="7163" y="362"/>
                  </a:lnTo>
                  <a:lnTo>
                    <a:pt x="7173" y="368"/>
                  </a:lnTo>
                  <a:lnTo>
                    <a:pt x="7184" y="371"/>
                  </a:lnTo>
                  <a:lnTo>
                    <a:pt x="7199" y="375"/>
                  </a:lnTo>
                  <a:lnTo>
                    <a:pt x="7218" y="378"/>
                  </a:lnTo>
                  <a:lnTo>
                    <a:pt x="7227" y="381"/>
                  </a:lnTo>
                  <a:lnTo>
                    <a:pt x="7233" y="384"/>
                  </a:lnTo>
                  <a:lnTo>
                    <a:pt x="7238" y="388"/>
                  </a:lnTo>
                  <a:lnTo>
                    <a:pt x="7243" y="392"/>
                  </a:lnTo>
                  <a:lnTo>
                    <a:pt x="7247" y="402"/>
                  </a:lnTo>
                  <a:lnTo>
                    <a:pt x="7253" y="413"/>
                  </a:lnTo>
                  <a:lnTo>
                    <a:pt x="7262" y="422"/>
                  </a:lnTo>
                  <a:lnTo>
                    <a:pt x="7271" y="431"/>
                  </a:lnTo>
                  <a:lnTo>
                    <a:pt x="7276" y="433"/>
                  </a:lnTo>
                  <a:lnTo>
                    <a:pt x="7280" y="435"/>
                  </a:lnTo>
                  <a:lnTo>
                    <a:pt x="7284" y="437"/>
                  </a:lnTo>
                  <a:lnTo>
                    <a:pt x="7288" y="438"/>
                  </a:lnTo>
                  <a:lnTo>
                    <a:pt x="7296" y="437"/>
                  </a:lnTo>
                  <a:lnTo>
                    <a:pt x="7306" y="435"/>
                  </a:lnTo>
                  <a:lnTo>
                    <a:pt x="7311" y="433"/>
                  </a:lnTo>
                  <a:lnTo>
                    <a:pt x="7314" y="431"/>
                  </a:lnTo>
                  <a:lnTo>
                    <a:pt x="7318" y="428"/>
                  </a:lnTo>
                  <a:lnTo>
                    <a:pt x="7321" y="424"/>
                  </a:lnTo>
                  <a:lnTo>
                    <a:pt x="7328" y="411"/>
                  </a:lnTo>
                  <a:lnTo>
                    <a:pt x="7337" y="394"/>
                  </a:lnTo>
                  <a:lnTo>
                    <a:pt x="7346" y="376"/>
                  </a:lnTo>
                  <a:lnTo>
                    <a:pt x="7352" y="362"/>
                  </a:lnTo>
                  <a:lnTo>
                    <a:pt x="7358" y="348"/>
                  </a:lnTo>
                  <a:lnTo>
                    <a:pt x="7366" y="329"/>
                  </a:lnTo>
                  <a:lnTo>
                    <a:pt x="7370" y="320"/>
                  </a:lnTo>
                  <a:lnTo>
                    <a:pt x="7374" y="313"/>
                  </a:lnTo>
                  <a:lnTo>
                    <a:pt x="7377" y="308"/>
                  </a:lnTo>
                  <a:lnTo>
                    <a:pt x="7379" y="307"/>
                  </a:lnTo>
                  <a:lnTo>
                    <a:pt x="7387" y="313"/>
                  </a:lnTo>
                  <a:lnTo>
                    <a:pt x="7395" y="324"/>
                  </a:lnTo>
                  <a:lnTo>
                    <a:pt x="7402" y="336"/>
                  </a:lnTo>
                  <a:lnTo>
                    <a:pt x="7407" y="349"/>
                  </a:lnTo>
                  <a:lnTo>
                    <a:pt x="7409" y="358"/>
                  </a:lnTo>
                  <a:lnTo>
                    <a:pt x="7413" y="364"/>
                  </a:lnTo>
                  <a:lnTo>
                    <a:pt x="7416" y="368"/>
                  </a:lnTo>
                  <a:lnTo>
                    <a:pt x="7423" y="370"/>
                  </a:lnTo>
                  <a:lnTo>
                    <a:pt x="7427" y="371"/>
                  </a:lnTo>
                  <a:lnTo>
                    <a:pt x="7429" y="374"/>
                  </a:lnTo>
                  <a:lnTo>
                    <a:pt x="7432" y="376"/>
                  </a:lnTo>
                  <a:lnTo>
                    <a:pt x="7434" y="378"/>
                  </a:lnTo>
                  <a:lnTo>
                    <a:pt x="7437" y="386"/>
                  </a:lnTo>
                  <a:lnTo>
                    <a:pt x="7438" y="394"/>
                  </a:lnTo>
                  <a:lnTo>
                    <a:pt x="7439" y="397"/>
                  </a:lnTo>
                  <a:lnTo>
                    <a:pt x="7441" y="401"/>
                  </a:lnTo>
                  <a:lnTo>
                    <a:pt x="7445" y="403"/>
                  </a:lnTo>
                  <a:lnTo>
                    <a:pt x="7450" y="405"/>
                  </a:lnTo>
                  <a:lnTo>
                    <a:pt x="7460" y="406"/>
                  </a:lnTo>
                  <a:lnTo>
                    <a:pt x="7471" y="406"/>
                  </a:lnTo>
                  <a:lnTo>
                    <a:pt x="7484" y="405"/>
                  </a:lnTo>
                  <a:lnTo>
                    <a:pt x="7502" y="401"/>
                  </a:lnTo>
                  <a:lnTo>
                    <a:pt x="7519" y="397"/>
                  </a:lnTo>
                  <a:lnTo>
                    <a:pt x="7529" y="396"/>
                  </a:lnTo>
                  <a:lnTo>
                    <a:pt x="7532" y="396"/>
                  </a:lnTo>
                  <a:lnTo>
                    <a:pt x="7533" y="399"/>
                  </a:lnTo>
                  <a:lnTo>
                    <a:pt x="7533" y="403"/>
                  </a:lnTo>
                  <a:lnTo>
                    <a:pt x="7533" y="408"/>
                  </a:lnTo>
                  <a:lnTo>
                    <a:pt x="7530" y="419"/>
                  </a:lnTo>
                  <a:lnTo>
                    <a:pt x="7526" y="430"/>
                  </a:lnTo>
                  <a:lnTo>
                    <a:pt x="7515" y="446"/>
                  </a:lnTo>
                  <a:lnTo>
                    <a:pt x="7505" y="462"/>
                  </a:lnTo>
                  <a:lnTo>
                    <a:pt x="7504" y="466"/>
                  </a:lnTo>
                  <a:lnTo>
                    <a:pt x="7504" y="471"/>
                  </a:lnTo>
                  <a:lnTo>
                    <a:pt x="7505" y="475"/>
                  </a:lnTo>
                  <a:lnTo>
                    <a:pt x="7507" y="479"/>
                  </a:lnTo>
                  <a:lnTo>
                    <a:pt x="7509" y="484"/>
                  </a:lnTo>
                  <a:lnTo>
                    <a:pt x="7513" y="489"/>
                  </a:lnTo>
                  <a:lnTo>
                    <a:pt x="7516" y="494"/>
                  </a:lnTo>
                  <a:lnTo>
                    <a:pt x="7521" y="498"/>
                  </a:lnTo>
                  <a:lnTo>
                    <a:pt x="7526" y="503"/>
                  </a:lnTo>
                  <a:lnTo>
                    <a:pt x="7529" y="508"/>
                  </a:lnTo>
                  <a:lnTo>
                    <a:pt x="7532" y="514"/>
                  </a:lnTo>
                  <a:lnTo>
                    <a:pt x="7534" y="520"/>
                  </a:lnTo>
                  <a:lnTo>
                    <a:pt x="7536" y="532"/>
                  </a:lnTo>
                  <a:lnTo>
                    <a:pt x="7536" y="545"/>
                  </a:lnTo>
                  <a:lnTo>
                    <a:pt x="7536" y="551"/>
                  </a:lnTo>
                  <a:lnTo>
                    <a:pt x="7536" y="556"/>
                  </a:lnTo>
                  <a:lnTo>
                    <a:pt x="7538" y="559"/>
                  </a:lnTo>
                  <a:lnTo>
                    <a:pt x="7540" y="563"/>
                  </a:lnTo>
                  <a:lnTo>
                    <a:pt x="7545" y="570"/>
                  </a:lnTo>
                  <a:lnTo>
                    <a:pt x="7552" y="576"/>
                  </a:lnTo>
                  <a:lnTo>
                    <a:pt x="7555" y="580"/>
                  </a:lnTo>
                  <a:lnTo>
                    <a:pt x="7558" y="585"/>
                  </a:lnTo>
                  <a:lnTo>
                    <a:pt x="7560" y="591"/>
                  </a:lnTo>
                  <a:lnTo>
                    <a:pt x="7561" y="598"/>
                  </a:lnTo>
                  <a:lnTo>
                    <a:pt x="7564" y="610"/>
                  </a:lnTo>
                  <a:lnTo>
                    <a:pt x="7568" y="621"/>
                  </a:lnTo>
                  <a:lnTo>
                    <a:pt x="7573" y="632"/>
                  </a:lnTo>
                  <a:lnTo>
                    <a:pt x="7582" y="645"/>
                  </a:lnTo>
                  <a:lnTo>
                    <a:pt x="7589" y="658"/>
                  </a:lnTo>
                  <a:lnTo>
                    <a:pt x="7595" y="671"/>
                  </a:lnTo>
                  <a:lnTo>
                    <a:pt x="7597" y="676"/>
                  </a:lnTo>
                  <a:lnTo>
                    <a:pt x="7599" y="680"/>
                  </a:lnTo>
                  <a:lnTo>
                    <a:pt x="7602" y="683"/>
                  </a:lnTo>
                  <a:lnTo>
                    <a:pt x="7604" y="686"/>
                  </a:lnTo>
                  <a:lnTo>
                    <a:pt x="7611" y="690"/>
                  </a:lnTo>
                  <a:lnTo>
                    <a:pt x="7617" y="692"/>
                  </a:lnTo>
                  <a:lnTo>
                    <a:pt x="7620" y="695"/>
                  </a:lnTo>
                  <a:lnTo>
                    <a:pt x="7621" y="698"/>
                  </a:lnTo>
                  <a:lnTo>
                    <a:pt x="7621" y="703"/>
                  </a:lnTo>
                  <a:lnTo>
                    <a:pt x="7620" y="709"/>
                  </a:lnTo>
                  <a:lnTo>
                    <a:pt x="7617" y="722"/>
                  </a:lnTo>
                  <a:lnTo>
                    <a:pt x="7614" y="736"/>
                  </a:lnTo>
                  <a:lnTo>
                    <a:pt x="7614" y="742"/>
                  </a:lnTo>
                  <a:lnTo>
                    <a:pt x="7615" y="747"/>
                  </a:lnTo>
                  <a:lnTo>
                    <a:pt x="7616" y="750"/>
                  </a:lnTo>
                  <a:lnTo>
                    <a:pt x="7617" y="754"/>
                  </a:lnTo>
                  <a:lnTo>
                    <a:pt x="7623" y="759"/>
                  </a:lnTo>
                  <a:lnTo>
                    <a:pt x="7630" y="762"/>
                  </a:lnTo>
                  <a:lnTo>
                    <a:pt x="7637" y="766"/>
                  </a:lnTo>
                  <a:lnTo>
                    <a:pt x="7643" y="771"/>
                  </a:lnTo>
                  <a:lnTo>
                    <a:pt x="7648" y="777"/>
                  </a:lnTo>
                  <a:lnTo>
                    <a:pt x="7652" y="783"/>
                  </a:lnTo>
                  <a:lnTo>
                    <a:pt x="7655" y="790"/>
                  </a:lnTo>
                  <a:lnTo>
                    <a:pt x="7660" y="796"/>
                  </a:lnTo>
                  <a:lnTo>
                    <a:pt x="7662" y="797"/>
                  </a:lnTo>
                  <a:lnTo>
                    <a:pt x="7666" y="799"/>
                  </a:lnTo>
                  <a:lnTo>
                    <a:pt x="7671" y="799"/>
                  </a:lnTo>
                  <a:lnTo>
                    <a:pt x="7678" y="799"/>
                  </a:lnTo>
                  <a:lnTo>
                    <a:pt x="7684" y="798"/>
                  </a:lnTo>
                  <a:lnTo>
                    <a:pt x="7690" y="798"/>
                  </a:lnTo>
                  <a:lnTo>
                    <a:pt x="7694" y="799"/>
                  </a:lnTo>
                  <a:lnTo>
                    <a:pt x="7700" y="800"/>
                  </a:lnTo>
                  <a:lnTo>
                    <a:pt x="7710" y="805"/>
                  </a:lnTo>
                  <a:lnTo>
                    <a:pt x="7721" y="811"/>
                  </a:lnTo>
                  <a:lnTo>
                    <a:pt x="7725" y="815"/>
                  </a:lnTo>
                  <a:lnTo>
                    <a:pt x="7730" y="816"/>
                  </a:lnTo>
                  <a:lnTo>
                    <a:pt x="7735" y="816"/>
                  </a:lnTo>
                  <a:lnTo>
                    <a:pt x="7740" y="816"/>
                  </a:lnTo>
                  <a:lnTo>
                    <a:pt x="7748" y="812"/>
                  </a:lnTo>
                  <a:lnTo>
                    <a:pt x="7755" y="806"/>
                  </a:lnTo>
                  <a:lnTo>
                    <a:pt x="7763" y="799"/>
                  </a:lnTo>
                  <a:lnTo>
                    <a:pt x="7775" y="790"/>
                  </a:lnTo>
                  <a:lnTo>
                    <a:pt x="7787" y="781"/>
                  </a:lnTo>
                  <a:lnTo>
                    <a:pt x="7799" y="773"/>
                  </a:lnTo>
                  <a:lnTo>
                    <a:pt x="7804" y="771"/>
                  </a:lnTo>
                  <a:lnTo>
                    <a:pt x="7806" y="767"/>
                  </a:lnTo>
                  <a:lnTo>
                    <a:pt x="7810" y="765"/>
                  </a:lnTo>
                  <a:lnTo>
                    <a:pt x="7811" y="761"/>
                  </a:lnTo>
                  <a:lnTo>
                    <a:pt x="7813" y="753"/>
                  </a:lnTo>
                  <a:lnTo>
                    <a:pt x="7816" y="743"/>
                  </a:lnTo>
                  <a:lnTo>
                    <a:pt x="7817" y="739"/>
                  </a:lnTo>
                  <a:lnTo>
                    <a:pt x="7818" y="735"/>
                  </a:lnTo>
                  <a:lnTo>
                    <a:pt x="7822" y="731"/>
                  </a:lnTo>
                  <a:lnTo>
                    <a:pt x="7824" y="729"/>
                  </a:lnTo>
                  <a:lnTo>
                    <a:pt x="7828" y="728"/>
                  </a:lnTo>
                  <a:lnTo>
                    <a:pt x="7831" y="728"/>
                  </a:lnTo>
                  <a:lnTo>
                    <a:pt x="7834" y="729"/>
                  </a:lnTo>
                  <a:lnTo>
                    <a:pt x="7837" y="731"/>
                  </a:lnTo>
                  <a:lnTo>
                    <a:pt x="7844" y="736"/>
                  </a:lnTo>
                  <a:lnTo>
                    <a:pt x="7854" y="741"/>
                  </a:lnTo>
                  <a:lnTo>
                    <a:pt x="7866" y="747"/>
                  </a:lnTo>
                  <a:lnTo>
                    <a:pt x="7880" y="753"/>
                  </a:lnTo>
                  <a:lnTo>
                    <a:pt x="7887" y="755"/>
                  </a:lnTo>
                  <a:lnTo>
                    <a:pt x="7894" y="756"/>
                  </a:lnTo>
                  <a:lnTo>
                    <a:pt x="7901" y="758"/>
                  </a:lnTo>
                  <a:lnTo>
                    <a:pt x="7908" y="758"/>
                  </a:lnTo>
                  <a:lnTo>
                    <a:pt x="7914" y="758"/>
                  </a:lnTo>
                  <a:lnTo>
                    <a:pt x="7922" y="756"/>
                  </a:lnTo>
                  <a:lnTo>
                    <a:pt x="7926" y="755"/>
                  </a:lnTo>
                  <a:lnTo>
                    <a:pt x="7931" y="753"/>
                  </a:lnTo>
                  <a:lnTo>
                    <a:pt x="7942" y="747"/>
                  </a:lnTo>
                  <a:lnTo>
                    <a:pt x="7956" y="743"/>
                  </a:lnTo>
                  <a:lnTo>
                    <a:pt x="7963" y="742"/>
                  </a:lnTo>
                  <a:lnTo>
                    <a:pt x="7970" y="742"/>
                  </a:lnTo>
                  <a:lnTo>
                    <a:pt x="7977" y="745"/>
                  </a:lnTo>
                  <a:lnTo>
                    <a:pt x="7983" y="748"/>
                  </a:lnTo>
                  <a:lnTo>
                    <a:pt x="7989" y="752"/>
                  </a:lnTo>
                  <a:lnTo>
                    <a:pt x="7995" y="754"/>
                  </a:lnTo>
                  <a:lnTo>
                    <a:pt x="8000" y="755"/>
                  </a:lnTo>
                  <a:lnTo>
                    <a:pt x="8006" y="756"/>
                  </a:lnTo>
                  <a:lnTo>
                    <a:pt x="8011" y="756"/>
                  </a:lnTo>
                  <a:lnTo>
                    <a:pt x="8014" y="755"/>
                  </a:lnTo>
                  <a:lnTo>
                    <a:pt x="8019" y="754"/>
                  </a:lnTo>
                  <a:lnTo>
                    <a:pt x="8023" y="752"/>
                  </a:lnTo>
                  <a:lnTo>
                    <a:pt x="8026" y="749"/>
                  </a:lnTo>
                  <a:lnTo>
                    <a:pt x="8029" y="746"/>
                  </a:lnTo>
                  <a:lnTo>
                    <a:pt x="8030" y="741"/>
                  </a:lnTo>
                  <a:lnTo>
                    <a:pt x="8031" y="736"/>
                  </a:lnTo>
                  <a:lnTo>
                    <a:pt x="8032" y="725"/>
                  </a:lnTo>
                  <a:lnTo>
                    <a:pt x="8033" y="716"/>
                  </a:lnTo>
                  <a:lnTo>
                    <a:pt x="8034" y="712"/>
                  </a:lnTo>
                  <a:lnTo>
                    <a:pt x="8037" y="709"/>
                  </a:lnTo>
                  <a:lnTo>
                    <a:pt x="8040" y="708"/>
                  </a:lnTo>
                  <a:lnTo>
                    <a:pt x="8043" y="706"/>
                  </a:lnTo>
                  <a:lnTo>
                    <a:pt x="8050" y="708"/>
                  </a:lnTo>
                  <a:lnTo>
                    <a:pt x="8056" y="710"/>
                  </a:lnTo>
                  <a:lnTo>
                    <a:pt x="8064" y="714"/>
                  </a:lnTo>
                  <a:lnTo>
                    <a:pt x="8072" y="717"/>
                  </a:lnTo>
                  <a:lnTo>
                    <a:pt x="8078" y="718"/>
                  </a:lnTo>
                  <a:lnTo>
                    <a:pt x="8083" y="718"/>
                  </a:lnTo>
                  <a:lnTo>
                    <a:pt x="8088" y="717"/>
                  </a:lnTo>
                  <a:lnTo>
                    <a:pt x="8093" y="716"/>
                  </a:lnTo>
                  <a:lnTo>
                    <a:pt x="8106" y="709"/>
                  </a:lnTo>
                  <a:lnTo>
                    <a:pt x="8122" y="698"/>
                  </a:lnTo>
                  <a:lnTo>
                    <a:pt x="8139" y="687"/>
                  </a:lnTo>
                  <a:lnTo>
                    <a:pt x="8150" y="678"/>
                  </a:lnTo>
                  <a:lnTo>
                    <a:pt x="8153" y="676"/>
                  </a:lnTo>
                  <a:lnTo>
                    <a:pt x="8156" y="671"/>
                  </a:lnTo>
                  <a:lnTo>
                    <a:pt x="8158" y="667"/>
                  </a:lnTo>
                  <a:lnTo>
                    <a:pt x="8158" y="663"/>
                  </a:lnTo>
                  <a:lnTo>
                    <a:pt x="8158" y="653"/>
                  </a:lnTo>
                  <a:lnTo>
                    <a:pt x="8156" y="643"/>
                  </a:lnTo>
                  <a:lnTo>
                    <a:pt x="8155" y="639"/>
                  </a:lnTo>
                  <a:lnTo>
                    <a:pt x="8156" y="635"/>
                  </a:lnTo>
                  <a:lnTo>
                    <a:pt x="8158" y="632"/>
                  </a:lnTo>
                  <a:lnTo>
                    <a:pt x="8162" y="628"/>
                  </a:lnTo>
                  <a:lnTo>
                    <a:pt x="8170" y="622"/>
                  </a:lnTo>
                  <a:lnTo>
                    <a:pt x="8179" y="617"/>
                  </a:lnTo>
                  <a:lnTo>
                    <a:pt x="8183" y="614"/>
                  </a:lnTo>
                  <a:lnTo>
                    <a:pt x="8184" y="610"/>
                  </a:lnTo>
                  <a:lnTo>
                    <a:pt x="8185" y="605"/>
                  </a:lnTo>
                  <a:lnTo>
                    <a:pt x="8187" y="600"/>
                  </a:lnTo>
                  <a:lnTo>
                    <a:pt x="8185" y="589"/>
                  </a:lnTo>
                  <a:lnTo>
                    <a:pt x="8184" y="578"/>
                  </a:lnTo>
                  <a:lnTo>
                    <a:pt x="8184" y="573"/>
                  </a:lnTo>
                  <a:lnTo>
                    <a:pt x="8185" y="570"/>
                  </a:lnTo>
                  <a:lnTo>
                    <a:pt x="8187" y="569"/>
                  </a:lnTo>
                  <a:lnTo>
                    <a:pt x="8189" y="567"/>
                  </a:lnTo>
                  <a:lnTo>
                    <a:pt x="8195" y="566"/>
                  </a:lnTo>
                  <a:lnTo>
                    <a:pt x="8202" y="567"/>
                  </a:lnTo>
                  <a:lnTo>
                    <a:pt x="8206" y="567"/>
                  </a:lnTo>
                  <a:lnTo>
                    <a:pt x="8210" y="566"/>
                  </a:lnTo>
                  <a:lnTo>
                    <a:pt x="8215" y="564"/>
                  </a:lnTo>
                  <a:lnTo>
                    <a:pt x="8219" y="561"/>
                  </a:lnTo>
                  <a:lnTo>
                    <a:pt x="8225" y="559"/>
                  </a:lnTo>
                  <a:lnTo>
                    <a:pt x="8229" y="557"/>
                  </a:lnTo>
                  <a:lnTo>
                    <a:pt x="8235" y="556"/>
                  </a:lnTo>
                  <a:lnTo>
                    <a:pt x="8241" y="556"/>
                  </a:lnTo>
                  <a:lnTo>
                    <a:pt x="8250" y="563"/>
                  </a:lnTo>
                  <a:lnTo>
                    <a:pt x="8269" y="578"/>
                  </a:lnTo>
                  <a:lnTo>
                    <a:pt x="8284" y="588"/>
                  </a:lnTo>
                  <a:lnTo>
                    <a:pt x="8298" y="600"/>
                  </a:lnTo>
                  <a:lnTo>
                    <a:pt x="8310" y="611"/>
                  </a:lnTo>
                  <a:lnTo>
                    <a:pt x="8321" y="624"/>
                  </a:lnTo>
                  <a:lnTo>
                    <a:pt x="8332" y="639"/>
                  </a:lnTo>
                  <a:lnTo>
                    <a:pt x="8346" y="658"/>
                  </a:lnTo>
                  <a:lnTo>
                    <a:pt x="8354" y="667"/>
                  </a:lnTo>
                  <a:lnTo>
                    <a:pt x="8363" y="676"/>
                  </a:lnTo>
                  <a:lnTo>
                    <a:pt x="8371" y="685"/>
                  </a:lnTo>
                  <a:lnTo>
                    <a:pt x="8379" y="692"/>
                  </a:lnTo>
                  <a:lnTo>
                    <a:pt x="8396" y="706"/>
                  </a:lnTo>
                  <a:lnTo>
                    <a:pt x="8409" y="721"/>
                  </a:lnTo>
                  <a:lnTo>
                    <a:pt x="8418" y="733"/>
                  </a:lnTo>
                  <a:lnTo>
                    <a:pt x="8429" y="743"/>
                  </a:lnTo>
                  <a:lnTo>
                    <a:pt x="8436" y="750"/>
                  </a:lnTo>
                  <a:lnTo>
                    <a:pt x="8442" y="756"/>
                  </a:lnTo>
                  <a:lnTo>
                    <a:pt x="8448" y="762"/>
                  </a:lnTo>
                  <a:lnTo>
                    <a:pt x="8455" y="766"/>
                  </a:lnTo>
                  <a:lnTo>
                    <a:pt x="8464" y="768"/>
                  </a:lnTo>
                  <a:lnTo>
                    <a:pt x="8471" y="772"/>
                  </a:lnTo>
                  <a:lnTo>
                    <a:pt x="8477" y="778"/>
                  </a:lnTo>
                  <a:lnTo>
                    <a:pt x="8484" y="786"/>
                  </a:lnTo>
                  <a:lnTo>
                    <a:pt x="8487" y="791"/>
                  </a:lnTo>
                  <a:lnTo>
                    <a:pt x="8491" y="797"/>
                  </a:lnTo>
                  <a:lnTo>
                    <a:pt x="8493" y="804"/>
                  </a:lnTo>
                  <a:lnTo>
                    <a:pt x="8494" y="811"/>
                  </a:lnTo>
                  <a:lnTo>
                    <a:pt x="8496" y="817"/>
                  </a:lnTo>
                  <a:lnTo>
                    <a:pt x="8497" y="823"/>
                  </a:lnTo>
                  <a:lnTo>
                    <a:pt x="8497" y="829"/>
                  </a:lnTo>
                  <a:lnTo>
                    <a:pt x="8496" y="834"/>
                  </a:lnTo>
                  <a:lnTo>
                    <a:pt x="8491" y="842"/>
                  </a:lnTo>
                  <a:lnTo>
                    <a:pt x="8484" y="854"/>
                  </a:lnTo>
                  <a:lnTo>
                    <a:pt x="8475" y="866"/>
                  </a:lnTo>
                  <a:lnTo>
                    <a:pt x="8471" y="875"/>
                  </a:lnTo>
                  <a:lnTo>
                    <a:pt x="8466" y="885"/>
                  </a:lnTo>
                  <a:lnTo>
                    <a:pt x="8460" y="893"/>
                  </a:lnTo>
                  <a:lnTo>
                    <a:pt x="8454" y="900"/>
                  </a:lnTo>
                  <a:lnTo>
                    <a:pt x="8448" y="905"/>
                  </a:lnTo>
                  <a:lnTo>
                    <a:pt x="8445" y="911"/>
                  </a:lnTo>
                  <a:lnTo>
                    <a:pt x="8442" y="919"/>
                  </a:lnTo>
                  <a:lnTo>
                    <a:pt x="8441" y="923"/>
                  </a:lnTo>
                  <a:lnTo>
                    <a:pt x="8441" y="929"/>
                  </a:lnTo>
                  <a:lnTo>
                    <a:pt x="8441" y="934"/>
                  </a:lnTo>
                  <a:lnTo>
                    <a:pt x="8442" y="939"/>
                  </a:lnTo>
                  <a:lnTo>
                    <a:pt x="8446" y="951"/>
                  </a:lnTo>
                  <a:lnTo>
                    <a:pt x="8449" y="966"/>
                  </a:lnTo>
                  <a:lnTo>
                    <a:pt x="8452" y="980"/>
                  </a:lnTo>
                  <a:lnTo>
                    <a:pt x="8453" y="992"/>
                  </a:lnTo>
                  <a:lnTo>
                    <a:pt x="8452" y="1002"/>
                  </a:lnTo>
                  <a:lnTo>
                    <a:pt x="8448" y="1012"/>
                  </a:lnTo>
                  <a:lnTo>
                    <a:pt x="8442" y="1023"/>
                  </a:lnTo>
                  <a:lnTo>
                    <a:pt x="8434" y="1033"/>
                  </a:lnTo>
                  <a:lnTo>
                    <a:pt x="8424" y="1042"/>
                  </a:lnTo>
                  <a:lnTo>
                    <a:pt x="8416" y="1049"/>
                  </a:lnTo>
                  <a:lnTo>
                    <a:pt x="8408" y="1052"/>
                  </a:lnTo>
                  <a:lnTo>
                    <a:pt x="8402" y="1056"/>
                  </a:lnTo>
                  <a:lnTo>
                    <a:pt x="8396" y="1061"/>
                  </a:lnTo>
                  <a:lnTo>
                    <a:pt x="8391" y="1065"/>
                  </a:lnTo>
                  <a:lnTo>
                    <a:pt x="8390" y="1069"/>
                  </a:lnTo>
                  <a:lnTo>
                    <a:pt x="8389" y="1073"/>
                  </a:lnTo>
                  <a:lnTo>
                    <a:pt x="8389" y="1077"/>
                  </a:lnTo>
                  <a:lnTo>
                    <a:pt x="8389" y="1082"/>
                  </a:lnTo>
                  <a:lnTo>
                    <a:pt x="8390" y="1095"/>
                  </a:lnTo>
                  <a:lnTo>
                    <a:pt x="8389" y="1111"/>
                  </a:lnTo>
                  <a:lnTo>
                    <a:pt x="8386" y="1126"/>
                  </a:lnTo>
                  <a:lnTo>
                    <a:pt x="8383" y="1139"/>
                  </a:lnTo>
                  <a:lnTo>
                    <a:pt x="8378" y="1151"/>
                  </a:lnTo>
                  <a:lnTo>
                    <a:pt x="8372" y="1161"/>
                  </a:lnTo>
                  <a:lnTo>
                    <a:pt x="8366" y="1171"/>
                  </a:lnTo>
                  <a:lnTo>
                    <a:pt x="8361" y="1183"/>
                  </a:lnTo>
                  <a:lnTo>
                    <a:pt x="8358" y="1196"/>
                  </a:lnTo>
                  <a:lnTo>
                    <a:pt x="8352" y="1209"/>
                  </a:lnTo>
                  <a:lnTo>
                    <a:pt x="8347" y="1221"/>
                  </a:lnTo>
                  <a:lnTo>
                    <a:pt x="8342" y="1232"/>
                  </a:lnTo>
                  <a:lnTo>
                    <a:pt x="8340" y="1245"/>
                  </a:lnTo>
                  <a:lnTo>
                    <a:pt x="8336" y="1259"/>
                  </a:lnTo>
                  <a:lnTo>
                    <a:pt x="8335" y="1275"/>
                  </a:lnTo>
                  <a:lnTo>
                    <a:pt x="8335" y="1291"/>
                  </a:lnTo>
                  <a:lnTo>
                    <a:pt x="8336" y="1307"/>
                  </a:lnTo>
                  <a:lnTo>
                    <a:pt x="8338" y="1319"/>
                  </a:lnTo>
                  <a:lnTo>
                    <a:pt x="8338" y="1328"/>
                  </a:lnTo>
                  <a:lnTo>
                    <a:pt x="8338" y="1336"/>
                  </a:lnTo>
                  <a:lnTo>
                    <a:pt x="8339" y="1344"/>
                  </a:lnTo>
                  <a:lnTo>
                    <a:pt x="8340" y="1351"/>
                  </a:lnTo>
                  <a:lnTo>
                    <a:pt x="8341" y="1357"/>
                  </a:lnTo>
                  <a:lnTo>
                    <a:pt x="8344" y="1364"/>
                  </a:lnTo>
                  <a:lnTo>
                    <a:pt x="8346" y="1371"/>
                  </a:lnTo>
                  <a:lnTo>
                    <a:pt x="8347" y="1378"/>
                  </a:lnTo>
                  <a:lnTo>
                    <a:pt x="8348" y="1386"/>
                  </a:lnTo>
                  <a:lnTo>
                    <a:pt x="8348" y="1397"/>
                  </a:lnTo>
                  <a:lnTo>
                    <a:pt x="8348" y="1401"/>
                  </a:lnTo>
                  <a:lnTo>
                    <a:pt x="8347" y="1404"/>
                  </a:lnTo>
                  <a:lnTo>
                    <a:pt x="8346" y="1407"/>
                  </a:lnTo>
                  <a:lnTo>
                    <a:pt x="8345" y="1408"/>
                  </a:lnTo>
                  <a:lnTo>
                    <a:pt x="8341" y="1409"/>
                  </a:lnTo>
                  <a:lnTo>
                    <a:pt x="8336" y="1410"/>
                  </a:lnTo>
                  <a:lnTo>
                    <a:pt x="8334" y="1411"/>
                  </a:lnTo>
                  <a:lnTo>
                    <a:pt x="8332" y="1413"/>
                  </a:lnTo>
                  <a:lnTo>
                    <a:pt x="8330" y="1414"/>
                  </a:lnTo>
                  <a:lnTo>
                    <a:pt x="8330" y="1416"/>
                  </a:lnTo>
                  <a:lnTo>
                    <a:pt x="8332" y="1422"/>
                  </a:lnTo>
                  <a:lnTo>
                    <a:pt x="8338" y="1430"/>
                  </a:lnTo>
                  <a:lnTo>
                    <a:pt x="8346" y="1441"/>
                  </a:lnTo>
                  <a:lnTo>
                    <a:pt x="8357" y="1455"/>
                  </a:lnTo>
                  <a:lnTo>
                    <a:pt x="8367" y="1472"/>
                  </a:lnTo>
                  <a:lnTo>
                    <a:pt x="8376" y="1487"/>
                  </a:lnTo>
                  <a:lnTo>
                    <a:pt x="8379" y="1495"/>
                  </a:lnTo>
                  <a:lnTo>
                    <a:pt x="8382" y="1503"/>
                  </a:lnTo>
                  <a:lnTo>
                    <a:pt x="8383" y="1511"/>
                  </a:lnTo>
                  <a:lnTo>
                    <a:pt x="8384" y="1519"/>
                  </a:lnTo>
                  <a:lnTo>
                    <a:pt x="8384" y="1536"/>
                  </a:lnTo>
                  <a:lnTo>
                    <a:pt x="8384" y="1553"/>
                  </a:lnTo>
                  <a:lnTo>
                    <a:pt x="8382" y="1572"/>
                  </a:lnTo>
                  <a:lnTo>
                    <a:pt x="8377" y="1592"/>
                  </a:lnTo>
                  <a:lnTo>
                    <a:pt x="8374" y="1601"/>
                  </a:lnTo>
                  <a:lnTo>
                    <a:pt x="8371" y="1611"/>
                  </a:lnTo>
                  <a:lnTo>
                    <a:pt x="8368" y="1618"/>
                  </a:lnTo>
                  <a:lnTo>
                    <a:pt x="8365" y="1623"/>
                  </a:lnTo>
                  <a:lnTo>
                    <a:pt x="8361" y="1626"/>
                  </a:lnTo>
                  <a:lnTo>
                    <a:pt x="8358" y="1629"/>
                  </a:lnTo>
                  <a:lnTo>
                    <a:pt x="8353" y="1631"/>
                  </a:lnTo>
                  <a:lnTo>
                    <a:pt x="8349" y="1632"/>
                  </a:lnTo>
                  <a:lnTo>
                    <a:pt x="8339" y="1632"/>
                  </a:lnTo>
                  <a:lnTo>
                    <a:pt x="8327" y="1632"/>
                  </a:lnTo>
                  <a:lnTo>
                    <a:pt x="8313" y="1631"/>
                  </a:lnTo>
                  <a:lnTo>
                    <a:pt x="8300" y="1632"/>
                  </a:lnTo>
                  <a:lnTo>
                    <a:pt x="8292" y="1635"/>
                  </a:lnTo>
                  <a:lnTo>
                    <a:pt x="8286" y="1638"/>
                  </a:lnTo>
                  <a:lnTo>
                    <a:pt x="8283" y="1643"/>
                  </a:lnTo>
                  <a:lnTo>
                    <a:pt x="8279" y="1649"/>
                  </a:lnTo>
                  <a:lnTo>
                    <a:pt x="8275" y="1664"/>
                  </a:lnTo>
                  <a:lnTo>
                    <a:pt x="8272" y="1684"/>
                  </a:lnTo>
                  <a:lnTo>
                    <a:pt x="8269" y="1704"/>
                  </a:lnTo>
                  <a:lnTo>
                    <a:pt x="8264" y="1725"/>
                  </a:lnTo>
                  <a:lnTo>
                    <a:pt x="8257" y="1749"/>
                  </a:lnTo>
                  <a:lnTo>
                    <a:pt x="8251" y="1774"/>
                  </a:lnTo>
                  <a:lnTo>
                    <a:pt x="8245" y="1798"/>
                  </a:lnTo>
                  <a:lnTo>
                    <a:pt x="8241" y="1819"/>
                  </a:lnTo>
                  <a:lnTo>
                    <a:pt x="8239" y="1844"/>
                  </a:lnTo>
                  <a:lnTo>
                    <a:pt x="8237" y="1875"/>
                  </a:lnTo>
                  <a:lnTo>
                    <a:pt x="8234" y="1905"/>
                  </a:lnTo>
                  <a:lnTo>
                    <a:pt x="8234" y="1927"/>
                  </a:lnTo>
                  <a:lnTo>
                    <a:pt x="8235" y="1945"/>
                  </a:lnTo>
                  <a:lnTo>
                    <a:pt x="8239" y="1962"/>
                  </a:lnTo>
                  <a:lnTo>
                    <a:pt x="8244" y="1978"/>
                  </a:lnTo>
                  <a:lnTo>
                    <a:pt x="8247" y="1991"/>
                  </a:lnTo>
                  <a:lnTo>
                    <a:pt x="8252" y="2002"/>
                  </a:lnTo>
                  <a:lnTo>
                    <a:pt x="8257" y="2010"/>
                  </a:lnTo>
                  <a:lnTo>
                    <a:pt x="8258" y="2015"/>
                  </a:lnTo>
                  <a:lnTo>
                    <a:pt x="8259" y="2020"/>
                  </a:lnTo>
                  <a:lnTo>
                    <a:pt x="8259" y="2025"/>
                  </a:lnTo>
                  <a:lnTo>
                    <a:pt x="8259" y="2032"/>
                  </a:lnTo>
                  <a:lnTo>
                    <a:pt x="8256" y="2042"/>
                  </a:lnTo>
                  <a:lnTo>
                    <a:pt x="8253" y="2051"/>
                  </a:lnTo>
                  <a:lnTo>
                    <a:pt x="8251" y="2058"/>
                  </a:lnTo>
                  <a:lnTo>
                    <a:pt x="8248" y="2067"/>
                  </a:lnTo>
                  <a:lnTo>
                    <a:pt x="8247" y="2077"/>
                  </a:lnTo>
                  <a:lnTo>
                    <a:pt x="8246" y="2086"/>
                  </a:lnTo>
                  <a:lnTo>
                    <a:pt x="8242" y="2094"/>
                  </a:lnTo>
                  <a:lnTo>
                    <a:pt x="8238" y="2102"/>
                  </a:lnTo>
                  <a:lnTo>
                    <a:pt x="8232" y="2109"/>
                  </a:lnTo>
                  <a:lnTo>
                    <a:pt x="8229" y="2111"/>
                  </a:lnTo>
                  <a:lnTo>
                    <a:pt x="8229" y="2108"/>
                  </a:lnTo>
                  <a:lnTo>
                    <a:pt x="8229" y="2100"/>
                  </a:lnTo>
                  <a:lnTo>
                    <a:pt x="8228" y="2091"/>
                  </a:lnTo>
                  <a:lnTo>
                    <a:pt x="8226" y="2084"/>
                  </a:lnTo>
                  <a:lnTo>
                    <a:pt x="8223" y="2079"/>
                  </a:lnTo>
                  <a:lnTo>
                    <a:pt x="8220" y="2075"/>
                  </a:lnTo>
                  <a:lnTo>
                    <a:pt x="8214" y="2069"/>
                  </a:lnTo>
                  <a:lnTo>
                    <a:pt x="8208" y="2061"/>
                  </a:lnTo>
                  <a:lnTo>
                    <a:pt x="8203" y="2053"/>
                  </a:lnTo>
                  <a:lnTo>
                    <a:pt x="8198" y="2044"/>
                  </a:lnTo>
                  <a:lnTo>
                    <a:pt x="8194" y="2032"/>
                  </a:lnTo>
                  <a:lnTo>
                    <a:pt x="8188" y="2016"/>
                  </a:lnTo>
                  <a:lnTo>
                    <a:pt x="8182" y="2001"/>
                  </a:lnTo>
                  <a:lnTo>
                    <a:pt x="8177" y="1988"/>
                  </a:lnTo>
                  <a:lnTo>
                    <a:pt x="8174" y="1977"/>
                  </a:lnTo>
                  <a:lnTo>
                    <a:pt x="8169" y="1964"/>
                  </a:lnTo>
                  <a:lnTo>
                    <a:pt x="8164" y="1951"/>
                  </a:lnTo>
                  <a:lnTo>
                    <a:pt x="8159" y="1940"/>
                  </a:lnTo>
                  <a:lnTo>
                    <a:pt x="8157" y="1935"/>
                  </a:lnTo>
                  <a:lnTo>
                    <a:pt x="8155" y="1933"/>
                  </a:lnTo>
                  <a:lnTo>
                    <a:pt x="8153" y="1933"/>
                  </a:lnTo>
                  <a:lnTo>
                    <a:pt x="8151" y="1933"/>
                  </a:lnTo>
                  <a:lnTo>
                    <a:pt x="8146" y="1935"/>
                  </a:lnTo>
                  <a:lnTo>
                    <a:pt x="8140" y="1941"/>
                  </a:lnTo>
                  <a:lnTo>
                    <a:pt x="8125" y="1957"/>
                  </a:lnTo>
                  <a:lnTo>
                    <a:pt x="8109" y="1975"/>
                  </a:lnTo>
                  <a:lnTo>
                    <a:pt x="8094" y="1994"/>
                  </a:lnTo>
                  <a:lnTo>
                    <a:pt x="8081" y="2010"/>
                  </a:lnTo>
                  <a:lnTo>
                    <a:pt x="8065" y="2032"/>
                  </a:lnTo>
                  <a:lnTo>
                    <a:pt x="8049" y="2054"/>
                  </a:lnTo>
                  <a:lnTo>
                    <a:pt x="8032" y="2076"/>
                  </a:lnTo>
                  <a:lnTo>
                    <a:pt x="8019" y="2097"/>
                  </a:lnTo>
                  <a:lnTo>
                    <a:pt x="8008" y="2116"/>
                  </a:lnTo>
                  <a:lnTo>
                    <a:pt x="8001" y="2135"/>
                  </a:lnTo>
                  <a:lnTo>
                    <a:pt x="7995" y="2152"/>
                  </a:lnTo>
                  <a:lnTo>
                    <a:pt x="7988" y="2164"/>
                  </a:lnTo>
                  <a:lnTo>
                    <a:pt x="7977" y="2176"/>
                  </a:lnTo>
                  <a:lnTo>
                    <a:pt x="7963" y="2187"/>
                  </a:lnTo>
                  <a:lnTo>
                    <a:pt x="7955" y="2193"/>
                  </a:lnTo>
                  <a:lnTo>
                    <a:pt x="7946" y="2198"/>
                  </a:lnTo>
                  <a:lnTo>
                    <a:pt x="7939" y="2202"/>
                  </a:lnTo>
                  <a:lnTo>
                    <a:pt x="7933" y="2204"/>
                  </a:lnTo>
                  <a:lnTo>
                    <a:pt x="7927" y="2206"/>
                  </a:lnTo>
                  <a:lnTo>
                    <a:pt x="7922" y="2209"/>
                  </a:lnTo>
                  <a:lnTo>
                    <a:pt x="7917" y="2211"/>
                  </a:lnTo>
                  <a:lnTo>
                    <a:pt x="7912" y="2215"/>
                  </a:lnTo>
                  <a:lnTo>
                    <a:pt x="7908" y="2220"/>
                  </a:lnTo>
                  <a:lnTo>
                    <a:pt x="7905" y="2224"/>
                  </a:lnTo>
                  <a:lnTo>
                    <a:pt x="7903" y="2230"/>
                  </a:lnTo>
                  <a:lnTo>
                    <a:pt x="7900" y="2236"/>
                  </a:lnTo>
                  <a:lnTo>
                    <a:pt x="7897" y="2250"/>
                  </a:lnTo>
                  <a:lnTo>
                    <a:pt x="7893" y="2266"/>
                  </a:lnTo>
                  <a:lnTo>
                    <a:pt x="7891" y="2273"/>
                  </a:lnTo>
                  <a:lnTo>
                    <a:pt x="7887" y="2280"/>
                  </a:lnTo>
                  <a:lnTo>
                    <a:pt x="7883" y="2286"/>
                  </a:lnTo>
                  <a:lnTo>
                    <a:pt x="7879" y="2291"/>
                  </a:lnTo>
                  <a:lnTo>
                    <a:pt x="7867" y="2300"/>
                  </a:lnTo>
                  <a:lnTo>
                    <a:pt x="7851" y="2310"/>
                  </a:lnTo>
                  <a:lnTo>
                    <a:pt x="7832" y="2322"/>
                  </a:lnTo>
                  <a:lnTo>
                    <a:pt x="7815" y="2335"/>
                  </a:lnTo>
                  <a:lnTo>
                    <a:pt x="7794" y="2353"/>
                  </a:lnTo>
                  <a:lnTo>
                    <a:pt x="7771" y="2372"/>
                  </a:lnTo>
                  <a:lnTo>
                    <a:pt x="7748" y="2391"/>
                  </a:lnTo>
                  <a:lnTo>
                    <a:pt x="7730" y="2407"/>
                  </a:lnTo>
                  <a:lnTo>
                    <a:pt x="7724" y="2414"/>
                  </a:lnTo>
                  <a:lnTo>
                    <a:pt x="7718" y="2422"/>
                  </a:lnTo>
                  <a:lnTo>
                    <a:pt x="7715" y="2430"/>
                  </a:lnTo>
                  <a:lnTo>
                    <a:pt x="7712" y="2439"/>
                  </a:lnTo>
                  <a:lnTo>
                    <a:pt x="7708" y="2455"/>
                  </a:lnTo>
                  <a:lnTo>
                    <a:pt x="7704" y="2469"/>
                  </a:lnTo>
                  <a:lnTo>
                    <a:pt x="7699" y="2482"/>
                  </a:lnTo>
                  <a:lnTo>
                    <a:pt x="7693" y="2494"/>
                  </a:lnTo>
                  <a:lnTo>
                    <a:pt x="7691" y="2500"/>
                  </a:lnTo>
                  <a:lnTo>
                    <a:pt x="7691" y="2505"/>
                  </a:lnTo>
                  <a:lnTo>
                    <a:pt x="7691" y="2507"/>
                  </a:lnTo>
                  <a:lnTo>
                    <a:pt x="7692" y="2510"/>
                  </a:lnTo>
                  <a:lnTo>
                    <a:pt x="7693" y="2511"/>
                  </a:lnTo>
                  <a:lnTo>
                    <a:pt x="7694" y="2513"/>
                  </a:lnTo>
                  <a:lnTo>
                    <a:pt x="7699" y="2516"/>
                  </a:lnTo>
                  <a:lnTo>
                    <a:pt x="7702" y="2519"/>
                  </a:lnTo>
                  <a:lnTo>
                    <a:pt x="7704" y="2523"/>
                  </a:lnTo>
                  <a:lnTo>
                    <a:pt x="7705" y="2526"/>
                  </a:lnTo>
                  <a:lnTo>
                    <a:pt x="7708" y="2535"/>
                  </a:lnTo>
                  <a:lnTo>
                    <a:pt x="7710" y="2544"/>
                  </a:lnTo>
                  <a:lnTo>
                    <a:pt x="7715" y="2554"/>
                  </a:lnTo>
                  <a:lnTo>
                    <a:pt x="7721" y="2563"/>
                  </a:lnTo>
                  <a:lnTo>
                    <a:pt x="7729" y="2570"/>
                  </a:lnTo>
                  <a:lnTo>
                    <a:pt x="7740" y="2577"/>
                  </a:lnTo>
                  <a:lnTo>
                    <a:pt x="7753" y="2586"/>
                  </a:lnTo>
                  <a:lnTo>
                    <a:pt x="7769" y="2593"/>
                  </a:lnTo>
                  <a:lnTo>
                    <a:pt x="7785" y="2601"/>
                  </a:lnTo>
                  <a:lnTo>
                    <a:pt x="7799" y="2607"/>
                  </a:lnTo>
                  <a:lnTo>
                    <a:pt x="7804" y="2611"/>
                  </a:lnTo>
                  <a:lnTo>
                    <a:pt x="7807" y="2614"/>
                  </a:lnTo>
                  <a:lnTo>
                    <a:pt x="7809" y="2618"/>
                  </a:lnTo>
                  <a:lnTo>
                    <a:pt x="7810" y="2622"/>
                  </a:lnTo>
                  <a:lnTo>
                    <a:pt x="7811" y="2636"/>
                  </a:lnTo>
                  <a:lnTo>
                    <a:pt x="7810" y="2651"/>
                  </a:lnTo>
                  <a:lnTo>
                    <a:pt x="7810" y="2659"/>
                  </a:lnTo>
                  <a:lnTo>
                    <a:pt x="7811" y="2665"/>
                  </a:lnTo>
                  <a:lnTo>
                    <a:pt x="7812" y="2670"/>
                  </a:lnTo>
                  <a:lnTo>
                    <a:pt x="7815" y="2672"/>
                  </a:lnTo>
                  <a:lnTo>
                    <a:pt x="7818" y="2675"/>
                  </a:lnTo>
                  <a:lnTo>
                    <a:pt x="7822" y="2675"/>
                  </a:lnTo>
                  <a:lnTo>
                    <a:pt x="7826" y="2675"/>
                  </a:lnTo>
                  <a:lnTo>
                    <a:pt x="7832" y="2675"/>
                  </a:lnTo>
                  <a:lnTo>
                    <a:pt x="7837" y="2676"/>
                  </a:lnTo>
                  <a:lnTo>
                    <a:pt x="7841" y="2678"/>
                  </a:lnTo>
                  <a:lnTo>
                    <a:pt x="7843" y="2681"/>
                  </a:lnTo>
                  <a:lnTo>
                    <a:pt x="7844" y="2685"/>
                  </a:lnTo>
                  <a:lnTo>
                    <a:pt x="7845" y="2696"/>
                  </a:lnTo>
                  <a:lnTo>
                    <a:pt x="7847" y="2710"/>
                  </a:lnTo>
                  <a:lnTo>
                    <a:pt x="7849" y="2719"/>
                  </a:lnTo>
                  <a:lnTo>
                    <a:pt x="7851" y="2727"/>
                  </a:lnTo>
                  <a:lnTo>
                    <a:pt x="7855" y="2733"/>
                  </a:lnTo>
                  <a:lnTo>
                    <a:pt x="7857" y="2738"/>
                  </a:lnTo>
                  <a:lnTo>
                    <a:pt x="7859" y="2739"/>
                  </a:lnTo>
                  <a:lnTo>
                    <a:pt x="7862" y="2740"/>
                  </a:lnTo>
                  <a:lnTo>
                    <a:pt x="7867" y="2741"/>
                  </a:lnTo>
                  <a:lnTo>
                    <a:pt x="7870" y="2743"/>
                  </a:lnTo>
                  <a:lnTo>
                    <a:pt x="7881" y="2743"/>
                  </a:lnTo>
                  <a:lnTo>
                    <a:pt x="7888" y="2743"/>
                  </a:lnTo>
                  <a:lnTo>
                    <a:pt x="7897" y="2741"/>
                  </a:lnTo>
                  <a:lnTo>
                    <a:pt x="7910" y="2739"/>
                  </a:lnTo>
                  <a:lnTo>
                    <a:pt x="7922" y="2734"/>
                  </a:lnTo>
                  <a:lnTo>
                    <a:pt x="7931" y="2729"/>
                  </a:lnTo>
                  <a:lnTo>
                    <a:pt x="7938" y="2725"/>
                  </a:lnTo>
                  <a:lnTo>
                    <a:pt x="7943" y="2719"/>
                  </a:lnTo>
                  <a:lnTo>
                    <a:pt x="7945" y="2712"/>
                  </a:lnTo>
                  <a:lnTo>
                    <a:pt x="7948" y="2706"/>
                  </a:lnTo>
                  <a:lnTo>
                    <a:pt x="7949" y="2700"/>
                  </a:lnTo>
                  <a:lnTo>
                    <a:pt x="7952" y="2695"/>
                  </a:lnTo>
                  <a:lnTo>
                    <a:pt x="7956" y="2691"/>
                  </a:lnTo>
                  <a:lnTo>
                    <a:pt x="7961" y="2689"/>
                  </a:lnTo>
                  <a:lnTo>
                    <a:pt x="7970" y="2688"/>
                  </a:lnTo>
                  <a:lnTo>
                    <a:pt x="7976" y="2689"/>
                  </a:lnTo>
                  <a:lnTo>
                    <a:pt x="7977" y="2689"/>
                  </a:lnTo>
                  <a:lnTo>
                    <a:pt x="7980" y="2687"/>
                  </a:lnTo>
                  <a:lnTo>
                    <a:pt x="7981" y="2684"/>
                  </a:lnTo>
                  <a:lnTo>
                    <a:pt x="7982" y="2680"/>
                  </a:lnTo>
                  <a:lnTo>
                    <a:pt x="7983" y="2670"/>
                  </a:lnTo>
                  <a:lnTo>
                    <a:pt x="7983" y="2661"/>
                  </a:lnTo>
                  <a:lnTo>
                    <a:pt x="7982" y="2652"/>
                  </a:lnTo>
                  <a:lnTo>
                    <a:pt x="7979" y="2644"/>
                  </a:lnTo>
                  <a:lnTo>
                    <a:pt x="7974" y="2632"/>
                  </a:lnTo>
                  <a:lnTo>
                    <a:pt x="7970" y="2622"/>
                  </a:lnTo>
                  <a:lnTo>
                    <a:pt x="7970" y="2620"/>
                  </a:lnTo>
                  <a:lnTo>
                    <a:pt x="7970" y="2620"/>
                  </a:lnTo>
                  <a:lnTo>
                    <a:pt x="7971" y="2619"/>
                  </a:lnTo>
                  <a:lnTo>
                    <a:pt x="7973" y="2619"/>
                  </a:lnTo>
                  <a:lnTo>
                    <a:pt x="7975" y="2620"/>
                  </a:lnTo>
                  <a:lnTo>
                    <a:pt x="7979" y="2622"/>
                  </a:lnTo>
                  <a:lnTo>
                    <a:pt x="7994" y="2628"/>
                  </a:lnTo>
                  <a:lnTo>
                    <a:pt x="8012" y="2634"/>
                  </a:lnTo>
                  <a:lnTo>
                    <a:pt x="8021" y="2640"/>
                  </a:lnTo>
                  <a:lnTo>
                    <a:pt x="8030" y="2644"/>
                  </a:lnTo>
                  <a:lnTo>
                    <a:pt x="8032" y="2646"/>
                  </a:lnTo>
                  <a:lnTo>
                    <a:pt x="8034" y="2649"/>
                  </a:lnTo>
                  <a:lnTo>
                    <a:pt x="8036" y="2651"/>
                  </a:lnTo>
                  <a:lnTo>
                    <a:pt x="8036" y="2655"/>
                  </a:lnTo>
                  <a:lnTo>
                    <a:pt x="8034" y="2663"/>
                  </a:lnTo>
                  <a:lnTo>
                    <a:pt x="8034" y="2674"/>
                  </a:lnTo>
                  <a:lnTo>
                    <a:pt x="8036" y="2677"/>
                  </a:lnTo>
                  <a:lnTo>
                    <a:pt x="8038" y="2681"/>
                  </a:lnTo>
                  <a:lnTo>
                    <a:pt x="8040" y="2683"/>
                  </a:lnTo>
                  <a:lnTo>
                    <a:pt x="8043" y="2684"/>
                  </a:lnTo>
                  <a:lnTo>
                    <a:pt x="8045" y="2683"/>
                  </a:lnTo>
                  <a:lnTo>
                    <a:pt x="8049" y="2682"/>
                  </a:lnTo>
                  <a:lnTo>
                    <a:pt x="8051" y="2680"/>
                  </a:lnTo>
                  <a:lnTo>
                    <a:pt x="8055" y="2677"/>
                  </a:lnTo>
                  <a:lnTo>
                    <a:pt x="8057" y="2675"/>
                  </a:lnTo>
                  <a:lnTo>
                    <a:pt x="8059" y="2674"/>
                  </a:lnTo>
                  <a:lnTo>
                    <a:pt x="8062" y="2674"/>
                  </a:lnTo>
                  <a:lnTo>
                    <a:pt x="8064" y="2674"/>
                  </a:lnTo>
                  <a:lnTo>
                    <a:pt x="8067" y="2676"/>
                  </a:lnTo>
                  <a:lnTo>
                    <a:pt x="8068" y="2678"/>
                  </a:lnTo>
                  <a:lnTo>
                    <a:pt x="8069" y="2682"/>
                  </a:lnTo>
                  <a:lnTo>
                    <a:pt x="8069" y="2685"/>
                  </a:lnTo>
                  <a:lnTo>
                    <a:pt x="8071" y="2691"/>
                  </a:lnTo>
                  <a:lnTo>
                    <a:pt x="8075" y="2697"/>
                  </a:lnTo>
                  <a:lnTo>
                    <a:pt x="8076" y="2699"/>
                  </a:lnTo>
                  <a:lnTo>
                    <a:pt x="8075" y="2700"/>
                  </a:lnTo>
                  <a:lnTo>
                    <a:pt x="8072" y="2701"/>
                  </a:lnTo>
                  <a:lnTo>
                    <a:pt x="8070" y="2702"/>
                  </a:lnTo>
                  <a:lnTo>
                    <a:pt x="8063" y="2704"/>
                  </a:lnTo>
                  <a:lnTo>
                    <a:pt x="8059" y="2707"/>
                  </a:lnTo>
                  <a:lnTo>
                    <a:pt x="8058" y="2712"/>
                  </a:lnTo>
                  <a:lnTo>
                    <a:pt x="8058" y="2719"/>
                  </a:lnTo>
                  <a:lnTo>
                    <a:pt x="8059" y="2733"/>
                  </a:lnTo>
                  <a:lnTo>
                    <a:pt x="8061" y="2748"/>
                  </a:lnTo>
                  <a:lnTo>
                    <a:pt x="8059" y="2750"/>
                  </a:lnTo>
                  <a:lnTo>
                    <a:pt x="8059" y="2752"/>
                  </a:lnTo>
                  <a:lnTo>
                    <a:pt x="8057" y="2754"/>
                  </a:lnTo>
                  <a:lnTo>
                    <a:pt x="8056" y="2756"/>
                  </a:lnTo>
                  <a:lnTo>
                    <a:pt x="8050" y="2758"/>
                  </a:lnTo>
                  <a:lnTo>
                    <a:pt x="8043" y="2759"/>
                  </a:lnTo>
                  <a:lnTo>
                    <a:pt x="8026" y="2760"/>
                  </a:lnTo>
                  <a:lnTo>
                    <a:pt x="8011" y="2762"/>
                  </a:lnTo>
                  <a:lnTo>
                    <a:pt x="8002" y="2762"/>
                  </a:lnTo>
                  <a:lnTo>
                    <a:pt x="7996" y="2764"/>
                  </a:lnTo>
                  <a:lnTo>
                    <a:pt x="7990" y="2766"/>
                  </a:lnTo>
                  <a:lnTo>
                    <a:pt x="7985" y="2769"/>
                  </a:lnTo>
                  <a:lnTo>
                    <a:pt x="7981" y="2772"/>
                  </a:lnTo>
                  <a:lnTo>
                    <a:pt x="7977" y="2777"/>
                  </a:lnTo>
                  <a:lnTo>
                    <a:pt x="7974" y="2782"/>
                  </a:lnTo>
                  <a:lnTo>
                    <a:pt x="7973" y="2788"/>
                  </a:lnTo>
                  <a:lnTo>
                    <a:pt x="7971" y="2794"/>
                  </a:lnTo>
                  <a:lnTo>
                    <a:pt x="7969" y="2797"/>
                  </a:lnTo>
                  <a:lnTo>
                    <a:pt x="7968" y="2801"/>
                  </a:lnTo>
                  <a:lnTo>
                    <a:pt x="7966" y="2803"/>
                  </a:lnTo>
                  <a:lnTo>
                    <a:pt x="7962" y="2806"/>
                  </a:lnTo>
                  <a:lnTo>
                    <a:pt x="7958" y="2807"/>
                  </a:lnTo>
                  <a:lnTo>
                    <a:pt x="7955" y="2808"/>
                  </a:lnTo>
                  <a:lnTo>
                    <a:pt x="7949" y="2808"/>
                  </a:lnTo>
                  <a:lnTo>
                    <a:pt x="7933" y="2808"/>
                  </a:lnTo>
                  <a:lnTo>
                    <a:pt x="7917" y="2808"/>
                  </a:lnTo>
                  <a:lnTo>
                    <a:pt x="7912" y="2809"/>
                  </a:lnTo>
                  <a:lnTo>
                    <a:pt x="7907" y="2810"/>
                  </a:lnTo>
                  <a:lnTo>
                    <a:pt x="7905" y="2814"/>
                  </a:lnTo>
                  <a:lnTo>
                    <a:pt x="7901" y="2817"/>
                  </a:lnTo>
                  <a:lnTo>
                    <a:pt x="7900" y="2821"/>
                  </a:lnTo>
                  <a:lnTo>
                    <a:pt x="7899" y="2826"/>
                  </a:lnTo>
                  <a:lnTo>
                    <a:pt x="7899" y="2832"/>
                  </a:lnTo>
                  <a:lnTo>
                    <a:pt x="7899" y="2839"/>
                  </a:lnTo>
                  <a:lnTo>
                    <a:pt x="7901" y="2853"/>
                  </a:lnTo>
                  <a:lnTo>
                    <a:pt x="7905" y="2870"/>
                  </a:lnTo>
                  <a:lnTo>
                    <a:pt x="7908" y="2878"/>
                  </a:lnTo>
                  <a:lnTo>
                    <a:pt x="7911" y="2885"/>
                  </a:lnTo>
                  <a:lnTo>
                    <a:pt x="7916" y="2891"/>
                  </a:lnTo>
                  <a:lnTo>
                    <a:pt x="7920" y="2897"/>
                  </a:lnTo>
                  <a:lnTo>
                    <a:pt x="7930" y="2909"/>
                  </a:lnTo>
                  <a:lnTo>
                    <a:pt x="7941" y="2922"/>
                  </a:lnTo>
                  <a:lnTo>
                    <a:pt x="7949" y="2932"/>
                  </a:lnTo>
                  <a:lnTo>
                    <a:pt x="7952" y="2936"/>
                  </a:lnTo>
                  <a:lnTo>
                    <a:pt x="7952" y="2943"/>
                  </a:lnTo>
                  <a:lnTo>
                    <a:pt x="7952" y="2955"/>
                  </a:lnTo>
                  <a:lnTo>
                    <a:pt x="7952" y="2965"/>
                  </a:lnTo>
                  <a:lnTo>
                    <a:pt x="7952" y="2975"/>
                  </a:lnTo>
                  <a:lnTo>
                    <a:pt x="7952" y="2985"/>
                  </a:lnTo>
                  <a:lnTo>
                    <a:pt x="7952" y="2995"/>
                  </a:lnTo>
                  <a:lnTo>
                    <a:pt x="7952" y="3002"/>
                  </a:lnTo>
                  <a:lnTo>
                    <a:pt x="7950" y="3006"/>
                  </a:lnTo>
                  <a:lnTo>
                    <a:pt x="7946" y="3011"/>
                  </a:lnTo>
                  <a:lnTo>
                    <a:pt x="7943" y="3015"/>
                  </a:lnTo>
                  <a:lnTo>
                    <a:pt x="7932" y="3018"/>
                  </a:lnTo>
                  <a:lnTo>
                    <a:pt x="7923" y="3021"/>
                  </a:lnTo>
                  <a:lnTo>
                    <a:pt x="7908" y="3023"/>
                  </a:lnTo>
                  <a:lnTo>
                    <a:pt x="7892" y="3027"/>
                  </a:lnTo>
                  <a:lnTo>
                    <a:pt x="7883" y="3029"/>
                  </a:lnTo>
                  <a:lnTo>
                    <a:pt x="7876" y="3031"/>
                  </a:lnTo>
                  <a:lnTo>
                    <a:pt x="7870" y="3034"/>
                  </a:lnTo>
                  <a:lnTo>
                    <a:pt x="7867" y="3037"/>
                  </a:lnTo>
                  <a:lnTo>
                    <a:pt x="7866" y="3042"/>
                  </a:lnTo>
                  <a:lnTo>
                    <a:pt x="7864" y="3048"/>
                  </a:lnTo>
                  <a:lnTo>
                    <a:pt x="7864" y="3055"/>
                  </a:lnTo>
                  <a:lnTo>
                    <a:pt x="7864" y="3062"/>
                  </a:lnTo>
                  <a:lnTo>
                    <a:pt x="7868" y="3080"/>
                  </a:lnTo>
                  <a:lnTo>
                    <a:pt x="7873" y="3097"/>
                  </a:lnTo>
                  <a:lnTo>
                    <a:pt x="7878" y="3115"/>
                  </a:lnTo>
                  <a:lnTo>
                    <a:pt x="7881" y="3135"/>
                  </a:lnTo>
                  <a:lnTo>
                    <a:pt x="7882" y="3155"/>
                  </a:lnTo>
                  <a:lnTo>
                    <a:pt x="7882" y="3173"/>
                  </a:lnTo>
                  <a:lnTo>
                    <a:pt x="7881" y="3180"/>
                  </a:lnTo>
                  <a:lnTo>
                    <a:pt x="7879" y="3186"/>
                  </a:lnTo>
                  <a:lnTo>
                    <a:pt x="7875" y="3189"/>
                  </a:lnTo>
                  <a:lnTo>
                    <a:pt x="7872" y="3192"/>
                  </a:lnTo>
                  <a:lnTo>
                    <a:pt x="7868" y="3194"/>
                  </a:lnTo>
                  <a:lnTo>
                    <a:pt x="7863" y="3194"/>
                  </a:lnTo>
                  <a:lnTo>
                    <a:pt x="7859" y="3194"/>
                  </a:lnTo>
                  <a:lnTo>
                    <a:pt x="7853" y="3193"/>
                  </a:lnTo>
                  <a:lnTo>
                    <a:pt x="7843" y="3191"/>
                  </a:lnTo>
                  <a:lnTo>
                    <a:pt x="7832" y="3189"/>
                  </a:lnTo>
                  <a:lnTo>
                    <a:pt x="7822" y="3187"/>
                  </a:lnTo>
                  <a:lnTo>
                    <a:pt x="7811" y="3184"/>
                  </a:lnTo>
                  <a:lnTo>
                    <a:pt x="7807" y="3181"/>
                  </a:lnTo>
                  <a:lnTo>
                    <a:pt x="7803" y="3176"/>
                  </a:lnTo>
                  <a:lnTo>
                    <a:pt x="7799" y="3172"/>
                  </a:lnTo>
                  <a:lnTo>
                    <a:pt x="7796" y="3166"/>
                  </a:lnTo>
                  <a:lnTo>
                    <a:pt x="7791" y="3154"/>
                  </a:lnTo>
                  <a:lnTo>
                    <a:pt x="7786" y="3141"/>
                  </a:lnTo>
                  <a:lnTo>
                    <a:pt x="7784" y="3135"/>
                  </a:lnTo>
                  <a:lnTo>
                    <a:pt x="7781" y="3130"/>
                  </a:lnTo>
                  <a:lnTo>
                    <a:pt x="7776" y="3125"/>
                  </a:lnTo>
                  <a:lnTo>
                    <a:pt x="7772" y="3123"/>
                  </a:lnTo>
                  <a:lnTo>
                    <a:pt x="7767" y="3121"/>
                  </a:lnTo>
                  <a:lnTo>
                    <a:pt x="7761" y="3121"/>
                  </a:lnTo>
                  <a:lnTo>
                    <a:pt x="7756" y="3122"/>
                  </a:lnTo>
                  <a:lnTo>
                    <a:pt x="7752" y="3124"/>
                  </a:lnTo>
                  <a:lnTo>
                    <a:pt x="7748" y="3128"/>
                  </a:lnTo>
                  <a:lnTo>
                    <a:pt x="7744" y="3132"/>
                  </a:lnTo>
                  <a:lnTo>
                    <a:pt x="7742" y="3137"/>
                  </a:lnTo>
                  <a:lnTo>
                    <a:pt x="7741" y="3142"/>
                  </a:lnTo>
                  <a:lnTo>
                    <a:pt x="7738" y="3154"/>
                  </a:lnTo>
                  <a:lnTo>
                    <a:pt x="7737" y="3164"/>
                  </a:lnTo>
                  <a:lnTo>
                    <a:pt x="7736" y="3169"/>
                  </a:lnTo>
                  <a:lnTo>
                    <a:pt x="7734" y="3173"/>
                  </a:lnTo>
                  <a:lnTo>
                    <a:pt x="7731" y="3174"/>
                  </a:lnTo>
                  <a:lnTo>
                    <a:pt x="7729" y="3175"/>
                  </a:lnTo>
                  <a:lnTo>
                    <a:pt x="7722" y="3173"/>
                  </a:lnTo>
                  <a:lnTo>
                    <a:pt x="7713" y="3168"/>
                  </a:lnTo>
                  <a:lnTo>
                    <a:pt x="7705" y="3162"/>
                  </a:lnTo>
                  <a:lnTo>
                    <a:pt x="7696" y="3157"/>
                  </a:lnTo>
                  <a:lnTo>
                    <a:pt x="7685" y="3153"/>
                  </a:lnTo>
                  <a:lnTo>
                    <a:pt x="7673" y="3147"/>
                  </a:lnTo>
                  <a:lnTo>
                    <a:pt x="7666" y="3143"/>
                  </a:lnTo>
                  <a:lnTo>
                    <a:pt x="7660" y="3138"/>
                  </a:lnTo>
                  <a:lnTo>
                    <a:pt x="7654" y="3132"/>
                  </a:lnTo>
                  <a:lnTo>
                    <a:pt x="7649" y="3126"/>
                  </a:lnTo>
                  <a:lnTo>
                    <a:pt x="7640" y="3115"/>
                  </a:lnTo>
                  <a:lnTo>
                    <a:pt x="7633" y="3104"/>
                  </a:lnTo>
                  <a:lnTo>
                    <a:pt x="7629" y="3099"/>
                  </a:lnTo>
                  <a:lnTo>
                    <a:pt x="7627" y="3097"/>
                  </a:lnTo>
                  <a:lnTo>
                    <a:pt x="7626" y="3096"/>
                  </a:lnTo>
                  <a:lnTo>
                    <a:pt x="7623" y="3094"/>
                  </a:lnTo>
                  <a:lnTo>
                    <a:pt x="7617" y="3096"/>
                  </a:lnTo>
                  <a:lnTo>
                    <a:pt x="7608" y="3098"/>
                  </a:lnTo>
                  <a:lnTo>
                    <a:pt x="7598" y="3099"/>
                  </a:lnTo>
                  <a:lnTo>
                    <a:pt x="7589" y="3098"/>
                  </a:lnTo>
                  <a:lnTo>
                    <a:pt x="7580" y="3097"/>
                  </a:lnTo>
                  <a:lnTo>
                    <a:pt x="7572" y="3098"/>
                  </a:lnTo>
                  <a:lnTo>
                    <a:pt x="7568" y="3099"/>
                  </a:lnTo>
                  <a:lnTo>
                    <a:pt x="7567" y="3101"/>
                  </a:lnTo>
                  <a:lnTo>
                    <a:pt x="7567" y="3105"/>
                  </a:lnTo>
                  <a:lnTo>
                    <a:pt x="7568" y="3109"/>
                  </a:lnTo>
                  <a:lnTo>
                    <a:pt x="7573" y="3116"/>
                  </a:lnTo>
                  <a:lnTo>
                    <a:pt x="7580" y="3123"/>
                  </a:lnTo>
                  <a:lnTo>
                    <a:pt x="7583" y="3128"/>
                  </a:lnTo>
                  <a:lnTo>
                    <a:pt x="7584" y="3132"/>
                  </a:lnTo>
                  <a:lnTo>
                    <a:pt x="7585" y="3138"/>
                  </a:lnTo>
                  <a:lnTo>
                    <a:pt x="7585" y="3144"/>
                  </a:lnTo>
                  <a:lnTo>
                    <a:pt x="7585" y="3157"/>
                  </a:lnTo>
                  <a:lnTo>
                    <a:pt x="7584" y="3168"/>
                  </a:lnTo>
                  <a:lnTo>
                    <a:pt x="7584" y="3173"/>
                  </a:lnTo>
                  <a:lnTo>
                    <a:pt x="7582" y="3178"/>
                  </a:lnTo>
                  <a:lnTo>
                    <a:pt x="7579" y="3182"/>
                  </a:lnTo>
                  <a:lnTo>
                    <a:pt x="7576" y="3187"/>
                  </a:lnTo>
                  <a:lnTo>
                    <a:pt x="7567" y="3197"/>
                  </a:lnTo>
                  <a:lnTo>
                    <a:pt x="7559" y="3203"/>
                  </a:lnTo>
                  <a:lnTo>
                    <a:pt x="7552" y="3208"/>
                  </a:lnTo>
                  <a:lnTo>
                    <a:pt x="7546" y="3214"/>
                  </a:lnTo>
                  <a:lnTo>
                    <a:pt x="7545" y="3218"/>
                  </a:lnTo>
                  <a:lnTo>
                    <a:pt x="7545" y="3222"/>
                  </a:lnTo>
                  <a:lnTo>
                    <a:pt x="7547" y="3225"/>
                  </a:lnTo>
                  <a:lnTo>
                    <a:pt x="7549" y="3230"/>
                  </a:lnTo>
                  <a:lnTo>
                    <a:pt x="7559" y="3236"/>
                  </a:lnTo>
                  <a:lnTo>
                    <a:pt x="7567" y="3239"/>
                  </a:lnTo>
                  <a:lnTo>
                    <a:pt x="7576" y="3242"/>
                  </a:lnTo>
                  <a:lnTo>
                    <a:pt x="7582" y="3243"/>
                  </a:lnTo>
                  <a:lnTo>
                    <a:pt x="7589" y="3241"/>
                  </a:lnTo>
                  <a:lnTo>
                    <a:pt x="7598" y="3236"/>
                  </a:lnTo>
                  <a:lnTo>
                    <a:pt x="7608" y="3231"/>
                  </a:lnTo>
                  <a:lnTo>
                    <a:pt x="7615" y="3226"/>
                  </a:lnTo>
                  <a:lnTo>
                    <a:pt x="7618" y="3225"/>
                  </a:lnTo>
                  <a:lnTo>
                    <a:pt x="7622" y="3224"/>
                  </a:lnTo>
                  <a:lnTo>
                    <a:pt x="7626" y="3224"/>
                  </a:lnTo>
                  <a:lnTo>
                    <a:pt x="7629" y="3225"/>
                  </a:lnTo>
                  <a:lnTo>
                    <a:pt x="7633" y="3227"/>
                  </a:lnTo>
                  <a:lnTo>
                    <a:pt x="7636" y="3231"/>
                  </a:lnTo>
                  <a:lnTo>
                    <a:pt x="7640" y="3237"/>
                  </a:lnTo>
                  <a:lnTo>
                    <a:pt x="7643" y="3244"/>
                  </a:lnTo>
                  <a:lnTo>
                    <a:pt x="7646" y="3252"/>
                  </a:lnTo>
                  <a:lnTo>
                    <a:pt x="7647" y="3260"/>
                  </a:lnTo>
                  <a:lnTo>
                    <a:pt x="7647" y="3267"/>
                  </a:lnTo>
                  <a:lnTo>
                    <a:pt x="7647" y="3273"/>
                  </a:lnTo>
                  <a:lnTo>
                    <a:pt x="7647" y="3282"/>
                  </a:lnTo>
                  <a:lnTo>
                    <a:pt x="7649" y="3290"/>
                  </a:lnTo>
                  <a:lnTo>
                    <a:pt x="7654" y="3299"/>
                  </a:lnTo>
                  <a:lnTo>
                    <a:pt x="7661" y="3306"/>
                  </a:lnTo>
                  <a:lnTo>
                    <a:pt x="7672" y="3315"/>
                  </a:lnTo>
                  <a:lnTo>
                    <a:pt x="7685" y="3326"/>
                  </a:lnTo>
                  <a:lnTo>
                    <a:pt x="7691" y="3331"/>
                  </a:lnTo>
                  <a:lnTo>
                    <a:pt x="7697" y="3336"/>
                  </a:lnTo>
                  <a:lnTo>
                    <a:pt x="7700" y="3340"/>
                  </a:lnTo>
                  <a:lnTo>
                    <a:pt x="7704" y="3346"/>
                  </a:lnTo>
                  <a:lnTo>
                    <a:pt x="7706" y="3351"/>
                  </a:lnTo>
                  <a:lnTo>
                    <a:pt x="7708" y="3357"/>
                  </a:lnTo>
                  <a:lnTo>
                    <a:pt x="7709" y="3363"/>
                  </a:lnTo>
                  <a:lnTo>
                    <a:pt x="7709" y="3369"/>
                  </a:lnTo>
                  <a:lnTo>
                    <a:pt x="7709" y="3375"/>
                  </a:lnTo>
                  <a:lnTo>
                    <a:pt x="7710" y="3381"/>
                  </a:lnTo>
                  <a:lnTo>
                    <a:pt x="7711" y="3386"/>
                  </a:lnTo>
                  <a:lnTo>
                    <a:pt x="7713" y="3390"/>
                  </a:lnTo>
                  <a:lnTo>
                    <a:pt x="7718" y="3396"/>
                  </a:lnTo>
                  <a:lnTo>
                    <a:pt x="7725" y="3402"/>
                  </a:lnTo>
                  <a:lnTo>
                    <a:pt x="7729" y="3406"/>
                  </a:lnTo>
                  <a:lnTo>
                    <a:pt x="7733" y="3408"/>
                  </a:lnTo>
                  <a:lnTo>
                    <a:pt x="7734" y="3412"/>
                  </a:lnTo>
                  <a:lnTo>
                    <a:pt x="7736" y="3416"/>
                  </a:lnTo>
                  <a:lnTo>
                    <a:pt x="7737" y="3425"/>
                  </a:lnTo>
                  <a:lnTo>
                    <a:pt x="7736" y="3435"/>
                  </a:lnTo>
                  <a:lnTo>
                    <a:pt x="7735" y="3441"/>
                  </a:lnTo>
                  <a:lnTo>
                    <a:pt x="7733" y="3446"/>
                  </a:lnTo>
                  <a:lnTo>
                    <a:pt x="7730" y="3450"/>
                  </a:lnTo>
                  <a:lnTo>
                    <a:pt x="7727" y="3454"/>
                  </a:lnTo>
                  <a:lnTo>
                    <a:pt x="7719" y="3462"/>
                  </a:lnTo>
                  <a:lnTo>
                    <a:pt x="7712" y="3469"/>
                  </a:lnTo>
                  <a:lnTo>
                    <a:pt x="7710" y="3474"/>
                  </a:lnTo>
                  <a:lnTo>
                    <a:pt x="7709" y="3478"/>
                  </a:lnTo>
                  <a:lnTo>
                    <a:pt x="7708" y="3483"/>
                  </a:lnTo>
                  <a:lnTo>
                    <a:pt x="7706" y="3489"/>
                  </a:lnTo>
                  <a:lnTo>
                    <a:pt x="7705" y="3502"/>
                  </a:lnTo>
                  <a:lnTo>
                    <a:pt x="7705" y="3513"/>
                  </a:lnTo>
                  <a:lnTo>
                    <a:pt x="7708" y="3527"/>
                  </a:lnTo>
                  <a:lnTo>
                    <a:pt x="7709" y="3544"/>
                  </a:lnTo>
                  <a:lnTo>
                    <a:pt x="7710" y="3560"/>
                  </a:lnTo>
                  <a:lnTo>
                    <a:pt x="7709" y="3573"/>
                  </a:lnTo>
                  <a:lnTo>
                    <a:pt x="7706" y="3586"/>
                  </a:lnTo>
                  <a:lnTo>
                    <a:pt x="7706" y="3601"/>
                  </a:lnTo>
                  <a:lnTo>
                    <a:pt x="7706" y="3608"/>
                  </a:lnTo>
                  <a:lnTo>
                    <a:pt x="7708" y="3614"/>
                  </a:lnTo>
                  <a:lnTo>
                    <a:pt x="7710" y="3619"/>
                  </a:lnTo>
                  <a:lnTo>
                    <a:pt x="7712" y="3622"/>
                  </a:lnTo>
                  <a:lnTo>
                    <a:pt x="7718" y="3627"/>
                  </a:lnTo>
                  <a:lnTo>
                    <a:pt x="7723" y="3632"/>
                  </a:lnTo>
                  <a:lnTo>
                    <a:pt x="7725" y="3635"/>
                  </a:lnTo>
                  <a:lnTo>
                    <a:pt x="7727" y="3638"/>
                  </a:lnTo>
                  <a:lnTo>
                    <a:pt x="7727" y="3641"/>
                  </a:lnTo>
                  <a:lnTo>
                    <a:pt x="7727" y="3643"/>
                  </a:lnTo>
                  <a:lnTo>
                    <a:pt x="7723" y="3648"/>
                  </a:lnTo>
                  <a:lnTo>
                    <a:pt x="7722" y="3652"/>
                  </a:lnTo>
                  <a:lnTo>
                    <a:pt x="7722" y="3654"/>
                  </a:lnTo>
                  <a:lnTo>
                    <a:pt x="7723" y="3655"/>
                  </a:lnTo>
                  <a:lnTo>
                    <a:pt x="7724" y="3655"/>
                  </a:lnTo>
                  <a:lnTo>
                    <a:pt x="7727" y="3657"/>
                  </a:lnTo>
                  <a:lnTo>
                    <a:pt x="7729" y="3657"/>
                  </a:lnTo>
                  <a:lnTo>
                    <a:pt x="7731" y="3658"/>
                  </a:lnTo>
                  <a:lnTo>
                    <a:pt x="7731" y="3659"/>
                  </a:lnTo>
                  <a:lnTo>
                    <a:pt x="7733" y="3661"/>
                  </a:lnTo>
                  <a:lnTo>
                    <a:pt x="7731" y="3666"/>
                  </a:lnTo>
                  <a:lnTo>
                    <a:pt x="7730" y="3674"/>
                  </a:lnTo>
                  <a:lnTo>
                    <a:pt x="7729" y="3678"/>
                  </a:lnTo>
                  <a:lnTo>
                    <a:pt x="7729" y="3683"/>
                  </a:lnTo>
                  <a:lnTo>
                    <a:pt x="7729" y="3689"/>
                  </a:lnTo>
                  <a:lnTo>
                    <a:pt x="7730" y="3693"/>
                  </a:lnTo>
                  <a:lnTo>
                    <a:pt x="7733" y="3699"/>
                  </a:lnTo>
                  <a:lnTo>
                    <a:pt x="7735" y="3705"/>
                  </a:lnTo>
                  <a:lnTo>
                    <a:pt x="7738" y="3711"/>
                  </a:lnTo>
                  <a:lnTo>
                    <a:pt x="7743" y="3718"/>
                  </a:lnTo>
                  <a:lnTo>
                    <a:pt x="7754" y="3731"/>
                  </a:lnTo>
                  <a:lnTo>
                    <a:pt x="7766" y="3742"/>
                  </a:lnTo>
                  <a:lnTo>
                    <a:pt x="7778" y="3752"/>
                  </a:lnTo>
                  <a:lnTo>
                    <a:pt x="7790" y="3758"/>
                  </a:lnTo>
                  <a:lnTo>
                    <a:pt x="7794" y="3761"/>
                  </a:lnTo>
                  <a:lnTo>
                    <a:pt x="7798" y="3766"/>
                  </a:lnTo>
                  <a:lnTo>
                    <a:pt x="7800" y="3769"/>
                  </a:lnTo>
                  <a:lnTo>
                    <a:pt x="7801" y="3774"/>
                  </a:lnTo>
                  <a:lnTo>
                    <a:pt x="7801" y="3786"/>
                  </a:lnTo>
                  <a:lnTo>
                    <a:pt x="7801" y="3798"/>
                  </a:lnTo>
                  <a:lnTo>
                    <a:pt x="7800" y="3811"/>
                  </a:lnTo>
                  <a:lnTo>
                    <a:pt x="7801" y="3827"/>
                  </a:lnTo>
                  <a:lnTo>
                    <a:pt x="7803" y="3835"/>
                  </a:lnTo>
                  <a:lnTo>
                    <a:pt x="7804" y="3842"/>
                  </a:lnTo>
                  <a:lnTo>
                    <a:pt x="7806" y="3849"/>
                  </a:lnTo>
                  <a:lnTo>
                    <a:pt x="7810" y="3855"/>
                  </a:lnTo>
                  <a:lnTo>
                    <a:pt x="7815" y="3860"/>
                  </a:lnTo>
                  <a:lnTo>
                    <a:pt x="7820" y="3863"/>
                  </a:lnTo>
                  <a:lnTo>
                    <a:pt x="7826" y="3866"/>
                  </a:lnTo>
                  <a:lnTo>
                    <a:pt x="7831" y="3868"/>
                  </a:lnTo>
                  <a:lnTo>
                    <a:pt x="7837" y="3868"/>
                  </a:lnTo>
                  <a:lnTo>
                    <a:pt x="7843" y="3868"/>
                  </a:lnTo>
                  <a:lnTo>
                    <a:pt x="7848" y="3867"/>
                  </a:lnTo>
                  <a:lnTo>
                    <a:pt x="7851" y="3866"/>
                  </a:lnTo>
                  <a:lnTo>
                    <a:pt x="7862" y="3857"/>
                  </a:lnTo>
                  <a:lnTo>
                    <a:pt x="7880" y="3846"/>
                  </a:lnTo>
                  <a:lnTo>
                    <a:pt x="7900" y="3830"/>
                  </a:lnTo>
                  <a:lnTo>
                    <a:pt x="7920" y="3815"/>
                  </a:lnTo>
                  <a:lnTo>
                    <a:pt x="7939" y="3797"/>
                  </a:lnTo>
                  <a:lnTo>
                    <a:pt x="7961" y="3775"/>
                  </a:lnTo>
                  <a:lnTo>
                    <a:pt x="7981" y="3754"/>
                  </a:lnTo>
                  <a:lnTo>
                    <a:pt x="7996" y="3739"/>
                  </a:lnTo>
                  <a:lnTo>
                    <a:pt x="8009" y="3728"/>
                  </a:lnTo>
                  <a:lnTo>
                    <a:pt x="8023" y="3717"/>
                  </a:lnTo>
                  <a:lnTo>
                    <a:pt x="8034" y="3709"/>
                  </a:lnTo>
                  <a:lnTo>
                    <a:pt x="8046" y="3703"/>
                  </a:lnTo>
                  <a:lnTo>
                    <a:pt x="8057" y="3698"/>
                  </a:lnTo>
                  <a:lnTo>
                    <a:pt x="8065" y="3697"/>
                  </a:lnTo>
                  <a:lnTo>
                    <a:pt x="8069" y="3698"/>
                  </a:lnTo>
                  <a:lnTo>
                    <a:pt x="8070" y="3701"/>
                  </a:lnTo>
                  <a:lnTo>
                    <a:pt x="8071" y="3704"/>
                  </a:lnTo>
                  <a:lnTo>
                    <a:pt x="8071" y="3709"/>
                  </a:lnTo>
                  <a:lnTo>
                    <a:pt x="8068" y="3722"/>
                  </a:lnTo>
                  <a:lnTo>
                    <a:pt x="8064" y="3736"/>
                  </a:lnTo>
                  <a:lnTo>
                    <a:pt x="8063" y="3745"/>
                  </a:lnTo>
                  <a:lnTo>
                    <a:pt x="8064" y="3750"/>
                  </a:lnTo>
                  <a:lnTo>
                    <a:pt x="8065" y="3758"/>
                  </a:lnTo>
                  <a:lnTo>
                    <a:pt x="8068" y="3764"/>
                  </a:lnTo>
                  <a:lnTo>
                    <a:pt x="8075" y="3773"/>
                  </a:lnTo>
                  <a:lnTo>
                    <a:pt x="8082" y="3784"/>
                  </a:lnTo>
                  <a:lnTo>
                    <a:pt x="8090" y="3793"/>
                  </a:lnTo>
                  <a:lnTo>
                    <a:pt x="8099" y="3804"/>
                  </a:lnTo>
                  <a:lnTo>
                    <a:pt x="8108" y="3817"/>
                  </a:lnTo>
                  <a:lnTo>
                    <a:pt x="8119" y="3829"/>
                  </a:lnTo>
                  <a:lnTo>
                    <a:pt x="8128" y="3841"/>
                  </a:lnTo>
                  <a:lnTo>
                    <a:pt x="8138" y="3850"/>
                  </a:lnTo>
                  <a:lnTo>
                    <a:pt x="8141" y="3855"/>
                  </a:lnTo>
                  <a:lnTo>
                    <a:pt x="8144" y="3861"/>
                  </a:lnTo>
                  <a:lnTo>
                    <a:pt x="8144" y="3867"/>
                  </a:lnTo>
                  <a:lnTo>
                    <a:pt x="8144" y="3873"/>
                  </a:lnTo>
                  <a:lnTo>
                    <a:pt x="8141" y="3885"/>
                  </a:lnTo>
                  <a:lnTo>
                    <a:pt x="8140" y="3897"/>
                  </a:lnTo>
                  <a:lnTo>
                    <a:pt x="8140" y="3901"/>
                  </a:lnTo>
                  <a:lnTo>
                    <a:pt x="8140" y="3906"/>
                  </a:lnTo>
                  <a:lnTo>
                    <a:pt x="8141" y="3911"/>
                  </a:lnTo>
                  <a:lnTo>
                    <a:pt x="8144" y="3914"/>
                  </a:lnTo>
                  <a:lnTo>
                    <a:pt x="8151" y="3923"/>
                  </a:lnTo>
                  <a:lnTo>
                    <a:pt x="8160" y="3931"/>
                  </a:lnTo>
                  <a:lnTo>
                    <a:pt x="8165" y="3936"/>
                  </a:lnTo>
                  <a:lnTo>
                    <a:pt x="8170" y="3941"/>
                  </a:lnTo>
                  <a:lnTo>
                    <a:pt x="8174" y="3947"/>
                  </a:lnTo>
                  <a:lnTo>
                    <a:pt x="8177" y="3953"/>
                  </a:lnTo>
                  <a:lnTo>
                    <a:pt x="8182" y="3967"/>
                  </a:lnTo>
                  <a:lnTo>
                    <a:pt x="8184" y="3981"/>
                  </a:lnTo>
                  <a:lnTo>
                    <a:pt x="8185" y="3989"/>
                  </a:lnTo>
                  <a:lnTo>
                    <a:pt x="8188" y="3998"/>
                  </a:lnTo>
                  <a:lnTo>
                    <a:pt x="8191" y="4006"/>
                  </a:lnTo>
                  <a:lnTo>
                    <a:pt x="8195" y="4013"/>
                  </a:lnTo>
                  <a:lnTo>
                    <a:pt x="8198" y="4021"/>
                  </a:lnTo>
                  <a:lnTo>
                    <a:pt x="8202" y="4029"/>
                  </a:lnTo>
                  <a:lnTo>
                    <a:pt x="8207" y="4036"/>
                  </a:lnTo>
                  <a:lnTo>
                    <a:pt x="8212" y="4042"/>
                  </a:lnTo>
                  <a:lnTo>
                    <a:pt x="8216" y="4048"/>
                  </a:lnTo>
                  <a:lnTo>
                    <a:pt x="8219" y="4055"/>
                  </a:lnTo>
                  <a:lnTo>
                    <a:pt x="8221" y="4063"/>
                  </a:lnTo>
                  <a:lnTo>
                    <a:pt x="8221" y="4070"/>
                  </a:lnTo>
                  <a:lnTo>
                    <a:pt x="8222" y="4081"/>
                  </a:lnTo>
                  <a:lnTo>
                    <a:pt x="8222" y="4093"/>
                  </a:lnTo>
                  <a:lnTo>
                    <a:pt x="8222" y="4095"/>
                  </a:lnTo>
                  <a:lnTo>
                    <a:pt x="8221" y="4095"/>
                  </a:lnTo>
                  <a:lnTo>
                    <a:pt x="8219" y="4094"/>
                  </a:lnTo>
                  <a:lnTo>
                    <a:pt x="8216" y="4093"/>
                  </a:lnTo>
                  <a:lnTo>
                    <a:pt x="8212" y="4090"/>
                  </a:lnTo>
                  <a:lnTo>
                    <a:pt x="8209" y="4090"/>
                  </a:lnTo>
                  <a:lnTo>
                    <a:pt x="8206" y="4093"/>
                  </a:lnTo>
                  <a:lnTo>
                    <a:pt x="8201" y="4096"/>
                  </a:lnTo>
                  <a:lnTo>
                    <a:pt x="8191" y="4102"/>
                  </a:lnTo>
                  <a:lnTo>
                    <a:pt x="8182" y="4109"/>
                  </a:lnTo>
                  <a:lnTo>
                    <a:pt x="8178" y="4113"/>
                  </a:lnTo>
                  <a:lnTo>
                    <a:pt x="8174" y="4117"/>
                  </a:lnTo>
                  <a:lnTo>
                    <a:pt x="8171" y="4120"/>
                  </a:lnTo>
                  <a:lnTo>
                    <a:pt x="8169" y="4125"/>
                  </a:lnTo>
                  <a:lnTo>
                    <a:pt x="8168" y="4130"/>
                  </a:lnTo>
                  <a:lnTo>
                    <a:pt x="8168" y="4136"/>
                  </a:lnTo>
                  <a:lnTo>
                    <a:pt x="8169" y="4142"/>
                  </a:lnTo>
                  <a:lnTo>
                    <a:pt x="8171" y="4147"/>
                  </a:lnTo>
                  <a:lnTo>
                    <a:pt x="8176" y="4152"/>
                  </a:lnTo>
                  <a:lnTo>
                    <a:pt x="8181" y="4157"/>
                  </a:lnTo>
                  <a:lnTo>
                    <a:pt x="8187" y="4159"/>
                  </a:lnTo>
                  <a:lnTo>
                    <a:pt x="8193" y="4162"/>
                  </a:lnTo>
                  <a:lnTo>
                    <a:pt x="8207" y="4165"/>
                  </a:lnTo>
                  <a:lnTo>
                    <a:pt x="8221" y="4169"/>
                  </a:lnTo>
                  <a:lnTo>
                    <a:pt x="8239" y="4172"/>
                  </a:lnTo>
                  <a:lnTo>
                    <a:pt x="8258" y="4177"/>
                  </a:lnTo>
                  <a:lnTo>
                    <a:pt x="8277" y="4181"/>
                  </a:lnTo>
                  <a:lnTo>
                    <a:pt x="8289" y="4185"/>
                  </a:lnTo>
                  <a:lnTo>
                    <a:pt x="8292" y="4189"/>
                  </a:lnTo>
                  <a:lnTo>
                    <a:pt x="8295" y="4193"/>
                  </a:lnTo>
                  <a:lnTo>
                    <a:pt x="8296" y="4199"/>
                  </a:lnTo>
                  <a:lnTo>
                    <a:pt x="8296" y="4206"/>
                  </a:lnTo>
                  <a:lnTo>
                    <a:pt x="8294" y="4220"/>
                  </a:lnTo>
                  <a:lnTo>
                    <a:pt x="8291" y="4232"/>
                  </a:lnTo>
                  <a:lnTo>
                    <a:pt x="8290" y="4254"/>
                  </a:lnTo>
                  <a:lnTo>
                    <a:pt x="8288" y="4282"/>
                  </a:lnTo>
                  <a:lnTo>
                    <a:pt x="8286" y="4295"/>
                  </a:lnTo>
                  <a:lnTo>
                    <a:pt x="8285" y="4308"/>
                  </a:lnTo>
                  <a:lnTo>
                    <a:pt x="8283" y="4319"/>
                  </a:lnTo>
                  <a:lnTo>
                    <a:pt x="8281" y="4327"/>
                  </a:lnTo>
                  <a:lnTo>
                    <a:pt x="8277" y="4332"/>
                  </a:lnTo>
                  <a:lnTo>
                    <a:pt x="8273" y="4335"/>
                  </a:lnTo>
                  <a:lnTo>
                    <a:pt x="8270" y="4338"/>
                  </a:lnTo>
                  <a:lnTo>
                    <a:pt x="8266" y="4338"/>
                  </a:lnTo>
                  <a:lnTo>
                    <a:pt x="8263" y="4338"/>
                  </a:lnTo>
                  <a:lnTo>
                    <a:pt x="8260" y="4336"/>
                  </a:lnTo>
                  <a:lnTo>
                    <a:pt x="8258" y="4335"/>
                  </a:lnTo>
                  <a:lnTo>
                    <a:pt x="8257" y="4332"/>
                  </a:lnTo>
                  <a:lnTo>
                    <a:pt x="8257" y="4330"/>
                  </a:lnTo>
                  <a:lnTo>
                    <a:pt x="8256" y="4329"/>
                  </a:lnTo>
                  <a:lnTo>
                    <a:pt x="8252" y="4329"/>
                  </a:lnTo>
                  <a:lnTo>
                    <a:pt x="8250" y="4329"/>
                  </a:lnTo>
                  <a:lnTo>
                    <a:pt x="8241" y="4332"/>
                  </a:lnTo>
                  <a:lnTo>
                    <a:pt x="8232" y="4334"/>
                  </a:lnTo>
                  <a:lnTo>
                    <a:pt x="8213" y="4342"/>
                  </a:lnTo>
                  <a:lnTo>
                    <a:pt x="8197" y="4350"/>
                  </a:lnTo>
                  <a:lnTo>
                    <a:pt x="8191" y="4353"/>
                  </a:lnTo>
                  <a:lnTo>
                    <a:pt x="8185" y="4358"/>
                  </a:lnTo>
                  <a:lnTo>
                    <a:pt x="8179" y="4363"/>
                  </a:lnTo>
                  <a:lnTo>
                    <a:pt x="8174" y="4369"/>
                  </a:lnTo>
                  <a:lnTo>
                    <a:pt x="8169" y="4374"/>
                  </a:lnTo>
                  <a:lnTo>
                    <a:pt x="8164" y="4382"/>
                  </a:lnTo>
                  <a:lnTo>
                    <a:pt x="8160" y="4388"/>
                  </a:lnTo>
                  <a:lnTo>
                    <a:pt x="8158" y="4393"/>
                  </a:lnTo>
                  <a:lnTo>
                    <a:pt x="8156" y="4399"/>
                  </a:lnTo>
                  <a:lnTo>
                    <a:pt x="8157" y="4405"/>
                  </a:lnTo>
                  <a:lnTo>
                    <a:pt x="8158" y="4410"/>
                  </a:lnTo>
                  <a:lnTo>
                    <a:pt x="8162" y="4415"/>
                  </a:lnTo>
                  <a:lnTo>
                    <a:pt x="8169" y="4422"/>
                  </a:lnTo>
                  <a:lnTo>
                    <a:pt x="8177" y="4427"/>
                  </a:lnTo>
                  <a:lnTo>
                    <a:pt x="8179" y="4429"/>
                  </a:lnTo>
                  <a:lnTo>
                    <a:pt x="8181" y="4430"/>
                  </a:lnTo>
                  <a:lnTo>
                    <a:pt x="8179" y="4433"/>
                  </a:lnTo>
                  <a:lnTo>
                    <a:pt x="8178" y="4435"/>
                  </a:lnTo>
                  <a:lnTo>
                    <a:pt x="8171" y="4441"/>
                  </a:lnTo>
                  <a:lnTo>
                    <a:pt x="8159" y="4446"/>
                  </a:lnTo>
                  <a:lnTo>
                    <a:pt x="8141" y="4453"/>
                  </a:lnTo>
                  <a:lnTo>
                    <a:pt x="8125" y="4460"/>
                  </a:lnTo>
                  <a:lnTo>
                    <a:pt x="8119" y="4462"/>
                  </a:lnTo>
                  <a:lnTo>
                    <a:pt x="8113" y="4464"/>
                  </a:lnTo>
                  <a:lnTo>
                    <a:pt x="8103" y="4462"/>
                  </a:lnTo>
                  <a:lnTo>
                    <a:pt x="8092" y="4460"/>
                  </a:lnTo>
                  <a:lnTo>
                    <a:pt x="8089" y="4461"/>
                  </a:lnTo>
                  <a:lnTo>
                    <a:pt x="8084" y="4464"/>
                  </a:lnTo>
                  <a:lnTo>
                    <a:pt x="8080" y="4467"/>
                  </a:lnTo>
                  <a:lnTo>
                    <a:pt x="8076" y="4473"/>
                  </a:lnTo>
                  <a:lnTo>
                    <a:pt x="8068" y="4484"/>
                  </a:lnTo>
                  <a:lnTo>
                    <a:pt x="8064" y="4491"/>
                  </a:lnTo>
                  <a:lnTo>
                    <a:pt x="8063" y="4493"/>
                  </a:lnTo>
                  <a:lnTo>
                    <a:pt x="8062" y="4495"/>
                  </a:lnTo>
                  <a:lnTo>
                    <a:pt x="8061" y="4497"/>
                  </a:lnTo>
                  <a:lnTo>
                    <a:pt x="8058" y="4497"/>
                  </a:lnTo>
                  <a:lnTo>
                    <a:pt x="8055" y="4497"/>
                  </a:lnTo>
                  <a:lnTo>
                    <a:pt x="8051" y="4496"/>
                  </a:lnTo>
                  <a:lnTo>
                    <a:pt x="8048" y="4495"/>
                  </a:lnTo>
                  <a:lnTo>
                    <a:pt x="8044" y="4492"/>
                  </a:lnTo>
                  <a:lnTo>
                    <a:pt x="8034" y="4487"/>
                  </a:lnTo>
                  <a:lnTo>
                    <a:pt x="8026" y="4485"/>
                  </a:lnTo>
                  <a:lnTo>
                    <a:pt x="8018" y="4484"/>
                  </a:lnTo>
                  <a:lnTo>
                    <a:pt x="8012" y="4484"/>
                  </a:lnTo>
                  <a:lnTo>
                    <a:pt x="8005" y="4484"/>
                  </a:lnTo>
                  <a:lnTo>
                    <a:pt x="7995" y="4484"/>
                  </a:lnTo>
                  <a:lnTo>
                    <a:pt x="7986" y="4481"/>
                  </a:lnTo>
                  <a:lnTo>
                    <a:pt x="7977" y="4478"/>
                  </a:lnTo>
                  <a:lnTo>
                    <a:pt x="7969" y="4473"/>
                  </a:lnTo>
                  <a:lnTo>
                    <a:pt x="7963" y="4470"/>
                  </a:lnTo>
                  <a:lnTo>
                    <a:pt x="7954" y="4466"/>
                  </a:lnTo>
                  <a:lnTo>
                    <a:pt x="7941" y="4462"/>
                  </a:lnTo>
                  <a:lnTo>
                    <a:pt x="7932" y="4462"/>
                  </a:lnTo>
                  <a:lnTo>
                    <a:pt x="7924" y="4462"/>
                  </a:lnTo>
                  <a:lnTo>
                    <a:pt x="7918" y="4465"/>
                  </a:lnTo>
                  <a:lnTo>
                    <a:pt x="7912" y="4467"/>
                  </a:lnTo>
                  <a:lnTo>
                    <a:pt x="7907" y="4470"/>
                  </a:lnTo>
                  <a:lnTo>
                    <a:pt x="7905" y="4473"/>
                  </a:lnTo>
                  <a:lnTo>
                    <a:pt x="7903" y="4477"/>
                  </a:lnTo>
                  <a:lnTo>
                    <a:pt x="7903" y="4480"/>
                  </a:lnTo>
                  <a:lnTo>
                    <a:pt x="7904" y="4484"/>
                  </a:lnTo>
                  <a:lnTo>
                    <a:pt x="7906" y="4486"/>
                  </a:lnTo>
                  <a:lnTo>
                    <a:pt x="7910" y="4490"/>
                  </a:lnTo>
                  <a:lnTo>
                    <a:pt x="7913" y="4491"/>
                  </a:lnTo>
                  <a:lnTo>
                    <a:pt x="7923" y="4496"/>
                  </a:lnTo>
                  <a:lnTo>
                    <a:pt x="7932" y="4499"/>
                  </a:lnTo>
                  <a:lnTo>
                    <a:pt x="7936" y="4503"/>
                  </a:lnTo>
                  <a:lnTo>
                    <a:pt x="7937" y="4508"/>
                  </a:lnTo>
                  <a:lnTo>
                    <a:pt x="7936" y="4514"/>
                  </a:lnTo>
                  <a:lnTo>
                    <a:pt x="7935" y="4519"/>
                  </a:lnTo>
                  <a:lnTo>
                    <a:pt x="7932" y="4525"/>
                  </a:lnTo>
                  <a:lnTo>
                    <a:pt x="7929" y="4530"/>
                  </a:lnTo>
                  <a:lnTo>
                    <a:pt x="7924" y="4535"/>
                  </a:lnTo>
                  <a:lnTo>
                    <a:pt x="7918" y="4537"/>
                  </a:lnTo>
                  <a:lnTo>
                    <a:pt x="7913" y="4540"/>
                  </a:lnTo>
                  <a:lnTo>
                    <a:pt x="7907" y="4541"/>
                  </a:lnTo>
                  <a:lnTo>
                    <a:pt x="7901" y="4541"/>
                  </a:lnTo>
                  <a:lnTo>
                    <a:pt x="7895" y="4540"/>
                  </a:lnTo>
                  <a:lnTo>
                    <a:pt x="7889" y="4538"/>
                  </a:lnTo>
                  <a:lnTo>
                    <a:pt x="7885" y="4537"/>
                  </a:lnTo>
                  <a:lnTo>
                    <a:pt x="7879" y="4534"/>
                  </a:lnTo>
                  <a:lnTo>
                    <a:pt x="7874" y="4530"/>
                  </a:lnTo>
                  <a:lnTo>
                    <a:pt x="7869" y="4528"/>
                  </a:lnTo>
                  <a:lnTo>
                    <a:pt x="7866" y="4527"/>
                  </a:lnTo>
                  <a:lnTo>
                    <a:pt x="7863" y="4529"/>
                  </a:lnTo>
                  <a:lnTo>
                    <a:pt x="7861" y="4531"/>
                  </a:lnTo>
                  <a:lnTo>
                    <a:pt x="7859" y="4534"/>
                  </a:lnTo>
                  <a:lnTo>
                    <a:pt x="7855" y="4537"/>
                  </a:lnTo>
                  <a:lnTo>
                    <a:pt x="7851" y="4538"/>
                  </a:lnTo>
                  <a:lnTo>
                    <a:pt x="7844" y="4540"/>
                  </a:lnTo>
                  <a:lnTo>
                    <a:pt x="7836" y="4538"/>
                  </a:lnTo>
                  <a:lnTo>
                    <a:pt x="7826" y="4537"/>
                  </a:lnTo>
                  <a:lnTo>
                    <a:pt x="7816" y="4537"/>
                  </a:lnTo>
                  <a:lnTo>
                    <a:pt x="7807" y="4540"/>
                  </a:lnTo>
                  <a:lnTo>
                    <a:pt x="7804" y="4541"/>
                  </a:lnTo>
                  <a:lnTo>
                    <a:pt x="7800" y="4543"/>
                  </a:lnTo>
                  <a:lnTo>
                    <a:pt x="7798" y="4546"/>
                  </a:lnTo>
                  <a:lnTo>
                    <a:pt x="7797" y="4548"/>
                  </a:lnTo>
                  <a:lnTo>
                    <a:pt x="7792" y="4558"/>
                  </a:lnTo>
                  <a:lnTo>
                    <a:pt x="7788" y="4571"/>
                  </a:lnTo>
                  <a:lnTo>
                    <a:pt x="7785" y="4584"/>
                  </a:lnTo>
                  <a:lnTo>
                    <a:pt x="7781" y="4596"/>
                  </a:lnTo>
                  <a:lnTo>
                    <a:pt x="7779" y="4600"/>
                  </a:lnTo>
                  <a:lnTo>
                    <a:pt x="7774" y="4606"/>
                  </a:lnTo>
                  <a:lnTo>
                    <a:pt x="7769" y="4612"/>
                  </a:lnTo>
                  <a:lnTo>
                    <a:pt x="7765" y="4619"/>
                  </a:lnTo>
                  <a:lnTo>
                    <a:pt x="7754" y="4630"/>
                  </a:lnTo>
                  <a:lnTo>
                    <a:pt x="7747" y="4638"/>
                  </a:lnTo>
                  <a:lnTo>
                    <a:pt x="7740" y="4653"/>
                  </a:lnTo>
                  <a:lnTo>
                    <a:pt x="7733" y="4664"/>
                  </a:lnTo>
                  <a:lnTo>
                    <a:pt x="7730" y="4670"/>
                  </a:lnTo>
                  <a:lnTo>
                    <a:pt x="7727" y="4674"/>
                  </a:lnTo>
                  <a:lnTo>
                    <a:pt x="7724" y="4675"/>
                  </a:lnTo>
                  <a:lnTo>
                    <a:pt x="7722" y="4674"/>
                  </a:lnTo>
                  <a:lnTo>
                    <a:pt x="7718" y="4673"/>
                  </a:lnTo>
                  <a:lnTo>
                    <a:pt x="7716" y="4670"/>
                  </a:lnTo>
                  <a:lnTo>
                    <a:pt x="7705" y="4660"/>
                  </a:lnTo>
                  <a:lnTo>
                    <a:pt x="7696" y="4650"/>
                  </a:lnTo>
                  <a:lnTo>
                    <a:pt x="7692" y="4647"/>
                  </a:lnTo>
                  <a:lnTo>
                    <a:pt x="7690" y="4644"/>
                  </a:lnTo>
                  <a:lnTo>
                    <a:pt x="7685" y="4644"/>
                  </a:lnTo>
                  <a:lnTo>
                    <a:pt x="7680" y="4645"/>
                  </a:lnTo>
                  <a:lnTo>
                    <a:pt x="7672" y="4648"/>
                  </a:lnTo>
                  <a:lnTo>
                    <a:pt x="7664" y="4650"/>
                  </a:lnTo>
                  <a:lnTo>
                    <a:pt x="7654" y="4653"/>
                  </a:lnTo>
                  <a:lnTo>
                    <a:pt x="7643" y="4654"/>
                  </a:lnTo>
                  <a:lnTo>
                    <a:pt x="7639" y="4655"/>
                  </a:lnTo>
                  <a:lnTo>
                    <a:pt x="7633" y="4657"/>
                  </a:lnTo>
                  <a:lnTo>
                    <a:pt x="7627" y="4661"/>
                  </a:lnTo>
                  <a:lnTo>
                    <a:pt x="7620" y="4667"/>
                  </a:lnTo>
                  <a:lnTo>
                    <a:pt x="7605" y="4683"/>
                  </a:lnTo>
                  <a:lnTo>
                    <a:pt x="7590" y="4703"/>
                  </a:lnTo>
                  <a:lnTo>
                    <a:pt x="7574" y="4722"/>
                  </a:lnTo>
                  <a:lnTo>
                    <a:pt x="7563" y="4735"/>
                  </a:lnTo>
                  <a:lnTo>
                    <a:pt x="7548" y="4750"/>
                  </a:lnTo>
                  <a:lnTo>
                    <a:pt x="7533" y="4764"/>
                  </a:lnTo>
                  <a:lnTo>
                    <a:pt x="7524" y="4773"/>
                  </a:lnTo>
                  <a:lnTo>
                    <a:pt x="7517" y="4777"/>
                  </a:lnTo>
                  <a:lnTo>
                    <a:pt x="7515" y="4777"/>
                  </a:lnTo>
                  <a:lnTo>
                    <a:pt x="7511" y="4776"/>
                  </a:lnTo>
                  <a:lnTo>
                    <a:pt x="7508" y="4774"/>
                  </a:lnTo>
                  <a:lnTo>
                    <a:pt x="7503" y="4769"/>
                  </a:lnTo>
                  <a:lnTo>
                    <a:pt x="7501" y="4767"/>
                  </a:lnTo>
                  <a:lnTo>
                    <a:pt x="7500" y="4766"/>
                  </a:lnTo>
                  <a:lnTo>
                    <a:pt x="7496" y="4764"/>
                  </a:lnTo>
                  <a:lnTo>
                    <a:pt x="7494" y="4764"/>
                  </a:lnTo>
                  <a:lnTo>
                    <a:pt x="7491" y="4764"/>
                  </a:lnTo>
                  <a:lnTo>
                    <a:pt x="7488" y="4767"/>
                  </a:lnTo>
                  <a:lnTo>
                    <a:pt x="7483" y="4769"/>
                  </a:lnTo>
                  <a:lnTo>
                    <a:pt x="7478" y="4773"/>
                  </a:lnTo>
                  <a:lnTo>
                    <a:pt x="7467" y="4781"/>
                  </a:lnTo>
                  <a:lnTo>
                    <a:pt x="7456" y="4790"/>
                  </a:lnTo>
                  <a:lnTo>
                    <a:pt x="7445" y="4798"/>
                  </a:lnTo>
                  <a:lnTo>
                    <a:pt x="7437" y="4802"/>
                  </a:lnTo>
                  <a:lnTo>
                    <a:pt x="7421" y="4811"/>
                  </a:lnTo>
                  <a:lnTo>
                    <a:pt x="7398" y="4821"/>
                  </a:lnTo>
                  <a:lnTo>
                    <a:pt x="7377" y="4833"/>
                  </a:lnTo>
                  <a:lnTo>
                    <a:pt x="7362" y="4843"/>
                  </a:lnTo>
                  <a:lnTo>
                    <a:pt x="7357" y="4846"/>
                  </a:lnTo>
                  <a:lnTo>
                    <a:pt x="7356" y="4852"/>
                  </a:lnTo>
                  <a:lnTo>
                    <a:pt x="7354" y="4857"/>
                  </a:lnTo>
                  <a:lnTo>
                    <a:pt x="7354" y="4863"/>
                  </a:lnTo>
                  <a:lnTo>
                    <a:pt x="7356" y="4875"/>
                  </a:lnTo>
                  <a:lnTo>
                    <a:pt x="7357" y="4886"/>
                  </a:lnTo>
                  <a:lnTo>
                    <a:pt x="7356" y="4890"/>
                  </a:lnTo>
                  <a:lnTo>
                    <a:pt x="7353" y="4895"/>
                  </a:lnTo>
                  <a:lnTo>
                    <a:pt x="7349" y="4899"/>
                  </a:lnTo>
                  <a:lnTo>
                    <a:pt x="7344" y="4903"/>
                  </a:lnTo>
                  <a:lnTo>
                    <a:pt x="7334" y="4909"/>
                  </a:lnTo>
                  <a:lnTo>
                    <a:pt x="7325" y="4913"/>
                  </a:lnTo>
                  <a:lnTo>
                    <a:pt x="7318" y="4915"/>
                  </a:lnTo>
                  <a:lnTo>
                    <a:pt x="7311" y="4919"/>
                  </a:lnTo>
                  <a:lnTo>
                    <a:pt x="7305" y="4925"/>
                  </a:lnTo>
                  <a:lnTo>
                    <a:pt x="7300" y="4933"/>
                  </a:lnTo>
                  <a:lnTo>
                    <a:pt x="7295" y="4943"/>
                  </a:lnTo>
                  <a:lnTo>
                    <a:pt x="7289" y="4954"/>
                  </a:lnTo>
                  <a:lnTo>
                    <a:pt x="7282" y="4968"/>
                  </a:lnTo>
                  <a:lnTo>
                    <a:pt x="7271" y="4981"/>
                  </a:lnTo>
                  <a:lnTo>
                    <a:pt x="7267" y="4988"/>
                  </a:lnTo>
                  <a:lnTo>
                    <a:pt x="7263" y="4995"/>
                  </a:lnTo>
                  <a:lnTo>
                    <a:pt x="7261" y="5002"/>
                  </a:lnTo>
                  <a:lnTo>
                    <a:pt x="7259" y="5009"/>
                  </a:lnTo>
                  <a:lnTo>
                    <a:pt x="7259" y="5021"/>
                  </a:lnTo>
                  <a:lnTo>
                    <a:pt x="7261" y="5033"/>
                  </a:lnTo>
                  <a:lnTo>
                    <a:pt x="7259" y="5037"/>
                  </a:lnTo>
                  <a:lnTo>
                    <a:pt x="7257" y="5040"/>
                  </a:lnTo>
                  <a:lnTo>
                    <a:pt x="7253" y="5041"/>
                  </a:lnTo>
                  <a:lnTo>
                    <a:pt x="7250" y="5042"/>
                  </a:lnTo>
                  <a:lnTo>
                    <a:pt x="7240" y="5041"/>
                  </a:lnTo>
                  <a:lnTo>
                    <a:pt x="7232" y="5039"/>
                  </a:lnTo>
                  <a:lnTo>
                    <a:pt x="7228" y="5037"/>
                  </a:lnTo>
                  <a:lnTo>
                    <a:pt x="7226" y="5034"/>
                  </a:lnTo>
                  <a:lnTo>
                    <a:pt x="7225" y="5032"/>
                  </a:lnTo>
                  <a:lnTo>
                    <a:pt x="7224" y="5027"/>
                  </a:lnTo>
                  <a:lnTo>
                    <a:pt x="7224" y="5017"/>
                  </a:lnTo>
                  <a:lnTo>
                    <a:pt x="7224" y="5004"/>
                  </a:lnTo>
                  <a:lnTo>
                    <a:pt x="7223" y="4997"/>
                  </a:lnTo>
                  <a:lnTo>
                    <a:pt x="7221" y="4991"/>
                  </a:lnTo>
                  <a:lnTo>
                    <a:pt x="7219" y="4984"/>
                  </a:lnTo>
                  <a:lnTo>
                    <a:pt x="7217" y="4978"/>
                  </a:lnTo>
                  <a:lnTo>
                    <a:pt x="7209" y="4965"/>
                  </a:lnTo>
                  <a:lnTo>
                    <a:pt x="7200" y="4950"/>
                  </a:lnTo>
                  <a:lnTo>
                    <a:pt x="7190" y="4933"/>
                  </a:lnTo>
                  <a:lnTo>
                    <a:pt x="7181" y="4916"/>
                  </a:lnTo>
                  <a:lnTo>
                    <a:pt x="7171" y="4902"/>
                  </a:lnTo>
                  <a:lnTo>
                    <a:pt x="7163" y="4888"/>
                  </a:lnTo>
                  <a:lnTo>
                    <a:pt x="7157" y="4876"/>
                  </a:lnTo>
                  <a:lnTo>
                    <a:pt x="7155" y="4864"/>
                  </a:lnTo>
                  <a:lnTo>
                    <a:pt x="7152" y="4852"/>
                  </a:lnTo>
                  <a:lnTo>
                    <a:pt x="7150" y="4840"/>
                  </a:lnTo>
                  <a:lnTo>
                    <a:pt x="7148" y="4836"/>
                  </a:lnTo>
                  <a:lnTo>
                    <a:pt x="7145" y="4832"/>
                  </a:lnTo>
                  <a:lnTo>
                    <a:pt x="7141" y="4830"/>
                  </a:lnTo>
                  <a:lnTo>
                    <a:pt x="7136" y="4827"/>
                  </a:lnTo>
                  <a:lnTo>
                    <a:pt x="7124" y="4826"/>
                  </a:lnTo>
                  <a:lnTo>
                    <a:pt x="7111" y="4826"/>
                  </a:lnTo>
                  <a:lnTo>
                    <a:pt x="7104" y="4826"/>
                  </a:lnTo>
                  <a:lnTo>
                    <a:pt x="7097" y="4825"/>
                  </a:lnTo>
                  <a:lnTo>
                    <a:pt x="7091" y="4824"/>
                  </a:lnTo>
                  <a:lnTo>
                    <a:pt x="7085" y="4821"/>
                  </a:lnTo>
                  <a:lnTo>
                    <a:pt x="7079" y="4819"/>
                  </a:lnTo>
                  <a:lnTo>
                    <a:pt x="7073" y="4815"/>
                  </a:lnTo>
                  <a:lnTo>
                    <a:pt x="7068" y="4809"/>
                  </a:lnTo>
                  <a:lnTo>
                    <a:pt x="7064" y="4804"/>
                  </a:lnTo>
                  <a:lnTo>
                    <a:pt x="7057" y="4789"/>
                  </a:lnTo>
                  <a:lnTo>
                    <a:pt x="7051" y="4774"/>
                  </a:lnTo>
                  <a:lnTo>
                    <a:pt x="7048" y="4767"/>
                  </a:lnTo>
                  <a:lnTo>
                    <a:pt x="7045" y="4762"/>
                  </a:lnTo>
                  <a:lnTo>
                    <a:pt x="7044" y="4761"/>
                  </a:lnTo>
                  <a:lnTo>
                    <a:pt x="7042" y="4761"/>
                  </a:lnTo>
                  <a:lnTo>
                    <a:pt x="7038" y="4768"/>
                  </a:lnTo>
                  <a:lnTo>
                    <a:pt x="7031" y="4779"/>
                  </a:lnTo>
                  <a:lnTo>
                    <a:pt x="7019" y="4792"/>
                  </a:lnTo>
                  <a:lnTo>
                    <a:pt x="7006" y="4804"/>
                  </a:lnTo>
                  <a:lnTo>
                    <a:pt x="6993" y="4815"/>
                  </a:lnTo>
                  <a:lnTo>
                    <a:pt x="6982" y="4825"/>
                  </a:lnTo>
                  <a:lnTo>
                    <a:pt x="6978" y="4831"/>
                  </a:lnTo>
                  <a:lnTo>
                    <a:pt x="6973" y="4836"/>
                  </a:lnTo>
                  <a:lnTo>
                    <a:pt x="6971" y="4840"/>
                  </a:lnTo>
                  <a:lnTo>
                    <a:pt x="6969" y="4844"/>
                  </a:lnTo>
                  <a:lnTo>
                    <a:pt x="6969" y="4849"/>
                  </a:lnTo>
                  <a:lnTo>
                    <a:pt x="6971" y="4852"/>
                  </a:lnTo>
                  <a:lnTo>
                    <a:pt x="6972" y="4855"/>
                  </a:lnTo>
                  <a:lnTo>
                    <a:pt x="6974" y="4857"/>
                  </a:lnTo>
                  <a:lnTo>
                    <a:pt x="6979" y="4863"/>
                  </a:lnTo>
                  <a:lnTo>
                    <a:pt x="6986" y="4870"/>
                  </a:lnTo>
                  <a:lnTo>
                    <a:pt x="6993" y="4877"/>
                  </a:lnTo>
                  <a:lnTo>
                    <a:pt x="6999" y="4887"/>
                  </a:lnTo>
                  <a:lnTo>
                    <a:pt x="7004" y="4897"/>
                  </a:lnTo>
                  <a:lnTo>
                    <a:pt x="7007" y="4908"/>
                  </a:lnTo>
                  <a:lnTo>
                    <a:pt x="7009" y="4914"/>
                  </a:lnTo>
                  <a:lnTo>
                    <a:pt x="7009" y="4920"/>
                  </a:lnTo>
                  <a:lnTo>
                    <a:pt x="7007" y="4927"/>
                  </a:lnTo>
                  <a:lnTo>
                    <a:pt x="7006" y="4933"/>
                  </a:lnTo>
                  <a:lnTo>
                    <a:pt x="7004" y="4947"/>
                  </a:lnTo>
                  <a:lnTo>
                    <a:pt x="7003" y="4960"/>
                  </a:lnTo>
                  <a:lnTo>
                    <a:pt x="7003" y="4974"/>
                  </a:lnTo>
                  <a:lnTo>
                    <a:pt x="7004" y="4985"/>
                  </a:lnTo>
                  <a:lnTo>
                    <a:pt x="7005" y="4991"/>
                  </a:lnTo>
                  <a:lnTo>
                    <a:pt x="7005" y="4997"/>
                  </a:lnTo>
                  <a:lnTo>
                    <a:pt x="7005" y="5003"/>
                  </a:lnTo>
                  <a:lnTo>
                    <a:pt x="7004" y="5008"/>
                  </a:lnTo>
                  <a:lnTo>
                    <a:pt x="7000" y="5019"/>
                  </a:lnTo>
                  <a:lnTo>
                    <a:pt x="6999" y="5029"/>
                  </a:lnTo>
                  <a:lnTo>
                    <a:pt x="7000" y="5040"/>
                  </a:lnTo>
                  <a:lnTo>
                    <a:pt x="6999" y="5056"/>
                  </a:lnTo>
                  <a:lnTo>
                    <a:pt x="6999" y="5064"/>
                  </a:lnTo>
                  <a:lnTo>
                    <a:pt x="6999" y="5069"/>
                  </a:lnTo>
                  <a:lnTo>
                    <a:pt x="6999" y="5071"/>
                  </a:lnTo>
                  <a:lnTo>
                    <a:pt x="7000" y="5073"/>
                  </a:lnTo>
                  <a:lnTo>
                    <a:pt x="7005" y="5075"/>
                  </a:lnTo>
                  <a:lnTo>
                    <a:pt x="7016" y="5079"/>
                  </a:lnTo>
                  <a:lnTo>
                    <a:pt x="7022" y="5083"/>
                  </a:lnTo>
                  <a:lnTo>
                    <a:pt x="7028" y="5088"/>
                  </a:lnTo>
                  <a:lnTo>
                    <a:pt x="7031" y="5092"/>
                  </a:lnTo>
                  <a:lnTo>
                    <a:pt x="7034" y="5097"/>
                  </a:lnTo>
                  <a:lnTo>
                    <a:pt x="7035" y="5102"/>
                  </a:lnTo>
                  <a:lnTo>
                    <a:pt x="7036" y="5107"/>
                  </a:lnTo>
                  <a:lnTo>
                    <a:pt x="7035" y="5111"/>
                  </a:lnTo>
                  <a:lnTo>
                    <a:pt x="7034" y="5115"/>
                  </a:lnTo>
                  <a:lnTo>
                    <a:pt x="7031" y="5119"/>
                  </a:lnTo>
                  <a:lnTo>
                    <a:pt x="7031" y="5122"/>
                  </a:lnTo>
                  <a:lnTo>
                    <a:pt x="7031" y="5126"/>
                  </a:lnTo>
                  <a:lnTo>
                    <a:pt x="7032" y="5129"/>
                  </a:lnTo>
                  <a:lnTo>
                    <a:pt x="7035" y="5138"/>
                  </a:lnTo>
                  <a:lnTo>
                    <a:pt x="7039" y="5147"/>
                  </a:lnTo>
                  <a:lnTo>
                    <a:pt x="7041" y="5153"/>
                  </a:lnTo>
                  <a:lnTo>
                    <a:pt x="7042" y="5158"/>
                  </a:lnTo>
                  <a:lnTo>
                    <a:pt x="7041" y="5164"/>
                  </a:lnTo>
                  <a:lnTo>
                    <a:pt x="7039" y="5168"/>
                  </a:lnTo>
                  <a:lnTo>
                    <a:pt x="7038" y="5172"/>
                  </a:lnTo>
                  <a:lnTo>
                    <a:pt x="7036" y="5177"/>
                  </a:lnTo>
                  <a:lnTo>
                    <a:pt x="7034" y="5179"/>
                  </a:lnTo>
                  <a:lnTo>
                    <a:pt x="7030" y="5182"/>
                  </a:lnTo>
                  <a:lnTo>
                    <a:pt x="7025" y="5186"/>
                  </a:lnTo>
                  <a:lnTo>
                    <a:pt x="7020" y="5191"/>
                  </a:lnTo>
                  <a:lnTo>
                    <a:pt x="7019" y="5195"/>
                  </a:lnTo>
                  <a:lnTo>
                    <a:pt x="7019" y="5198"/>
                  </a:lnTo>
                  <a:lnTo>
                    <a:pt x="7019" y="5202"/>
                  </a:lnTo>
                  <a:lnTo>
                    <a:pt x="7022" y="5205"/>
                  </a:lnTo>
                  <a:lnTo>
                    <a:pt x="7023" y="5209"/>
                  </a:lnTo>
                  <a:lnTo>
                    <a:pt x="7025" y="5212"/>
                  </a:lnTo>
                  <a:lnTo>
                    <a:pt x="7025" y="5216"/>
                  </a:lnTo>
                  <a:lnTo>
                    <a:pt x="7025" y="5220"/>
                  </a:lnTo>
                  <a:lnTo>
                    <a:pt x="7024" y="5222"/>
                  </a:lnTo>
                  <a:lnTo>
                    <a:pt x="7020" y="5225"/>
                  </a:lnTo>
                  <a:lnTo>
                    <a:pt x="7017" y="5229"/>
                  </a:lnTo>
                  <a:lnTo>
                    <a:pt x="7012" y="5233"/>
                  </a:lnTo>
                  <a:lnTo>
                    <a:pt x="6999" y="5240"/>
                  </a:lnTo>
                  <a:lnTo>
                    <a:pt x="6982" y="5246"/>
                  </a:lnTo>
                  <a:lnTo>
                    <a:pt x="6962" y="5250"/>
                  </a:lnTo>
                  <a:lnTo>
                    <a:pt x="6942" y="5255"/>
                  </a:lnTo>
                  <a:lnTo>
                    <a:pt x="6931" y="5256"/>
                  </a:lnTo>
                  <a:lnTo>
                    <a:pt x="6922" y="5258"/>
                  </a:lnTo>
                  <a:lnTo>
                    <a:pt x="6912" y="5258"/>
                  </a:lnTo>
                  <a:lnTo>
                    <a:pt x="6904" y="5256"/>
                  </a:lnTo>
                  <a:lnTo>
                    <a:pt x="6897" y="5254"/>
                  </a:lnTo>
                  <a:lnTo>
                    <a:pt x="6890" y="5252"/>
                  </a:lnTo>
                  <a:lnTo>
                    <a:pt x="6883" y="5248"/>
                  </a:lnTo>
                  <a:lnTo>
                    <a:pt x="6877" y="5245"/>
                  </a:lnTo>
                  <a:lnTo>
                    <a:pt x="6871" y="5241"/>
                  </a:lnTo>
                  <a:lnTo>
                    <a:pt x="6865" y="5240"/>
                  </a:lnTo>
                  <a:lnTo>
                    <a:pt x="6858" y="5240"/>
                  </a:lnTo>
                  <a:lnTo>
                    <a:pt x="6849" y="5240"/>
                  </a:lnTo>
                  <a:lnTo>
                    <a:pt x="6833" y="5243"/>
                  </a:lnTo>
                  <a:lnTo>
                    <a:pt x="6814" y="5246"/>
                  </a:lnTo>
                  <a:lnTo>
                    <a:pt x="6796" y="5246"/>
                  </a:lnTo>
                  <a:lnTo>
                    <a:pt x="6782" y="5246"/>
                  </a:lnTo>
                  <a:lnTo>
                    <a:pt x="6768" y="5246"/>
                  </a:lnTo>
                  <a:lnTo>
                    <a:pt x="6755" y="5247"/>
                  </a:lnTo>
                  <a:lnTo>
                    <a:pt x="6749" y="5248"/>
                  </a:lnTo>
                  <a:lnTo>
                    <a:pt x="6743" y="5250"/>
                  </a:lnTo>
                  <a:lnTo>
                    <a:pt x="6739" y="5254"/>
                  </a:lnTo>
                  <a:lnTo>
                    <a:pt x="6734" y="5258"/>
                  </a:lnTo>
                  <a:lnTo>
                    <a:pt x="6729" y="5261"/>
                  </a:lnTo>
                  <a:lnTo>
                    <a:pt x="6726" y="5264"/>
                  </a:lnTo>
                  <a:lnTo>
                    <a:pt x="6722" y="5265"/>
                  </a:lnTo>
                  <a:lnTo>
                    <a:pt x="6719" y="5266"/>
                  </a:lnTo>
                  <a:lnTo>
                    <a:pt x="6716" y="5265"/>
                  </a:lnTo>
                  <a:lnTo>
                    <a:pt x="6714" y="5264"/>
                  </a:lnTo>
                  <a:lnTo>
                    <a:pt x="6711" y="5260"/>
                  </a:lnTo>
                  <a:lnTo>
                    <a:pt x="6710" y="5258"/>
                  </a:lnTo>
                  <a:lnTo>
                    <a:pt x="6709" y="5249"/>
                  </a:lnTo>
                  <a:lnTo>
                    <a:pt x="6708" y="5239"/>
                  </a:lnTo>
                  <a:lnTo>
                    <a:pt x="6708" y="5230"/>
                  </a:lnTo>
                  <a:lnTo>
                    <a:pt x="6707" y="5223"/>
                  </a:lnTo>
                  <a:lnTo>
                    <a:pt x="6703" y="5220"/>
                  </a:lnTo>
                  <a:lnTo>
                    <a:pt x="6696" y="5215"/>
                  </a:lnTo>
                  <a:lnTo>
                    <a:pt x="6692" y="5212"/>
                  </a:lnTo>
                  <a:lnTo>
                    <a:pt x="6690" y="5210"/>
                  </a:lnTo>
                  <a:lnTo>
                    <a:pt x="6688" y="5208"/>
                  </a:lnTo>
                  <a:lnTo>
                    <a:pt x="6686" y="5204"/>
                  </a:lnTo>
                  <a:lnTo>
                    <a:pt x="6686" y="5198"/>
                  </a:lnTo>
                  <a:lnTo>
                    <a:pt x="6688" y="5190"/>
                  </a:lnTo>
                  <a:lnTo>
                    <a:pt x="6690" y="5180"/>
                  </a:lnTo>
                  <a:lnTo>
                    <a:pt x="6689" y="5172"/>
                  </a:lnTo>
                  <a:lnTo>
                    <a:pt x="6688" y="5167"/>
                  </a:lnTo>
                  <a:lnTo>
                    <a:pt x="6686" y="5161"/>
                  </a:lnTo>
                  <a:lnTo>
                    <a:pt x="6684" y="5157"/>
                  </a:lnTo>
                  <a:lnTo>
                    <a:pt x="6679" y="5151"/>
                  </a:lnTo>
                  <a:lnTo>
                    <a:pt x="6669" y="5138"/>
                  </a:lnTo>
                  <a:lnTo>
                    <a:pt x="6657" y="5126"/>
                  </a:lnTo>
                  <a:lnTo>
                    <a:pt x="6645" y="5114"/>
                  </a:lnTo>
                  <a:lnTo>
                    <a:pt x="6635" y="5103"/>
                  </a:lnTo>
                  <a:lnTo>
                    <a:pt x="6631" y="5098"/>
                  </a:lnTo>
                  <a:lnTo>
                    <a:pt x="6627" y="5094"/>
                  </a:lnTo>
                  <a:lnTo>
                    <a:pt x="6625" y="5088"/>
                  </a:lnTo>
                  <a:lnTo>
                    <a:pt x="6622" y="5082"/>
                  </a:lnTo>
                  <a:lnTo>
                    <a:pt x="6621" y="5076"/>
                  </a:lnTo>
                  <a:lnTo>
                    <a:pt x="6621" y="5070"/>
                  </a:lnTo>
                  <a:lnTo>
                    <a:pt x="6621" y="5064"/>
                  </a:lnTo>
                  <a:lnTo>
                    <a:pt x="6623" y="5059"/>
                  </a:lnTo>
                  <a:lnTo>
                    <a:pt x="6626" y="5056"/>
                  </a:lnTo>
                  <a:lnTo>
                    <a:pt x="6629" y="5052"/>
                  </a:lnTo>
                  <a:lnTo>
                    <a:pt x="6632" y="5051"/>
                  </a:lnTo>
                  <a:lnTo>
                    <a:pt x="6635" y="5051"/>
                  </a:lnTo>
                  <a:lnTo>
                    <a:pt x="6644" y="5054"/>
                  </a:lnTo>
                  <a:lnTo>
                    <a:pt x="6651" y="5059"/>
                  </a:lnTo>
                  <a:lnTo>
                    <a:pt x="6659" y="5064"/>
                  </a:lnTo>
                  <a:lnTo>
                    <a:pt x="6667" y="5066"/>
                  </a:lnTo>
                  <a:lnTo>
                    <a:pt x="6671" y="5066"/>
                  </a:lnTo>
                  <a:lnTo>
                    <a:pt x="6673" y="5066"/>
                  </a:lnTo>
                  <a:lnTo>
                    <a:pt x="6677" y="5064"/>
                  </a:lnTo>
                  <a:lnTo>
                    <a:pt x="6679" y="5060"/>
                  </a:lnTo>
                  <a:lnTo>
                    <a:pt x="6683" y="5052"/>
                  </a:lnTo>
                  <a:lnTo>
                    <a:pt x="6684" y="5041"/>
                  </a:lnTo>
                  <a:lnTo>
                    <a:pt x="6685" y="5035"/>
                  </a:lnTo>
                  <a:lnTo>
                    <a:pt x="6684" y="5031"/>
                  </a:lnTo>
                  <a:lnTo>
                    <a:pt x="6684" y="5026"/>
                  </a:lnTo>
                  <a:lnTo>
                    <a:pt x="6682" y="5022"/>
                  </a:lnTo>
                  <a:lnTo>
                    <a:pt x="6678" y="5016"/>
                  </a:lnTo>
                  <a:lnTo>
                    <a:pt x="6676" y="5012"/>
                  </a:lnTo>
                  <a:lnTo>
                    <a:pt x="6673" y="5004"/>
                  </a:lnTo>
                  <a:lnTo>
                    <a:pt x="6673" y="4996"/>
                  </a:lnTo>
                  <a:lnTo>
                    <a:pt x="6675" y="4988"/>
                  </a:lnTo>
                  <a:lnTo>
                    <a:pt x="6675" y="4979"/>
                  </a:lnTo>
                  <a:lnTo>
                    <a:pt x="6673" y="4970"/>
                  </a:lnTo>
                  <a:lnTo>
                    <a:pt x="6672" y="4957"/>
                  </a:lnTo>
                  <a:lnTo>
                    <a:pt x="6671" y="4950"/>
                  </a:lnTo>
                  <a:lnTo>
                    <a:pt x="6669" y="4944"/>
                  </a:lnTo>
                  <a:lnTo>
                    <a:pt x="6665" y="4939"/>
                  </a:lnTo>
                  <a:lnTo>
                    <a:pt x="6660" y="4935"/>
                  </a:lnTo>
                  <a:lnTo>
                    <a:pt x="6656" y="4934"/>
                  </a:lnTo>
                  <a:lnTo>
                    <a:pt x="6651" y="4934"/>
                  </a:lnTo>
                  <a:lnTo>
                    <a:pt x="6646" y="4935"/>
                  </a:lnTo>
                  <a:lnTo>
                    <a:pt x="6640" y="4938"/>
                  </a:lnTo>
                  <a:lnTo>
                    <a:pt x="6635" y="4940"/>
                  </a:lnTo>
                  <a:lnTo>
                    <a:pt x="6631" y="4941"/>
                  </a:lnTo>
                  <a:lnTo>
                    <a:pt x="6626" y="4940"/>
                  </a:lnTo>
                  <a:lnTo>
                    <a:pt x="6621" y="4939"/>
                  </a:lnTo>
                  <a:lnTo>
                    <a:pt x="6617" y="4935"/>
                  </a:lnTo>
                  <a:lnTo>
                    <a:pt x="6614" y="4931"/>
                  </a:lnTo>
                  <a:lnTo>
                    <a:pt x="6610" y="4926"/>
                  </a:lnTo>
                  <a:lnTo>
                    <a:pt x="6608" y="4919"/>
                  </a:lnTo>
                  <a:lnTo>
                    <a:pt x="6606" y="4912"/>
                  </a:lnTo>
                  <a:lnTo>
                    <a:pt x="6603" y="4906"/>
                  </a:lnTo>
                  <a:lnTo>
                    <a:pt x="6600" y="4900"/>
                  </a:lnTo>
                  <a:lnTo>
                    <a:pt x="6595" y="4896"/>
                  </a:lnTo>
                  <a:lnTo>
                    <a:pt x="6587" y="4889"/>
                  </a:lnTo>
                  <a:lnTo>
                    <a:pt x="6578" y="4884"/>
                  </a:lnTo>
                  <a:lnTo>
                    <a:pt x="6571" y="4882"/>
                  </a:lnTo>
                  <a:lnTo>
                    <a:pt x="6565" y="4878"/>
                  </a:lnTo>
                  <a:lnTo>
                    <a:pt x="6563" y="4876"/>
                  </a:lnTo>
                  <a:lnTo>
                    <a:pt x="6562" y="4875"/>
                  </a:lnTo>
                  <a:lnTo>
                    <a:pt x="6563" y="4872"/>
                  </a:lnTo>
                  <a:lnTo>
                    <a:pt x="6564" y="4869"/>
                  </a:lnTo>
                  <a:lnTo>
                    <a:pt x="6569" y="4864"/>
                  </a:lnTo>
                  <a:lnTo>
                    <a:pt x="6573" y="4858"/>
                  </a:lnTo>
                  <a:lnTo>
                    <a:pt x="6575" y="4856"/>
                  </a:lnTo>
                  <a:lnTo>
                    <a:pt x="6577" y="4852"/>
                  </a:lnTo>
                  <a:lnTo>
                    <a:pt x="6578" y="4848"/>
                  </a:lnTo>
                  <a:lnTo>
                    <a:pt x="6579" y="4843"/>
                  </a:lnTo>
                  <a:lnTo>
                    <a:pt x="6579" y="4838"/>
                  </a:lnTo>
                  <a:lnTo>
                    <a:pt x="6579" y="4833"/>
                  </a:lnTo>
                  <a:lnTo>
                    <a:pt x="6578" y="4829"/>
                  </a:lnTo>
                  <a:lnTo>
                    <a:pt x="6576" y="4823"/>
                  </a:lnTo>
                  <a:lnTo>
                    <a:pt x="6572" y="4818"/>
                  </a:lnTo>
                  <a:lnTo>
                    <a:pt x="6569" y="4812"/>
                  </a:lnTo>
                  <a:lnTo>
                    <a:pt x="6565" y="4806"/>
                  </a:lnTo>
                  <a:lnTo>
                    <a:pt x="6559" y="4800"/>
                  </a:lnTo>
                  <a:lnTo>
                    <a:pt x="6547" y="4787"/>
                  </a:lnTo>
                  <a:lnTo>
                    <a:pt x="6537" y="4771"/>
                  </a:lnTo>
                  <a:lnTo>
                    <a:pt x="6525" y="4756"/>
                  </a:lnTo>
                  <a:lnTo>
                    <a:pt x="6516" y="4741"/>
                  </a:lnTo>
                  <a:lnTo>
                    <a:pt x="6512" y="4735"/>
                  </a:lnTo>
                  <a:lnTo>
                    <a:pt x="6507" y="4730"/>
                  </a:lnTo>
                  <a:lnTo>
                    <a:pt x="6502" y="4725"/>
                  </a:lnTo>
                  <a:lnTo>
                    <a:pt x="6496" y="4723"/>
                  </a:lnTo>
                  <a:lnTo>
                    <a:pt x="6489" y="4722"/>
                  </a:lnTo>
                  <a:lnTo>
                    <a:pt x="6481" y="4722"/>
                  </a:lnTo>
                  <a:lnTo>
                    <a:pt x="6471" y="4724"/>
                  </a:lnTo>
                  <a:lnTo>
                    <a:pt x="6461" y="4727"/>
                  </a:lnTo>
                  <a:lnTo>
                    <a:pt x="6449" y="4731"/>
                  </a:lnTo>
                  <a:lnTo>
                    <a:pt x="6440" y="4733"/>
                  </a:lnTo>
                  <a:lnTo>
                    <a:pt x="6432" y="4735"/>
                  </a:lnTo>
                  <a:lnTo>
                    <a:pt x="6425" y="4736"/>
                  </a:lnTo>
                  <a:lnTo>
                    <a:pt x="6412" y="4736"/>
                  </a:lnTo>
                  <a:lnTo>
                    <a:pt x="6399" y="4738"/>
                  </a:lnTo>
                  <a:lnTo>
                    <a:pt x="6393" y="4739"/>
                  </a:lnTo>
                  <a:lnTo>
                    <a:pt x="6389" y="4742"/>
                  </a:lnTo>
                  <a:lnTo>
                    <a:pt x="6387" y="4746"/>
                  </a:lnTo>
                  <a:lnTo>
                    <a:pt x="6386" y="4751"/>
                  </a:lnTo>
                  <a:lnTo>
                    <a:pt x="6384" y="4761"/>
                  </a:lnTo>
                  <a:lnTo>
                    <a:pt x="6382" y="4773"/>
                  </a:lnTo>
                  <a:lnTo>
                    <a:pt x="6381" y="4775"/>
                  </a:lnTo>
                  <a:lnTo>
                    <a:pt x="6379" y="4777"/>
                  </a:lnTo>
                  <a:lnTo>
                    <a:pt x="6375" y="4780"/>
                  </a:lnTo>
                  <a:lnTo>
                    <a:pt x="6371" y="4781"/>
                  </a:lnTo>
                  <a:lnTo>
                    <a:pt x="6362" y="4785"/>
                  </a:lnTo>
                  <a:lnTo>
                    <a:pt x="6351" y="4788"/>
                  </a:lnTo>
                  <a:lnTo>
                    <a:pt x="6339" y="4790"/>
                  </a:lnTo>
                  <a:lnTo>
                    <a:pt x="6327" y="4792"/>
                  </a:lnTo>
                  <a:lnTo>
                    <a:pt x="6314" y="4792"/>
                  </a:lnTo>
                  <a:lnTo>
                    <a:pt x="6304" y="4792"/>
                  </a:lnTo>
                  <a:lnTo>
                    <a:pt x="6285" y="4790"/>
                  </a:lnTo>
                  <a:lnTo>
                    <a:pt x="6269" y="4792"/>
                  </a:lnTo>
                  <a:lnTo>
                    <a:pt x="6262" y="4794"/>
                  </a:lnTo>
                  <a:lnTo>
                    <a:pt x="6256" y="4796"/>
                  </a:lnTo>
                  <a:lnTo>
                    <a:pt x="6250" y="4799"/>
                  </a:lnTo>
                  <a:lnTo>
                    <a:pt x="6243" y="4802"/>
                  </a:lnTo>
                  <a:lnTo>
                    <a:pt x="6231" y="4809"/>
                  </a:lnTo>
                  <a:lnTo>
                    <a:pt x="6220" y="4818"/>
                  </a:lnTo>
                  <a:lnTo>
                    <a:pt x="6216" y="4824"/>
                  </a:lnTo>
                  <a:lnTo>
                    <a:pt x="6213" y="4830"/>
                  </a:lnTo>
                  <a:lnTo>
                    <a:pt x="6211" y="4837"/>
                  </a:lnTo>
                  <a:lnTo>
                    <a:pt x="6210" y="4845"/>
                  </a:lnTo>
                  <a:lnTo>
                    <a:pt x="6212" y="4862"/>
                  </a:lnTo>
                  <a:lnTo>
                    <a:pt x="6214" y="4875"/>
                  </a:lnTo>
                  <a:lnTo>
                    <a:pt x="6218" y="4886"/>
                  </a:lnTo>
                  <a:lnTo>
                    <a:pt x="6222" y="4896"/>
                  </a:lnTo>
                  <a:lnTo>
                    <a:pt x="6223" y="4901"/>
                  </a:lnTo>
                  <a:lnTo>
                    <a:pt x="6222" y="4906"/>
                  </a:lnTo>
                  <a:lnTo>
                    <a:pt x="6220" y="4908"/>
                  </a:lnTo>
                  <a:lnTo>
                    <a:pt x="6218" y="4909"/>
                  </a:lnTo>
                  <a:lnTo>
                    <a:pt x="6216" y="4911"/>
                  </a:lnTo>
                  <a:lnTo>
                    <a:pt x="6212" y="4909"/>
                  </a:lnTo>
                  <a:lnTo>
                    <a:pt x="6209" y="4908"/>
                  </a:lnTo>
                  <a:lnTo>
                    <a:pt x="6204" y="4907"/>
                  </a:lnTo>
                  <a:lnTo>
                    <a:pt x="6199" y="4905"/>
                  </a:lnTo>
                  <a:lnTo>
                    <a:pt x="6195" y="4905"/>
                  </a:lnTo>
                  <a:lnTo>
                    <a:pt x="6193" y="4905"/>
                  </a:lnTo>
                  <a:lnTo>
                    <a:pt x="6191" y="4907"/>
                  </a:lnTo>
                  <a:lnTo>
                    <a:pt x="6190" y="4909"/>
                  </a:lnTo>
                  <a:lnTo>
                    <a:pt x="6190" y="4913"/>
                  </a:lnTo>
                  <a:lnTo>
                    <a:pt x="6191" y="4918"/>
                  </a:lnTo>
                  <a:lnTo>
                    <a:pt x="6192" y="4924"/>
                  </a:lnTo>
                  <a:lnTo>
                    <a:pt x="6197" y="4937"/>
                  </a:lnTo>
                  <a:lnTo>
                    <a:pt x="6203" y="4949"/>
                  </a:lnTo>
                  <a:lnTo>
                    <a:pt x="6210" y="4962"/>
                  </a:lnTo>
                  <a:lnTo>
                    <a:pt x="6216" y="4974"/>
                  </a:lnTo>
                  <a:lnTo>
                    <a:pt x="6218" y="4978"/>
                  </a:lnTo>
                  <a:lnTo>
                    <a:pt x="6218" y="4983"/>
                  </a:lnTo>
                  <a:lnTo>
                    <a:pt x="6217" y="4988"/>
                  </a:lnTo>
                  <a:lnTo>
                    <a:pt x="6214" y="4991"/>
                  </a:lnTo>
                  <a:lnTo>
                    <a:pt x="6206" y="4997"/>
                  </a:lnTo>
                  <a:lnTo>
                    <a:pt x="6197" y="5002"/>
                  </a:lnTo>
                  <a:lnTo>
                    <a:pt x="6187" y="5008"/>
                  </a:lnTo>
                  <a:lnTo>
                    <a:pt x="6178" y="5014"/>
                  </a:lnTo>
                  <a:lnTo>
                    <a:pt x="6167" y="5020"/>
                  </a:lnTo>
                  <a:lnTo>
                    <a:pt x="6155" y="5025"/>
                  </a:lnTo>
                  <a:lnTo>
                    <a:pt x="6142" y="5027"/>
                  </a:lnTo>
                  <a:lnTo>
                    <a:pt x="6129" y="5028"/>
                  </a:lnTo>
                  <a:lnTo>
                    <a:pt x="6123" y="5029"/>
                  </a:lnTo>
                  <a:lnTo>
                    <a:pt x="6117" y="5028"/>
                  </a:lnTo>
                  <a:lnTo>
                    <a:pt x="6111" y="5027"/>
                  </a:lnTo>
                  <a:lnTo>
                    <a:pt x="6106" y="5026"/>
                  </a:lnTo>
                  <a:lnTo>
                    <a:pt x="6100" y="5023"/>
                  </a:lnTo>
                  <a:lnTo>
                    <a:pt x="6097" y="5022"/>
                  </a:lnTo>
                  <a:lnTo>
                    <a:pt x="6093" y="5022"/>
                  </a:lnTo>
                  <a:lnTo>
                    <a:pt x="6090" y="5022"/>
                  </a:lnTo>
                  <a:lnTo>
                    <a:pt x="6086" y="5023"/>
                  </a:lnTo>
                  <a:lnTo>
                    <a:pt x="6084" y="5025"/>
                  </a:lnTo>
                  <a:lnTo>
                    <a:pt x="6081" y="5028"/>
                  </a:lnTo>
                  <a:lnTo>
                    <a:pt x="6078" y="5031"/>
                  </a:lnTo>
                  <a:lnTo>
                    <a:pt x="6075" y="5034"/>
                  </a:lnTo>
                  <a:lnTo>
                    <a:pt x="6073" y="5035"/>
                  </a:lnTo>
                  <a:lnTo>
                    <a:pt x="6071" y="5035"/>
                  </a:lnTo>
                  <a:lnTo>
                    <a:pt x="6069" y="5033"/>
                  </a:lnTo>
                  <a:lnTo>
                    <a:pt x="6066" y="5026"/>
                  </a:lnTo>
                  <a:lnTo>
                    <a:pt x="6065" y="5015"/>
                  </a:lnTo>
                  <a:lnTo>
                    <a:pt x="6064" y="5009"/>
                  </a:lnTo>
                  <a:lnTo>
                    <a:pt x="6061" y="5004"/>
                  </a:lnTo>
                  <a:lnTo>
                    <a:pt x="6058" y="5002"/>
                  </a:lnTo>
                  <a:lnTo>
                    <a:pt x="6054" y="5000"/>
                  </a:lnTo>
                  <a:lnTo>
                    <a:pt x="6049" y="5000"/>
                  </a:lnTo>
                  <a:lnTo>
                    <a:pt x="6043" y="5001"/>
                  </a:lnTo>
                  <a:lnTo>
                    <a:pt x="6037" y="5004"/>
                  </a:lnTo>
                  <a:lnTo>
                    <a:pt x="6033" y="5009"/>
                  </a:lnTo>
                  <a:lnTo>
                    <a:pt x="6027" y="5016"/>
                  </a:lnTo>
                  <a:lnTo>
                    <a:pt x="6022" y="5023"/>
                  </a:lnTo>
                  <a:lnTo>
                    <a:pt x="6018" y="5032"/>
                  </a:lnTo>
                  <a:lnTo>
                    <a:pt x="6015" y="5040"/>
                  </a:lnTo>
                  <a:lnTo>
                    <a:pt x="6011" y="5047"/>
                  </a:lnTo>
                  <a:lnTo>
                    <a:pt x="6008" y="5054"/>
                  </a:lnTo>
                  <a:lnTo>
                    <a:pt x="6004" y="5060"/>
                  </a:lnTo>
                  <a:lnTo>
                    <a:pt x="6001" y="5065"/>
                  </a:lnTo>
                  <a:lnTo>
                    <a:pt x="5993" y="5072"/>
                  </a:lnTo>
                  <a:lnTo>
                    <a:pt x="5985" y="5080"/>
                  </a:lnTo>
                  <a:lnTo>
                    <a:pt x="5978" y="5090"/>
                  </a:lnTo>
                  <a:lnTo>
                    <a:pt x="5971" y="5100"/>
                  </a:lnTo>
                  <a:lnTo>
                    <a:pt x="5966" y="5105"/>
                  </a:lnTo>
                  <a:lnTo>
                    <a:pt x="5961" y="5109"/>
                  </a:lnTo>
                  <a:lnTo>
                    <a:pt x="5955" y="5111"/>
                  </a:lnTo>
                  <a:lnTo>
                    <a:pt x="5951" y="5114"/>
                  </a:lnTo>
                  <a:lnTo>
                    <a:pt x="5945" y="5114"/>
                  </a:lnTo>
                  <a:lnTo>
                    <a:pt x="5940" y="5113"/>
                  </a:lnTo>
                  <a:lnTo>
                    <a:pt x="5936" y="5110"/>
                  </a:lnTo>
                  <a:lnTo>
                    <a:pt x="5933" y="5105"/>
                  </a:lnTo>
                  <a:lnTo>
                    <a:pt x="5929" y="5097"/>
                  </a:lnTo>
                  <a:lnTo>
                    <a:pt x="5926" y="5089"/>
                  </a:lnTo>
                  <a:lnTo>
                    <a:pt x="5922" y="5078"/>
                  </a:lnTo>
                  <a:lnTo>
                    <a:pt x="5917" y="5065"/>
                  </a:lnTo>
                  <a:lnTo>
                    <a:pt x="5913" y="5059"/>
                  </a:lnTo>
                  <a:lnTo>
                    <a:pt x="5909" y="5056"/>
                  </a:lnTo>
                  <a:lnTo>
                    <a:pt x="5904" y="5052"/>
                  </a:lnTo>
                  <a:lnTo>
                    <a:pt x="5899" y="5051"/>
                  </a:lnTo>
                  <a:lnTo>
                    <a:pt x="5894" y="5052"/>
                  </a:lnTo>
                  <a:lnTo>
                    <a:pt x="5889" y="5053"/>
                  </a:lnTo>
                  <a:lnTo>
                    <a:pt x="5883" y="5056"/>
                  </a:lnTo>
                  <a:lnTo>
                    <a:pt x="5876" y="5058"/>
                  </a:lnTo>
                  <a:lnTo>
                    <a:pt x="5863" y="5067"/>
                  </a:lnTo>
                  <a:lnTo>
                    <a:pt x="5848" y="5079"/>
                  </a:lnTo>
                  <a:lnTo>
                    <a:pt x="5833" y="5092"/>
                  </a:lnTo>
                  <a:lnTo>
                    <a:pt x="5817" y="5105"/>
                  </a:lnTo>
                  <a:lnTo>
                    <a:pt x="5800" y="5119"/>
                  </a:lnTo>
                  <a:lnTo>
                    <a:pt x="5781" y="5130"/>
                  </a:lnTo>
                  <a:lnTo>
                    <a:pt x="5770" y="5136"/>
                  </a:lnTo>
                  <a:lnTo>
                    <a:pt x="5762" y="5141"/>
                  </a:lnTo>
                  <a:lnTo>
                    <a:pt x="5753" y="5143"/>
                  </a:lnTo>
                  <a:lnTo>
                    <a:pt x="5746" y="5146"/>
                  </a:lnTo>
                  <a:lnTo>
                    <a:pt x="5741" y="5147"/>
                  </a:lnTo>
                  <a:lnTo>
                    <a:pt x="5738" y="5149"/>
                  </a:lnTo>
                  <a:lnTo>
                    <a:pt x="5735" y="5152"/>
                  </a:lnTo>
                  <a:lnTo>
                    <a:pt x="5735" y="5154"/>
                  </a:lnTo>
                  <a:lnTo>
                    <a:pt x="5735" y="5157"/>
                  </a:lnTo>
                  <a:lnTo>
                    <a:pt x="5735" y="5160"/>
                  </a:lnTo>
                  <a:lnTo>
                    <a:pt x="5738" y="5163"/>
                  </a:lnTo>
                  <a:lnTo>
                    <a:pt x="5740" y="5166"/>
                  </a:lnTo>
                  <a:lnTo>
                    <a:pt x="5741" y="5168"/>
                  </a:lnTo>
                  <a:lnTo>
                    <a:pt x="5743" y="5172"/>
                  </a:lnTo>
                  <a:lnTo>
                    <a:pt x="5743" y="5176"/>
                  </a:lnTo>
                  <a:lnTo>
                    <a:pt x="5743" y="5178"/>
                  </a:lnTo>
                  <a:lnTo>
                    <a:pt x="5740" y="5180"/>
                  </a:lnTo>
                  <a:lnTo>
                    <a:pt x="5738" y="5183"/>
                  </a:lnTo>
                  <a:lnTo>
                    <a:pt x="5734" y="5184"/>
                  </a:lnTo>
                  <a:lnTo>
                    <a:pt x="5731" y="5184"/>
                  </a:lnTo>
                  <a:lnTo>
                    <a:pt x="5726" y="5184"/>
                  </a:lnTo>
                  <a:lnTo>
                    <a:pt x="5722" y="5185"/>
                  </a:lnTo>
                  <a:lnTo>
                    <a:pt x="5720" y="5186"/>
                  </a:lnTo>
                  <a:lnTo>
                    <a:pt x="5718" y="5189"/>
                  </a:lnTo>
                  <a:lnTo>
                    <a:pt x="5715" y="5195"/>
                  </a:lnTo>
                  <a:lnTo>
                    <a:pt x="5713" y="5203"/>
                  </a:lnTo>
                  <a:lnTo>
                    <a:pt x="5712" y="5208"/>
                  </a:lnTo>
                  <a:lnTo>
                    <a:pt x="5709" y="5211"/>
                  </a:lnTo>
                  <a:lnTo>
                    <a:pt x="5707" y="5212"/>
                  </a:lnTo>
                  <a:lnTo>
                    <a:pt x="5705" y="5214"/>
                  </a:lnTo>
                  <a:lnTo>
                    <a:pt x="5701" y="5214"/>
                  </a:lnTo>
                  <a:lnTo>
                    <a:pt x="5697" y="5214"/>
                  </a:lnTo>
                  <a:lnTo>
                    <a:pt x="5694" y="5211"/>
                  </a:lnTo>
                  <a:lnTo>
                    <a:pt x="5688" y="5209"/>
                  </a:lnTo>
                  <a:lnTo>
                    <a:pt x="5682" y="5206"/>
                  </a:lnTo>
                  <a:lnTo>
                    <a:pt x="5672" y="5205"/>
                  </a:lnTo>
                  <a:lnTo>
                    <a:pt x="5662" y="5205"/>
                  </a:lnTo>
                  <a:lnTo>
                    <a:pt x="5651" y="5206"/>
                  </a:lnTo>
                  <a:lnTo>
                    <a:pt x="5630" y="5209"/>
                  </a:lnTo>
                  <a:lnTo>
                    <a:pt x="5613" y="5211"/>
                  </a:lnTo>
                  <a:lnTo>
                    <a:pt x="5603" y="5212"/>
                  </a:lnTo>
                  <a:lnTo>
                    <a:pt x="5598" y="5211"/>
                  </a:lnTo>
                  <a:lnTo>
                    <a:pt x="5595" y="5210"/>
                  </a:lnTo>
                  <a:lnTo>
                    <a:pt x="5594" y="5208"/>
                  </a:lnTo>
                  <a:lnTo>
                    <a:pt x="5593" y="5205"/>
                  </a:lnTo>
                  <a:lnTo>
                    <a:pt x="5593" y="5202"/>
                  </a:lnTo>
                  <a:lnTo>
                    <a:pt x="5593" y="5184"/>
                  </a:lnTo>
                  <a:lnTo>
                    <a:pt x="5593" y="5167"/>
                  </a:lnTo>
                  <a:lnTo>
                    <a:pt x="5593" y="5157"/>
                  </a:lnTo>
                  <a:lnTo>
                    <a:pt x="5593" y="5145"/>
                  </a:lnTo>
                  <a:lnTo>
                    <a:pt x="5593" y="5130"/>
                  </a:lnTo>
                  <a:lnTo>
                    <a:pt x="5594" y="5120"/>
                  </a:lnTo>
                  <a:lnTo>
                    <a:pt x="5595" y="5111"/>
                  </a:lnTo>
                  <a:lnTo>
                    <a:pt x="5596" y="5103"/>
                  </a:lnTo>
                  <a:lnTo>
                    <a:pt x="5598" y="5092"/>
                  </a:lnTo>
                  <a:lnTo>
                    <a:pt x="5596" y="5079"/>
                  </a:lnTo>
                  <a:lnTo>
                    <a:pt x="5593" y="5065"/>
                  </a:lnTo>
                  <a:lnTo>
                    <a:pt x="5589" y="5053"/>
                  </a:lnTo>
                  <a:lnTo>
                    <a:pt x="5583" y="5042"/>
                  </a:lnTo>
                  <a:lnTo>
                    <a:pt x="5578" y="5033"/>
                  </a:lnTo>
                  <a:lnTo>
                    <a:pt x="5575" y="5022"/>
                  </a:lnTo>
                  <a:lnTo>
                    <a:pt x="5574" y="5012"/>
                  </a:lnTo>
                  <a:lnTo>
                    <a:pt x="5574" y="5006"/>
                  </a:lnTo>
                  <a:lnTo>
                    <a:pt x="5574" y="5001"/>
                  </a:lnTo>
                  <a:lnTo>
                    <a:pt x="5575" y="4996"/>
                  </a:lnTo>
                  <a:lnTo>
                    <a:pt x="5576" y="4993"/>
                  </a:lnTo>
                  <a:lnTo>
                    <a:pt x="5580" y="4987"/>
                  </a:lnTo>
                  <a:lnTo>
                    <a:pt x="5582" y="4981"/>
                  </a:lnTo>
                  <a:lnTo>
                    <a:pt x="5583" y="4977"/>
                  </a:lnTo>
                  <a:lnTo>
                    <a:pt x="5583" y="4975"/>
                  </a:lnTo>
                  <a:lnTo>
                    <a:pt x="5581" y="4972"/>
                  </a:lnTo>
                  <a:lnTo>
                    <a:pt x="5578" y="4970"/>
                  </a:lnTo>
                  <a:lnTo>
                    <a:pt x="5576" y="4968"/>
                  </a:lnTo>
                  <a:lnTo>
                    <a:pt x="5574" y="4968"/>
                  </a:lnTo>
                  <a:lnTo>
                    <a:pt x="5570" y="4969"/>
                  </a:lnTo>
                  <a:lnTo>
                    <a:pt x="5568" y="4970"/>
                  </a:lnTo>
                  <a:lnTo>
                    <a:pt x="5562" y="4975"/>
                  </a:lnTo>
                  <a:lnTo>
                    <a:pt x="5555" y="4981"/>
                  </a:lnTo>
                  <a:lnTo>
                    <a:pt x="5550" y="4984"/>
                  </a:lnTo>
                  <a:lnTo>
                    <a:pt x="5546" y="4987"/>
                  </a:lnTo>
                  <a:lnTo>
                    <a:pt x="5542" y="4988"/>
                  </a:lnTo>
                  <a:lnTo>
                    <a:pt x="5537" y="4989"/>
                  </a:lnTo>
                  <a:lnTo>
                    <a:pt x="5526" y="4988"/>
                  </a:lnTo>
                  <a:lnTo>
                    <a:pt x="5514" y="4987"/>
                  </a:lnTo>
                  <a:lnTo>
                    <a:pt x="5502" y="4985"/>
                  </a:lnTo>
                  <a:lnTo>
                    <a:pt x="5491" y="4985"/>
                  </a:lnTo>
                  <a:lnTo>
                    <a:pt x="5485" y="4988"/>
                  </a:lnTo>
                  <a:lnTo>
                    <a:pt x="5479" y="4989"/>
                  </a:lnTo>
                  <a:lnTo>
                    <a:pt x="5474" y="4991"/>
                  </a:lnTo>
                  <a:lnTo>
                    <a:pt x="5470" y="4995"/>
                  </a:lnTo>
                  <a:lnTo>
                    <a:pt x="5467" y="5000"/>
                  </a:lnTo>
                  <a:lnTo>
                    <a:pt x="5464" y="5004"/>
                  </a:lnTo>
                  <a:lnTo>
                    <a:pt x="5463" y="5012"/>
                  </a:lnTo>
                  <a:lnTo>
                    <a:pt x="5463" y="5019"/>
                  </a:lnTo>
                  <a:lnTo>
                    <a:pt x="5463" y="5033"/>
                  </a:lnTo>
                  <a:lnTo>
                    <a:pt x="5463" y="5045"/>
                  </a:lnTo>
                  <a:lnTo>
                    <a:pt x="5463" y="5050"/>
                  </a:lnTo>
                  <a:lnTo>
                    <a:pt x="5461" y="5053"/>
                  </a:lnTo>
                  <a:lnTo>
                    <a:pt x="5458" y="5056"/>
                  </a:lnTo>
                  <a:lnTo>
                    <a:pt x="5456" y="5058"/>
                  </a:lnTo>
                  <a:lnTo>
                    <a:pt x="5447" y="5063"/>
                  </a:lnTo>
                  <a:lnTo>
                    <a:pt x="5435" y="5064"/>
                  </a:lnTo>
                  <a:lnTo>
                    <a:pt x="5429" y="5065"/>
                  </a:lnTo>
                  <a:lnTo>
                    <a:pt x="5422" y="5067"/>
                  </a:lnTo>
                  <a:lnTo>
                    <a:pt x="5416" y="5070"/>
                  </a:lnTo>
                  <a:lnTo>
                    <a:pt x="5410" y="5073"/>
                  </a:lnTo>
                  <a:lnTo>
                    <a:pt x="5405" y="5077"/>
                  </a:lnTo>
                  <a:lnTo>
                    <a:pt x="5399" y="5082"/>
                  </a:lnTo>
                  <a:lnTo>
                    <a:pt x="5395" y="5088"/>
                  </a:lnTo>
                  <a:lnTo>
                    <a:pt x="5391" y="5095"/>
                  </a:lnTo>
                  <a:lnTo>
                    <a:pt x="5385" y="5113"/>
                  </a:lnTo>
                  <a:lnTo>
                    <a:pt x="5381" y="5130"/>
                  </a:lnTo>
                  <a:lnTo>
                    <a:pt x="5379" y="5147"/>
                  </a:lnTo>
                  <a:lnTo>
                    <a:pt x="5378" y="5161"/>
                  </a:lnTo>
                  <a:lnTo>
                    <a:pt x="5379" y="5179"/>
                  </a:lnTo>
                  <a:lnTo>
                    <a:pt x="5382" y="5204"/>
                  </a:lnTo>
                  <a:lnTo>
                    <a:pt x="5386" y="5229"/>
                  </a:lnTo>
                  <a:lnTo>
                    <a:pt x="5388" y="5247"/>
                  </a:lnTo>
                  <a:lnTo>
                    <a:pt x="5388" y="5253"/>
                  </a:lnTo>
                  <a:lnTo>
                    <a:pt x="5388" y="5258"/>
                  </a:lnTo>
                  <a:lnTo>
                    <a:pt x="5387" y="5260"/>
                  </a:lnTo>
                  <a:lnTo>
                    <a:pt x="5385" y="5261"/>
                  </a:lnTo>
                  <a:lnTo>
                    <a:pt x="5375" y="5262"/>
                  </a:lnTo>
                  <a:lnTo>
                    <a:pt x="5359" y="5260"/>
                  </a:lnTo>
                  <a:lnTo>
                    <a:pt x="5341" y="5258"/>
                  </a:lnTo>
                  <a:lnTo>
                    <a:pt x="5326" y="5258"/>
                  </a:lnTo>
                  <a:lnTo>
                    <a:pt x="5321" y="5259"/>
                  </a:lnTo>
                  <a:lnTo>
                    <a:pt x="5316" y="5260"/>
                  </a:lnTo>
                  <a:lnTo>
                    <a:pt x="5310" y="5262"/>
                  </a:lnTo>
                  <a:lnTo>
                    <a:pt x="5304" y="5266"/>
                  </a:lnTo>
                  <a:lnTo>
                    <a:pt x="5298" y="5271"/>
                  </a:lnTo>
                  <a:lnTo>
                    <a:pt x="5293" y="5275"/>
                  </a:lnTo>
                  <a:lnTo>
                    <a:pt x="5290" y="5281"/>
                  </a:lnTo>
                  <a:lnTo>
                    <a:pt x="5286" y="5287"/>
                  </a:lnTo>
                  <a:lnTo>
                    <a:pt x="5284" y="5293"/>
                  </a:lnTo>
                  <a:lnTo>
                    <a:pt x="5284" y="5299"/>
                  </a:lnTo>
                  <a:lnTo>
                    <a:pt x="5284" y="5304"/>
                  </a:lnTo>
                  <a:lnTo>
                    <a:pt x="5285" y="5309"/>
                  </a:lnTo>
                  <a:lnTo>
                    <a:pt x="5290" y="5316"/>
                  </a:lnTo>
                  <a:lnTo>
                    <a:pt x="5296" y="5324"/>
                  </a:lnTo>
                  <a:lnTo>
                    <a:pt x="5297" y="5329"/>
                  </a:lnTo>
                  <a:lnTo>
                    <a:pt x="5298" y="5332"/>
                  </a:lnTo>
                  <a:lnTo>
                    <a:pt x="5298" y="5338"/>
                  </a:lnTo>
                  <a:lnTo>
                    <a:pt x="5297" y="5343"/>
                  </a:lnTo>
                  <a:lnTo>
                    <a:pt x="5294" y="5349"/>
                  </a:lnTo>
                  <a:lnTo>
                    <a:pt x="5294" y="5354"/>
                  </a:lnTo>
                  <a:lnTo>
                    <a:pt x="5296" y="5359"/>
                  </a:lnTo>
                  <a:lnTo>
                    <a:pt x="5298" y="5363"/>
                  </a:lnTo>
                  <a:lnTo>
                    <a:pt x="5305" y="5372"/>
                  </a:lnTo>
                  <a:lnTo>
                    <a:pt x="5313" y="5379"/>
                  </a:lnTo>
                  <a:lnTo>
                    <a:pt x="5318" y="5382"/>
                  </a:lnTo>
                  <a:lnTo>
                    <a:pt x="5321" y="5386"/>
                  </a:lnTo>
                  <a:lnTo>
                    <a:pt x="5322" y="5391"/>
                  </a:lnTo>
                  <a:lnTo>
                    <a:pt x="5322" y="5395"/>
                  </a:lnTo>
                  <a:lnTo>
                    <a:pt x="5321" y="5400"/>
                  </a:lnTo>
                  <a:lnTo>
                    <a:pt x="5318" y="5404"/>
                  </a:lnTo>
                  <a:lnTo>
                    <a:pt x="5315" y="5407"/>
                  </a:lnTo>
                  <a:lnTo>
                    <a:pt x="5311" y="5409"/>
                  </a:lnTo>
                  <a:lnTo>
                    <a:pt x="5303" y="5411"/>
                  </a:lnTo>
                  <a:lnTo>
                    <a:pt x="5294" y="5413"/>
                  </a:lnTo>
                  <a:lnTo>
                    <a:pt x="5291" y="5416"/>
                  </a:lnTo>
                  <a:lnTo>
                    <a:pt x="5287" y="5419"/>
                  </a:lnTo>
                  <a:lnTo>
                    <a:pt x="5284" y="5423"/>
                  </a:lnTo>
                  <a:lnTo>
                    <a:pt x="5279" y="5428"/>
                  </a:lnTo>
                  <a:lnTo>
                    <a:pt x="5277" y="5433"/>
                  </a:lnTo>
                  <a:lnTo>
                    <a:pt x="5274" y="5439"/>
                  </a:lnTo>
                  <a:lnTo>
                    <a:pt x="5274" y="5447"/>
                  </a:lnTo>
                  <a:lnTo>
                    <a:pt x="5275" y="5453"/>
                  </a:lnTo>
                  <a:lnTo>
                    <a:pt x="5278" y="5457"/>
                  </a:lnTo>
                  <a:lnTo>
                    <a:pt x="5280" y="5463"/>
                  </a:lnTo>
                  <a:lnTo>
                    <a:pt x="5284" y="5468"/>
                  </a:lnTo>
                  <a:lnTo>
                    <a:pt x="5288" y="5472"/>
                  </a:lnTo>
                  <a:lnTo>
                    <a:pt x="5298" y="5481"/>
                  </a:lnTo>
                  <a:lnTo>
                    <a:pt x="5307" y="5493"/>
                  </a:lnTo>
                  <a:lnTo>
                    <a:pt x="5317" y="5506"/>
                  </a:lnTo>
                  <a:lnTo>
                    <a:pt x="5328" y="5520"/>
                  </a:lnTo>
                  <a:lnTo>
                    <a:pt x="5338" y="5538"/>
                  </a:lnTo>
                  <a:lnTo>
                    <a:pt x="5350" y="5559"/>
                  </a:lnTo>
                  <a:lnTo>
                    <a:pt x="5356" y="5570"/>
                  </a:lnTo>
                  <a:lnTo>
                    <a:pt x="5361" y="5581"/>
                  </a:lnTo>
                  <a:lnTo>
                    <a:pt x="5365" y="5590"/>
                  </a:lnTo>
                  <a:lnTo>
                    <a:pt x="5367" y="5599"/>
                  </a:lnTo>
                  <a:lnTo>
                    <a:pt x="5363" y="5612"/>
                  </a:lnTo>
                  <a:lnTo>
                    <a:pt x="5356" y="5630"/>
                  </a:lnTo>
                  <a:lnTo>
                    <a:pt x="5351" y="5646"/>
                  </a:lnTo>
                  <a:lnTo>
                    <a:pt x="5345" y="5665"/>
                  </a:lnTo>
                  <a:lnTo>
                    <a:pt x="5341" y="5675"/>
                  </a:lnTo>
                  <a:lnTo>
                    <a:pt x="5336" y="5684"/>
                  </a:lnTo>
                  <a:lnTo>
                    <a:pt x="5330" y="5694"/>
                  </a:lnTo>
                  <a:lnTo>
                    <a:pt x="5323" y="5703"/>
                  </a:lnTo>
                  <a:lnTo>
                    <a:pt x="5316" y="5710"/>
                  </a:lnTo>
                  <a:lnTo>
                    <a:pt x="5307" y="5715"/>
                  </a:lnTo>
                  <a:lnTo>
                    <a:pt x="5299" y="5720"/>
                  </a:lnTo>
                  <a:lnTo>
                    <a:pt x="5291" y="5722"/>
                  </a:lnTo>
                  <a:lnTo>
                    <a:pt x="5277" y="5722"/>
                  </a:lnTo>
                  <a:lnTo>
                    <a:pt x="5263" y="5720"/>
                  </a:lnTo>
                  <a:lnTo>
                    <a:pt x="5258" y="5721"/>
                  </a:lnTo>
                  <a:lnTo>
                    <a:pt x="5253" y="5725"/>
                  </a:lnTo>
                  <a:lnTo>
                    <a:pt x="5248" y="5729"/>
                  </a:lnTo>
                  <a:lnTo>
                    <a:pt x="5244" y="5735"/>
                  </a:lnTo>
                  <a:lnTo>
                    <a:pt x="5237" y="5750"/>
                  </a:lnTo>
                  <a:lnTo>
                    <a:pt x="5228" y="5764"/>
                  </a:lnTo>
                  <a:lnTo>
                    <a:pt x="5222" y="5771"/>
                  </a:lnTo>
                  <a:lnTo>
                    <a:pt x="5215" y="5777"/>
                  </a:lnTo>
                  <a:lnTo>
                    <a:pt x="5206" y="5783"/>
                  </a:lnTo>
                  <a:lnTo>
                    <a:pt x="5198" y="5788"/>
                  </a:lnTo>
                  <a:lnTo>
                    <a:pt x="5190" y="5789"/>
                  </a:lnTo>
                  <a:lnTo>
                    <a:pt x="5181" y="5790"/>
                  </a:lnTo>
                  <a:lnTo>
                    <a:pt x="5173" y="5790"/>
                  </a:lnTo>
                  <a:lnTo>
                    <a:pt x="5165" y="5790"/>
                  </a:lnTo>
                  <a:lnTo>
                    <a:pt x="5146" y="5789"/>
                  </a:lnTo>
                  <a:lnTo>
                    <a:pt x="5127" y="5788"/>
                  </a:lnTo>
                  <a:lnTo>
                    <a:pt x="5099" y="5785"/>
                  </a:lnTo>
                  <a:lnTo>
                    <a:pt x="5078" y="5783"/>
                  </a:lnTo>
                  <a:lnTo>
                    <a:pt x="5067" y="5782"/>
                  </a:lnTo>
                  <a:lnTo>
                    <a:pt x="5055" y="5782"/>
                  </a:lnTo>
                  <a:lnTo>
                    <a:pt x="5041" y="5784"/>
                  </a:lnTo>
                  <a:lnTo>
                    <a:pt x="5023" y="5787"/>
                  </a:lnTo>
                  <a:lnTo>
                    <a:pt x="5015" y="5789"/>
                  </a:lnTo>
                  <a:lnTo>
                    <a:pt x="5007" y="5791"/>
                  </a:lnTo>
                  <a:lnTo>
                    <a:pt x="5000" y="5795"/>
                  </a:lnTo>
                  <a:lnTo>
                    <a:pt x="4994" y="5800"/>
                  </a:lnTo>
                  <a:lnTo>
                    <a:pt x="4989" y="5803"/>
                  </a:lnTo>
                  <a:lnTo>
                    <a:pt x="4985" y="5808"/>
                  </a:lnTo>
                  <a:lnTo>
                    <a:pt x="4982" y="5813"/>
                  </a:lnTo>
                  <a:lnTo>
                    <a:pt x="4978" y="5817"/>
                  </a:lnTo>
                  <a:lnTo>
                    <a:pt x="4970" y="5839"/>
                  </a:lnTo>
                  <a:lnTo>
                    <a:pt x="4964" y="5859"/>
                  </a:lnTo>
                  <a:lnTo>
                    <a:pt x="4962" y="5863"/>
                  </a:lnTo>
                  <a:lnTo>
                    <a:pt x="4958" y="5866"/>
                  </a:lnTo>
                  <a:lnTo>
                    <a:pt x="4956" y="5870"/>
                  </a:lnTo>
                  <a:lnTo>
                    <a:pt x="4951" y="5872"/>
                  </a:lnTo>
                  <a:lnTo>
                    <a:pt x="4943" y="5877"/>
                  </a:lnTo>
                  <a:lnTo>
                    <a:pt x="4933" y="5879"/>
                  </a:lnTo>
                  <a:lnTo>
                    <a:pt x="4923" y="5879"/>
                  </a:lnTo>
                  <a:lnTo>
                    <a:pt x="4913" y="5879"/>
                  </a:lnTo>
                  <a:lnTo>
                    <a:pt x="4904" y="5876"/>
                  </a:lnTo>
                  <a:lnTo>
                    <a:pt x="4897" y="5871"/>
                  </a:lnTo>
                  <a:lnTo>
                    <a:pt x="4881" y="5858"/>
                  </a:lnTo>
                  <a:lnTo>
                    <a:pt x="4860" y="5841"/>
                  </a:lnTo>
                  <a:lnTo>
                    <a:pt x="4849" y="5835"/>
                  </a:lnTo>
                  <a:lnTo>
                    <a:pt x="4837" y="5829"/>
                  </a:lnTo>
                  <a:lnTo>
                    <a:pt x="4831" y="5827"/>
                  </a:lnTo>
                  <a:lnTo>
                    <a:pt x="4825" y="5826"/>
                  </a:lnTo>
                  <a:lnTo>
                    <a:pt x="4819" y="5825"/>
                  </a:lnTo>
                  <a:lnTo>
                    <a:pt x="4813" y="5826"/>
                  </a:lnTo>
                  <a:lnTo>
                    <a:pt x="4807" y="5826"/>
                  </a:lnTo>
                  <a:lnTo>
                    <a:pt x="4802" y="5828"/>
                  </a:lnTo>
                  <a:lnTo>
                    <a:pt x="4797" y="5830"/>
                  </a:lnTo>
                  <a:lnTo>
                    <a:pt x="4793" y="5834"/>
                  </a:lnTo>
                  <a:lnTo>
                    <a:pt x="4787" y="5842"/>
                  </a:lnTo>
                  <a:lnTo>
                    <a:pt x="4781" y="5853"/>
                  </a:lnTo>
                  <a:lnTo>
                    <a:pt x="4773" y="5878"/>
                  </a:lnTo>
                  <a:lnTo>
                    <a:pt x="4764" y="5902"/>
                  </a:lnTo>
                  <a:lnTo>
                    <a:pt x="4750" y="5936"/>
                  </a:lnTo>
                  <a:lnTo>
                    <a:pt x="4730" y="5983"/>
                  </a:lnTo>
                  <a:lnTo>
                    <a:pt x="4711" y="6028"/>
                  </a:lnTo>
                  <a:lnTo>
                    <a:pt x="4699" y="6060"/>
                  </a:lnTo>
                  <a:lnTo>
                    <a:pt x="4695" y="6067"/>
                  </a:lnTo>
                  <a:lnTo>
                    <a:pt x="4692" y="6077"/>
                  </a:lnTo>
                  <a:lnTo>
                    <a:pt x="4688" y="6088"/>
                  </a:lnTo>
                  <a:lnTo>
                    <a:pt x="4687" y="6101"/>
                  </a:lnTo>
                  <a:lnTo>
                    <a:pt x="4686" y="6105"/>
                  </a:lnTo>
                  <a:lnTo>
                    <a:pt x="4686" y="6109"/>
                  </a:lnTo>
                  <a:lnTo>
                    <a:pt x="4683" y="6112"/>
                  </a:lnTo>
                  <a:lnTo>
                    <a:pt x="4682" y="6113"/>
                  </a:lnTo>
                  <a:lnTo>
                    <a:pt x="4679" y="6117"/>
                  </a:lnTo>
                  <a:lnTo>
                    <a:pt x="4675" y="6121"/>
                  </a:lnTo>
                  <a:lnTo>
                    <a:pt x="4670" y="6126"/>
                  </a:lnTo>
                  <a:lnTo>
                    <a:pt x="4667" y="6130"/>
                  </a:lnTo>
                  <a:lnTo>
                    <a:pt x="4662" y="6132"/>
                  </a:lnTo>
                  <a:lnTo>
                    <a:pt x="4658" y="6134"/>
                  </a:lnTo>
                  <a:lnTo>
                    <a:pt x="4651" y="6134"/>
                  </a:lnTo>
                  <a:lnTo>
                    <a:pt x="4644" y="6134"/>
                  </a:lnTo>
                  <a:lnTo>
                    <a:pt x="4632" y="6132"/>
                  </a:lnTo>
                  <a:lnTo>
                    <a:pt x="4620" y="6131"/>
                  </a:lnTo>
                  <a:lnTo>
                    <a:pt x="4607" y="6130"/>
                  </a:lnTo>
                  <a:lnTo>
                    <a:pt x="4594" y="6130"/>
                  </a:lnTo>
                  <a:lnTo>
                    <a:pt x="4581" y="6130"/>
                  </a:lnTo>
                  <a:lnTo>
                    <a:pt x="4570" y="6129"/>
                  </a:lnTo>
                  <a:lnTo>
                    <a:pt x="4555" y="6125"/>
                  </a:lnTo>
                  <a:lnTo>
                    <a:pt x="4544" y="6123"/>
                  </a:lnTo>
                  <a:lnTo>
                    <a:pt x="4540" y="6122"/>
                  </a:lnTo>
                  <a:lnTo>
                    <a:pt x="4536" y="6121"/>
                  </a:lnTo>
                  <a:lnTo>
                    <a:pt x="4534" y="6122"/>
                  </a:lnTo>
                  <a:lnTo>
                    <a:pt x="4530" y="6122"/>
                  </a:lnTo>
                  <a:lnTo>
                    <a:pt x="4519" y="6121"/>
                  </a:lnTo>
                  <a:lnTo>
                    <a:pt x="4506" y="6121"/>
                  </a:lnTo>
                  <a:lnTo>
                    <a:pt x="4505" y="6123"/>
                  </a:lnTo>
                  <a:lnTo>
                    <a:pt x="4504" y="6125"/>
                  </a:lnTo>
                  <a:lnTo>
                    <a:pt x="4504" y="6128"/>
                  </a:lnTo>
                  <a:lnTo>
                    <a:pt x="4504" y="6131"/>
                  </a:lnTo>
                  <a:lnTo>
                    <a:pt x="4505" y="6136"/>
                  </a:lnTo>
                  <a:lnTo>
                    <a:pt x="4506" y="6140"/>
                  </a:lnTo>
                  <a:lnTo>
                    <a:pt x="4507" y="6147"/>
                  </a:lnTo>
                  <a:lnTo>
                    <a:pt x="4510" y="6159"/>
                  </a:lnTo>
                  <a:lnTo>
                    <a:pt x="4510" y="6166"/>
                  </a:lnTo>
                  <a:lnTo>
                    <a:pt x="4509" y="6172"/>
                  </a:lnTo>
                  <a:lnTo>
                    <a:pt x="4507" y="6175"/>
                  </a:lnTo>
                  <a:lnTo>
                    <a:pt x="4505" y="6178"/>
                  </a:lnTo>
                  <a:lnTo>
                    <a:pt x="4503" y="6180"/>
                  </a:lnTo>
                  <a:lnTo>
                    <a:pt x="4500" y="6182"/>
                  </a:lnTo>
                  <a:lnTo>
                    <a:pt x="4494" y="6186"/>
                  </a:lnTo>
                  <a:lnTo>
                    <a:pt x="4490" y="6189"/>
                  </a:lnTo>
                  <a:lnTo>
                    <a:pt x="4487" y="6194"/>
                  </a:lnTo>
                  <a:lnTo>
                    <a:pt x="4485" y="6201"/>
                  </a:lnTo>
                  <a:lnTo>
                    <a:pt x="4482" y="6210"/>
                  </a:lnTo>
                  <a:lnTo>
                    <a:pt x="4480" y="6214"/>
                  </a:lnTo>
                  <a:lnTo>
                    <a:pt x="4478" y="6216"/>
                  </a:lnTo>
                  <a:lnTo>
                    <a:pt x="4474" y="6217"/>
                  </a:lnTo>
                  <a:lnTo>
                    <a:pt x="4469" y="6217"/>
                  </a:lnTo>
                  <a:lnTo>
                    <a:pt x="4463" y="6217"/>
                  </a:lnTo>
                  <a:lnTo>
                    <a:pt x="4449" y="6217"/>
                  </a:lnTo>
                  <a:lnTo>
                    <a:pt x="4434" y="6217"/>
                  </a:lnTo>
                  <a:lnTo>
                    <a:pt x="4419" y="6218"/>
                  </a:lnTo>
                  <a:lnTo>
                    <a:pt x="4406" y="6220"/>
                  </a:lnTo>
                  <a:lnTo>
                    <a:pt x="4399" y="6225"/>
                  </a:lnTo>
                  <a:lnTo>
                    <a:pt x="4393" y="6231"/>
                  </a:lnTo>
                  <a:lnTo>
                    <a:pt x="4391" y="6232"/>
                  </a:lnTo>
                  <a:lnTo>
                    <a:pt x="4389" y="6232"/>
                  </a:lnTo>
                  <a:lnTo>
                    <a:pt x="4386" y="6231"/>
                  </a:lnTo>
                  <a:lnTo>
                    <a:pt x="4383" y="6226"/>
                  </a:lnTo>
                  <a:lnTo>
                    <a:pt x="4381" y="6222"/>
                  </a:lnTo>
                  <a:lnTo>
                    <a:pt x="4381" y="6216"/>
                  </a:lnTo>
                  <a:lnTo>
                    <a:pt x="4384" y="6210"/>
                  </a:lnTo>
                  <a:lnTo>
                    <a:pt x="4387" y="6204"/>
                  </a:lnTo>
                  <a:lnTo>
                    <a:pt x="4394" y="6193"/>
                  </a:lnTo>
                  <a:lnTo>
                    <a:pt x="4402" y="6185"/>
                  </a:lnTo>
                  <a:lnTo>
                    <a:pt x="4406" y="6176"/>
                  </a:lnTo>
                  <a:lnTo>
                    <a:pt x="4410" y="6168"/>
                  </a:lnTo>
                  <a:lnTo>
                    <a:pt x="4411" y="6164"/>
                  </a:lnTo>
                  <a:lnTo>
                    <a:pt x="4411" y="6161"/>
                  </a:lnTo>
                  <a:lnTo>
                    <a:pt x="4410" y="6157"/>
                  </a:lnTo>
                  <a:lnTo>
                    <a:pt x="4409" y="6155"/>
                  </a:lnTo>
                  <a:lnTo>
                    <a:pt x="4405" y="6154"/>
                  </a:lnTo>
                  <a:lnTo>
                    <a:pt x="4402" y="6153"/>
                  </a:lnTo>
                  <a:lnTo>
                    <a:pt x="4397" y="6153"/>
                  </a:lnTo>
                  <a:lnTo>
                    <a:pt x="4391" y="6154"/>
                  </a:lnTo>
                  <a:lnTo>
                    <a:pt x="4378" y="6156"/>
                  </a:lnTo>
                  <a:lnTo>
                    <a:pt x="4364" y="6162"/>
                  </a:lnTo>
                  <a:lnTo>
                    <a:pt x="4347" y="6169"/>
                  </a:lnTo>
                  <a:lnTo>
                    <a:pt x="4330" y="6176"/>
                  </a:lnTo>
                  <a:lnTo>
                    <a:pt x="4322" y="6182"/>
                  </a:lnTo>
                  <a:lnTo>
                    <a:pt x="4315" y="6188"/>
                  </a:lnTo>
                  <a:lnTo>
                    <a:pt x="4307" y="6195"/>
                  </a:lnTo>
                  <a:lnTo>
                    <a:pt x="4301" y="6203"/>
                  </a:lnTo>
                  <a:lnTo>
                    <a:pt x="4290" y="6220"/>
                  </a:lnTo>
                  <a:lnTo>
                    <a:pt x="4280" y="6236"/>
                  </a:lnTo>
                  <a:lnTo>
                    <a:pt x="4273" y="6252"/>
                  </a:lnTo>
                  <a:lnTo>
                    <a:pt x="4266" y="6268"/>
                  </a:lnTo>
                  <a:lnTo>
                    <a:pt x="4264" y="6275"/>
                  </a:lnTo>
                  <a:lnTo>
                    <a:pt x="4260" y="6281"/>
                  </a:lnTo>
                  <a:lnTo>
                    <a:pt x="4255" y="6286"/>
                  </a:lnTo>
                  <a:lnTo>
                    <a:pt x="4252" y="6289"/>
                  </a:lnTo>
                  <a:lnTo>
                    <a:pt x="4248" y="6290"/>
                  </a:lnTo>
                  <a:lnTo>
                    <a:pt x="4244" y="6292"/>
                  </a:lnTo>
                  <a:lnTo>
                    <a:pt x="4240" y="6292"/>
                  </a:lnTo>
                  <a:lnTo>
                    <a:pt x="4236" y="6290"/>
                  </a:lnTo>
                  <a:lnTo>
                    <a:pt x="4233" y="6288"/>
                  </a:lnTo>
                  <a:lnTo>
                    <a:pt x="4229" y="6285"/>
                  </a:lnTo>
                  <a:lnTo>
                    <a:pt x="4226" y="6280"/>
                  </a:lnTo>
                  <a:lnTo>
                    <a:pt x="4222" y="6274"/>
                  </a:lnTo>
                  <a:lnTo>
                    <a:pt x="4215" y="6262"/>
                  </a:lnTo>
                  <a:lnTo>
                    <a:pt x="4209" y="6251"/>
                  </a:lnTo>
                  <a:lnTo>
                    <a:pt x="4207" y="6248"/>
                  </a:lnTo>
                  <a:lnTo>
                    <a:pt x="4202" y="6245"/>
                  </a:lnTo>
                  <a:lnTo>
                    <a:pt x="4196" y="6243"/>
                  </a:lnTo>
                  <a:lnTo>
                    <a:pt x="4191" y="6243"/>
                  </a:lnTo>
                  <a:lnTo>
                    <a:pt x="4185" y="6243"/>
                  </a:lnTo>
                  <a:lnTo>
                    <a:pt x="4181" y="6245"/>
                  </a:lnTo>
                  <a:lnTo>
                    <a:pt x="4176" y="6249"/>
                  </a:lnTo>
                  <a:lnTo>
                    <a:pt x="4172" y="6255"/>
                  </a:lnTo>
                  <a:lnTo>
                    <a:pt x="4170" y="6260"/>
                  </a:lnTo>
                  <a:lnTo>
                    <a:pt x="4166" y="6263"/>
                  </a:lnTo>
                  <a:lnTo>
                    <a:pt x="4164" y="6267"/>
                  </a:lnTo>
                  <a:lnTo>
                    <a:pt x="4162" y="6268"/>
                  </a:lnTo>
                  <a:lnTo>
                    <a:pt x="4158" y="6269"/>
                  </a:lnTo>
                  <a:lnTo>
                    <a:pt x="4156" y="6269"/>
                  </a:lnTo>
                  <a:lnTo>
                    <a:pt x="4152" y="6268"/>
                  </a:lnTo>
                  <a:lnTo>
                    <a:pt x="4148" y="6266"/>
                  </a:lnTo>
                  <a:lnTo>
                    <a:pt x="4140" y="6257"/>
                  </a:lnTo>
                  <a:lnTo>
                    <a:pt x="4132" y="6246"/>
                  </a:lnTo>
                  <a:lnTo>
                    <a:pt x="4122" y="6232"/>
                  </a:lnTo>
                  <a:lnTo>
                    <a:pt x="4114" y="6218"/>
                  </a:lnTo>
                  <a:lnTo>
                    <a:pt x="4108" y="6212"/>
                  </a:lnTo>
                  <a:lnTo>
                    <a:pt x="4103" y="6208"/>
                  </a:lnTo>
                  <a:lnTo>
                    <a:pt x="4097" y="6206"/>
                  </a:lnTo>
                  <a:lnTo>
                    <a:pt x="4089" y="6206"/>
                  </a:lnTo>
                  <a:lnTo>
                    <a:pt x="4077" y="6206"/>
                  </a:lnTo>
                  <a:lnTo>
                    <a:pt x="4070" y="6207"/>
                  </a:lnTo>
                  <a:lnTo>
                    <a:pt x="4069" y="6208"/>
                  </a:lnTo>
                  <a:lnTo>
                    <a:pt x="4068" y="6211"/>
                  </a:lnTo>
                  <a:lnTo>
                    <a:pt x="4069" y="6213"/>
                  </a:lnTo>
                  <a:lnTo>
                    <a:pt x="4071" y="6218"/>
                  </a:lnTo>
                  <a:lnTo>
                    <a:pt x="4076" y="6226"/>
                  </a:lnTo>
                  <a:lnTo>
                    <a:pt x="4081" y="6235"/>
                  </a:lnTo>
                  <a:lnTo>
                    <a:pt x="4085" y="6244"/>
                  </a:lnTo>
                  <a:lnTo>
                    <a:pt x="4091" y="6255"/>
                  </a:lnTo>
                  <a:lnTo>
                    <a:pt x="4097" y="6267"/>
                  </a:lnTo>
                  <a:lnTo>
                    <a:pt x="4101" y="6275"/>
                  </a:lnTo>
                  <a:lnTo>
                    <a:pt x="4101" y="6279"/>
                  </a:lnTo>
                  <a:lnTo>
                    <a:pt x="4099" y="6282"/>
                  </a:lnTo>
                  <a:lnTo>
                    <a:pt x="4095" y="6286"/>
                  </a:lnTo>
                  <a:lnTo>
                    <a:pt x="4090" y="6290"/>
                  </a:lnTo>
                  <a:lnTo>
                    <a:pt x="4081" y="6295"/>
                  </a:lnTo>
                  <a:lnTo>
                    <a:pt x="4072" y="6300"/>
                  </a:lnTo>
                  <a:lnTo>
                    <a:pt x="4064" y="6304"/>
                  </a:lnTo>
                  <a:lnTo>
                    <a:pt x="4058" y="6305"/>
                  </a:lnTo>
                  <a:lnTo>
                    <a:pt x="4052" y="6305"/>
                  </a:lnTo>
                  <a:lnTo>
                    <a:pt x="4045" y="6305"/>
                  </a:lnTo>
                  <a:lnTo>
                    <a:pt x="4038" y="6306"/>
                  </a:lnTo>
                  <a:lnTo>
                    <a:pt x="4027" y="6311"/>
                  </a:lnTo>
                  <a:lnTo>
                    <a:pt x="4021" y="6313"/>
                  </a:lnTo>
                  <a:lnTo>
                    <a:pt x="4015" y="6318"/>
                  </a:lnTo>
                  <a:lnTo>
                    <a:pt x="4009" y="6324"/>
                  </a:lnTo>
                  <a:lnTo>
                    <a:pt x="4003" y="6330"/>
                  </a:lnTo>
                  <a:lnTo>
                    <a:pt x="3994" y="6343"/>
                  </a:lnTo>
                  <a:lnTo>
                    <a:pt x="3986" y="6353"/>
                  </a:lnTo>
                  <a:lnTo>
                    <a:pt x="3981" y="6357"/>
                  </a:lnTo>
                  <a:lnTo>
                    <a:pt x="3977" y="6361"/>
                  </a:lnTo>
                  <a:lnTo>
                    <a:pt x="3971" y="6363"/>
                  </a:lnTo>
                  <a:lnTo>
                    <a:pt x="3967" y="6365"/>
                  </a:lnTo>
                  <a:lnTo>
                    <a:pt x="3956" y="6368"/>
                  </a:lnTo>
                  <a:lnTo>
                    <a:pt x="3945" y="6370"/>
                  </a:lnTo>
                  <a:lnTo>
                    <a:pt x="3940" y="6372"/>
                  </a:lnTo>
                  <a:lnTo>
                    <a:pt x="3938" y="6376"/>
                  </a:lnTo>
                  <a:lnTo>
                    <a:pt x="3936" y="6382"/>
                  </a:lnTo>
                  <a:lnTo>
                    <a:pt x="3934" y="6388"/>
                  </a:lnTo>
                  <a:lnTo>
                    <a:pt x="3934" y="6402"/>
                  </a:lnTo>
                  <a:lnTo>
                    <a:pt x="3934" y="6416"/>
                  </a:lnTo>
                  <a:lnTo>
                    <a:pt x="3934" y="6427"/>
                  </a:lnTo>
                  <a:lnTo>
                    <a:pt x="3934" y="6433"/>
                  </a:lnTo>
                  <a:lnTo>
                    <a:pt x="3931" y="6437"/>
                  </a:lnTo>
                  <a:lnTo>
                    <a:pt x="3925" y="6440"/>
                  </a:lnTo>
                  <a:lnTo>
                    <a:pt x="3918" y="6446"/>
                  </a:lnTo>
                  <a:lnTo>
                    <a:pt x="3912" y="6453"/>
                  </a:lnTo>
                  <a:lnTo>
                    <a:pt x="3907" y="6462"/>
                  </a:lnTo>
                  <a:lnTo>
                    <a:pt x="3904" y="6470"/>
                  </a:lnTo>
                  <a:lnTo>
                    <a:pt x="3902" y="6474"/>
                  </a:lnTo>
                  <a:lnTo>
                    <a:pt x="3900" y="6476"/>
                  </a:lnTo>
                  <a:lnTo>
                    <a:pt x="3898" y="6478"/>
                  </a:lnTo>
                  <a:lnTo>
                    <a:pt x="3895" y="6481"/>
                  </a:lnTo>
                  <a:lnTo>
                    <a:pt x="3886" y="6482"/>
                  </a:lnTo>
                  <a:lnTo>
                    <a:pt x="3873" y="6483"/>
                  </a:lnTo>
                  <a:lnTo>
                    <a:pt x="3867" y="6483"/>
                  </a:lnTo>
                  <a:lnTo>
                    <a:pt x="3861" y="6484"/>
                  </a:lnTo>
                  <a:lnTo>
                    <a:pt x="3857" y="6487"/>
                  </a:lnTo>
                  <a:lnTo>
                    <a:pt x="3855" y="6489"/>
                  </a:lnTo>
                  <a:lnTo>
                    <a:pt x="3851" y="6496"/>
                  </a:lnTo>
                  <a:lnTo>
                    <a:pt x="3848" y="6506"/>
                  </a:lnTo>
                  <a:lnTo>
                    <a:pt x="3846" y="6512"/>
                  </a:lnTo>
                  <a:lnTo>
                    <a:pt x="3844" y="6515"/>
                  </a:lnTo>
                  <a:lnTo>
                    <a:pt x="3842" y="6519"/>
                  </a:lnTo>
                  <a:lnTo>
                    <a:pt x="3839" y="6521"/>
                  </a:lnTo>
                  <a:lnTo>
                    <a:pt x="3833" y="6525"/>
                  </a:lnTo>
                  <a:lnTo>
                    <a:pt x="3826" y="6527"/>
                  </a:lnTo>
                  <a:lnTo>
                    <a:pt x="3823" y="6528"/>
                  </a:lnTo>
                  <a:lnTo>
                    <a:pt x="3820" y="6531"/>
                  </a:lnTo>
                  <a:lnTo>
                    <a:pt x="3819" y="6534"/>
                  </a:lnTo>
                  <a:lnTo>
                    <a:pt x="3819" y="6539"/>
                  </a:lnTo>
                  <a:lnTo>
                    <a:pt x="3820" y="6548"/>
                  </a:lnTo>
                  <a:lnTo>
                    <a:pt x="3820" y="6557"/>
                  </a:lnTo>
                  <a:lnTo>
                    <a:pt x="3820" y="6561"/>
                  </a:lnTo>
                  <a:lnTo>
                    <a:pt x="3818" y="6564"/>
                  </a:lnTo>
                  <a:lnTo>
                    <a:pt x="3814" y="6567"/>
                  </a:lnTo>
                  <a:lnTo>
                    <a:pt x="3811" y="6571"/>
                  </a:lnTo>
                  <a:lnTo>
                    <a:pt x="3799" y="6577"/>
                  </a:lnTo>
                  <a:lnTo>
                    <a:pt x="3783" y="6585"/>
                  </a:lnTo>
                  <a:lnTo>
                    <a:pt x="3769" y="6592"/>
                  </a:lnTo>
                  <a:lnTo>
                    <a:pt x="3760" y="6598"/>
                  </a:lnTo>
                  <a:lnTo>
                    <a:pt x="3756" y="6602"/>
                  </a:lnTo>
                  <a:lnTo>
                    <a:pt x="3754" y="6605"/>
                  </a:lnTo>
                  <a:lnTo>
                    <a:pt x="3751" y="6609"/>
                  </a:lnTo>
                  <a:lnTo>
                    <a:pt x="3749" y="6614"/>
                  </a:lnTo>
                  <a:lnTo>
                    <a:pt x="3742" y="6626"/>
                  </a:lnTo>
                  <a:lnTo>
                    <a:pt x="3734" y="6636"/>
                  </a:lnTo>
                  <a:lnTo>
                    <a:pt x="3725" y="6647"/>
                  </a:lnTo>
                  <a:lnTo>
                    <a:pt x="3719" y="6658"/>
                  </a:lnTo>
                  <a:lnTo>
                    <a:pt x="3717" y="6662"/>
                  </a:lnTo>
                  <a:lnTo>
                    <a:pt x="3715" y="6666"/>
                  </a:lnTo>
                  <a:lnTo>
                    <a:pt x="3712" y="6668"/>
                  </a:lnTo>
                  <a:lnTo>
                    <a:pt x="3710" y="6670"/>
                  </a:lnTo>
                  <a:lnTo>
                    <a:pt x="3704" y="6671"/>
                  </a:lnTo>
                  <a:lnTo>
                    <a:pt x="3696" y="6672"/>
                  </a:lnTo>
                  <a:lnTo>
                    <a:pt x="3692" y="6673"/>
                  </a:lnTo>
                  <a:lnTo>
                    <a:pt x="3690" y="6676"/>
                  </a:lnTo>
                  <a:lnTo>
                    <a:pt x="3688" y="6679"/>
                  </a:lnTo>
                  <a:lnTo>
                    <a:pt x="3687" y="6683"/>
                  </a:lnTo>
                  <a:lnTo>
                    <a:pt x="3687" y="6692"/>
                  </a:lnTo>
                  <a:lnTo>
                    <a:pt x="3687" y="6704"/>
                  </a:lnTo>
                  <a:lnTo>
                    <a:pt x="3687" y="6710"/>
                  </a:lnTo>
                  <a:lnTo>
                    <a:pt x="3686" y="6715"/>
                  </a:lnTo>
                  <a:lnTo>
                    <a:pt x="3685" y="6718"/>
                  </a:lnTo>
                  <a:lnTo>
                    <a:pt x="3684" y="6722"/>
                  </a:lnTo>
                  <a:lnTo>
                    <a:pt x="3679" y="6729"/>
                  </a:lnTo>
                  <a:lnTo>
                    <a:pt x="3675" y="6737"/>
                  </a:lnTo>
                  <a:lnTo>
                    <a:pt x="3674" y="6743"/>
                  </a:lnTo>
                  <a:lnTo>
                    <a:pt x="3675" y="6749"/>
                  </a:lnTo>
                  <a:lnTo>
                    <a:pt x="3679" y="6755"/>
                  </a:lnTo>
                  <a:lnTo>
                    <a:pt x="3684" y="6761"/>
                  </a:lnTo>
                  <a:lnTo>
                    <a:pt x="3688" y="6767"/>
                  </a:lnTo>
                  <a:lnTo>
                    <a:pt x="3694" y="6772"/>
                  </a:lnTo>
                  <a:lnTo>
                    <a:pt x="3700" y="6775"/>
                  </a:lnTo>
                  <a:lnTo>
                    <a:pt x="3706" y="6779"/>
                  </a:lnTo>
                  <a:lnTo>
                    <a:pt x="3715" y="6784"/>
                  </a:lnTo>
                  <a:lnTo>
                    <a:pt x="3720" y="6788"/>
                  </a:lnTo>
                  <a:lnTo>
                    <a:pt x="3723" y="6792"/>
                  </a:lnTo>
                  <a:lnTo>
                    <a:pt x="3724" y="6796"/>
                  </a:lnTo>
                  <a:lnTo>
                    <a:pt x="3724" y="6800"/>
                  </a:lnTo>
                  <a:lnTo>
                    <a:pt x="3724" y="6805"/>
                  </a:lnTo>
                  <a:lnTo>
                    <a:pt x="3720" y="6818"/>
                  </a:lnTo>
                  <a:lnTo>
                    <a:pt x="3717" y="6832"/>
                  </a:lnTo>
                  <a:lnTo>
                    <a:pt x="3712" y="6848"/>
                  </a:lnTo>
                  <a:lnTo>
                    <a:pt x="3705" y="6861"/>
                  </a:lnTo>
                  <a:lnTo>
                    <a:pt x="3699" y="6872"/>
                  </a:lnTo>
                  <a:lnTo>
                    <a:pt x="3694" y="6878"/>
                  </a:lnTo>
                  <a:lnTo>
                    <a:pt x="3692" y="6879"/>
                  </a:lnTo>
                  <a:lnTo>
                    <a:pt x="3688" y="6879"/>
                  </a:lnTo>
                  <a:lnTo>
                    <a:pt x="3686" y="6878"/>
                  </a:lnTo>
                  <a:lnTo>
                    <a:pt x="3684" y="6876"/>
                  </a:lnTo>
                  <a:lnTo>
                    <a:pt x="3671" y="6861"/>
                  </a:lnTo>
                  <a:lnTo>
                    <a:pt x="3656" y="6842"/>
                  </a:lnTo>
                  <a:lnTo>
                    <a:pt x="3654" y="6840"/>
                  </a:lnTo>
                  <a:lnTo>
                    <a:pt x="3650" y="6837"/>
                  </a:lnTo>
                  <a:lnTo>
                    <a:pt x="3647" y="6838"/>
                  </a:lnTo>
                  <a:lnTo>
                    <a:pt x="3643" y="6840"/>
                  </a:lnTo>
                  <a:lnTo>
                    <a:pt x="3640" y="6843"/>
                  </a:lnTo>
                  <a:lnTo>
                    <a:pt x="3637" y="6848"/>
                  </a:lnTo>
                  <a:lnTo>
                    <a:pt x="3634" y="6854"/>
                  </a:lnTo>
                  <a:lnTo>
                    <a:pt x="3633" y="6861"/>
                  </a:lnTo>
                  <a:lnTo>
                    <a:pt x="3630" y="6878"/>
                  </a:lnTo>
                  <a:lnTo>
                    <a:pt x="3630" y="6897"/>
                  </a:lnTo>
                  <a:lnTo>
                    <a:pt x="3631" y="6913"/>
                  </a:lnTo>
                  <a:lnTo>
                    <a:pt x="3631" y="6926"/>
                  </a:lnTo>
                  <a:lnTo>
                    <a:pt x="3633" y="6939"/>
                  </a:lnTo>
                  <a:lnTo>
                    <a:pt x="3634" y="6954"/>
                  </a:lnTo>
                  <a:lnTo>
                    <a:pt x="3634" y="6961"/>
                  </a:lnTo>
                  <a:lnTo>
                    <a:pt x="3633" y="6968"/>
                  </a:lnTo>
                  <a:lnTo>
                    <a:pt x="3630" y="6973"/>
                  </a:lnTo>
                  <a:lnTo>
                    <a:pt x="3627" y="6976"/>
                  </a:lnTo>
                  <a:lnTo>
                    <a:pt x="3621" y="6980"/>
                  </a:lnTo>
                  <a:lnTo>
                    <a:pt x="3616" y="6981"/>
                  </a:lnTo>
                  <a:lnTo>
                    <a:pt x="3609" y="6983"/>
                  </a:lnTo>
                  <a:lnTo>
                    <a:pt x="3602" y="6985"/>
                  </a:lnTo>
                  <a:lnTo>
                    <a:pt x="3586" y="6985"/>
                  </a:lnTo>
                  <a:lnTo>
                    <a:pt x="3566" y="6985"/>
                  </a:lnTo>
                  <a:lnTo>
                    <a:pt x="3547" y="6985"/>
                  </a:lnTo>
                  <a:lnTo>
                    <a:pt x="3531" y="6986"/>
                  </a:lnTo>
                  <a:lnTo>
                    <a:pt x="3517" y="6988"/>
                  </a:lnTo>
                  <a:lnTo>
                    <a:pt x="3502" y="6989"/>
                  </a:lnTo>
                  <a:lnTo>
                    <a:pt x="3485" y="6991"/>
                  </a:lnTo>
                  <a:lnTo>
                    <a:pt x="3470" y="6992"/>
                  </a:lnTo>
                  <a:lnTo>
                    <a:pt x="3455" y="6994"/>
                  </a:lnTo>
                  <a:lnTo>
                    <a:pt x="3445" y="6998"/>
                  </a:lnTo>
                  <a:lnTo>
                    <a:pt x="3433" y="7002"/>
                  </a:lnTo>
                  <a:lnTo>
                    <a:pt x="3420" y="7006"/>
                  </a:lnTo>
                  <a:lnTo>
                    <a:pt x="3413" y="7007"/>
                  </a:lnTo>
                  <a:lnTo>
                    <a:pt x="3405" y="7007"/>
                  </a:lnTo>
                  <a:lnTo>
                    <a:pt x="3400" y="7007"/>
                  </a:lnTo>
                  <a:lnTo>
                    <a:pt x="3392" y="7005"/>
                  </a:lnTo>
                  <a:lnTo>
                    <a:pt x="3388" y="7002"/>
                  </a:lnTo>
                  <a:lnTo>
                    <a:pt x="3383" y="7000"/>
                  </a:lnTo>
                  <a:lnTo>
                    <a:pt x="3379" y="6995"/>
                  </a:lnTo>
                  <a:lnTo>
                    <a:pt x="3376" y="6992"/>
                  </a:lnTo>
                  <a:lnTo>
                    <a:pt x="3372" y="6979"/>
                  </a:lnTo>
                  <a:lnTo>
                    <a:pt x="3369" y="6963"/>
                  </a:lnTo>
                  <a:lnTo>
                    <a:pt x="3365" y="6947"/>
                  </a:lnTo>
                  <a:lnTo>
                    <a:pt x="3360" y="6935"/>
                  </a:lnTo>
                  <a:lnTo>
                    <a:pt x="3358" y="6930"/>
                  </a:lnTo>
                  <a:lnTo>
                    <a:pt x="3353" y="6925"/>
                  </a:lnTo>
                  <a:lnTo>
                    <a:pt x="3348" y="6922"/>
                  </a:lnTo>
                  <a:lnTo>
                    <a:pt x="3341" y="6917"/>
                  </a:lnTo>
                  <a:lnTo>
                    <a:pt x="3333" y="6912"/>
                  </a:lnTo>
                  <a:lnTo>
                    <a:pt x="3322" y="6909"/>
                  </a:lnTo>
                  <a:lnTo>
                    <a:pt x="3312" y="6906"/>
                  </a:lnTo>
                  <a:lnTo>
                    <a:pt x="3301" y="6903"/>
                  </a:lnTo>
                  <a:lnTo>
                    <a:pt x="3281" y="6899"/>
                  </a:lnTo>
                  <a:lnTo>
                    <a:pt x="3266" y="6897"/>
                  </a:lnTo>
                  <a:lnTo>
                    <a:pt x="3257" y="6893"/>
                  </a:lnTo>
                  <a:lnTo>
                    <a:pt x="3247" y="6891"/>
                  </a:lnTo>
                  <a:lnTo>
                    <a:pt x="3238" y="6887"/>
                  </a:lnTo>
                  <a:lnTo>
                    <a:pt x="3228" y="6882"/>
                  </a:lnTo>
                  <a:lnTo>
                    <a:pt x="3218" y="6876"/>
                  </a:lnTo>
                  <a:lnTo>
                    <a:pt x="3208" y="6871"/>
                  </a:lnTo>
                  <a:lnTo>
                    <a:pt x="3200" y="6865"/>
                  </a:lnTo>
                  <a:lnTo>
                    <a:pt x="3193" y="6859"/>
                  </a:lnTo>
                  <a:lnTo>
                    <a:pt x="3187" y="6848"/>
                  </a:lnTo>
                  <a:lnTo>
                    <a:pt x="3182" y="6836"/>
                  </a:lnTo>
                  <a:lnTo>
                    <a:pt x="3177" y="6824"/>
                  </a:lnTo>
                  <a:lnTo>
                    <a:pt x="3171" y="6813"/>
                  </a:lnTo>
                  <a:lnTo>
                    <a:pt x="3162" y="6805"/>
                  </a:lnTo>
                  <a:lnTo>
                    <a:pt x="3148" y="6793"/>
                  </a:lnTo>
                  <a:lnTo>
                    <a:pt x="3139" y="6788"/>
                  </a:lnTo>
                  <a:lnTo>
                    <a:pt x="3130" y="6783"/>
                  </a:lnTo>
                  <a:lnTo>
                    <a:pt x="3119" y="6779"/>
                  </a:lnTo>
                  <a:lnTo>
                    <a:pt x="3108" y="6775"/>
                  </a:lnTo>
                  <a:lnTo>
                    <a:pt x="3107" y="6775"/>
                  </a:lnTo>
                  <a:lnTo>
                    <a:pt x="3105" y="6775"/>
                  </a:lnTo>
                  <a:lnTo>
                    <a:pt x="3096" y="6774"/>
                  </a:lnTo>
                  <a:lnTo>
                    <a:pt x="3088" y="6774"/>
                  </a:lnTo>
                  <a:lnTo>
                    <a:pt x="3080" y="6774"/>
                  </a:lnTo>
                  <a:lnTo>
                    <a:pt x="3071" y="6775"/>
                  </a:lnTo>
                  <a:lnTo>
                    <a:pt x="3064" y="6777"/>
                  </a:lnTo>
                  <a:lnTo>
                    <a:pt x="3057" y="6778"/>
                  </a:lnTo>
                  <a:lnTo>
                    <a:pt x="3048" y="6779"/>
                  </a:lnTo>
                  <a:lnTo>
                    <a:pt x="3038" y="6780"/>
                  </a:lnTo>
                  <a:lnTo>
                    <a:pt x="3033" y="6780"/>
                  </a:lnTo>
                  <a:lnTo>
                    <a:pt x="3029" y="6780"/>
                  </a:lnTo>
                  <a:lnTo>
                    <a:pt x="3026" y="6780"/>
                  </a:lnTo>
                  <a:lnTo>
                    <a:pt x="3024" y="6779"/>
                  </a:lnTo>
                  <a:lnTo>
                    <a:pt x="3018" y="6778"/>
                  </a:lnTo>
                  <a:lnTo>
                    <a:pt x="3012" y="6774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9" name="PA_陕西">
              <a:extLst>
                <a:ext uri="{FF2B5EF4-FFF2-40B4-BE49-F238E27FC236}">
                  <a16:creationId xmlns="" xmlns:a16="http://schemas.microsoft.com/office/drawing/2014/main" id="{1F6C904A-AC25-4259-B80C-5CA4F209B742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 bwMode="auto">
            <a:xfrm>
              <a:off x="5072063" y="3224213"/>
              <a:ext cx="533400" cy="923925"/>
            </a:xfrm>
            <a:custGeom>
              <a:avLst/>
              <a:gdLst>
                <a:gd name="T0" fmla="*/ 546 w 2030"/>
                <a:gd name="T1" fmla="*/ 3014 h 3463"/>
                <a:gd name="T2" fmla="*/ 423 w 2030"/>
                <a:gd name="T3" fmla="*/ 2992 h 3463"/>
                <a:gd name="T4" fmla="*/ 284 w 2030"/>
                <a:gd name="T5" fmla="*/ 3007 h 3463"/>
                <a:gd name="T6" fmla="*/ 215 w 2030"/>
                <a:gd name="T7" fmla="*/ 2929 h 3463"/>
                <a:gd name="T8" fmla="*/ 70 w 2030"/>
                <a:gd name="T9" fmla="*/ 2972 h 3463"/>
                <a:gd name="T10" fmla="*/ 0 w 2030"/>
                <a:gd name="T11" fmla="*/ 2900 h 3463"/>
                <a:gd name="T12" fmla="*/ 145 w 2030"/>
                <a:gd name="T13" fmla="*/ 2878 h 3463"/>
                <a:gd name="T14" fmla="*/ 179 w 2030"/>
                <a:gd name="T15" fmla="*/ 2805 h 3463"/>
                <a:gd name="T16" fmla="*/ 91 w 2030"/>
                <a:gd name="T17" fmla="*/ 2700 h 3463"/>
                <a:gd name="T18" fmla="*/ 206 w 2030"/>
                <a:gd name="T19" fmla="*/ 2597 h 3463"/>
                <a:gd name="T20" fmla="*/ 348 w 2030"/>
                <a:gd name="T21" fmla="*/ 2604 h 3463"/>
                <a:gd name="T22" fmla="*/ 372 w 2030"/>
                <a:gd name="T23" fmla="*/ 2550 h 3463"/>
                <a:gd name="T24" fmla="*/ 377 w 2030"/>
                <a:gd name="T25" fmla="*/ 2410 h 3463"/>
                <a:gd name="T26" fmla="*/ 454 w 2030"/>
                <a:gd name="T27" fmla="*/ 2271 h 3463"/>
                <a:gd name="T28" fmla="*/ 361 w 2030"/>
                <a:gd name="T29" fmla="*/ 2139 h 3463"/>
                <a:gd name="T30" fmla="*/ 418 w 2030"/>
                <a:gd name="T31" fmla="*/ 1958 h 3463"/>
                <a:gd name="T32" fmla="*/ 657 w 2030"/>
                <a:gd name="T33" fmla="*/ 2036 h 3463"/>
                <a:gd name="T34" fmla="*/ 853 w 2030"/>
                <a:gd name="T35" fmla="*/ 2004 h 3463"/>
                <a:gd name="T36" fmla="*/ 820 w 2030"/>
                <a:gd name="T37" fmla="*/ 1880 h 3463"/>
                <a:gd name="T38" fmla="*/ 976 w 2030"/>
                <a:gd name="T39" fmla="*/ 1868 h 3463"/>
                <a:gd name="T40" fmla="*/ 1116 w 2030"/>
                <a:gd name="T41" fmla="*/ 1747 h 3463"/>
                <a:gd name="T42" fmla="*/ 1154 w 2030"/>
                <a:gd name="T43" fmla="*/ 1479 h 3463"/>
                <a:gd name="T44" fmla="*/ 1051 w 2030"/>
                <a:gd name="T45" fmla="*/ 1337 h 3463"/>
                <a:gd name="T46" fmla="*/ 928 w 2030"/>
                <a:gd name="T47" fmla="*/ 1264 h 3463"/>
                <a:gd name="T48" fmla="*/ 774 w 2030"/>
                <a:gd name="T49" fmla="*/ 1188 h 3463"/>
                <a:gd name="T50" fmla="*/ 688 w 2030"/>
                <a:gd name="T51" fmla="*/ 1069 h 3463"/>
                <a:gd name="T52" fmla="*/ 699 w 2030"/>
                <a:gd name="T53" fmla="*/ 1004 h 3463"/>
                <a:gd name="T54" fmla="*/ 716 w 2030"/>
                <a:gd name="T55" fmla="*/ 842 h 3463"/>
                <a:gd name="T56" fmla="*/ 855 w 2030"/>
                <a:gd name="T57" fmla="*/ 746 h 3463"/>
                <a:gd name="T58" fmla="*/ 1091 w 2030"/>
                <a:gd name="T59" fmla="*/ 835 h 3463"/>
                <a:gd name="T60" fmla="*/ 1245 w 2030"/>
                <a:gd name="T61" fmla="*/ 708 h 3463"/>
                <a:gd name="T62" fmla="*/ 1259 w 2030"/>
                <a:gd name="T63" fmla="*/ 565 h 3463"/>
                <a:gd name="T64" fmla="*/ 1388 w 2030"/>
                <a:gd name="T65" fmla="*/ 414 h 3463"/>
                <a:gd name="T66" fmla="*/ 1481 w 2030"/>
                <a:gd name="T67" fmla="*/ 309 h 3463"/>
                <a:gd name="T68" fmla="*/ 1626 w 2030"/>
                <a:gd name="T69" fmla="*/ 152 h 3463"/>
                <a:gd name="T70" fmla="*/ 1714 w 2030"/>
                <a:gd name="T71" fmla="*/ 104 h 3463"/>
                <a:gd name="T72" fmla="*/ 1829 w 2030"/>
                <a:gd name="T73" fmla="*/ 133 h 3463"/>
                <a:gd name="T74" fmla="*/ 1958 w 2030"/>
                <a:gd name="T75" fmla="*/ 58 h 3463"/>
                <a:gd name="T76" fmla="*/ 2003 w 2030"/>
                <a:gd name="T77" fmla="*/ 139 h 3463"/>
                <a:gd name="T78" fmla="*/ 1927 w 2030"/>
                <a:gd name="T79" fmla="*/ 338 h 3463"/>
                <a:gd name="T80" fmla="*/ 1818 w 2030"/>
                <a:gd name="T81" fmla="*/ 561 h 3463"/>
                <a:gd name="T82" fmla="*/ 1806 w 2030"/>
                <a:gd name="T83" fmla="*/ 739 h 3463"/>
                <a:gd name="T84" fmla="*/ 1870 w 2030"/>
                <a:gd name="T85" fmla="*/ 904 h 3463"/>
                <a:gd name="T86" fmla="*/ 1751 w 2030"/>
                <a:gd name="T87" fmla="*/ 1118 h 3463"/>
                <a:gd name="T88" fmla="*/ 1760 w 2030"/>
                <a:gd name="T89" fmla="*/ 1268 h 3463"/>
                <a:gd name="T90" fmla="*/ 1765 w 2030"/>
                <a:gd name="T91" fmla="*/ 1534 h 3463"/>
                <a:gd name="T92" fmla="*/ 1736 w 2030"/>
                <a:gd name="T93" fmla="*/ 1900 h 3463"/>
                <a:gd name="T94" fmla="*/ 1749 w 2030"/>
                <a:gd name="T95" fmla="*/ 2190 h 3463"/>
                <a:gd name="T96" fmla="*/ 1778 w 2030"/>
                <a:gd name="T97" fmla="*/ 2351 h 3463"/>
                <a:gd name="T98" fmla="*/ 1826 w 2030"/>
                <a:gd name="T99" fmla="*/ 2492 h 3463"/>
                <a:gd name="T100" fmla="*/ 1974 w 2030"/>
                <a:gd name="T101" fmla="*/ 2680 h 3463"/>
                <a:gd name="T102" fmla="*/ 1847 w 2030"/>
                <a:gd name="T103" fmla="*/ 2834 h 3463"/>
                <a:gd name="T104" fmla="*/ 1703 w 2030"/>
                <a:gd name="T105" fmla="*/ 2818 h 3463"/>
                <a:gd name="T106" fmla="*/ 1454 w 2030"/>
                <a:gd name="T107" fmla="*/ 2790 h 3463"/>
                <a:gd name="T108" fmla="*/ 1522 w 2030"/>
                <a:gd name="T109" fmla="*/ 2884 h 3463"/>
                <a:gd name="T110" fmla="*/ 1661 w 2030"/>
                <a:gd name="T111" fmla="*/ 2985 h 3463"/>
                <a:gd name="T112" fmla="*/ 1566 w 2030"/>
                <a:gd name="T113" fmla="*/ 3074 h 3463"/>
                <a:gd name="T114" fmla="*/ 1440 w 2030"/>
                <a:gd name="T115" fmla="*/ 3155 h 3463"/>
                <a:gd name="T116" fmla="*/ 1457 w 2030"/>
                <a:gd name="T117" fmla="*/ 3423 h 3463"/>
                <a:gd name="T118" fmla="*/ 1229 w 2030"/>
                <a:gd name="T119" fmla="*/ 3336 h 3463"/>
                <a:gd name="T120" fmla="*/ 994 w 2030"/>
                <a:gd name="T121" fmla="*/ 3208 h 3463"/>
                <a:gd name="T122" fmla="*/ 812 w 2030"/>
                <a:gd name="T123" fmla="*/ 3209 h 3463"/>
                <a:gd name="T124" fmla="*/ 681 w 2030"/>
                <a:gd name="T125" fmla="*/ 3086 h 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0" h="3463">
                  <a:moveTo>
                    <a:pt x="593" y="3133"/>
                  </a:moveTo>
                  <a:lnTo>
                    <a:pt x="591" y="3133"/>
                  </a:lnTo>
                  <a:lnTo>
                    <a:pt x="590" y="3133"/>
                  </a:lnTo>
                  <a:lnTo>
                    <a:pt x="588" y="3133"/>
                  </a:lnTo>
                  <a:lnTo>
                    <a:pt x="587" y="3132"/>
                  </a:lnTo>
                  <a:lnTo>
                    <a:pt x="585" y="3130"/>
                  </a:lnTo>
                  <a:lnTo>
                    <a:pt x="582" y="3129"/>
                  </a:lnTo>
                  <a:lnTo>
                    <a:pt x="581" y="3126"/>
                  </a:lnTo>
                  <a:lnTo>
                    <a:pt x="580" y="3121"/>
                  </a:lnTo>
                  <a:lnTo>
                    <a:pt x="579" y="3116"/>
                  </a:lnTo>
                  <a:lnTo>
                    <a:pt x="578" y="3111"/>
                  </a:lnTo>
                  <a:lnTo>
                    <a:pt x="575" y="3109"/>
                  </a:lnTo>
                  <a:lnTo>
                    <a:pt x="572" y="3107"/>
                  </a:lnTo>
                  <a:lnTo>
                    <a:pt x="567" y="3104"/>
                  </a:lnTo>
                  <a:lnTo>
                    <a:pt x="563" y="3103"/>
                  </a:lnTo>
                  <a:lnTo>
                    <a:pt x="556" y="3101"/>
                  </a:lnTo>
                  <a:lnTo>
                    <a:pt x="553" y="3097"/>
                  </a:lnTo>
                  <a:lnTo>
                    <a:pt x="549" y="3093"/>
                  </a:lnTo>
                  <a:lnTo>
                    <a:pt x="548" y="3090"/>
                  </a:lnTo>
                  <a:lnTo>
                    <a:pt x="548" y="3079"/>
                  </a:lnTo>
                  <a:lnTo>
                    <a:pt x="550" y="3067"/>
                  </a:lnTo>
                  <a:lnTo>
                    <a:pt x="552" y="3059"/>
                  </a:lnTo>
                  <a:lnTo>
                    <a:pt x="553" y="3050"/>
                  </a:lnTo>
                  <a:lnTo>
                    <a:pt x="553" y="3041"/>
                  </a:lnTo>
                  <a:lnTo>
                    <a:pt x="552" y="3032"/>
                  </a:lnTo>
                  <a:lnTo>
                    <a:pt x="550" y="3025"/>
                  </a:lnTo>
                  <a:lnTo>
                    <a:pt x="548" y="3017"/>
                  </a:lnTo>
                  <a:lnTo>
                    <a:pt x="546" y="3014"/>
                  </a:lnTo>
                  <a:lnTo>
                    <a:pt x="542" y="3011"/>
                  </a:lnTo>
                  <a:lnTo>
                    <a:pt x="538" y="3009"/>
                  </a:lnTo>
                  <a:lnTo>
                    <a:pt x="534" y="3008"/>
                  </a:lnTo>
                  <a:lnTo>
                    <a:pt x="523" y="3004"/>
                  </a:lnTo>
                  <a:lnTo>
                    <a:pt x="510" y="3002"/>
                  </a:lnTo>
                  <a:lnTo>
                    <a:pt x="506" y="3002"/>
                  </a:lnTo>
                  <a:lnTo>
                    <a:pt x="503" y="3002"/>
                  </a:lnTo>
                  <a:lnTo>
                    <a:pt x="497" y="3001"/>
                  </a:lnTo>
                  <a:lnTo>
                    <a:pt x="491" y="3001"/>
                  </a:lnTo>
                  <a:lnTo>
                    <a:pt x="486" y="3001"/>
                  </a:lnTo>
                  <a:lnTo>
                    <a:pt x="481" y="3000"/>
                  </a:lnTo>
                  <a:lnTo>
                    <a:pt x="479" y="3000"/>
                  </a:lnTo>
                  <a:lnTo>
                    <a:pt x="477" y="3000"/>
                  </a:lnTo>
                  <a:lnTo>
                    <a:pt x="474" y="3000"/>
                  </a:lnTo>
                  <a:lnTo>
                    <a:pt x="472" y="3000"/>
                  </a:lnTo>
                  <a:lnTo>
                    <a:pt x="467" y="3001"/>
                  </a:lnTo>
                  <a:lnTo>
                    <a:pt x="462" y="3001"/>
                  </a:lnTo>
                  <a:lnTo>
                    <a:pt x="456" y="3000"/>
                  </a:lnTo>
                  <a:lnTo>
                    <a:pt x="452" y="2998"/>
                  </a:lnTo>
                  <a:lnTo>
                    <a:pt x="449" y="2998"/>
                  </a:lnTo>
                  <a:lnTo>
                    <a:pt x="448" y="2997"/>
                  </a:lnTo>
                  <a:lnTo>
                    <a:pt x="445" y="2995"/>
                  </a:lnTo>
                  <a:lnTo>
                    <a:pt x="442" y="2992"/>
                  </a:lnTo>
                  <a:lnTo>
                    <a:pt x="439" y="2991"/>
                  </a:lnTo>
                  <a:lnTo>
                    <a:pt x="435" y="2990"/>
                  </a:lnTo>
                  <a:lnTo>
                    <a:pt x="431" y="2990"/>
                  </a:lnTo>
                  <a:lnTo>
                    <a:pt x="429" y="2990"/>
                  </a:lnTo>
                  <a:lnTo>
                    <a:pt x="423" y="2992"/>
                  </a:lnTo>
                  <a:lnTo>
                    <a:pt x="415" y="2997"/>
                  </a:lnTo>
                  <a:lnTo>
                    <a:pt x="405" y="3006"/>
                  </a:lnTo>
                  <a:lnTo>
                    <a:pt x="393" y="3011"/>
                  </a:lnTo>
                  <a:lnTo>
                    <a:pt x="380" y="3015"/>
                  </a:lnTo>
                  <a:lnTo>
                    <a:pt x="367" y="3015"/>
                  </a:lnTo>
                  <a:lnTo>
                    <a:pt x="364" y="3015"/>
                  </a:lnTo>
                  <a:lnTo>
                    <a:pt x="360" y="3015"/>
                  </a:lnTo>
                  <a:lnTo>
                    <a:pt x="355" y="3016"/>
                  </a:lnTo>
                  <a:lnTo>
                    <a:pt x="353" y="3016"/>
                  </a:lnTo>
                  <a:lnTo>
                    <a:pt x="349" y="3019"/>
                  </a:lnTo>
                  <a:lnTo>
                    <a:pt x="345" y="3022"/>
                  </a:lnTo>
                  <a:lnTo>
                    <a:pt x="342" y="3025"/>
                  </a:lnTo>
                  <a:lnTo>
                    <a:pt x="341" y="3026"/>
                  </a:lnTo>
                  <a:lnTo>
                    <a:pt x="340" y="3028"/>
                  </a:lnTo>
                  <a:lnTo>
                    <a:pt x="339" y="3029"/>
                  </a:lnTo>
                  <a:lnTo>
                    <a:pt x="335" y="3032"/>
                  </a:lnTo>
                  <a:lnTo>
                    <a:pt x="332" y="3032"/>
                  </a:lnTo>
                  <a:lnTo>
                    <a:pt x="330" y="3032"/>
                  </a:lnTo>
                  <a:lnTo>
                    <a:pt x="328" y="3032"/>
                  </a:lnTo>
                  <a:lnTo>
                    <a:pt x="326" y="3030"/>
                  </a:lnTo>
                  <a:lnTo>
                    <a:pt x="323" y="3028"/>
                  </a:lnTo>
                  <a:lnTo>
                    <a:pt x="319" y="3026"/>
                  </a:lnTo>
                  <a:lnTo>
                    <a:pt x="315" y="3022"/>
                  </a:lnTo>
                  <a:lnTo>
                    <a:pt x="305" y="3016"/>
                  </a:lnTo>
                  <a:lnTo>
                    <a:pt x="297" y="3013"/>
                  </a:lnTo>
                  <a:lnTo>
                    <a:pt x="294" y="3010"/>
                  </a:lnTo>
                  <a:lnTo>
                    <a:pt x="290" y="3009"/>
                  </a:lnTo>
                  <a:lnTo>
                    <a:pt x="284" y="3007"/>
                  </a:lnTo>
                  <a:lnTo>
                    <a:pt x="278" y="3006"/>
                  </a:lnTo>
                  <a:lnTo>
                    <a:pt x="270" y="3003"/>
                  </a:lnTo>
                  <a:lnTo>
                    <a:pt x="260" y="3001"/>
                  </a:lnTo>
                  <a:lnTo>
                    <a:pt x="253" y="2998"/>
                  </a:lnTo>
                  <a:lnTo>
                    <a:pt x="245" y="2996"/>
                  </a:lnTo>
                  <a:lnTo>
                    <a:pt x="242" y="2995"/>
                  </a:lnTo>
                  <a:lnTo>
                    <a:pt x="239" y="2994"/>
                  </a:lnTo>
                  <a:lnTo>
                    <a:pt x="236" y="2994"/>
                  </a:lnTo>
                  <a:lnTo>
                    <a:pt x="235" y="2992"/>
                  </a:lnTo>
                  <a:lnTo>
                    <a:pt x="231" y="2990"/>
                  </a:lnTo>
                  <a:lnTo>
                    <a:pt x="227" y="2987"/>
                  </a:lnTo>
                  <a:lnTo>
                    <a:pt x="222" y="2982"/>
                  </a:lnTo>
                  <a:lnTo>
                    <a:pt x="219" y="2976"/>
                  </a:lnTo>
                  <a:lnTo>
                    <a:pt x="215" y="2970"/>
                  </a:lnTo>
                  <a:lnTo>
                    <a:pt x="214" y="2964"/>
                  </a:lnTo>
                  <a:lnTo>
                    <a:pt x="213" y="2960"/>
                  </a:lnTo>
                  <a:lnTo>
                    <a:pt x="214" y="2957"/>
                  </a:lnTo>
                  <a:lnTo>
                    <a:pt x="214" y="2956"/>
                  </a:lnTo>
                  <a:lnTo>
                    <a:pt x="215" y="2956"/>
                  </a:lnTo>
                  <a:lnTo>
                    <a:pt x="215" y="2954"/>
                  </a:lnTo>
                  <a:lnTo>
                    <a:pt x="216" y="2952"/>
                  </a:lnTo>
                  <a:lnTo>
                    <a:pt x="219" y="2950"/>
                  </a:lnTo>
                  <a:lnTo>
                    <a:pt x="219" y="2947"/>
                  </a:lnTo>
                  <a:lnTo>
                    <a:pt x="220" y="2944"/>
                  </a:lnTo>
                  <a:lnTo>
                    <a:pt x="220" y="2939"/>
                  </a:lnTo>
                  <a:lnTo>
                    <a:pt x="219" y="2935"/>
                  </a:lnTo>
                  <a:lnTo>
                    <a:pt x="217" y="2932"/>
                  </a:lnTo>
                  <a:lnTo>
                    <a:pt x="215" y="2929"/>
                  </a:lnTo>
                  <a:lnTo>
                    <a:pt x="213" y="2927"/>
                  </a:lnTo>
                  <a:lnTo>
                    <a:pt x="210" y="2926"/>
                  </a:lnTo>
                  <a:lnTo>
                    <a:pt x="206" y="2926"/>
                  </a:lnTo>
                  <a:lnTo>
                    <a:pt x="198" y="2927"/>
                  </a:lnTo>
                  <a:lnTo>
                    <a:pt x="190" y="2931"/>
                  </a:lnTo>
                  <a:lnTo>
                    <a:pt x="179" y="2938"/>
                  </a:lnTo>
                  <a:lnTo>
                    <a:pt x="168" y="2941"/>
                  </a:lnTo>
                  <a:lnTo>
                    <a:pt x="160" y="2943"/>
                  </a:lnTo>
                  <a:lnTo>
                    <a:pt x="153" y="2944"/>
                  </a:lnTo>
                  <a:lnTo>
                    <a:pt x="145" y="2943"/>
                  </a:lnTo>
                  <a:lnTo>
                    <a:pt x="137" y="2941"/>
                  </a:lnTo>
                  <a:lnTo>
                    <a:pt x="130" y="2943"/>
                  </a:lnTo>
                  <a:lnTo>
                    <a:pt x="125" y="2944"/>
                  </a:lnTo>
                  <a:lnTo>
                    <a:pt x="121" y="2945"/>
                  </a:lnTo>
                  <a:lnTo>
                    <a:pt x="116" y="2952"/>
                  </a:lnTo>
                  <a:lnTo>
                    <a:pt x="113" y="2959"/>
                  </a:lnTo>
                  <a:lnTo>
                    <a:pt x="110" y="2968"/>
                  </a:lnTo>
                  <a:lnTo>
                    <a:pt x="108" y="2970"/>
                  </a:lnTo>
                  <a:lnTo>
                    <a:pt x="106" y="2972"/>
                  </a:lnTo>
                  <a:lnTo>
                    <a:pt x="100" y="2973"/>
                  </a:lnTo>
                  <a:lnTo>
                    <a:pt x="91" y="2972"/>
                  </a:lnTo>
                  <a:lnTo>
                    <a:pt x="88" y="2971"/>
                  </a:lnTo>
                  <a:lnTo>
                    <a:pt x="83" y="2970"/>
                  </a:lnTo>
                  <a:lnTo>
                    <a:pt x="80" y="2970"/>
                  </a:lnTo>
                  <a:lnTo>
                    <a:pt x="76" y="2970"/>
                  </a:lnTo>
                  <a:lnTo>
                    <a:pt x="75" y="2971"/>
                  </a:lnTo>
                  <a:lnTo>
                    <a:pt x="72" y="2971"/>
                  </a:lnTo>
                  <a:lnTo>
                    <a:pt x="70" y="2972"/>
                  </a:lnTo>
                  <a:lnTo>
                    <a:pt x="68" y="2973"/>
                  </a:lnTo>
                  <a:lnTo>
                    <a:pt x="64" y="2976"/>
                  </a:lnTo>
                  <a:lnTo>
                    <a:pt x="62" y="2978"/>
                  </a:lnTo>
                  <a:lnTo>
                    <a:pt x="58" y="2982"/>
                  </a:lnTo>
                  <a:lnTo>
                    <a:pt x="55" y="2984"/>
                  </a:lnTo>
                  <a:lnTo>
                    <a:pt x="52" y="2987"/>
                  </a:lnTo>
                  <a:lnTo>
                    <a:pt x="51" y="2989"/>
                  </a:lnTo>
                  <a:lnTo>
                    <a:pt x="49" y="2990"/>
                  </a:lnTo>
                  <a:lnTo>
                    <a:pt x="47" y="2991"/>
                  </a:lnTo>
                  <a:lnTo>
                    <a:pt x="45" y="2991"/>
                  </a:lnTo>
                  <a:lnTo>
                    <a:pt x="42" y="2992"/>
                  </a:lnTo>
                  <a:lnTo>
                    <a:pt x="37" y="2992"/>
                  </a:lnTo>
                  <a:lnTo>
                    <a:pt x="33" y="2991"/>
                  </a:lnTo>
                  <a:lnTo>
                    <a:pt x="27" y="2990"/>
                  </a:lnTo>
                  <a:lnTo>
                    <a:pt x="18" y="2983"/>
                  </a:lnTo>
                  <a:lnTo>
                    <a:pt x="17" y="2981"/>
                  </a:lnTo>
                  <a:lnTo>
                    <a:pt x="14" y="2978"/>
                  </a:lnTo>
                  <a:lnTo>
                    <a:pt x="13" y="2975"/>
                  </a:lnTo>
                  <a:lnTo>
                    <a:pt x="13" y="2971"/>
                  </a:lnTo>
                  <a:lnTo>
                    <a:pt x="12" y="2966"/>
                  </a:lnTo>
                  <a:lnTo>
                    <a:pt x="11" y="2963"/>
                  </a:lnTo>
                  <a:lnTo>
                    <a:pt x="9" y="2956"/>
                  </a:lnTo>
                  <a:lnTo>
                    <a:pt x="6" y="2943"/>
                  </a:lnTo>
                  <a:lnTo>
                    <a:pt x="3" y="2934"/>
                  </a:lnTo>
                  <a:lnTo>
                    <a:pt x="2" y="2926"/>
                  </a:lnTo>
                  <a:lnTo>
                    <a:pt x="0" y="2915"/>
                  </a:lnTo>
                  <a:lnTo>
                    <a:pt x="0" y="2905"/>
                  </a:lnTo>
                  <a:lnTo>
                    <a:pt x="0" y="2900"/>
                  </a:lnTo>
                  <a:lnTo>
                    <a:pt x="1" y="2895"/>
                  </a:lnTo>
                  <a:lnTo>
                    <a:pt x="2" y="2895"/>
                  </a:lnTo>
                  <a:lnTo>
                    <a:pt x="3" y="2895"/>
                  </a:lnTo>
                  <a:lnTo>
                    <a:pt x="6" y="2896"/>
                  </a:lnTo>
                  <a:lnTo>
                    <a:pt x="8" y="2897"/>
                  </a:lnTo>
                  <a:lnTo>
                    <a:pt x="9" y="2899"/>
                  </a:lnTo>
                  <a:lnTo>
                    <a:pt x="12" y="2900"/>
                  </a:lnTo>
                  <a:lnTo>
                    <a:pt x="14" y="2902"/>
                  </a:lnTo>
                  <a:lnTo>
                    <a:pt x="17" y="2903"/>
                  </a:lnTo>
                  <a:lnTo>
                    <a:pt x="18" y="2905"/>
                  </a:lnTo>
                  <a:lnTo>
                    <a:pt x="20" y="2906"/>
                  </a:lnTo>
                  <a:lnTo>
                    <a:pt x="24" y="2908"/>
                  </a:lnTo>
                  <a:lnTo>
                    <a:pt x="28" y="2909"/>
                  </a:lnTo>
                  <a:lnTo>
                    <a:pt x="37" y="2910"/>
                  </a:lnTo>
                  <a:lnTo>
                    <a:pt x="43" y="2910"/>
                  </a:lnTo>
                  <a:lnTo>
                    <a:pt x="52" y="2910"/>
                  </a:lnTo>
                  <a:lnTo>
                    <a:pt x="61" y="2909"/>
                  </a:lnTo>
                  <a:lnTo>
                    <a:pt x="70" y="2907"/>
                  </a:lnTo>
                  <a:lnTo>
                    <a:pt x="80" y="2903"/>
                  </a:lnTo>
                  <a:lnTo>
                    <a:pt x="93" y="2897"/>
                  </a:lnTo>
                  <a:lnTo>
                    <a:pt x="106" y="2891"/>
                  </a:lnTo>
                  <a:lnTo>
                    <a:pt x="113" y="2888"/>
                  </a:lnTo>
                  <a:lnTo>
                    <a:pt x="120" y="2884"/>
                  </a:lnTo>
                  <a:lnTo>
                    <a:pt x="124" y="2883"/>
                  </a:lnTo>
                  <a:lnTo>
                    <a:pt x="127" y="2883"/>
                  </a:lnTo>
                  <a:lnTo>
                    <a:pt x="133" y="2881"/>
                  </a:lnTo>
                  <a:lnTo>
                    <a:pt x="139" y="2880"/>
                  </a:lnTo>
                  <a:lnTo>
                    <a:pt x="145" y="2878"/>
                  </a:lnTo>
                  <a:lnTo>
                    <a:pt x="150" y="2877"/>
                  </a:lnTo>
                  <a:lnTo>
                    <a:pt x="152" y="2876"/>
                  </a:lnTo>
                  <a:lnTo>
                    <a:pt x="154" y="2875"/>
                  </a:lnTo>
                  <a:lnTo>
                    <a:pt x="156" y="2872"/>
                  </a:lnTo>
                  <a:lnTo>
                    <a:pt x="157" y="2871"/>
                  </a:lnTo>
                  <a:lnTo>
                    <a:pt x="159" y="2866"/>
                  </a:lnTo>
                  <a:lnTo>
                    <a:pt x="162" y="2857"/>
                  </a:lnTo>
                  <a:lnTo>
                    <a:pt x="162" y="2849"/>
                  </a:lnTo>
                  <a:lnTo>
                    <a:pt x="162" y="2839"/>
                  </a:lnTo>
                  <a:lnTo>
                    <a:pt x="162" y="2834"/>
                  </a:lnTo>
                  <a:lnTo>
                    <a:pt x="162" y="2830"/>
                  </a:lnTo>
                  <a:lnTo>
                    <a:pt x="159" y="2815"/>
                  </a:lnTo>
                  <a:lnTo>
                    <a:pt x="158" y="2802"/>
                  </a:lnTo>
                  <a:lnTo>
                    <a:pt x="158" y="2798"/>
                  </a:lnTo>
                  <a:lnTo>
                    <a:pt x="159" y="2794"/>
                  </a:lnTo>
                  <a:lnTo>
                    <a:pt x="159" y="2792"/>
                  </a:lnTo>
                  <a:lnTo>
                    <a:pt x="160" y="2790"/>
                  </a:lnTo>
                  <a:lnTo>
                    <a:pt x="162" y="2790"/>
                  </a:lnTo>
                  <a:lnTo>
                    <a:pt x="164" y="2790"/>
                  </a:lnTo>
                  <a:lnTo>
                    <a:pt x="166" y="2790"/>
                  </a:lnTo>
                  <a:lnTo>
                    <a:pt x="169" y="2792"/>
                  </a:lnTo>
                  <a:lnTo>
                    <a:pt x="170" y="2793"/>
                  </a:lnTo>
                  <a:lnTo>
                    <a:pt x="171" y="2794"/>
                  </a:lnTo>
                  <a:lnTo>
                    <a:pt x="172" y="2796"/>
                  </a:lnTo>
                  <a:lnTo>
                    <a:pt x="173" y="2798"/>
                  </a:lnTo>
                  <a:lnTo>
                    <a:pt x="176" y="2801"/>
                  </a:lnTo>
                  <a:lnTo>
                    <a:pt x="177" y="2803"/>
                  </a:lnTo>
                  <a:lnTo>
                    <a:pt x="179" y="2805"/>
                  </a:lnTo>
                  <a:lnTo>
                    <a:pt x="181" y="2805"/>
                  </a:lnTo>
                  <a:lnTo>
                    <a:pt x="182" y="2803"/>
                  </a:lnTo>
                  <a:lnTo>
                    <a:pt x="183" y="2803"/>
                  </a:lnTo>
                  <a:lnTo>
                    <a:pt x="184" y="2801"/>
                  </a:lnTo>
                  <a:lnTo>
                    <a:pt x="184" y="2799"/>
                  </a:lnTo>
                  <a:lnTo>
                    <a:pt x="185" y="2795"/>
                  </a:lnTo>
                  <a:lnTo>
                    <a:pt x="185" y="2793"/>
                  </a:lnTo>
                  <a:lnTo>
                    <a:pt x="185" y="2792"/>
                  </a:lnTo>
                  <a:lnTo>
                    <a:pt x="184" y="2789"/>
                  </a:lnTo>
                  <a:lnTo>
                    <a:pt x="184" y="2789"/>
                  </a:lnTo>
                  <a:lnTo>
                    <a:pt x="184" y="2788"/>
                  </a:lnTo>
                  <a:lnTo>
                    <a:pt x="183" y="2784"/>
                  </a:lnTo>
                  <a:lnTo>
                    <a:pt x="181" y="2777"/>
                  </a:lnTo>
                  <a:lnTo>
                    <a:pt x="176" y="2771"/>
                  </a:lnTo>
                  <a:lnTo>
                    <a:pt x="169" y="2765"/>
                  </a:lnTo>
                  <a:lnTo>
                    <a:pt x="162" y="2762"/>
                  </a:lnTo>
                  <a:lnTo>
                    <a:pt x="153" y="2759"/>
                  </a:lnTo>
                  <a:lnTo>
                    <a:pt x="139" y="2756"/>
                  </a:lnTo>
                  <a:lnTo>
                    <a:pt x="125" y="2751"/>
                  </a:lnTo>
                  <a:lnTo>
                    <a:pt x="118" y="2749"/>
                  </a:lnTo>
                  <a:lnTo>
                    <a:pt x="112" y="2744"/>
                  </a:lnTo>
                  <a:lnTo>
                    <a:pt x="106" y="2739"/>
                  </a:lnTo>
                  <a:lnTo>
                    <a:pt x="101" y="2735"/>
                  </a:lnTo>
                  <a:lnTo>
                    <a:pt x="97" y="2726"/>
                  </a:lnTo>
                  <a:lnTo>
                    <a:pt x="94" y="2718"/>
                  </a:lnTo>
                  <a:lnTo>
                    <a:pt x="93" y="2712"/>
                  </a:lnTo>
                  <a:lnTo>
                    <a:pt x="91" y="2704"/>
                  </a:lnTo>
                  <a:lnTo>
                    <a:pt x="91" y="2700"/>
                  </a:lnTo>
                  <a:lnTo>
                    <a:pt x="91" y="2698"/>
                  </a:lnTo>
                  <a:lnTo>
                    <a:pt x="93" y="2693"/>
                  </a:lnTo>
                  <a:lnTo>
                    <a:pt x="95" y="2689"/>
                  </a:lnTo>
                  <a:lnTo>
                    <a:pt x="100" y="2689"/>
                  </a:lnTo>
                  <a:lnTo>
                    <a:pt x="106" y="2692"/>
                  </a:lnTo>
                  <a:lnTo>
                    <a:pt x="110" y="2693"/>
                  </a:lnTo>
                  <a:lnTo>
                    <a:pt x="115" y="2693"/>
                  </a:lnTo>
                  <a:lnTo>
                    <a:pt x="120" y="2692"/>
                  </a:lnTo>
                  <a:lnTo>
                    <a:pt x="122" y="2691"/>
                  </a:lnTo>
                  <a:lnTo>
                    <a:pt x="125" y="2688"/>
                  </a:lnTo>
                  <a:lnTo>
                    <a:pt x="126" y="2687"/>
                  </a:lnTo>
                  <a:lnTo>
                    <a:pt x="128" y="2681"/>
                  </a:lnTo>
                  <a:lnTo>
                    <a:pt x="130" y="2674"/>
                  </a:lnTo>
                  <a:lnTo>
                    <a:pt x="131" y="2666"/>
                  </a:lnTo>
                  <a:lnTo>
                    <a:pt x="133" y="2657"/>
                  </a:lnTo>
                  <a:lnTo>
                    <a:pt x="135" y="2649"/>
                  </a:lnTo>
                  <a:lnTo>
                    <a:pt x="140" y="2642"/>
                  </a:lnTo>
                  <a:lnTo>
                    <a:pt x="145" y="2635"/>
                  </a:lnTo>
                  <a:lnTo>
                    <a:pt x="150" y="2629"/>
                  </a:lnTo>
                  <a:lnTo>
                    <a:pt x="157" y="2619"/>
                  </a:lnTo>
                  <a:lnTo>
                    <a:pt x="165" y="2610"/>
                  </a:lnTo>
                  <a:lnTo>
                    <a:pt x="170" y="2605"/>
                  </a:lnTo>
                  <a:lnTo>
                    <a:pt x="175" y="2601"/>
                  </a:lnTo>
                  <a:lnTo>
                    <a:pt x="179" y="2598"/>
                  </a:lnTo>
                  <a:lnTo>
                    <a:pt x="184" y="2595"/>
                  </a:lnTo>
                  <a:lnTo>
                    <a:pt x="189" y="2594"/>
                  </a:lnTo>
                  <a:lnTo>
                    <a:pt x="195" y="2594"/>
                  </a:lnTo>
                  <a:lnTo>
                    <a:pt x="206" y="2597"/>
                  </a:lnTo>
                  <a:lnTo>
                    <a:pt x="217" y="2601"/>
                  </a:lnTo>
                  <a:lnTo>
                    <a:pt x="229" y="2606"/>
                  </a:lnTo>
                  <a:lnTo>
                    <a:pt x="241" y="2612"/>
                  </a:lnTo>
                  <a:lnTo>
                    <a:pt x="250" y="2616"/>
                  </a:lnTo>
                  <a:lnTo>
                    <a:pt x="257" y="2617"/>
                  </a:lnTo>
                  <a:lnTo>
                    <a:pt x="264" y="2618"/>
                  </a:lnTo>
                  <a:lnTo>
                    <a:pt x="269" y="2618"/>
                  </a:lnTo>
                  <a:lnTo>
                    <a:pt x="284" y="2611"/>
                  </a:lnTo>
                  <a:lnTo>
                    <a:pt x="301" y="2603"/>
                  </a:lnTo>
                  <a:lnTo>
                    <a:pt x="305" y="2603"/>
                  </a:lnTo>
                  <a:lnTo>
                    <a:pt x="309" y="2603"/>
                  </a:lnTo>
                  <a:lnTo>
                    <a:pt x="310" y="2604"/>
                  </a:lnTo>
                  <a:lnTo>
                    <a:pt x="311" y="2604"/>
                  </a:lnTo>
                  <a:lnTo>
                    <a:pt x="314" y="2605"/>
                  </a:lnTo>
                  <a:lnTo>
                    <a:pt x="317" y="2607"/>
                  </a:lnTo>
                  <a:lnTo>
                    <a:pt x="320" y="2607"/>
                  </a:lnTo>
                  <a:lnTo>
                    <a:pt x="321" y="2607"/>
                  </a:lnTo>
                  <a:lnTo>
                    <a:pt x="322" y="2607"/>
                  </a:lnTo>
                  <a:lnTo>
                    <a:pt x="323" y="2607"/>
                  </a:lnTo>
                  <a:lnTo>
                    <a:pt x="324" y="2606"/>
                  </a:lnTo>
                  <a:lnTo>
                    <a:pt x="326" y="2606"/>
                  </a:lnTo>
                  <a:lnTo>
                    <a:pt x="329" y="2604"/>
                  </a:lnTo>
                  <a:lnTo>
                    <a:pt x="333" y="2601"/>
                  </a:lnTo>
                  <a:lnTo>
                    <a:pt x="338" y="2597"/>
                  </a:lnTo>
                  <a:lnTo>
                    <a:pt x="342" y="2595"/>
                  </a:lnTo>
                  <a:lnTo>
                    <a:pt x="345" y="2597"/>
                  </a:lnTo>
                  <a:lnTo>
                    <a:pt x="347" y="2600"/>
                  </a:lnTo>
                  <a:lnTo>
                    <a:pt x="348" y="2604"/>
                  </a:lnTo>
                  <a:lnTo>
                    <a:pt x="349" y="2606"/>
                  </a:lnTo>
                  <a:lnTo>
                    <a:pt x="351" y="2609"/>
                  </a:lnTo>
                  <a:lnTo>
                    <a:pt x="352" y="2610"/>
                  </a:lnTo>
                  <a:lnTo>
                    <a:pt x="353" y="2613"/>
                  </a:lnTo>
                  <a:lnTo>
                    <a:pt x="354" y="2616"/>
                  </a:lnTo>
                  <a:lnTo>
                    <a:pt x="357" y="2619"/>
                  </a:lnTo>
                  <a:lnTo>
                    <a:pt x="359" y="2623"/>
                  </a:lnTo>
                  <a:lnTo>
                    <a:pt x="365" y="2629"/>
                  </a:lnTo>
                  <a:lnTo>
                    <a:pt x="371" y="2634"/>
                  </a:lnTo>
                  <a:lnTo>
                    <a:pt x="378" y="2637"/>
                  </a:lnTo>
                  <a:lnTo>
                    <a:pt x="383" y="2638"/>
                  </a:lnTo>
                  <a:lnTo>
                    <a:pt x="387" y="2638"/>
                  </a:lnTo>
                  <a:lnTo>
                    <a:pt x="390" y="2637"/>
                  </a:lnTo>
                  <a:lnTo>
                    <a:pt x="395" y="2635"/>
                  </a:lnTo>
                  <a:lnTo>
                    <a:pt x="397" y="2631"/>
                  </a:lnTo>
                  <a:lnTo>
                    <a:pt x="399" y="2626"/>
                  </a:lnTo>
                  <a:lnTo>
                    <a:pt x="401" y="2620"/>
                  </a:lnTo>
                  <a:lnTo>
                    <a:pt x="403" y="2611"/>
                  </a:lnTo>
                  <a:lnTo>
                    <a:pt x="403" y="2601"/>
                  </a:lnTo>
                  <a:lnTo>
                    <a:pt x="403" y="2593"/>
                  </a:lnTo>
                  <a:lnTo>
                    <a:pt x="402" y="2587"/>
                  </a:lnTo>
                  <a:lnTo>
                    <a:pt x="401" y="2582"/>
                  </a:lnTo>
                  <a:lnTo>
                    <a:pt x="399" y="2579"/>
                  </a:lnTo>
                  <a:lnTo>
                    <a:pt x="398" y="2575"/>
                  </a:lnTo>
                  <a:lnTo>
                    <a:pt x="396" y="2572"/>
                  </a:lnTo>
                  <a:lnTo>
                    <a:pt x="386" y="2565"/>
                  </a:lnTo>
                  <a:lnTo>
                    <a:pt x="378" y="2557"/>
                  </a:lnTo>
                  <a:lnTo>
                    <a:pt x="372" y="2550"/>
                  </a:lnTo>
                  <a:lnTo>
                    <a:pt x="367" y="2543"/>
                  </a:lnTo>
                  <a:lnTo>
                    <a:pt x="366" y="2540"/>
                  </a:lnTo>
                  <a:lnTo>
                    <a:pt x="365" y="2536"/>
                  </a:lnTo>
                  <a:lnTo>
                    <a:pt x="364" y="2532"/>
                  </a:lnTo>
                  <a:lnTo>
                    <a:pt x="364" y="2529"/>
                  </a:lnTo>
                  <a:lnTo>
                    <a:pt x="365" y="2522"/>
                  </a:lnTo>
                  <a:lnTo>
                    <a:pt x="366" y="2516"/>
                  </a:lnTo>
                  <a:lnTo>
                    <a:pt x="370" y="2509"/>
                  </a:lnTo>
                  <a:lnTo>
                    <a:pt x="373" y="2503"/>
                  </a:lnTo>
                  <a:lnTo>
                    <a:pt x="377" y="2497"/>
                  </a:lnTo>
                  <a:lnTo>
                    <a:pt x="379" y="2491"/>
                  </a:lnTo>
                  <a:lnTo>
                    <a:pt x="379" y="2489"/>
                  </a:lnTo>
                  <a:lnTo>
                    <a:pt x="377" y="2487"/>
                  </a:lnTo>
                  <a:lnTo>
                    <a:pt x="373" y="2486"/>
                  </a:lnTo>
                  <a:lnTo>
                    <a:pt x="370" y="2486"/>
                  </a:lnTo>
                  <a:lnTo>
                    <a:pt x="365" y="2485"/>
                  </a:lnTo>
                  <a:lnTo>
                    <a:pt x="361" y="2485"/>
                  </a:lnTo>
                  <a:lnTo>
                    <a:pt x="357" y="2481"/>
                  </a:lnTo>
                  <a:lnTo>
                    <a:pt x="352" y="2477"/>
                  </a:lnTo>
                  <a:lnTo>
                    <a:pt x="352" y="2471"/>
                  </a:lnTo>
                  <a:lnTo>
                    <a:pt x="354" y="2462"/>
                  </a:lnTo>
                  <a:lnTo>
                    <a:pt x="362" y="2449"/>
                  </a:lnTo>
                  <a:lnTo>
                    <a:pt x="368" y="2440"/>
                  </a:lnTo>
                  <a:lnTo>
                    <a:pt x="371" y="2434"/>
                  </a:lnTo>
                  <a:lnTo>
                    <a:pt x="372" y="2428"/>
                  </a:lnTo>
                  <a:lnTo>
                    <a:pt x="372" y="2421"/>
                  </a:lnTo>
                  <a:lnTo>
                    <a:pt x="373" y="2415"/>
                  </a:lnTo>
                  <a:lnTo>
                    <a:pt x="377" y="2410"/>
                  </a:lnTo>
                  <a:lnTo>
                    <a:pt x="380" y="2405"/>
                  </a:lnTo>
                  <a:lnTo>
                    <a:pt x="389" y="2397"/>
                  </a:lnTo>
                  <a:lnTo>
                    <a:pt x="398" y="2385"/>
                  </a:lnTo>
                  <a:lnTo>
                    <a:pt x="403" y="2379"/>
                  </a:lnTo>
                  <a:lnTo>
                    <a:pt x="408" y="2371"/>
                  </a:lnTo>
                  <a:lnTo>
                    <a:pt x="411" y="2363"/>
                  </a:lnTo>
                  <a:lnTo>
                    <a:pt x="414" y="2353"/>
                  </a:lnTo>
                  <a:lnTo>
                    <a:pt x="415" y="2348"/>
                  </a:lnTo>
                  <a:lnTo>
                    <a:pt x="415" y="2342"/>
                  </a:lnTo>
                  <a:lnTo>
                    <a:pt x="415" y="2338"/>
                  </a:lnTo>
                  <a:lnTo>
                    <a:pt x="414" y="2333"/>
                  </a:lnTo>
                  <a:lnTo>
                    <a:pt x="409" y="2328"/>
                  </a:lnTo>
                  <a:lnTo>
                    <a:pt x="402" y="2322"/>
                  </a:lnTo>
                  <a:lnTo>
                    <a:pt x="395" y="2317"/>
                  </a:lnTo>
                  <a:lnTo>
                    <a:pt x="393" y="2315"/>
                  </a:lnTo>
                  <a:lnTo>
                    <a:pt x="397" y="2313"/>
                  </a:lnTo>
                  <a:lnTo>
                    <a:pt x="404" y="2311"/>
                  </a:lnTo>
                  <a:lnTo>
                    <a:pt x="412" y="2310"/>
                  </a:lnTo>
                  <a:lnTo>
                    <a:pt x="421" y="2310"/>
                  </a:lnTo>
                  <a:lnTo>
                    <a:pt x="430" y="2308"/>
                  </a:lnTo>
                  <a:lnTo>
                    <a:pt x="436" y="2305"/>
                  </a:lnTo>
                  <a:lnTo>
                    <a:pt x="441" y="2300"/>
                  </a:lnTo>
                  <a:lnTo>
                    <a:pt x="446" y="2292"/>
                  </a:lnTo>
                  <a:lnTo>
                    <a:pt x="448" y="2288"/>
                  </a:lnTo>
                  <a:lnTo>
                    <a:pt x="450" y="2284"/>
                  </a:lnTo>
                  <a:lnTo>
                    <a:pt x="453" y="2279"/>
                  </a:lnTo>
                  <a:lnTo>
                    <a:pt x="454" y="2273"/>
                  </a:lnTo>
                  <a:lnTo>
                    <a:pt x="454" y="2271"/>
                  </a:lnTo>
                  <a:lnTo>
                    <a:pt x="453" y="2269"/>
                  </a:lnTo>
                  <a:lnTo>
                    <a:pt x="450" y="2266"/>
                  </a:lnTo>
                  <a:lnTo>
                    <a:pt x="447" y="2264"/>
                  </a:lnTo>
                  <a:lnTo>
                    <a:pt x="439" y="2259"/>
                  </a:lnTo>
                  <a:lnTo>
                    <a:pt x="430" y="2253"/>
                  </a:lnTo>
                  <a:lnTo>
                    <a:pt x="423" y="2247"/>
                  </a:lnTo>
                  <a:lnTo>
                    <a:pt x="417" y="2241"/>
                  </a:lnTo>
                  <a:lnTo>
                    <a:pt x="406" y="2226"/>
                  </a:lnTo>
                  <a:lnTo>
                    <a:pt x="397" y="2213"/>
                  </a:lnTo>
                  <a:lnTo>
                    <a:pt x="393" y="2210"/>
                  </a:lnTo>
                  <a:lnTo>
                    <a:pt x="389" y="2208"/>
                  </a:lnTo>
                  <a:lnTo>
                    <a:pt x="382" y="2206"/>
                  </a:lnTo>
                  <a:lnTo>
                    <a:pt x="373" y="2203"/>
                  </a:lnTo>
                  <a:lnTo>
                    <a:pt x="361" y="2201"/>
                  </a:lnTo>
                  <a:lnTo>
                    <a:pt x="349" y="2198"/>
                  </a:lnTo>
                  <a:lnTo>
                    <a:pt x="343" y="2195"/>
                  </a:lnTo>
                  <a:lnTo>
                    <a:pt x="338" y="2191"/>
                  </a:lnTo>
                  <a:lnTo>
                    <a:pt x="335" y="2185"/>
                  </a:lnTo>
                  <a:lnTo>
                    <a:pt x="334" y="2179"/>
                  </a:lnTo>
                  <a:lnTo>
                    <a:pt x="334" y="2178"/>
                  </a:lnTo>
                  <a:lnTo>
                    <a:pt x="334" y="2176"/>
                  </a:lnTo>
                  <a:lnTo>
                    <a:pt x="336" y="2166"/>
                  </a:lnTo>
                  <a:lnTo>
                    <a:pt x="341" y="2158"/>
                  </a:lnTo>
                  <a:lnTo>
                    <a:pt x="343" y="2155"/>
                  </a:lnTo>
                  <a:lnTo>
                    <a:pt x="347" y="2152"/>
                  </a:lnTo>
                  <a:lnTo>
                    <a:pt x="352" y="2147"/>
                  </a:lnTo>
                  <a:lnTo>
                    <a:pt x="357" y="2144"/>
                  </a:lnTo>
                  <a:lnTo>
                    <a:pt x="361" y="2139"/>
                  </a:lnTo>
                  <a:lnTo>
                    <a:pt x="366" y="2135"/>
                  </a:lnTo>
                  <a:lnTo>
                    <a:pt x="377" y="2126"/>
                  </a:lnTo>
                  <a:lnTo>
                    <a:pt x="386" y="2116"/>
                  </a:lnTo>
                  <a:lnTo>
                    <a:pt x="393" y="2109"/>
                  </a:lnTo>
                  <a:lnTo>
                    <a:pt x="399" y="2103"/>
                  </a:lnTo>
                  <a:lnTo>
                    <a:pt x="403" y="2099"/>
                  </a:lnTo>
                  <a:lnTo>
                    <a:pt x="405" y="2093"/>
                  </a:lnTo>
                  <a:lnTo>
                    <a:pt x="406" y="2086"/>
                  </a:lnTo>
                  <a:lnTo>
                    <a:pt x="406" y="2075"/>
                  </a:lnTo>
                  <a:lnTo>
                    <a:pt x="405" y="2059"/>
                  </a:lnTo>
                  <a:lnTo>
                    <a:pt x="403" y="2042"/>
                  </a:lnTo>
                  <a:lnTo>
                    <a:pt x="402" y="2033"/>
                  </a:lnTo>
                  <a:lnTo>
                    <a:pt x="401" y="2024"/>
                  </a:lnTo>
                  <a:lnTo>
                    <a:pt x="401" y="2018"/>
                  </a:lnTo>
                  <a:lnTo>
                    <a:pt x="401" y="2013"/>
                  </a:lnTo>
                  <a:lnTo>
                    <a:pt x="401" y="2009"/>
                  </a:lnTo>
                  <a:lnTo>
                    <a:pt x="401" y="2007"/>
                  </a:lnTo>
                  <a:lnTo>
                    <a:pt x="401" y="2001"/>
                  </a:lnTo>
                  <a:lnTo>
                    <a:pt x="401" y="1994"/>
                  </a:lnTo>
                  <a:lnTo>
                    <a:pt x="401" y="1992"/>
                  </a:lnTo>
                  <a:lnTo>
                    <a:pt x="401" y="1990"/>
                  </a:lnTo>
                  <a:lnTo>
                    <a:pt x="402" y="1986"/>
                  </a:lnTo>
                  <a:lnTo>
                    <a:pt x="402" y="1981"/>
                  </a:lnTo>
                  <a:lnTo>
                    <a:pt x="403" y="1975"/>
                  </a:lnTo>
                  <a:lnTo>
                    <a:pt x="405" y="1970"/>
                  </a:lnTo>
                  <a:lnTo>
                    <a:pt x="408" y="1966"/>
                  </a:lnTo>
                  <a:lnTo>
                    <a:pt x="410" y="1962"/>
                  </a:lnTo>
                  <a:lnTo>
                    <a:pt x="418" y="1958"/>
                  </a:lnTo>
                  <a:lnTo>
                    <a:pt x="429" y="1955"/>
                  </a:lnTo>
                  <a:lnTo>
                    <a:pt x="440" y="1952"/>
                  </a:lnTo>
                  <a:lnTo>
                    <a:pt x="453" y="1950"/>
                  </a:lnTo>
                  <a:lnTo>
                    <a:pt x="462" y="1949"/>
                  </a:lnTo>
                  <a:lnTo>
                    <a:pt x="472" y="1949"/>
                  </a:lnTo>
                  <a:lnTo>
                    <a:pt x="481" y="1949"/>
                  </a:lnTo>
                  <a:lnTo>
                    <a:pt x="491" y="1949"/>
                  </a:lnTo>
                  <a:lnTo>
                    <a:pt x="502" y="1950"/>
                  </a:lnTo>
                  <a:lnTo>
                    <a:pt x="511" y="1951"/>
                  </a:lnTo>
                  <a:lnTo>
                    <a:pt x="521" y="1954"/>
                  </a:lnTo>
                  <a:lnTo>
                    <a:pt x="529" y="1956"/>
                  </a:lnTo>
                  <a:lnTo>
                    <a:pt x="541" y="1961"/>
                  </a:lnTo>
                  <a:lnTo>
                    <a:pt x="552" y="1966"/>
                  </a:lnTo>
                  <a:lnTo>
                    <a:pt x="561" y="1971"/>
                  </a:lnTo>
                  <a:lnTo>
                    <a:pt x="571" y="1979"/>
                  </a:lnTo>
                  <a:lnTo>
                    <a:pt x="582" y="1989"/>
                  </a:lnTo>
                  <a:lnTo>
                    <a:pt x="592" y="1999"/>
                  </a:lnTo>
                  <a:lnTo>
                    <a:pt x="604" y="2015"/>
                  </a:lnTo>
                  <a:lnTo>
                    <a:pt x="612" y="2027"/>
                  </a:lnTo>
                  <a:lnTo>
                    <a:pt x="618" y="2037"/>
                  </a:lnTo>
                  <a:lnTo>
                    <a:pt x="624" y="2045"/>
                  </a:lnTo>
                  <a:lnTo>
                    <a:pt x="628" y="2049"/>
                  </a:lnTo>
                  <a:lnTo>
                    <a:pt x="630" y="2050"/>
                  </a:lnTo>
                  <a:lnTo>
                    <a:pt x="634" y="2051"/>
                  </a:lnTo>
                  <a:lnTo>
                    <a:pt x="636" y="2050"/>
                  </a:lnTo>
                  <a:lnTo>
                    <a:pt x="643" y="2046"/>
                  </a:lnTo>
                  <a:lnTo>
                    <a:pt x="653" y="2039"/>
                  </a:lnTo>
                  <a:lnTo>
                    <a:pt x="657" y="2036"/>
                  </a:lnTo>
                  <a:lnTo>
                    <a:pt x="663" y="2032"/>
                  </a:lnTo>
                  <a:lnTo>
                    <a:pt x="670" y="2031"/>
                  </a:lnTo>
                  <a:lnTo>
                    <a:pt x="678" y="2030"/>
                  </a:lnTo>
                  <a:lnTo>
                    <a:pt x="685" y="2030"/>
                  </a:lnTo>
                  <a:lnTo>
                    <a:pt x="693" y="2031"/>
                  </a:lnTo>
                  <a:lnTo>
                    <a:pt x="700" y="2033"/>
                  </a:lnTo>
                  <a:lnTo>
                    <a:pt x="708" y="2036"/>
                  </a:lnTo>
                  <a:lnTo>
                    <a:pt x="716" y="2038"/>
                  </a:lnTo>
                  <a:lnTo>
                    <a:pt x="723" y="2039"/>
                  </a:lnTo>
                  <a:lnTo>
                    <a:pt x="729" y="2040"/>
                  </a:lnTo>
                  <a:lnTo>
                    <a:pt x="735" y="2039"/>
                  </a:lnTo>
                  <a:lnTo>
                    <a:pt x="744" y="2036"/>
                  </a:lnTo>
                  <a:lnTo>
                    <a:pt x="752" y="2031"/>
                  </a:lnTo>
                  <a:lnTo>
                    <a:pt x="757" y="2029"/>
                  </a:lnTo>
                  <a:lnTo>
                    <a:pt x="761" y="2026"/>
                  </a:lnTo>
                  <a:lnTo>
                    <a:pt x="765" y="2025"/>
                  </a:lnTo>
                  <a:lnTo>
                    <a:pt x="770" y="2025"/>
                  </a:lnTo>
                  <a:lnTo>
                    <a:pt x="780" y="2025"/>
                  </a:lnTo>
                  <a:lnTo>
                    <a:pt x="792" y="2026"/>
                  </a:lnTo>
                  <a:lnTo>
                    <a:pt x="806" y="2029"/>
                  </a:lnTo>
                  <a:lnTo>
                    <a:pt x="821" y="2029"/>
                  </a:lnTo>
                  <a:lnTo>
                    <a:pt x="830" y="2027"/>
                  </a:lnTo>
                  <a:lnTo>
                    <a:pt x="837" y="2026"/>
                  </a:lnTo>
                  <a:lnTo>
                    <a:pt x="843" y="2023"/>
                  </a:lnTo>
                  <a:lnTo>
                    <a:pt x="848" y="2019"/>
                  </a:lnTo>
                  <a:lnTo>
                    <a:pt x="851" y="2014"/>
                  </a:lnTo>
                  <a:lnTo>
                    <a:pt x="853" y="2009"/>
                  </a:lnTo>
                  <a:lnTo>
                    <a:pt x="853" y="2004"/>
                  </a:lnTo>
                  <a:lnTo>
                    <a:pt x="852" y="1999"/>
                  </a:lnTo>
                  <a:lnTo>
                    <a:pt x="851" y="1993"/>
                  </a:lnTo>
                  <a:lnTo>
                    <a:pt x="848" y="1988"/>
                  </a:lnTo>
                  <a:lnTo>
                    <a:pt x="844" y="1983"/>
                  </a:lnTo>
                  <a:lnTo>
                    <a:pt x="839" y="1980"/>
                  </a:lnTo>
                  <a:lnTo>
                    <a:pt x="831" y="1971"/>
                  </a:lnTo>
                  <a:lnTo>
                    <a:pt x="823" y="1962"/>
                  </a:lnTo>
                  <a:lnTo>
                    <a:pt x="819" y="1957"/>
                  </a:lnTo>
                  <a:lnTo>
                    <a:pt x="817" y="1951"/>
                  </a:lnTo>
                  <a:lnTo>
                    <a:pt x="815" y="1945"/>
                  </a:lnTo>
                  <a:lnTo>
                    <a:pt x="814" y="1938"/>
                  </a:lnTo>
                  <a:lnTo>
                    <a:pt x="814" y="1925"/>
                  </a:lnTo>
                  <a:lnTo>
                    <a:pt x="813" y="1918"/>
                  </a:lnTo>
                  <a:lnTo>
                    <a:pt x="812" y="1916"/>
                  </a:lnTo>
                  <a:lnTo>
                    <a:pt x="811" y="1914"/>
                  </a:lnTo>
                  <a:lnTo>
                    <a:pt x="807" y="1913"/>
                  </a:lnTo>
                  <a:lnTo>
                    <a:pt x="804" y="1912"/>
                  </a:lnTo>
                  <a:lnTo>
                    <a:pt x="800" y="1911"/>
                  </a:lnTo>
                  <a:lnTo>
                    <a:pt x="798" y="1908"/>
                  </a:lnTo>
                  <a:lnTo>
                    <a:pt x="796" y="1906"/>
                  </a:lnTo>
                  <a:lnTo>
                    <a:pt x="795" y="1904"/>
                  </a:lnTo>
                  <a:lnTo>
                    <a:pt x="796" y="1901"/>
                  </a:lnTo>
                  <a:lnTo>
                    <a:pt x="798" y="1899"/>
                  </a:lnTo>
                  <a:lnTo>
                    <a:pt x="801" y="1895"/>
                  </a:lnTo>
                  <a:lnTo>
                    <a:pt x="806" y="1893"/>
                  </a:lnTo>
                  <a:lnTo>
                    <a:pt x="811" y="1889"/>
                  </a:lnTo>
                  <a:lnTo>
                    <a:pt x="817" y="1885"/>
                  </a:lnTo>
                  <a:lnTo>
                    <a:pt x="820" y="1880"/>
                  </a:lnTo>
                  <a:lnTo>
                    <a:pt x="824" y="1874"/>
                  </a:lnTo>
                  <a:lnTo>
                    <a:pt x="830" y="1864"/>
                  </a:lnTo>
                  <a:lnTo>
                    <a:pt x="833" y="1861"/>
                  </a:lnTo>
                  <a:lnTo>
                    <a:pt x="838" y="1866"/>
                  </a:lnTo>
                  <a:lnTo>
                    <a:pt x="848" y="1874"/>
                  </a:lnTo>
                  <a:lnTo>
                    <a:pt x="855" y="1878"/>
                  </a:lnTo>
                  <a:lnTo>
                    <a:pt x="865" y="1882"/>
                  </a:lnTo>
                  <a:lnTo>
                    <a:pt x="876" y="1886"/>
                  </a:lnTo>
                  <a:lnTo>
                    <a:pt x="883" y="1887"/>
                  </a:lnTo>
                  <a:lnTo>
                    <a:pt x="887" y="1889"/>
                  </a:lnTo>
                  <a:lnTo>
                    <a:pt x="889" y="1892"/>
                  </a:lnTo>
                  <a:lnTo>
                    <a:pt x="890" y="1894"/>
                  </a:lnTo>
                  <a:lnTo>
                    <a:pt x="890" y="1898"/>
                  </a:lnTo>
                  <a:lnTo>
                    <a:pt x="891" y="1901"/>
                  </a:lnTo>
                  <a:lnTo>
                    <a:pt x="893" y="1905"/>
                  </a:lnTo>
                  <a:lnTo>
                    <a:pt x="894" y="1906"/>
                  </a:lnTo>
                  <a:lnTo>
                    <a:pt x="895" y="1906"/>
                  </a:lnTo>
                  <a:lnTo>
                    <a:pt x="897" y="1906"/>
                  </a:lnTo>
                  <a:lnTo>
                    <a:pt x="900" y="1904"/>
                  </a:lnTo>
                  <a:lnTo>
                    <a:pt x="908" y="1899"/>
                  </a:lnTo>
                  <a:lnTo>
                    <a:pt x="914" y="1894"/>
                  </a:lnTo>
                  <a:lnTo>
                    <a:pt x="915" y="1894"/>
                  </a:lnTo>
                  <a:lnTo>
                    <a:pt x="916" y="1893"/>
                  </a:lnTo>
                  <a:lnTo>
                    <a:pt x="930" y="1885"/>
                  </a:lnTo>
                  <a:lnTo>
                    <a:pt x="943" y="1878"/>
                  </a:lnTo>
                  <a:lnTo>
                    <a:pt x="957" y="1872"/>
                  </a:lnTo>
                  <a:lnTo>
                    <a:pt x="970" y="1868"/>
                  </a:lnTo>
                  <a:lnTo>
                    <a:pt x="976" y="1868"/>
                  </a:lnTo>
                  <a:lnTo>
                    <a:pt x="982" y="1868"/>
                  </a:lnTo>
                  <a:lnTo>
                    <a:pt x="987" y="1870"/>
                  </a:lnTo>
                  <a:lnTo>
                    <a:pt x="991" y="1874"/>
                  </a:lnTo>
                  <a:lnTo>
                    <a:pt x="996" y="1878"/>
                  </a:lnTo>
                  <a:lnTo>
                    <a:pt x="1002" y="1880"/>
                  </a:lnTo>
                  <a:lnTo>
                    <a:pt x="1009" y="1882"/>
                  </a:lnTo>
                  <a:lnTo>
                    <a:pt x="1017" y="1884"/>
                  </a:lnTo>
                  <a:lnTo>
                    <a:pt x="1026" y="1885"/>
                  </a:lnTo>
                  <a:lnTo>
                    <a:pt x="1035" y="1885"/>
                  </a:lnTo>
                  <a:lnTo>
                    <a:pt x="1046" y="1885"/>
                  </a:lnTo>
                  <a:lnTo>
                    <a:pt x="1056" y="1884"/>
                  </a:lnTo>
                  <a:lnTo>
                    <a:pt x="1067" y="1881"/>
                  </a:lnTo>
                  <a:lnTo>
                    <a:pt x="1078" y="1878"/>
                  </a:lnTo>
                  <a:lnTo>
                    <a:pt x="1089" y="1873"/>
                  </a:lnTo>
                  <a:lnTo>
                    <a:pt x="1100" y="1866"/>
                  </a:lnTo>
                  <a:lnTo>
                    <a:pt x="1109" y="1859"/>
                  </a:lnTo>
                  <a:lnTo>
                    <a:pt x="1116" y="1851"/>
                  </a:lnTo>
                  <a:lnTo>
                    <a:pt x="1122" y="1844"/>
                  </a:lnTo>
                  <a:lnTo>
                    <a:pt x="1126" y="1837"/>
                  </a:lnTo>
                  <a:lnTo>
                    <a:pt x="1127" y="1824"/>
                  </a:lnTo>
                  <a:lnTo>
                    <a:pt x="1127" y="1811"/>
                  </a:lnTo>
                  <a:lnTo>
                    <a:pt x="1127" y="1796"/>
                  </a:lnTo>
                  <a:lnTo>
                    <a:pt x="1126" y="1778"/>
                  </a:lnTo>
                  <a:lnTo>
                    <a:pt x="1124" y="1769"/>
                  </a:lnTo>
                  <a:lnTo>
                    <a:pt x="1123" y="1762"/>
                  </a:lnTo>
                  <a:lnTo>
                    <a:pt x="1122" y="1756"/>
                  </a:lnTo>
                  <a:lnTo>
                    <a:pt x="1121" y="1752"/>
                  </a:lnTo>
                  <a:lnTo>
                    <a:pt x="1116" y="1747"/>
                  </a:lnTo>
                  <a:lnTo>
                    <a:pt x="1113" y="1743"/>
                  </a:lnTo>
                  <a:lnTo>
                    <a:pt x="1110" y="1741"/>
                  </a:lnTo>
                  <a:lnTo>
                    <a:pt x="1109" y="1737"/>
                  </a:lnTo>
                  <a:lnTo>
                    <a:pt x="1107" y="1731"/>
                  </a:lnTo>
                  <a:lnTo>
                    <a:pt x="1105" y="1725"/>
                  </a:lnTo>
                  <a:lnTo>
                    <a:pt x="1102" y="1710"/>
                  </a:lnTo>
                  <a:lnTo>
                    <a:pt x="1100" y="1695"/>
                  </a:lnTo>
                  <a:lnTo>
                    <a:pt x="1098" y="1674"/>
                  </a:lnTo>
                  <a:lnTo>
                    <a:pt x="1097" y="1652"/>
                  </a:lnTo>
                  <a:lnTo>
                    <a:pt x="1097" y="1641"/>
                  </a:lnTo>
                  <a:lnTo>
                    <a:pt x="1097" y="1630"/>
                  </a:lnTo>
                  <a:lnTo>
                    <a:pt x="1100" y="1622"/>
                  </a:lnTo>
                  <a:lnTo>
                    <a:pt x="1102" y="1615"/>
                  </a:lnTo>
                  <a:lnTo>
                    <a:pt x="1115" y="1602"/>
                  </a:lnTo>
                  <a:lnTo>
                    <a:pt x="1133" y="1585"/>
                  </a:lnTo>
                  <a:lnTo>
                    <a:pt x="1142" y="1577"/>
                  </a:lnTo>
                  <a:lnTo>
                    <a:pt x="1151" y="1567"/>
                  </a:lnTo>
                  <a:lnTo>
                    <a:pt x="1154" y="1563"/>
                  </a:lnTo>
                  <a:lnTo>
                    <a:pt x="1157" y="1558"/>
                  </a:lnTo>
                  <a:lnTo>
                    <a:pt x="1159" y="1554"/>
                  </a:lnTo>
                  <a:lnTo>
                    <a:pt x="1160" y="1550"/>
                  </a:lnTo>
                  <a:lnTo>
                    <a:pt x="1161" y="1540"/>
                  </a:lnTo>
                  <a:lnTo>
                    <a:pt x="1161" y="1529"/>
                  </a:lnTo>
                  <a:lnTo>
                    <a:pt x="1161" y="1519"/>
                  </a:lnTo>
                  <a:lnTo>
                    <a:pt x="1161" y="1508"/>
                  </a:lnTo>
                  <a:lnTo>
                    <a:pt x="1159" y="1498"/>
                  </a:lnTo>
                  <a:lnTo>
                    <a:pt x="1158" y="1488"/>
                  </a:lnTo>
                  <a:lnTo>
                    <a:pt x="1154" y="1479"/>
                  </a:lnTo>
                  <a:lnTo>
                    <a:pt x="1151" y="1472"/>
                  </a:lnTo>
                  <a:lnTo>
                    <a:pt x="1148" y="1466"/>
                  </a:lnTo>
                  <a:lnTo>
                    <a:pt x="1147" y="1460"/>
                  </a:lnTo>
                  <a:lnTo>
                    <a:pt x="1146" y="1456"/>
                  </a:lnTo>
                  <a:lnTo>
                    <a:pt x="1147" y="1451"/>
                  </a:lnTo>
                  <a:lnTo>
                    <a:pt x="1151" y="1443"/>
                  </a:lnTo>
                  <a:lnTo>
                    <a:pt x="1157" y="1435"/>
                  </a:lnTo>
                  <a:lnTo>
                    <a:pt x="1159" y="1432"/>
                  </a:lnTo>
                  <a:lnTo>
                    <a:pt x="1163" y="1427"/>
                  </a:lnTo>
                  <a:lnTo>
                    <a:pt x="1164" y="1422"/>
                  </a:lnTo>
                  <a:lnTo>
                    <a:pt x="1165" y="1416"/>
                  </a:lnTo>
                  <a:lnTo>
                    <a:pt x="1165" y="1412"/>
                  </a:lnTo>
                  <a:lnTo>
                    <a:pt x="1164" y="1406"/>
                  </a:lnTo>
                  <a:lnTo>
                    <a:pt x="1161" y="1400"/>
                  </a:lnTo>
                  <a:lnTo>
                    <a:pt x="1157" y="1395"/>
                  </a:lnTo>
                  <a:lnTo>
                    <a:pt x="1144" y="1384"/>
                  </a:lnTo>
                  <a:lnTo>
                    <a:pt x="1127" y="1374"/>
                  </a:lnTo>
                  <a:lnTo>
                    <a:pt x="1119" y="1369"/>
                  </a:lnTo>
                  <a:lnTo>
                    <a:pt x="1111" y="1364"/>
                  </a:lnTo>
                  <a:lnTo>
                    <a:pt x="1105" y="1362"/>
                  </a:lnTo>
                  <a:lnTo>
                    <a:pt x="1100" y="1362"/>
                  </a:lnTo>
                  <a:lnTo>
                    <a:pt x="1084" y="1363"/>
                  </a:lnTo>
                  <a:lnTo>
                    <a:pt x="1070" y="1363"/>
                  </a:lnTo>
                  <a:lnTo>
                    <a:pt x="1066" y="1362"/>
                  </a:lnTo>
                  <a:lnTo>
                    <a:pt x="1064" y="1359"/>
                  </a:lnTo>
                  <a:lnTo>
                    <a:pt x="1059" y="1352"/>
                  </a:lnTo>
                  <a:lnTo>
                    <a:pt x="1054" y="1342"/>
                  </a:lnTo>
                  <a:lnTo>
                    <a:pt x="1051" y="1337"/>
                  </a:lnTo>
                  <a:lnTo>
                    <a:pt x="1046" y="1332"/>
                  </a:lnTo>
                  <a:lnTo>
                    <a:pt x="1041" y="1327"/>
                  </a:lnTo>
                  <a:lnTo>
                    <a:pt x="1034" y="1324"/>
                  </a:lnTo>
                  <a:lnTo>
                    <a:pt x="1021" y="1318"/>
                  </a:lnTo>
                  <a:lnTo>
                    <a:pt x="1012" y="1314"/>
                  </a:lnTo>
                  <a:lnTo>
                    <a:pt x="1006" y="1311"/>
                  </a:lnTo>
                  <a:lnTo>
                    <a:pt x="1001" y="1306"/>
                  </a:lnTo>
                  <a:lnTo>
                    <a:pt x="998" y="1303"/>
                  </a:lnTo>
                  <a:lnTo>
                    <a:pt x="997" y="1302"/>
                  </a:lnTo>
                  <a:lnTo>
                    <a:pt x="995" y="1302"/>
                  </a:lnTo>
                  <a:lnTo>
                    <a:pt x="993" y="1302"/>
                  </a:lnTo>
                  <a:lnTo>
                    <a:pt x="989" y="1305"/>
                  </a:lnTo>
                  <a:lnTo>
                    <a:pt x="985" y="1311"/>
                  </a:lnTo>
                  <a:lnTo>
                    <a:pt x="984" y="1313"/>
                  </a:lnTo>
                  <a:lnTo>
                    <a:pt x="982" y="1314"/>
                  </a:lnTo>
                  <a:lnTo>
                    <a:pt x="978" y="1315"/>
                  </a:lnTo>
                  <a:lnTo>
                    <a:pt x="975" y="1317"/>
                  </a:lnTo>
                  <a:lnTo>
                    <a:pt x="971" y="1317"/>
                  </a:lnTo>
                  <a:lnTo>
                    <a:pt x="966" y="1315"/>
                  </a:lnTo>
                  <a:lnTo>
                    <a:pt x="962" y="1313"/>
                  </a:lnTo>
                  <a:lnTo>
                    <a:pt x="957" y="1309"/>
                  </a:lnTo>
                  <a:lnTo>
                    <a:pt x="949" y="1302"/>
                  </a:lnTo>
                  <a:lnTo>
                    <a:pt x="941" y="1294"/>
                  </a:lnTo>
                  <a:lnTo>
                    <a:pt x="937" y="1286"/>
                  </a:lnTo>
                  <a:lnTo>
                    <a:pt x="934" y="1275"/>
                  </a:lnTo>
                  <a:lnTo>
                    <a:pt x="933" y="1270"/>
                  </a:lnTo>
                  <a:lnTo>
                    <a:pt x="931" y="1267"/>
                  </a:lnTo>
                  <a:lnTo>
                    <a:pt x="928" y="1264"/>
                  </a:lnTo>
                  <a:lnTo>
                    <a:pt x="927" y="1263"/>
                  </a:lnTo>
                  <a:lnTo>
                    <a:pt x="921" y="1263"/>
                  </a:lnTo>
                  <a:lnTo>
                    <a:pt x="914" y="1265"/>
                  </a:lnTo>
                  <a:lnTo>
                    <a:pt x="912" y="1267"/>
                  </a:lnTo>
                  <a:lnTo>
                    <a:pt x="909" y="1267"/>
                  </a:lnTo>
                  <a:lnTo>
                    <a:pt x="907" y="1265"/>
                  </a:lnTo>
                  <a:lnTo>
                    <a:pt x="906" y="1264"/>
                  </a:lnTo>
                  <a:lnTo>
                    <a:pt x="901" y="1261"/>
                  </a:lnTo>
                  <a:lnTo>
                    <a:pt x="899" y="1256"/>
                  </a:lnTo>
                  <a:lnTo>
                    <a:pt x="897" y="1249"/>
                  </a:lnTo>
                  <a:lnTo>
                    <a:pt x="896" y="1243"/>
                  </a:lnTo>
                  <a:lnTo>
                    <a:pt x="895" y="1237"/>
                  </a:lnTo>
                  <a:lnTo>
                    <a:pt x="890" y="1231"/>
                  </a:lnTo>
                  <a:lnTo>
                    <a:pt x="883" y="1224"/>
                  </a:lnTo>
                  <a:lnTo>
                    <a:pt x="874" y="1218"/>
                  </a:lnTo>
                  <a:lnTo>
                    <a:pt x="864" y="1213"/>
                  </a:lnTo>
                  <a:lnTo>
                    <a:pt x="857" y="1208"/>
                  </a:lnTo>
                  <a:lnTo>
                    <a:pt x="848" y="1202"/>
                  </a:lnTo>
                  <a:lnTo>
                    <a:pt x="837" y="1197"/>
                  </a:lnTo>
                  <a:lnTo>
                    <a:pt x="827" y="1191"/>
                  </a:lnTo>
                  <a:lnTo>
                    <a:pt x="820" y="1188"/>
                  </a:lnTo>
                  <a:lnTo>
                    <a:pt x="817" y="1187"/>
                  </a:lnTo>
                  <a:lnTo>
                    <a:pt x="811" y="1187"/>
                  </a:lnTo>
                  <a:lnTo>
                    <a:pt x="804" y="1187"/>
                  </a:lnTo>
                  <a:lnTo>
                    <a:pt x="793" y="1189"/>
                  </a:lnTo>
                  <a:lnTo>
                    <a:pt x="785" y="1189"/>
                  </a:lnTo>
                  <a:lnTo>
                    <a:pt x="779" y="1189"/>
                  </a:lnTo>
                  <a:lnTo>
                    <a:pt x="774" y="1188"/>
                  </a:lnTo>
                  <a:lnTo>
                    <a:pt x="770" y="1186"/>
                  </a:lnTo>
                  <a:lnTo>
                    <a:pt x="767" y="1179"/>
                  </a:lnTo>
                  <a:lnTo>
                    <a:pt x="764" y="1169"/>
                  </a:lnTo>
                  <a:lnTo>
                    <a:pt x="763" y="1166"/>
                  </a:lnTo>
                  <a:lnTo>
                    <a:pt x="761" y="1163"/>
                  </a:lnTo>
                  <a:lnTo>
                    <a:pt x="758" y="1161"/>
                  </a:lnTo>
                  <a:lnTo>
                    <a:pt x="755" y="1160"/>
                  </a:lnTo>
                  <a:lnTo>
                    <a:pt x="746" y="1157"/>
                  </a:lnTo>
                  <a:lnTo>
                    <a:pt x="737" y="1155"/>
                  </a:lnTo>
                  <a:lnTo>
                    <a:pt x="717" y="1155"/>
                  </a:lnTo>
                  <a:lnTo>
                    <a:pt x="700" y="1154"/>
                  </a:lnTo>
                  <a:lnTo>
                    <a:pt x="692" y="1154"/>
                  </a:lnTo>
                  <a:lnTo>
                    <a:pt x="687" y="1151"/>
                  </a:lnTo>
                  <a:lnTo>
                    <a:pt x="686" y="1150"/>
                  </a:lnTo>
                  <a:lnTo>
                    <a:pt x="685" y="1147"/>
                  </a:lnTo>
                  <a:lnTo>
                    <a:pt x="685" y="1143"/>
                  </a:lnTo>
                  <a:lnTo>
                    <a:pt x="685" y="1137"/>
                  </a:lnTo>
                  <a:lnTo>
                    <a:pt x="683" y="1128"/>
                  </a:lnTo>
                  <a:lnTo>
                    <a:pt x="683" y="1117"/>
                  </a:lnTo>
                  <a:lnTo>
                    <a:pt x="685" y="1110"/>
                  </a:lnTo>
                  <a:lnTo>
                    <a:pt x="686" y="1103"/>
                  </a:lnTo>
                  <a:lnTo>
                    <a:pt x="687" y="1098"/>
                  </a:lnTo>
                  <a:lnTo>
                    <a:pt x="689" y="1093"/>
                  </a:lnTo>
                  <a:lnTo>
                    <a:pt x="691" y="1088"/>
                  </a:lnTo>
                  <a:lnTo>
                    <a:pt x="692" y="1085"/>
                  </a:lnTo>
                  <a:lnTo>
                    <a:pt x="692" y="1081"/>
                  </a:lnTo>
                  <a:lnTo>
                    <a:pt x="692" y="1078"/>
                  </a:lnTo>
                  <a:lnTo>
                    <a:pt x="688" y="1069"/>
                  </a:lnTo>
                  <a:lnTo>
                    <a:pt x="683" y="1063"/>
                  </a:lnTo>
                  <a:lnTo>
                    <a:pt x="680" y="1061"/>
                  </a:lnTo>
                  <a:lnTo>
                    <a:pt x="679" y="1059"/>
                  </a:lnTo>
                  <a:lnTo>
                    <a:pt x="682" y="1060"/>
                  </a:lnTo>
                  <a:lnTo>
                    <a:pt x="688" y="1061"/>
                  </a:lnTo>
                  <a:lnTo>
                    <a:pt x="692" y="1061"/>
                  </a:lnTo>
                  <a:lnTo>
                    <a:pt x="697" y="1061"/>
                  </a:lnTo>
                  <a:lnTo>
                    <a:pt x="698" y="1061"/>
                  </a:lnTo>
                  <a:lnTo>
                    <a:pt x="699" y="1060"/>
                  </a:lnTo>
                  <a:lnTo>
                    <a:pt x="700" y="1059"/>
                  </a:lnTo>
                  <a:lnTo>
                    <a:pt x="700" y="1056"/>
                  </a:lnTo>
                  <a:lnTo>
                    <a:pt x="700" y="1054"/>
                  </a:lnTo>
                  <a:lnTo>
                    <a:pt x="702" y="1053"/>
                  </a:lnTo>
                  <a:lnTo>
                    <a:pt x="704" y="1051"/>
                  </a:lnTo>
                  <a:lnTo>
                    <a:pt x="706" y="1050"/>
                  </a:lnTo>
                  <a:lnTo>
                    <a:pt x="711" y="1049"/>
                  </a:lnTo>
                  <a:lnTo>
                    <a:pt x="713" y="1047"/>
                  </a:lnTo>
                  <a:lnTo>
                    <a:pt x="716" y="1041"/>
                  </a:lnTo>
                  <a:lnTo>
                    <a:pt x="716" y="1037"/>
                  </a:lnTo>
                  <a:lnTo>
                    <a:pt x="713" y="1032"/>
                  </a:lnTo>
                  <a:lnTo>
                    <a:pt x="710" y="1029"/>
                  </a:lnTo>
                  <a:lnTo>
                    <a:pt x="701" y="1023"/>
                  </a:lnTo>
                  <a:lnTo>
                    <a:pt x="695" y="1018"/>
                  </a:lnTo>
                  <a:lnTo>
                    <a:pt x="693" y="1016"/>
                  </a:lnTo>
                  <a:lnTo>
                    <a:pt x="692" y="1012"/>
                  </a:lnTo>
                  <a:lnTo>
                    <a:pt x="694" y="1009"/>
                  </a:lnTo>
                  <a:lnTo>
                    <a:pt x="697" y="1006"/>
                  </a:lnTo>
                  <a:lnTo>
                    <a:pt x="699" y="1004"/>
                  </a:lnTo>
                  <a:lnTo>
                    <a:pt x="701" y="1002"/>
                  </a:lnTo>
                  <a:lnTo>
                    <a:pt x="701" y="999"/>
                  </a:lnTo>
                  <a:lnTo>
                    <a:pt x="701" y="998"/>
                  </a:lnTo>
                  <a:lnTo>
                    <a:pt x="699" y="993"/>
                  </a:lnTo>
                  <a:lnTo>
                    <a:pt x="694" y="986"/>
                  </a:lnTo>
                  <a:lnTo>
                    <a:pt x="692" y="984"/>
                  </a:lnTo>
                  <a:lnTo>
                    <a:pt x="691" y="980"/>
                  </a:lnTo>
                  <a:lnTo>
                    <a:pt x="691" y="975"/>
                  </a:lnTo>
                  <a:lnTo>
                    <a:pt x="691" y="969"/>
                  </a:lnTo>
                  <a:lnTo>
                    <a:pt x="691" y="952"/>
                  </a:lnTo>
                  <a:lnTo>
                    <a:pt x="691" y="934"/>
                  </a:lnTo>
                  <a:lnTo>
                    <a:pt x="692" y="923"/>
                  </a:lnTo>
                  <a:lnTo>
                    <a:pt x="695" y="914"/>
                  </a:lnTo>
                  <a:lnTo>
                    <a:pt x="700" y="904"/>
                  </a:lnTo>
                  <a:lnTo>
                    <a:pt x="706" y="897"/>
                  </a:lnTo>
                  <a:lnTo>
                    <a:pt x="712" y="890"/>
                  </a:lnTo>
                  <a:lnTo>
                    <a:pt x="717" y="883"/>
                  </a:lnTo>
                  <a:lnTo>
                    <a:pt x="718" y="880"/>
                  </a:lnTo>
                  <a:lnTo>
                    <a:pt x="719" y="877"/>
                  </a:lnTo>
                  <a:lnTo>
                    <a:pt x="718" y="873"/>
                  </a:lnTo>
                  <a:lnTo>
                    <a:pt x="714" y="871"/>
                  </a:lnTo>
                  <a:lnTo>
                    <a:pt x="708" y="866"/>
                  </a:lnTo>
                  <a:lnTo>
                    <a:pt x="705" y="861"/>
                  </a:lnTo>
                  <a:lnTo>
                    <a:pt x="705" y="858"/>
                  </a:lnTo>
                  <a:lnTo>
                    <a:pt x="705" y="855"/>
                  </a:lnTo>
                  <a:lnTo>
                    <a:pt x="706" y="853"/>
                  </a:lnTo>
                  <a:lnTo>
                    <a:pt x="708" y="849"/>
                  </a:lnTo>
                  <a:lnTo>
                    <a:pt x="716" y="842"/>
                  </a:lnTo>
                  <a:lnTo>
                    <a:pt x="726" y="832"/>
                  </a:lnTo>
                  <a:lnTo>
                    <a:pt x="736" y="823"/>
                  </a:lnTo>
                  <a:lnTo>
                    <a:pt x="744" y="817"/>
                  </a:lnTo>
                  <a:lnTo>
                    <a:pt x="750" y="815"/>
                  </a:lnTo>
                  <a:lnTo>
                    <a:pt x="755" y="811"/>
                  </a:lnTo>
                  <a:lnTo>
                    <a:pt x="758" y="807"/>
                  </a:lnTo>
                  <a:lnTo>
                    <a:pt x="761" y="801"/>
                  </a:lnTo>
                  <a:lnTo>
                    <a:pt x="763" y="797"/>
                  </a:lnTo>
                  <a:lnTo>
                    <a:pt x="765" y="794"/>
                  </a:lnTo>
                  <a:lnTo>
                    <a:pt x="769" y="791"/>
                  </a:lnTo>
                  <a:lnTo>
                    <a:pt x="773" y="788"/>
                  </a:lnTo>
                  <a:lnTo>
                    <a:pt x="783" y="783"/>
                  </a:lnTo>
                  <a:lnTo>
                    <a:pt x="796" y="779"/>
                  </a:lnTo>
                  <a:lnTo>
                    <a:pt x="808" y="776"/>
                  </a:lnTo>
                  <a:lnTo>
                    <a:pt x="817" y="771"/>
                  </a:lnTo>
                  <a:lnTo>
                    <a:pt x="821" y="766"/>
                  </a:lnTo>
                  <a:lnTo>
                    <a:pt x="825" y="759"/>
                  </a:lnTo>
                  <a:lnTo>
                    <a:pt x="826" y="754"/>
                  </a:lnTo>
                  <a:lnTo>
                    <a:pt x="826" y="751"/>
                  </a:lnTo>
                  <a:lnTo>
                    <a:pt x="825" y="746"/>
                  </a:lnTo>
                  <a:lnTo>
                    <a:pt x="824" y="742"/>
                  </a:lnTo>
                  <a:lnTo>
                    <a:pt x="824" y="740"/>
                  </a:lnTo>
                  <a:lnTo>
                    <a:pt x="825" y="740"/>
                  </a:lnTo>
                  <a:lnTo>
                    <a:pt x="826" y="739"/>
                  </a:lnTo>
                  <a:lnTo>
                    <a:pt x="830" y="740"/>
                  </a:lnTo>
                  <a:lnTo>
                    <a:pt x="834" y="741"/>
                  </a:lnTo>
                  <a:lnTo>
                    <a:pt x="840" y="744"/>
                  </a:lnTo>
                  <a:lnTo>
                    <a:pt x="855" y="746"/>
                  </a:lnTo>
                  <a:lnTo>
                    <a:pt x="875" y="750"/>
                  </a:lnTo>
                  <a:lnTo>
                    <a:pt x="886" y="753"/>
                  </a:lnTo>
                  <a:lnTo>
                    <a:pt x="896" y="756"/>
                  </a:lnTo>
                  <a:lnTo>
                    <a:pt x="907" y="759"/>
                  </a:lnTo>
                  <a:lnTo>
                    <a:pt x="915" y="764"/>
                  </a:lnTo>
                  <a:lnTo>
                    <a:pt x="922" y="769"/>
                  </a:lnTo>
                  <a:lnTo>
                    <a:pt x="927" y="772"/>
                  </a:lnTo>
                  <a:lnTo>
                    <a:pt x="932" y="777"/>
                  </a:lnTo>
                  <a:lnTo>
                    <a:pt x="934" y="782"/>
                  </a:lnTo>
                  <a:lnTo>
                    <a:pt x="939" y="794"/>
                  </a:lnTo>
                  <a:lnTo>
                    <a:pt x="943" y="810"/>
                  </a:lnTo>
                  <a:lnTo>
                    <a:pt x="946" y="826"/>
                  </a:lnTo>
                  <a:lnTo>
                    <a:pt x="950" y="839"/>
                  </a:lnTo>
                  <a:lnTo>
                    <a:pt x="953" y="842"/>
                  </a:lnTo>
                  <a:lnTo>
                    <a:pt x="957" y="847"/>
                  </a:lnTo>
                  <a:lnTo>
                    <a:pt x="962" y="849"/>
                  </a:lnTo>
                  <a:lnTo>
                    <a:pt x="966" y="852"/>
                  </a:lnTo>
                  <a:lnTo>
                    <a:pt x="974" y="854"/>
                  </a:lnTo>
                  <a:lnTo>
                    <a:pt x="979" y="854"/>
                  </a:lnTo>
                  <a:lnTo>
                    <a:pt x="987" y="854"/>
                  </a:lnTo>
                  <a:lnTo>
                    <a:pt x="994" y="853"/>
                  </a:lnTo>
                  <a:lnTo>
                    <a:pt x="1007" y="849"/>
                  </a:lnTo>
                  <a:lnTo>
                    <a:pt x="1019" y="845"/>
                  </a:lnTo>
                  <a:lnTo>
                    <a:pt x="1029" y="841"/>
                  </a:lnTo>
                  <a:lnTo>
                    <a:pt x="1044" y="839"/>
                  </a:lnTo>
                  <a:lnTo>
                    <a:pt x="1059" y="838"/>
                  </a:lnTo>
                  <a:lnTo>
                    <a:pt x="1076" y="836"/>
                  </a:lnTo>
                  <a:lnTo>
                    <a:pt x="1091" y="835"/>
                  </a:lnTo>
                  <a:lnTo>
                    <a:pt x="1105" y="833"/>
                  </a:lnTo>
                  <a:lnTo>
                    <a:pt x="1121" y="832"/>
                  </a:lnTo>
                  <a:lnTo>
                    <a:pt x="1140" y="832"/>
                  </a:lnTo>
                  <a:lnTo>
                    <a:pt x="1160" y="832"/>
                  </a:lnTo>
                  <a:lnTo>
                    <a:pt x="1176" y="832"/>
                  </a:lnTo>
                  <a:lnTo>
                    <a:pt x="1183" y="830"/>
                  </a:lnTo>
                  <a:lnTo>
                    <a:pt x="1190" y="828"/>
                  </a:lnTo>
                  <a:lnTo>
                    <a:pt x="1195" y="827"/>
                  </a:lnTo>
                  <a:lnTo>
                    <a:pt x="1201" y="823"/>
                  </a:lnTo>
                  <a:lnTo>
                    <a:pt x="1204" y="820"/>
                  </a:lnTo>
                  <a:lnTo>
                    <a:pt x="1207" y="815"/>
                  </a:lnTo>
                  <a:lnTo>
                    <a:pt x="1208" y="808"/>
                  </a:lnTo>
                  <a:lnTo>
                    <a:pt x="1208" y="801"/>
                  </a:lnTo>
                  <a:lnTo>
                    <a:pt x="1207" y="786"/>
                  </a:lnTo>
                  <a:lnTo>
                    <a:pt x="1205" y="773"/>
                  </a:lnTo>
                  <a:lnTo>
                    <a:pt x="1205" y="760"/>
                  </a:lnTo>
                  <a:lnTo>
                    <a:pt x="1204" y="744"/>
                  </a:lnTo>
                  <a:lnTo>
                    <a:pt x="1204" y="725"/>
                  </a:lnTo>
                  <a:lnTo>
                    <a:pt x="1207" y="708"/>
                  </a:lnTo>
                  <a:lnTo>
                    <a:pt x="1208" y="701"/>
                  </a:lnTo>
                  <a:lnTo>
                    <a:pt x="1211" y="695"/>
                  </a:lnTo>
                  <a:lnTo>
                    <a:pt x="1214" y="690"/>
                  </a:lnTo>
                  <a:lnTo>
                    <a:pt x="1217" y="687"/>
                  </a:lnTo>
                  <a:lnTo>
                    <a:pt x="1221" y="685"/>
                  </a:lnTo>
                  <a:lnTo>
                    <a:pt x="1224" y="684"/>
                  </a:lnTo>
                  <a:lnTo>
                    <a:pt x="1228" y="687"/>
                  </a:lnTo>
                  <a:lnTo>
                    <a:pt x="1230" y="689"/>
                  </a:lnTo>
                  <a:lnTo>
                    <a:pt x="1245" y="708"/>
                  </a:lnTo>
                  <a:lnTo>
                    <a:pt x="1258" y="723"/>
                  </a:lnTo>
                  <a:lnTo>
                    <a:pt x="1260" y="725"/>
                  </a:lnTo>
                  <a:lnTo>
                    <a:pt x="1262" y="726"/>
                  </a:lnTo>
                  <a:lnTo>
                    <a:pt x="1266" y="726"/>
                  </a:lnTo>
                  <a:lnTo>
                    <a:pt x="1268" y="725"/>
                  </a:lnTo>
                  <a:lnTo>
                    <a:pt x="1273" y="719"/>
                  </a:lnTo>
                  <a:lnTo>
                    <a:pt x="1279" y="708"/>
                  </a:lnTo>
                  <a:lnTo>
                    <a:pt x="1286" y="695"/>
                  </a:lnTo>
                  <a:lnTo>
                    <a:pt x="1291" y="679"/>
                  </a:lnTo>
                  <a:lnTo>
                    <a:pt x="1294" y="665"/>
                  </a:lnTo>
                  <a:lnTo>
                    <a:pt x="1298" y="652"/>
                  </a:lnTo>
                  <a:lnTo>
                    <a:pt x="1298" y="647"/>
                  </a:lnTo>
                  <a:lnTo>
                    <a:pt x="1298" y="643"/>
                  </a:lnTo>
                  <a:lnTo>
                    <a:pt x="1297" y="639"/>
                  </a:lnTo>
                  <a:lnTo>
                    <a:pt x="1294" y="635"/>
                  </a:lnTo>
                  <a:lnTo>
                    <a:pt x="1289" y="631"/>
                  </a:lnTo>
                  <a:lnTo>
                    <a:pt x="1280" y="626"/>
                  </a:lnTo>
                  <a:lnTo>
                    <a:pt x="1274" y="622"/>
                  </a:lnTo>
                  <a:lnTo>
                    <a:pt x="1268" y="619"/>
                  </a:lnTo>
                  <a:lnTo>
                    <a:pt x="1262" y="614"/>
                  </a:lnTo>
                  <a:lnTo>
                    <a:pt x="1258" y="608"/>
                  </a:lnTo>
                  <a:lnTo>
                    <a:pt x="1253" y="602"/>
                  </a:lnTo>
                  <a:lnTo>
                    <a:pt x="1249" y="596"/>
                  </a:lnTo>
                  <a:lnTo>
                    <a:pt x="1248" y="590"/>
                  </a:lnTo>
                  <a:lnTo>
                    <a:pt x="1249" y="584"/>
                  </a:lnTo>
                  <a:lnTo>
                    <a:pt x="1253" y="576"/>
                  </a:lnTo>
                  <a:lnTo>
                    <a:pt x="1258" y="569"/>
                  </a:lnTo>
                  <a:lnTo>
                    <a:pt x="1259" y="565"/>
                  </a:lnTo>
                  <a:lnTo>
                    <a:pt x="1260" y="562"/>
                  </a:lnTo>
                  <a:lnTo>
                    <a:pt x="1261" y="557"/>
                  </a:lnTo>
                  <a:lnTo>
                    <a:pt x="1261" y="551"/>
                  </a:lnTo>
                  <a:lnTo>
                    <a:pt x="1261" y="539"/>
                  </a:lnTo>
                  <a:lnTo>
                    <a:pt x="1261" y="530"/>
                  </a:lnTo>
                  <a:lnTo>
                    <a:pt x="1262" y="526"/>
                  </a:lnTo>
                  <a:lnTo>
                    <a:pt x="1264" y="523"/>
                  </a:lnTo>
                  <a:lnTo>
                    <a:pt x="1266" y="520"/>
                  </a:lnTo>
                  <a:lnTo>
                    <a:pt x="1270" y="519"/>
                  </a:lnTo>
                  <a:lnTo>
                    <a:pt x="1278" y="518"/>
                  </a:lnTo>
                  <a:lnTo>
                    <a:pt x="1284" y="517"/>
                  </a:lnTo>
                  <a:lnTo>
                    <a:pt x="1286" y="515"/>
                  </a:lnTo>
                  <a:lnTo>
                    <a:pt x="1289" y="513"/>
                  </a:lnTo>
                  <a:lnTo>
                    <a:pt x="1291" y="509"/>
                  </a:lnTo>
                  <a:lnTo>
                    <a:pt x="1293" y="505"/>
                  </a:lnTo>
                  <a:lnTo>
                    <a:pt x="1299" y="494"/>
                  </a:lnTo>
                  <a:lnTo>
                    <a:pt x="1308" y="483"/>
                  </a:lnTo>
                  <a:lnTo>
                    <a:pt x="1316" y="473"/>
                  </a:lnTo>
                  <a:lnTo>
                    <a:pt x="1323" y="461"/>
                  </a:lnTo>
                  <a:lnTo>
                    <a:pt x="1325" y="456"/>
                  </a:lnTo>
                  <a:lnTo>
                    <a:pt x="1328" y="452"/>
                  </a:lnTo>
                  <a:lnTo>
                    <a:pt x="1330" y="449"/>
                  </a:lnTo>
                  <a:lnTo>
                    <a:pt x="1334" y="445"/>
                  </a:lnTo>
                  <a:lnTo>
                    <a:pt x="1343" y="439"/>
                  </a:lnTo>
                  <a:lnTo>
                    <a:pt x="1357" y="432"/>
                  </a:lnTo>
                  <a:lnTo>
                    <a:pt x="1373" y="424"/>
                  </a:lnTo>
                  <a:lnTo>
                    <a:pt x="1385" y="418"/>
                  </a:lnTo>
                  <a:lnTo>
                    <a:pt x="1388" y="414"/>
                  </a:lnTo>
                  <a:lnTo>
                    <a:pt x="1392" y="411"/>
                  </a:lnTo>
                  <a:lnTo>
                    <a:pt x="1394" y="408"/>
                  </a:lnTo>
                  <a:lnTo>
                    <a:pt x="1394" y="404"/>
                  </a:lnTo>
                  <a:lnTo>
                    <a:pt x="1394" y="395"/>
                  </a:lnTo>
                  <a:lnTo>
                    <a:pt x="1393" y="386"/>
                  </a:lnTo>
                  <a:lnTo>
                    <a:pt x="1393" y="381"/>
                  </a:lnTo>
                  <a:lnTo>
                    <a:pt x="1394" y="378"/>
                  </a:lnTo>
                  <a:lnTo>
                    <a:pt x="1397" y="375"/>
                  </a:lnTo>
                  <a:lnTo>
                    <a:pt x="1400" y="374"/>
                  </a:lnTo>
                  <a:lnTo>
                    <a:pt x="1407" y="372"/>
                  </a:lnTo>
                  <a:lnTo>
                    <a:pt x="1413" y="368"/>
                  </a:lnTo>
                  <a:lnTo>
                    <a:pt x="1416" y="366"/>
                  </a:lnTo>
                  <a:lnTo>
                    <a:pt x="1418" y="362"/>
                  </a:lnTo>
                  <a:lnTo>
                    <a:pt x="1420" y="359"/>
                  </a:lnTo>
                  <a:lnTo>
                    <a:pt x="1422" y="353"/>
                  </a:lnTo>
                  <a:lnTo>
                    <a:pt x="1425" y="343"/>
                  </a:lnTo>
                  <a:lnTo>
                    <a:pt x="1429" y="336"/>
                  </a:lnTo>
                  <a:lnTo>
                    <a:pt x="1431" y="334"/>
                  </a:lnTo>
                  <a:lnTo>
                    <a:pt x="1435" y="331"/>
                  </a:lnTo>
                  <a:lnTo>
                    <a:pt x="1441" y="330"/>
                  </a:lnTo>
                  <a:lnTo>
                    <a:pt x="1447" y="330"/>
                  </a:lnTo>
                  <a:lnTo>
                    <a:pt x="1460" y="329"/>
                  </a:lnTo>
                  <a:lnTo>
                    <a:pt x="1469" y="328"/>
                  </a:lnTo>
                  <a:lnTo>
                    <a:pt x="1472" y="325"/>
                  </a:lnTo>
                  <a:lnTo>
                    <a:pt x="1474" y="323"/>
                  </a:lnTo>
                  <a:lnTo>
                    <a:pt x="1476" y="321"/>
                  </a:lnTo>
                  <a:lnTo>
                    <a:pt x="1478" y="317"/>
                  </a:lnTo>
                  <a:lnTo>
                    <a:pt x="1481" y="309"/>
                  </a:lnTo>
                  <a:lnTo>
                    <a:pt x="1486" y="300"/>
                  </a:lnTo>
                  <a:lnTo>
                    <a:pt x="1492" y="293"/>
                  </a:lnTo>
                  <a:lnTo>
                    <a:pt x="1499" y="287"/>
                  </a:lnTo>
                  <a:lnTo>
                    <a:pt x="1505" y="284"/>
                  </a:lnTo>
                  <a:lnTo>
                    <a:pt x="1508" y="280"/>
                  </a:lnTo>
                  <a:lnTo>
                    <a:pt x="1508" y="274"/>
                  </a:lnTo>
                  <a:lnTo>
                    <a:pt x="1508" y="263"/>
                  </a:lnTo>
                  <a:lnTo>
                    <a:pt x="1508" y="249"/>
                  </a:lnTo>
                  <a:lnTo>
                    <a:pt x="1508" y="235"/>
                  </a:lnTo>
                  <a:lnTo>
                    <a:pt x="1510" y="229"/>
                  </a:lnTo>
                  <a:lnTo>
                    <a:pt x="1512" y="223"/>
                  </a:lnTo>
                  <a:lnTo>
                    <a:pt x="1514" y="219"/>
                  </a:lnTo>
                  <a:lnTo>
                    <a:pt x="1519" y="217"/>
                  </a:lnTo>
                  <a:lnTo>
                    <a:pt x="1530" y="215"/>
                  </a:lnTo>
                  <a:lnTo>
                    <a:pt x="1541" y="212"/>
                  </a:lnTo>
                  <a:lnTo>
                    <a:pt x="1545" y="210"/>
                  </a:lnTo>
                  <a:lnTo>
                    <a:pt x="1551" y="208"/>
                  </a:lnTo>
                  <a:lnTo>
                    <a:pt x="1555" y="204"/>
                  </a:lnTo>
                  <a:lnTo>
                    <a:pt x="1560" y="200"/>
                  </a:lnTo>
                  <a:lnTo>
                    <a:pt x="1568" y="190"/>
                  </a:lnTo>
                  <a:lnTo>
                    <a:pt x="1577" y="177"/>
                  </a:lnTo>
                  <a:lnTo>
                    <a:pt x="1583" y="171"/>
                  </a:lnTo>
                  <a:lnTo>
                    <a:pt x="1589" y="165"/>
                  </a:lnTo>
                  <a:lnTo>
                    <a:pt x="1595" y="160"/>
                  </a:lnTo>
                  <a:lnTo>
                    <a:pt x="1601" y="158"/>
                  </a:lnTo>
                  <a:lnTo>
                    <a:pt x="1612" y="153"/>
                  </a:lnTo>
                  <a:lnTo>
                    <a:pt x="1619" y="152"/>
                  </a:lnTo>
                  <a:lnTo>
                    <a:pt x="1626" y="152"/>
                  </a:lnTo>
                  <a:lnTo>
                    <a:pt x="1632" y="152"/>
                  </a:lnTo>
                  <a:lnTo>
                    <a:pt x="1638" y="151"/>
                  </a:lnTo>
                  <a:lnTo>
                    <a:pt x="1645" y="148"/>
                  </a:lnTo>
                  <a:lnTo>
                    <a:pt x="1652" y="143"/>
                  </a:lnTo>
                  <a:lnTo>
                    <a:pt x="1661" y="139"/>
                  </a:lnTo>
                  <a:lnTo>
                    <a:pt x="1668" y="135"/>
                  </a:lnTo>
                  <a:lnTo>
                    <a:pt x="1675" y="129"/>
                  </a:lnTo>
                  <a:lnTo>
                    <a:pt x="1676" y="127"/>
                  </a:lnTo>
                  <a:lnTo>
                    <a:pt x="1675" y="122"/>
                  </a:lnTo>
                  <a:lnTo>
                    <a:pt x="1673" y="117"/>
                  </a:lnTo>
                  <a:lnTo>
                    <a:pt x="1670" y="111"/>
                  </a:lnTo>
                  <a:lnTo>
                    <a:pt x="1663" y="98"/>
                  </a:lnTo>
                  <a:lnTo>
                    <a:pt x="1658" y="89"/>
                  </a:lnTo>
                  <a:lnTo>
                    <a:pt x="1652" y="78"/>
                  </a:lnTo>
                  <a:lnTo>
                    <a:pt x="1644" y="64"/>
                  </a:lnTo>
                  <a:lnTo>
                    <a:pt x="1640" y="57"/>
                  </a:lnTo>
                  <a:lnTo>
                    <a:pt x="1639" y="54"/>
                  </a:lnTo>
                  <a:lnTo>
                    <a:pt x="1643" y="53"/>
                  </a:lnTo>
                  <a:lnTo>
                    <a:pt x="1652" y="52"/>
                  </a:lnTo>
                  <a:lnTo>
                    <a:pt x="1662" y="53"/>
                  </a:lnTo>
                  <a:lnTo>
                    <a:pt x="1671" y="54"/>
                  </a:lnTo>
                  <a:lnTo>
                    <a:pt x="1676" y="57"/>
                  </a:lnTo>
                  <a:lnTo>
                    <a:pt x="1681" y="59"/>
                  </a:lnTo>
                  <a:lnTo>
                    <a:pt x="1684" y="61"/>
                  </a:lnTo>
                  <a:lnTo>
                    <a:pt x="1688" y="65"/>
                  </a:lnTo>
                  <a:lnTo>
                    <a:pt x="1696" y="79"/>
                  </a:lnTo>
                  <a:lnTo>
                    <a:pt x="1706" y="93"/>
                  </a:lnTo>
                  <a:lnTo>
                    <a:pt x="1714" y="104"/>
                  </a:lnTo>
                  <a:lnTo>
                    <a:pt x="1722" y="113"/>
                  </a:lnTo>
                  <a:lnTo>
                    <a:pt x="1726" y="115"/>
                  </a:lnTo>
                  <a:lnTo>
                    <a:pt x="1730" y="116"/>
                  </a:lnTo>
                  <a:lnTo>
                    <a:pt x="1732" y="116"/>
                  </a:lnTo>
                  <a:lnTo>
                    <a:pt x="1736" y="115"/>
                  </a:lnTo>
                  <a:lnTo>
                    <a:pt x="1738" y="114"/>
                  </a:lnTo>
                  <a:lnTo>
                    <a:pt x="1740" y="110"/>
                  </a:lnTo>
                  <a:lnTo>
                    <a:pt x="1744" y="107"/>
                  </a:lnTo>
                  <a:lnTo>
                    <a:pt x="1746" y="102"/>
                  </a:lnTo>
                  <a:lnTo>
                    <a:pt x="1750" y="96"/>
                  </a:lnTo>
                  <a:lnTo>
                    <a:pt x="1755" y="92"/>
                  </a:lnTo>
                  <a:lnTo>
                    <a:pt x="1759" y="90"/>
                  </a:lnTo>
                  <a:lnTo>
                    <a:pt x="1765" y="90"/>
                  </a:lnTo>
                  <a:lnTo>
                    <a:pt x="1770" y="90"/>
                  </a:lnTo>
                  <a:lnTo>
                    <a:pt x="1776" y="92"/>
                  </a:lnTo>
                  <a:lnTo>
                    <a:pt x="1781" y="95"/>
                  </a:lnTo>
                  <a:lnTo>
                    <a:pt x="1783" y="98"/>
                  </a:lnTo>
                  <a:lnTo>
                    <a:pt x="1789" y="109"/>
                  </a:lnTo>
                  <a:lnTo>
                    <a:pt x="1796" y="121"/>
                  </a:lnTo>
                  <a:lnTo>
                    <a:pt x="1800" y="127"/>
                  </a:lnTo>
                  <a:lnTo>
                    <a:pt x="1803" y="132"/>
                  </a:lnTo>
                  <a:lnTo>
                    <a:pt x="1807" y="135"/>
                  </a:lnTo>
                  <a:lnTo>
                    <a:pt x="1810" y="137"/>
                  </a:lnTo>
                  <a:lnTo>
                    <a:pt x="1814" y="139"/>
                  </a:lnTo>
                  <a:lnTo>
                    <a:pt x="1818" y="139"/>
                  </a:lnTo>
                  <a:lnTo>
                    <a:pt x="1822" y="137"/>
                  </a:lnTo>
                  <a:lnTo>
                    <a:pt x="1826" y="136"/>
                  </a:lnTo>
                  <a:lnTo>
                    <a:pt x="1829" y="133"/>
                  </a:lnTo>
                  <a:lnTo>
                    <a:pt x="1834" y="128"/>
                  </a:lnTo>
                  <a:lnTo>
                    <a:pt x="1838" y="122"/>
                  </a:lnTo>
                  <a:lnTo>
                    <a:pt x="1840" y="115"/>
                  </a:lnTo>
                  <a:lnTo>
                    <a:pt x="1847" y="99"/>
                  </a:lnTo>
                  <a:lnTo>
                    <a:pt x="1854" y="83"/>
                  </a:lnTo>
                  <a:lnTo>
                    <a:pt x="1864" y="67"/>
                  </a:lnTo>
                  <a:lnTo>
                    <a:pt x="1875" y="50"/>
                  </a:lnTo>
                  <a:lnTo>
                    <a:pt x="1881" y="42"/>
                  </a:lnTo>
                  <a:lnTo>
                    <a:pt x="1889" y="35"/>
                  </a:lnTo>
                  <a:lnTo>
                    <a:pt x="1896" y="29"/>
                  </a:lnTo>
                  <a:lnTo>
                    <a:pt x="1904" y="23"/>
                  </a:lnTo>
                  <a:lnTo>
                    <a:pt x="1921" y="16"/>
                  </a:lnTo>
                  <a:lnTo>
                    <a:pt x="1938" y="9"/>
                  </a:lnTo>
                  <a:lnTo>
                    <a:pt x="1952" y="3"/>
                  </a:lnTo>
                  <a:lnTo>
                    <a:pt x="1965" y="1"/>
                  </a:lnTo>
                  <a:lnTo>
                    <a:pt x="1971" y="0"/>
                  </a:lnTo>
                  <a:lnTo>
                    <a:pt x="1976" y="0"/>
                  </a:lnTo>
                  <a:lnTo>
                    <a:pt x="1979" y="1"/>
                  </a:lnTo>
                  <a:lnTo>
                    <a:pt x="1983" y="2"/>
                  </a:lnTo>
                  <a:lnTo>
                    <a:pt x="1984" y="4"/>
                  </a:lnTo>
                  <a:lnTo>
                    <a:pt x="1985" y="8"/>
                  </a:lnTo>
                  <a:lnTo>
                    <a:pt x="1985" y="11"/>
                  </a:lnTo>
                  <a:lnTo>
                    <a:pt x="1984" y="15"/>
                  </a:lnTo>
                  <a:lnTo>
                    <a:pt x="1980" y="23"/>
                  </a:lnTo>
                  <a:lnTo>
                    <a:pt x="1976" y="32"/>
                  </a:lnTo>
                  <a:lnTo>
                    <a:pt x="1968" y="40"/>
                  </a:lnTo>
                  <a:lnTo>
                    <a:pt x="1963" y="50"/>
                  </a:lnTo>
                  <a:lnTo>
                    <a:pt x="1958" y="58"/>
                  </a:lnTo>
                  <a:lnTo>
                    <a:pt x="1955" y="66"/>
                  </a:lnTo>
                  <a:lnTo>
                    <a:pt x="1955" y="71"/>
                  </a:lnTo>
                  <a:lnTo>
                    <a:pt x="1958" y="74"/>
                  </a:lnTo>
                  <a:lnTo>
                    <a:pt x="1960" y="78"/>
                  </a:lnTo>
                  <a:lnTo>
                    <a:pt x="1964" y="82"/>
                  </a:lnTo>
                  <a:lnTo>
                    <a:pt x="1965" y="84"/>
                  </a:lnTo>
                  <a:lnTo>
                    <a:pt x="1966" y="89"/>
                  </a:lnTo>
                  <a:lnTo>
                    <a:pt x="1968" y="90"/>
                  </a:lnTo>
                  <a:lnTo>
                    <a:pt x="1971" y="91"/>
                  </a:lnTo>
                  <a:lnTo>
                    <a:pt x="1976" y="91"/>
                  </a:lnTo>
                  <a:lnTo>
                    <a:pt x="1979" y="92"/>
                  </a:lnTo>
                  <a:lnTo>
                    <a:pt x="1990" y="91"/>
                  </a:lnTo>
                  <a:lnTo>
                    <a:pt x="1998" y="90"/>
                  </a:lnTo>
                  <a:lnTo>
                    <a:pt x="2007" y="90"/>
                  </a:lnTo>
                  <a:lnTo>
                    <a:pt x="2012" y="91"/>
                  </a:lnTo>
                  <a:lnTo>
                    <a:pt x="2017" y="93"/>
                  </a:lnTo>
                  <a:lnTo>
                    <a:pt x="2022" y="98"/>
                  </a:lnTo>
                  <a:lnTo>
                    <a:pt x="2027" y="105"/>
                  </a:lnTo>
                  <a:lnTo>
                    <a:pt x="2030" y="114"/>
                  </a:lnTo>
                  <a:lnTo>
                    <a:pt x="2030" y="117"/>
                  </a:lnTo>
                  <a:lnTo>
                    <a:pt x="2030" y="121"/>
                  </a:lnTo>
                  <a:lnTo>
                    <a:pt x="2029" y="123"/>
                  </a:lnTo>
                  <a:lnTo>
                    <a:pt x="2027" y="126"/>
                  </a:lnTo>
                  <a:lnTo>
                    <a:pt x="2021" y="129"/>
                  </a:lnTo>
                  <a:lnTo>
                    <a:pt x="2014" y="132"/>
                  </a:lnTo>
                  <a:lnTo>
                    <a:pt x="2010" y="133"/>
                  </a:lnTo>
                  <a:lnTo>
                    <a:pt x="2007" y="135"/>
                  </a:lnTo>
                  <a:lnTo>
                    <a:pt x="2003" y="139"/>
                  </a:lnTo>
                  <a:lnTo>
                    <a:pt x="2001" y="143"/>
                  </a:lnTo>
                  <a:lnTo>
                    <a:pt x="1996" y="155"/>
                  </a:lnTo>
                  <a:lnTo>
                    <a:pt x="1992" y="167"/>
                  </a:lnTo>
                  <a:lnTo>
                    <a:pt x="1991" y="179"/>
                  </a:lnTo>
                  <a:lnTo>
                    <a:pt x="1990" y="190"/>
                  </a:lnTo>
                  <a:lnTo>
                    <a:pt x="1989" y="200"/>
                  </a:lnTo>
                  <a:lnTo>
                    <a:pt x="1988" y="210"/>
                  </a:lnTo>
                  <a:lnTo>
                    <a:pt x="1984" y="219"/>
                  </a:lnTo>
                  <a:lnTo>
                    <a:pt x="1979" y="225"/>
                  </a:lnTo>
                  <a:lnTo>
                    <a:pt x="1972" y="233"/>
                  </a:lnTo>
                  <a:lnTo>
                    <a:pt x="1963" y="239"/>
                  </a:lnTo>
                  <a:lnTo>
                    <a:pt x="1952" y="244"/>
                  </a:lnTo>
                  <a:lnTo>
                    <a:pt x="1944" y="249"/>
                  </a:lnTo>
                  <a:lnTo>
                    <a:pt x="1941" y="250"/>
                  </a:lnTo>
                  <a:lnTo>
                    <a:pt x="1940" y="253"/>
                  </a:lnTo>
                  <a:lnTo>
                    <a:pt x="1939" y="255"/>
                  </a:lnTo>
                  <a:lnTo>
                    <a:pt x="1938" y="258"/>
                  </a:lnTo>
                  <a:lnTo>
                    <a:pt x="1939" y="263"/>
                  </a:lnTo>
                  <a:lnTo>
                    <a:pt x="1941" y="271"/>
                  </a:lnTo>
                  <a:lnTo>
                    <a:pt x="1944" y="279"/>
                  </a:lnTo>
                  <a:lnTo>
                    <a:pt x="1946" y="288"/>
                  </a:lnTo>
                  <a:lnTo>
                    <a:pt x="1947" y="294"/>
                  </a:lnTo>
                  <a:lnTo>
                    <a:pt x="1947" y="299"/>
                  </a:lnTo>
                  <a:lnTo>
                    <a:pt x="1946" y="304"/>
                  </a:lnTo>
                  <a:lnTo>
                    <a:pt x="1945" y="309"/>
                  </a:lnTo>
                  <a:lnTo>
                    <a:pt x="1940" y="318"/>
                  </a:lnTo>
                  <a:lnTo>
                    <a:pt x="1934" y="328"/>
                  </a:lnTo>
                  <a:lnTo>
                    <a:pt x="1927" y="338"/>
                  </a:lnTo>
                  <a:lnTo>
                    <a:pt x="1923" y="350"/>
                  </a:lnTo>
                  <a:lnTo>
                    <a:pt x="1920" y="363"/>
                  </a:lnTo>
                  <a:lnTo>
                    <a:pt x="1917" y="374"/>
                  </a:lnTo>
                  <a:lnTo>
                    <a:pt x="1914" y="385"/>
                  </a:lnTo>
                  <a:lnTo>
                    <a:pt x="1910" y="395"/>
                  </a:lnTo>
                  <a:lnTo>
                    <a:pt x="1905" y="408"/>
                  </a:lnTo>
                  <a:lnTo>
                    <a:pt x="1902" y="422"/>
                  </a:lnTo>
                  <a:lnTo>
                    <a:pt x="1901" y="436"/>
                  </a:lnTo>
                  <a:lnTo>
                    <a:pt x="1900" y="448"/>
                  </a:lnTo>
                  <a:lnTo>
                    <a:pt x="1900" y="458"/>
                  </a:lnTo>
                  <a:lnTo>
                    <a:pt x="1898" y="467"/>
                  </a:lnTo>
                  <a:lnTo>
                    <a:pt x="1895" y="476"/>
                  </a:lnTo>
                  <a:lnTo>
                    <a:pt x="1890" y="485"/>
                  </a:lnTo>
                  <a:lnTo>
                    <a:pt x="1884" y="493"/>
                  </a:lnTo>
                  <a:lnTo>
                    <a:pt x="1878" y="496"/>
                  </a:lnTo>
                  <a:lnTo>
                    <a:pt x="1873" y="499"/>
                  </a:lnTo>
                  <a:lnTo>
                    <a:pt x="1869" y="500"/>
                  </a:lnTo>
                  <a:lnTo>
                    <a:pt x="1864" y="501"/>
                  </a:lnTo>
                  <a:lnTo>
                    <a:pt x="1860" y="505"/>
                  </a:lnTo>
                  <a:lnTo>
                    <a:pt x="1858" y="508"/>
                  </a:lnTo>
                  <a:lnTo>
                    <a:pt x="1857" y="513"/>
                  </a:lnTo>
                  <a:lnTo>
                    <a:pt x="1854" y="520"/>
                  </a:lnTo>
                  <a:lnTo>
                    <a:pt x="1850" y="530"/>
                  </a:lnTo>
                  <a:lnTo>
                    <a:pt x="1842" y="539"/>
                  </a:lnTo>
                  <a:lnTo>
                    <a:pt x="1837" y="546"/>
                  </a:lnTo>
                  <a:lnTo>
                    <a:pt x="1831" y="552"/>
                  </a:lnTo>
                  <a:lnTo>
                    <a:pt x="1823" y="557"/>
                  </a:lnTo>
                  <a:lnTo>
                    <a:pt x="1818" y="561"/>
                  </a:lnTo>
                  <a:lnTo>
                    <a:pt x="1809" y="563"/>
                  </a:lnTo>
                  <a:lnTo>
                    <a:pt x="1802" y="564"/>
                  </a:lnTo>
                  <a:lnTo>
                    <a:pt x="1796" y="568"/>
                  </a:lnTo>
                  <a:lnTo>
                    <a:pt x="1794" y="570"/>
                  </a:lnTo>
                  <a:lnTo>
                    <a:pt x="1793" y="572"/>
                  </a:lnTo>
                  <a:lnTo>
                    <a:pt x="1791" y="576"/>
                  </a:lnTo>
                  <a:lnTo>
                    <a:pt x="1791" y="580"/>
                  </a:lnTo>
                  <a:lnTo>
                    <a:pt x="1790" y="587"/>
                  </a:lnTo>
                  <a:lnTo>
                    <a:pt x="1789" y="593"/>
                  </a:lnTo>
                  <a:lnTo>
                    <a:pt x="1787" y="599"/>
                  </a:lnTo>
                  <a:lnTo>
                    <a:pt x="1783" y="603"/>
                  </a:lnTo>
                  <a:lnTo>
                    <a:pt x="1779" y="609"/>
                  </a:lnTo>
                  <a:lnTo>
                    <a:pt x="1776" y="616"/>
                  </a:lnTo>
                  <a:lnTo>
                    <a:pt x="1775" y="624"/>
                  </a:lnTo>
                  <a:lnTo>
                    <a:pt x="1775" y="633"/>
                  </a:lnTo>
                  <a:lnTo>
                    <a:pt x="1776" y="645"/>
                  </a:lnTo>
                  <a:lnTo>
                    <a:pt x="1776" y="660"/>
                  </a:lnTo>
                  <a:lnTo>
                    <a:pt x="1775" y="675"/>
                  </a:lnTo>
                  <a:lnTo>
                    <a:pt x="1774" y="688"/>
                  </a:lnTo>
                  <a:lnTo>
                    <a:pt x="1774" y="697"/>
                  </a:lnTo>
                  <a:lnTo>
                    <a:pt x="1774" y="706"/>
                  </a:lnTo>
                  <a:lnTo>
                    <a:pt x="1775" y="709"/>
                  </a:lnTo>
                  <a:lnTo>
                    <a:pt x="1776" y="713"/>
                  </a:lnTo>
                  <a:lnTo>
                    <a:pt x="1778" y="715"/>
                  </a:lnTo>
                  <a:lnTo>
                    <a:pt x="1782" y="719"/>
                  </a:lnTo>
                  <a:lnTo>
                    <a:pt x="1789" y="725"/>
                  </a:lnTo>
                  <a:lnTo>
                    <a:pt x="1797" y="731"/>
                  </a:lnTo>
                  <a:lnTo>
                    <a:pt x="1806" y="739"/>
                  </a:lnTo>
                  <a:lnTo>
                    <a:pt x="1812" y="747"/>
                  </a:lnTo>
                  <a:lnTo>
                    <a:pt x="1820" y="765"/>
                  </a:lnTo>
                  <a:lnTo>
                    <a:pt x="1826" y="780"/>
                  </a:lnTo>
                  <a:lnTo>
                    <a:pt x="1829" y="786"/>
                  </a:lnTo>
                  <a:lnTo>
                    <a:pt x="1834" y="790"/>
                  </a:lnTo>
                  <a:lnTo>
                    <a:pt x="1839" y="791"/>
                  </a:lnTo>
                  <a:lnTo>
                    <a:pt x="1844" y="794"/>
                  </a:lnTo>
                  <a:lnTo>
                    <a:pt x="1847" y="796"/>
                  </a:lnTo>
                  <a:lnTo>
                    <a:pt x="1851" y="801"/>
                  </a:lnTo>
                  <a:lnTo>
                    <a:pt x="1851" y="804"/>
                  </a:lnTo>
                  <a:lnTo>
                    <a:pt x="1852" y="807"/>
                  </a:lnTo>
                  <a:lnTo>
                    <a:pt x="1851" y="810"/>
                  </a:lnTo>
                  <a:lnTo>
                    <a:pt x="1850" y="814"/>
                  </a:lnTo>
                  <a:lnTo>
                    <a:pt x="1847" y="820"/>
                  </a:lnTo>
                  <a:lnTo>
                    <a:pt x="1846" y="823"/>
                  </a:lnTo>
                  <a:lnTo>
                    <a:pt x="1848" y="828"/>
                  </a:lnTo>
                  <a:lnTo>
                    <a:pt x="1852" y="832"/>
                  </a:lnTo>
                  <a:lnTo>
                    <a:pt x="1857" y="835"/>
                  </a:lnTo>
                  <a:lnTo>
                    <a:pt x="1862" y="840"/>
                  </a:lnTo>
                  <a:lnTo>
                    <a:pt x="1864" y="843"/>
                  </a:lnTo>
                  <a:lnTo>
                    <a:pt x="1866" y="847"/>
                  </a:lnTo>
                  <a:lnTo>
                    <a:pt x="1869" y="851"/>
                  </a:lnTo>
                  <a:lnTo>
                    <a:pt x="1870" y="857"/>
                  </a:lnTo>
                  <a:lnTo>
                    <a:pt x="1871" y="867"/>
                  </a:lnTo>
                  <a:lnTo>
                    <a:pt x="1872" y="878"/>
                  </a:lnTo>
                  <a:lnTo>
                    <a:pt x="1872" y="889"/>
                  </a:lnTo>
                  <a:lnTo>
                    <a:pt x="1871" y="899"/>
                  </a:lnTo>
                  <a:lnTo>
                    <a:pt x="1870" y="904"/>
                  </a:lnTo>
                  <a:lnTo>
                    <a:pt x="1867" y="909"/>
                  </a:lnTo>
                  <a:lnTo>
                    <a:pt x="1865" y="914"/>
                  </a:lnTo>
                  <a:lnTo>
                    <a:pt x="1863" y="918"/>
                  </a:lnTo>
                  <a:lnTo>
                    <a:pt x="1856" y="927"/>
                  </a:lnTo>
                  <a:lnTo>
                    <a:pt x="1846" y="934"/>
                  </a:lnTo>
                  <a:lnTo>
                    <a:pt x="1837" y="940"/>
                  </a:lnTo>
                  <a:lnTo>
                    <a:pt x="1828" y="945"/>
                  </a:lnTo>
                  <a:lnTo>
                    <a:pt x="1826" y="947"/>
                  </a:lnTo>
                  <a:lnTo>
                    <a:pt x="1822" y="948"/>
                  </a:lnTo>
                  <a:lnTo>
                    <a:pt x="1821" y="950"/>
                  </a:lnTo>
                  <a:lnTo>
                    <a:pt x="1820" y="953"/>
                  </a:lnTo>
                  <a:lnTo>
                    <a:pt x="1820" y="959"/>
                  </a:lnTo>
                  <a:lnTo>
                    <a:pt x="1822" y="966"/>
                  </a:lnTo>
                  <a:lnTo>
                    <a:pt x="1826" y="972"/>
                  </a:lnTo>
                  <a:lnTo>
                    <a:pt x="1829" y="979"/>
                  </a:lnTo>
                  <a:lnTo>
                    <a:pt x="1834" y="984"/>
                  </a:lnTo>
                  <a:lnTo>
                    <a:pt x="1837" y="989"/>
                  </a:lnTo>
                  <a:lnTo>
                    <a:pt x="1838" y="994"/>
                  </a:lnTo>
                  <a:lnTo>
                    <a:pt x="1837" y="1003"/>
                  </a:lnTo>
                  <a:lnTo>
                    <a:pt x="1827" y="1019"/>
                  </a:lnTo>
                  <a:lnTo>
                    <a:pt x="1815" y="1036"/>
                  </a:lnTo>
                  <a:lnTo>
                    <a:pt x="1809" y="1047"/>
                  </a:lnTo>
                  <a:lnTo>
                    <a:pt x="1801" y="1060"/>
                  </a:lnTo>
                  <a:lnTo>
                    <a:pt x="1791" y="1074"/>
                  </a:lnTo>
                  <a:lnTo>
                    <a:pt x="1782" y="1087"/>
                  </a:lnTo>
                  <a:lnTo>
                    <a:pt x="1771" y="1098"/>
                  </a:lnTo>
                  <a:lnTo>
                    <a:pt x="1760" y="1109"/>
                  </a:lnTo>
                  <a:lnTo>
                    <a:pt x="1751" y="1118"/>
                  </a:lnTo>
                  <a:lnTo>
                    <a:pt x="1745" y="1124"/>
                  </a:lnTo>
                  <a:lnTo>
                    <a:pt x="1741" y="1130"/>
                  </a:lnTo>
                  <a:lnTo>
                    <a:pt x="1739" y="1136"/>
                  </a:lnTo>
                  <a:lnTo>
                    <a:pt x="1739" y="1142"/>
                  </a:lnTo>
                  <a:lnTo>
                    <a:pt x="1741" y="1148"/>
                  </a:lnTo>
                  <a:lnTo>
                    <a:pt x="1744" y="1155"/>
                  </a:lnTo>
                  <a:lnTo>
                    <a:pt x="1745" y="1162"/>
                  </a:lnTo>
                  <a:lnTo>
                    <a:pt x="1746" y="1169"/>
                  </a:lnTo>
                  <a:lnTo>
                    <a:pt x="1745" y="1179"/>
                  </a:lnTo>
                  <a:lnTo>
                    <a:pt x="1743" y="1186"/>
                  </a:lnTo>
                  <a:lnTo>
                    <a:pt x="1741" y="1192"/>
                  </a:lnTo>
                  <a:lnTo>
                    <a:pt x="1741" y="1197"/>
                  </a:lnTo>
                  <a:lnTo>
                    <a:pt x="1744" y="1201"/>
                  </a:lnTo>
                  <a:lnTo>
                    <a:pt x="1746" y="1207"/>
                  </a:lnTo>
                  <a:lnTo>
                    <a:pt x="1749" y="1214"/>
                  </a:lnTo>
                  <a:lnTo>
                    <a:pt x="1749" y="1221"/>
                  </a:lnTo>
                  <a:lnTo>
                    <a:pt x="1746" y="1229"/>
                  </a:lnTo>
                  <a:lnTo>
                    <a:pt x="1743" y="1236"/>
                  </a:lnTo>
                  <a:lnTo>
                    <a:pt x="1741" y="1243"/>
                  </a:lnTo>
                  <a:lnTo>
                    <a:pt x="1741" y="1245"/>
                  </a:lnTo>
                  <a:lnTo>
                    <a:pt x="1743" y="1248"/>
                  </a:lnTo>
                  <a:lnTo>
                    <a:pt x="1744" y="1250"/>
                  </a:lnTo>
                  <a:lnTo>
                    <a:pt x="1746" y="1251"/>
                  </a:lnTo>
                  <a:lnTo>
                    <a:pt x="1752" y="1255"/>
                  </a:lnTo>
                  <a:lnTo>
                    <a:pt x="1757" y="1258"/>
                  </a:lnTo>
                  <a:lnTo>
                    <a:pt x="1758" y="1262"/>
                  </a:lnTo>
                  <a:lnTo>
                    <a:pt x="1759" y="1264"/>
                  </a:lnTo>
                  <a:lnTo>
                    <a:pt x="1760" y="1268"/>
                  </a:lnTo>
                  <a:lnTo>
                    <a:pt x="1759" y="1273"/>
                  </a:lnTo>
                  <a:lnTo>
                    <a:pt x="1759" y="1282"/>
                  </a:lnTo>
                  <a:lnTo>
                    <a:pt x="1759" y="1290"/>
                  </a:lnTo>
                  <a:lnTo>
                    <a:pt x="1762" y="1299"/>
                  </a:lnTo>
                  <a:lnTo>
                    <a:pt x="1766" y="1308"/>
                  </a:lnTo>
                  <a:lnTo>
                    <a:pt x="1769" y="1313"/>
                  </a:lnTo>
                  <a:lnTo>
                    <a:pt x="1771" y="1318"/>
                  </a:lnTo>
                  <a:lnTo>
                    <a:pt x="1772" y="1324"/>
                  </a:lnTo>
                  <a:lnTo>
                    <a:pt x="1774" y="1328"/>
                  </a:lnTo>
                  <a:lnTo>
                    <a:pt x="1774" y="1340"/>
                  </a:lnTo>
                  <a:lnTo>
                    <a:pt x="1771" y="1350"/>
                  </a:lnTo>
                  <a:lnTo>
                    <a:pt x="1769" y="1359"/>
                  </a:lnTo>
                  <a:lnTo>
                    <a:pt x="1766" y="1368"/>
                  </a:lnTo>
                  <a:lnTo>
                    <a:pt x="1766" y="1377"/>
                  </a:lnTo>
                  <a:lnTo>
                    <a:pt x="1768" y="1387"/>
                  </a:lnTo>
                  <a:lnTo>
                    <a:pt x="1770" y="1399"/>
                  </a:lnTo>
                  <a:lnTo>
                    <a:pt x="1771" y="1412"/>
                  </a:lnTo>
                  <a:lnTo>
                    <a:pt x="1772" y="1418"/>
                  </a:lnTo>
                  <a:lnTo>
                    <a:pt x="1771" y="1425"/>
                  </a:lnTo>
                  <a:lnTo>
                    <a:pt x="1771" y="1432"/>
                  </a:lnTo>
                  <a:lnTo>
                    <a:pt x="1770" y="1438"/>
                  </a:lnTo>
                  <a:lnTo>
                    <a:pt x="1766" y="1451"/>
                  </a:lnTo>
                  <a:lnTo>
                    <a:pt x="1763" y="1465"/>
                  </a:lnTo>
                  <a:lnTo>
                    <a:pt x="1760" y="1481"/>
                  </a:lnTo>
                  <a:lnTo>
                    <a:pt x="1759" y="1495"/>
                  </a:lnTo>
                  <a:lnTo>
                    <a:pt x="1760" y="1509"/>
                  </a:lnTo>
                  <a:lnTo>
                    <a:pt x="1763" y="1521"/>
                  </a:lnTo>
                  <a:lnTo>
                    <a:pt x="1765" y="1534"/>
                  </a:lnTo>
                  <a:lnTo>
                    <a:pt x="1769" y="1546"/>
                  </a:lnTo>
                  <a:lnTo>
                    <a:pt x="1774" y="1559"/>
                  </a:lnTo>
                  <a:lnTo>
                    <a:pt x="1777" y="1569"/>
                  </a:lnTo>
                  <a:lnTo>
                    <a:pt x="1779" y="1578"/>
                  </a:lnTo>
                  <a:lnTo>
                    <a:pt x="1781" y="1589"/>
                  </a:lnTo>
                  <a:lnTo>
                    <a:pt x="1782" y="1601"/>
                  </a:lnTo>
                  <a:lnTo>
                    <a:pt x="1783" y="1610"/>
                  </a:lnTo>
                  <a:lnTo>
                    <a:pt x="1785" y="1620"/>
                  </a:lnTo>
                  <a:lnTo>
                    <a:pt x="1790" y="1626"/>
                  </a:lnTo>
                  <a:lnTo>
                    <a:pt x="1795" y="1629"/>
                  </a:lnTo>
                  <a:lnTo>
                    <a:pt x="1800" y="1633"/>
                  </a:lnTo>
                  <a:lnTo>
                    <a:pt x="1801" y="1636"/>
                  </a:lnTo>
                  <a:lnTo>
                    <a:pt x="1802" y="1640"/>
                  </a:lnTo>
                  <a:lnTo>
                    <a:pt x="1803" y="1645"/>
                  </a:lnTo>
                  <a:lnTo>
                    <a:pt x="1804" y="1652"/>
                  </a:lnTo>
                  <a:lnTo>
                    <a:pt x="1806" y="1670"/>
                  </a:lnTo>
                  <a:lnTo>
                    <a:pt x="1808" y="1692"/>
                  </a:lnTo>
                  <a:lnTo>
                    <a:pt x="1809" y="1714"/>
                  </a:lnTo>
                  <a:lnTo>
                    <a:pt x="1810" y="1728"/>
                  </a:lnTo>
                  <a:lnTo>
                    <a:pt x="1808" y="1746"/>
                  </a:lnTo>
                  <a:lnTo>
                    <a:pt x="1801" y="1772"/>
                  </a:lnTo>
                  <a:lnTo>
                    <a:pt x="1791" y="1800"/>
                  </a:lnTo>
                  <a:lnTo>
                    <a:pt x="1782" y="1823"/>
                  </a:lnTo>
                  <a:lnTo>
                    <a:pt x="1772" y="1842"/>
                  </a:lnTo>
                  <a:lnTo>
                    <a:pt x="1760" y="1860"/>
                  </a:lnTo>
                  <a:lnTo>
                    <a:pt x="1750" y="1875"/>
                  </a:lnTo>
                  <a:lnTo>
                    <a:pt x="1741" y="1887"/>
                  </a:lnTo>
                  <a:lnTo>
                    <a:pt x="1736" y="1900"/>
                  </a:lnTo>
                  <a:lnTo>
                    <a:pt x="1731" y="1917"/>
                  </a:lnTo>
                  <a:lnTo>
                    <a:pt x="1727" y="1932"/>
                  </a:lnTo>
                  <a:lnTo>
                    <a:pt x="1725" y="1945"/>
                  </a:lnTo>
                  <a:lnTo>
                    <a:pt x="1725" y="1957"/>
                  </a:lnTo>
                  <a:lnTo>
                    <a:pt x="1722" y="1970"/>
                  </a:lnTo>
                  <a:lnTo>
                    <a:pt x="1719" y="1983"/>
                  </a:lnTo>
                  <a:lnTo>
                    <a:pt x="1713" y="1996"/>
                  </a:lnTo>
                  <a:lnTo>
                    <a:pt x="1708" y="2009"/>
                  </a:lnTo>
                  <a:lnTo>
                    <a:pt x="1705" y="2024"/>
                  </a:lnTo>
                  <a:lnTo>
                    <a:pt x="1702" y="2040"/>
                  </a:lnTo>
                  <a:lnTo>
                    <a:pt x="1701" y="2057"/>
                  </a:lnTo>
                  <a:lnTo>
                    <a:pt x="1701" y="2075"/>
                  </a:lnTo>
                  <a:lnTo>
                    <a:pt x="1701" y="2094"/>
                  </a:lnTo>
                  <a:lnTo>
                    <a:pt x="1701" y="2112"/>
                  </a:lnTo>
                  <a:lnTo>
                    <a:pt x="1701" y="2125"/>
                  </a:lnTo>
                  <a:lnTo>
                    <a:pt x="1702" y="2139"/>
                  </a:lnTo>
                  <a:lnTo>
                    <a:pt x="1706" y="2156"/>
                  </a:lnTo>
                  <a:lnTo>
                    <a:pt x="1708" y="2163"/>
                  </a:lnTo>
                  <a:lnTo>
                    <a:pt x="1711" y="2171"/>
                  </a:lnTo>
                  <a:lnTo>
                    <a:pt x="1714" y="2177"/>
                  </a:lnTo>
                  <a:lnTo>
                    <a:pt x="1719" y="2183"/>
                  </a:lnTo>
                  <a:lnTo>
                    <a:pt x="1722" y="2187"/>
                  </a:lnTo>
                  <a:lnTo>
                    <a:pt x="1728" y="2188"/>
                  </a:lnTo>
                  <a:lnTo>
                    <a:pt x="1734" y="2190"/>
                  </a:lnTo>
                  <a:lnTo>
                    <a:pt x="1740" y="2190"/>
                  </a:lnTo>
                  <a:lnTo>
                    <a:pt x="1745" y="2190"/>
                  </a:lnTo>
                  <a:lnTo>
                    <a:pt x="1747" y="2190"/>
                  </a:lnTo>
                  <a:lnTo>
                    <a:pt x="1749" y="2190"/>
                  </a:lnTo>
                  <a:lnTo>
                    <a:pt x="1749" y="2193"/>
                  </a:lnTo>
                  <a:lnTo>
                    <a:pt x="1746" y="2196"/>
                  </a:lnTo>
                  <a:lnTo>
                    <a:pt x="1744" y="2202"/>
                  </a:lnTo>
                  <a:lnTo>
                    <a:pt x="1741" y="2209"/>
                  </a:lnTo>
                  <a:lnTo>
                    <a:pt x="1739" y="2218"/>
                  </a:lnTo>
                  <a:lnTo>
                    <a:pt x="1738" y="2227"/>
                  </a:lnTo>
                  <a:lnTo>
                    <a:pt x="1739" y="2237"/>
                  </a:lnTo>
                  <a:lnTo>
                    <a:pt x="1740" y="2246"/>
                  </a:lnTo>
                  <a:lnTo>
                    <a:pt x="1744" y="2253"/>
                  </a:lnTo>
                  <a:lnTo>
                    <a:pt x="1747" y="2259"/>
                  </a:lnTo>
                  <a:lnTo>
                    <a:pt x="1752" y="2264"/>
                  </a:lnTo>
                  <a:lnTo>
                    <a:pt x="1762" y="2272"/>
                  </a:lnTo>
                  <a:lnTo>
                    <a:pt x="1770" y="2279"/>
                  </a:lnTo>
                  <a:lnTo>
                    <a:pt x="1772" y="2283"/>
                  </a:lnTo>
                  <a:lnTo>
                    <a:pt x="1775" y="2288"/>
                  </a:lnTo>
                  <a:lnTo>
                    <a:pt x="1776" y="2291"/>
                  </a:lnTo>
                  <a:lnTo>
                    <a:pt x="1777" y="2295"/>
                  </a:lnTo>
                  <a:lnTo>
                    <a:pt x="1776" y="2298"/>
                  </a:lnTo>
                  <a:lnTo>
                    <a:pt x="1775" y="2302"/>
                  </a:lnTo>
                  <a:lnTo>
                    <a:pt x="1772" y="2305"/>
                  </a:lnTo>
                  <a:lnTo>
                    <a:pt x="1770" y="2309"/>
                  </a:lnTo>
                  <a:lnTo>
                    <a:pt x="1763" y="2317"/>
                  </a:lnTo>
                  <a:lnTo>
                    <a:pt x="1758" y="2327"/>
                  </a:lnTo>
                  <a:lnTo>
                    <a:pt x="1757" y="2332"/>
                  </a:lnTo>
                  <a:lnTo>
                    <a:pt x="1758" y="2335"/>
                  </a:lnTo>
                  <a:lnTo>
                    <a:pt x="1759" y="2340"/>
                  </a:lnTo>
                  <a:lnTo>
                    <a:pt x="1764" y="2343"/>
                  </a:lnTo>
                  <a:lnTo>
                    <a:pt x="1778" y="2351"/>
                  </a:lnTo>
                  <a:lnTo>
                    <a:pt x="1795" y="2359"/>
                  </a:lnTo>
                  <a:lnTo>
                    <a:pt x="1813" y="2366"/>
                  </a:lnTo>
                  <a:lnTo>
                    <a:pt x="1826" y="2373"/>
                  </a:lnTo>
                  <a:lnTo>
                    <a:pt x="1829" y="2377"/>
                  </a:lnTo>
                  <a:lnTo>
                    <a:pt x="1833" y="2379"/>
                  </a:lnTo>
                  <a:lnTo>
                    <a:pt x="1834" y="2383"/>
                  </a:lnTo>
                  <a:lnTo>
                    <a:pt x="1835" y="2385"/>
                  </a:lnTo>
                  <a:lnTo>
                    <a:pt x="1834" y="2391"/>
                  </a:lnTo>
                  <a:lnTo>
                    <a:pt x="1832" y="2396"/>
                  </a:lnTo>
                  <a:lnTo>
                    <a:pt x="1827" y="2402"/>
                  </a:lnTo>
                  <a:lnTo>
                    <a:pt x="1821" y="2409"/>
                  </a:lnTo>
                  <a:lnTo>
                    <a:pt x="1819" y="2412"/>
                  </a:lnTo>
                  <a:lnTo>
                    <a:pt x="1818" y="2417"/>
                  </a:lnTo>
                  <a:lnTo>
                    <a:pt x="1816" y="2423"/>
                  </a:lnTo>
                  <a:lnTo>
                    <a:pt x="1816" y="2429"/>
                  </a:lnTo>
                  <a:lnTo>
                    <a:pt x="1818" y="2435"/>
                  </a:lnTo>
                  <a:lnTo>
                    <a:pt x="1820" y="2441"/>
                  </a:lnTo>
                  <a:lnTo>
                    <a:pt x="1822" y="2446"/>
                  </a:lnTo>
                  <a:lnTo>
                    <a:pt x="1826" y="2450"/>
                  </a:lnTo>
                  <a:lnTo>
                    <a:pt x="1832" y="2458"/>
                  </a:lnTo>
                  <a:lnTo>
                    <a:pt x="1837" y="2464"/>
                  </a:lnTo>
                  <a:lnTo>
                    <a:pt x="1838" y="2466"/>
                  </a:lnTo>
                  <a:lnTo>
                    <a:pt x="1838" y="2469"/>
                  </a:lnTo>
                  <a:lnTo>
                    <a:pt x="1838" y="2472"/>
                  </a:lnTo>
                  <a:lnTo>
                    <a:pt x="1837" y="2475"/>
                  </a:lnTo>
                  <a:lnTo>
                    <a:pt x="1833" y="2481"/>
                  </a:lnTo>
                  <a:lnTo>
                    <a:pt x="1828" y="2489"/>
                  </a:lnTo>
                  <a:lnTo>
                    <a:pt x="1826" y="2492"/>
                  </a:lnTo>
                  <a:lnTo>
                    <a:pt x="1823" y="2496"/>
                  </a:lnTo>
                  <a:lnTo>
                    <a:pt x="1822" y="2500"/>
                  </a:lnTo>
                  <a:lnTo>
                    <a:pt x="1822" y="2504"/>
                  </a:lnTo>
                  <a:lnTo>
                    <a:pt x="1822" y="2508"/>
                  </a:lnTo>
                  <a:lnTo>
                    <a:pt x="1825" y="2511"/>
                  </a:lnTo>
                  <a:lnTo>
                    <a:pt x="1828" y="2513"/>
                  </a:lnTo>
                  <a:lnTo>
                    <a:pt x="1833" y="2516"/>
                  </a:lnTo>
                  <a:lnTo>
                    <a:pt x="1847" y="2518"/>
                  </a:lnTo>
                  <a:lnTo>
                    <a:pt x="1860" y="2523"/>
                  </a:lnTo>
                  <a:lnTo>
                    <a:pt x="1867" y="2525"/>
                  </a:lnTo>
                  <a:lnTo>
                    <a:pt x="1873" y="2529"/>
                  </a:lnTo>
                  <a:lnTo>
                    <a:pt x="1878" y="2534"/>
                  </a:lnTo>
                  <a:lnTo>
                    <a:pt x="1883" y="2541"/>
                  </a:lnTo>
                  <a:lnTo>
                    <a:pt x="1888" y="2555"/>
                  </a:lnTo>
                  <a:lnTo>
                    <a:pt x="1890" y="2568"/>
                  </a:lnTo>
                  <a:lnTo>
                    <a:pt x="1892" y="2575"/>
                  </a:lnTo>
                  <a:lnTo>
                    <a:pt x="1895" y="2582"/>
                  </a:lnTo>
                  <a:lnTo>
                    <a:pt x="1898" y="2588"/>
                  </a:lnTo>
                  <a:lnTo>
                    <a:pt x="1903" y="2594"/>
                  </a:lnTo>
                  <a:lnTo>
                    <a:pt x="1917" y="2607"/>
                  </a:lnTo>
                  <a:lnTo>
                    <a:pt x="1932" y="2618"/>
                  </a:lnTo>
                  <a:lnTo>
                    <a:pt x="1946" y="2630"/>
                  </a:lnTo>
                  <a:lnTo>
                    <a:pt x="1958" y="2642"/>
                  </a:lnTo>
                  <a:lnTo>
                    <a:pt x="1963" y="2648"/>
                  </a:lnTo>
                  <a:lnTo>
                    <a:pt x="1967" y="2654"/>
                  </a:lnTo>
                  <a:lnTo>
                    <a:pt x="1970" y="2660"/>
                  </a:lnTo>
                  <a:lnTo>
                    <a:pt x="1972" y="2667"/>
                  </a:lnTo>
                  <a:lnTo>
                    <a:pt x="1974" y="2680"/>
                  </a:lnTo>
                  <a:lnTo>
                    <a:pt x="1974" y="2694"/>
                  </a:lnTo>
                  <a:lnTo>
                    <a:pt x="1973" y="2711"/>
                  </a:lnTo>
                  <a:lnTo>
                    <a:pt x="1973" y="2727"/>
                  </a:lnTo>
                  <a:lnTo>
                    <a:pt x="1971" y="2742"/>
                  </a:lnTo>
                  <a:lnTo>
                    <a:pt x="1968" y="2754"/>
                  </a:lnTo>
                  <a:lnTo>
                    <a:pt x="1964" y="2763"/>
                  </a:lnTo>
                  <a:lnTo>
                    <a:pt x="1957" y="2775"/>
                  </a:lnTo>
                  <a:lnTo>
                    <a:pt x="1949" y="2787"/>
                  </a:lnTo>
                  <a:lnTo>
                    <a:pt x="1942" y="2795"/>
                  </a:lnTo>
                  <a:lnTo>
                    <a:pt x="1938" y="2801"/>
                  </a:lnTo>
                  <a:lnTo>
                    <a:pt x="1934" y="2802"/>
                  </a:lnTo>
                  <a:lnTo>
                    <a:pt x="1930" y="2802"/>
                  </a:lnTo>
                  <a:lnTo>
                    <a:pt x="1926" y="2800"/>
                  </a:lnTo>
                  <a:lnTo>
                    <a:pt x="1922" y="2799"/>
                  </a:lnTo>
                  <a:lnTo>
                    <a:pt x="1919" y="2800"/>
                  </a:lnTo>
                  <a:lnTo>
                    <a:pt x="1914" y="2801"/>
                  </a:lnTo>
                  <a:lnTo>
                    <a:pt x="1910" y="2802"/>
                  </a:lnTo>
                  <a:lnTo>
                    <a:pt x="1902" y="2808"/>
                  </a:lnTo>
                  <a:lnTo>
                    <a:pt x="1892" y="2815"/>
                  </a:lnTo>
                  <a:lnTo>
                    <a:pt x="1876" y="2826"/>
                  </a:lnTo>
                  <a:lnTo>
                    <a:pt x="1864" y="2833"/>
                  </a:lnTo>
                  <a:lnTo>
                    <a:pt x="1863" y="2836"/>
                  </a:lnTo>
                  <a:lnTo>
                    <a:pt x="1860" y="2837"/>
                  </a:lnTo>
                  <a:lnTo>
                    <a:pt x="1858" y="2837"/>
                  </a:lnTo>
                  <a:lnTo>
                    <a:pt x="1854" y="2838"/>
                  </a:lnTo>
                  <a:lnTo>
                    <a:pt x="1852" y="2837"/>
                  </a:lnTo>
                  <a:lnTo>
                    <a:pt x="1850" y="2836"/>
                  </a:lnTo>
                  <a:lnTo>
                    <a:pt x="1847" y="2834"/>
                  </a:lnTo>
                  <a:lnTo>
                    <a:pt x="1845" y="2831"/>
                  </a:lnTo>
                  <a:lnTo>
                    <a:pt x="1842" y="2827"/>
                  </a:lnTo>
                  <a:lnTo>
                    <a:pt x="1839" y="2825"/>
                  </a:lnTo>
                  <a:lnTo>
                    <a:pt x="1837" y="2825"/>
                  </a:lnTo>
                  <a:lnTo>
                    <a:pt x="1832" y="2826"/>
                  </a:lnTo>
                  <a:lnTo>
                    <a:pt x="1827" y="2826"/>
                  </a:lnTo>
                  <a:lnTo>
                    <a:pt x="1823" y="2824"/>
                  </a:lnTo>
                  <a:lnTo>
                    <a:pt x="1822" y="2819"/>
                  </a:lnTo>
                  <a:lnTo>
                    <a:pt x="1820" y="2809"/>
                  </a:lnTo>
                  <a:lnTo>
                    <a:pt x="1819" y="2799"/>
                  </a:lnTo>
                  <a:lnTo>
                    <a:pt x="1815" y="2792"/>
                  </a:lnTo>
                  <a:lnTo>
                    <a:pt x="1812" y="2788"/>
                  </a:lnTo>
                  <a:lnTo>
                    <a:pt x="1808" y="2784"/>
                  </a:lnTo>
                  <a:lnTo>
                    <a:pt x="1806" y="2784"/>
                  </a:lnTo>
                  <a:lnTo>
                    <a:pt x="1803" y="2784"/>
                  </a:lnTo>
                  <a:lnTo>
                    <a:pt x="1801" y="2784"/>
                  </a:lnTo>
                  <a:lnTo>
                    <a:pt x="1799" y="2786"/>
                  </a:lnTo>
                  <a:lnTo>
                    <a:pt x="1793" y="2790"/>
                  </a:lnTo>
                  <a:lnTo>
                    <a:pt x="1788" y="2796"/>
                  </a:lnTo>
                  <a:lnTo>
                    <a:pt x="1782" y="2801"/>
                  </a:lnTo>
                  <a:lnTo>
                    <a:pt x="1776" y="2805"/>
                  </a:lnTo>
                  <a:lnTo>
                    <a:pt x="1769" y="2807"/>
                  </a:lnTo>
                  <a:lnTo>
                    <a:pt x="1759" y="2809"/>
                  </a:lnTo>
                  <a:lnTo>
                    <a:pt x="1747" y="2809"/>
                  </a:lnTo>
                  <a:lnTo>
                    <a:pt x="1737" y="2811"/>
                  </a:lnTo>
                  <a:lnTo>
                    <a:pt x="1725" y="2813"/>
                  </a:lnTo>
                  <a:lnTo>
                    <a:pt x="1711" y="2817"/>
                  </a:lnTo>
                  <a:lnTo>
                    <a:pt x="1703" y="2818"/>
                  </a:lnTo>
                  <a:lnTo>
                    <a:pt x="1697" y="2819"/>
                  </a:lnTo>
                  <a:lnTo>
                    <a:pt x="1692" y="2818"/>
                  </a:lnTo>
                  <a:lnTo>
                    <a:pt x="1687" y="2817"/>
                  </a:lnTo>
                  <a:lnTo>
                    <a:pt x="1678" y="2813"/>
                  </a:lnTo>
                  <a:lnTo>
                    <a:pt x="1670" y="2808"/>
                  </a:lnTo>
                  <a:lnTo>
                    <a:pt x="1667" y="2805"/>
                  </a:lnTo>
                  <a:lnTo>
                    <a:pt x="1661" y="2802"/>
                  </a:lnTo>
                  <a:lnTo>
                    <a:pt x="1655" y="2801"/>
                  </a:lnTo>
                  <a:lnTo>
                    <a:pt x="1649" y="2800"/>
                  </a:lnTo>
                  <a:lnTo>
                    <a:pt x="1636" y="2799"/>
                  </a:lnTo>
                  <a:lnTo>
                    <a:pt x="1625" y="2800"/>
                  </a:lnTo>
                  <a:lnTo>
                    <a:pt x="1614" y="2801"/>
                  </a:lnTo>
                  <a:lnTo>
                    <a:pt x="1601" y="2801"/>
                  </a:lnTo>
                  <a:lnTo>
                    <a:pt x="1586" y="2800"/>
                  </a:lnTo>
                  <a:lnTo>
                    <a:pt x="1571" y="2796"/>
                  </a:lnTo>
                  <a:lnTo>
                    <a:pt x="1556" y="2793"/>
                  </a:lnTo>
                  <a:lnTo>
                    <a:pt x="1541" y="2790"/>
                  </a:lnTo>
                  <a:lnTo>
                    <a:pt x="1526" y="2790"/>
                  </a:lnTo>
                  <a:lnTo>
                    <a:pt x="1519" y="2790"/>
                  </a:lnTo>
                  <a:lnTo>
                    <a:pt x="1513" y="2788"/>
                  </a:lnTo>
                  <a:lnTo>
                    <a:pt x="1504" y="2786"/>
                  </a:lnTo>
                  <a:lnTo>
                    <a:pt x="1498" y="2784"/>
                  </a:lnTo>
                  <a:lnTo>
                    <a:pt x="1492" y="2783"/>
                  </a:lnTo>
                  <a:lnTo>
                    <a:pt x="1486" y="2784"/>
                  </a:lnTo>
                  <a:lnTo>
                    <a:pt x="1480" y="2786"/>
                  </a:lnTo>
                  <a:lnTo>
                    <a:pt x="1470" y="2788"/>
                  </a:lnTo>
                  <a:lnTo>
                    <a:pt x="1462" y="2790"/>
                  </a:lnTo>
                  <a:lnTo>
                    <a:pt x="1454" y="2790"/>
                  </a:lnTo>
                  <a:lnTo>
                    <a:pt x="1444" y="2790"/>
                  </a:lnTo>
                  <a:lnTo>
                    <a:pt x="1438" y="2790"/>
                  </a:lnTo>
                  <a:lnTo>
                    <a:pt x="1434" y="2792"/>
                  </a:lnTo>
                  <a:lnTo>
                    <a:pt x="1428" y="2794"/>
                  </a:lnTo>
                  <a:lnTo>
                    <a:pt x="1423" y="2798"/>
                  </a:lnTo>
                  <a:lnTo>
                    <a:pt x="1415" y="2803"/>
                  </a:lnTo>
                  <a:lnTo>
                    <a:pt x="1409" y="2811"/>
                  </a:lnTo>
                  <a:lnTo>
                    <a:pt x="1407" y="2814"/>
                  </a:lnTo>
                  <a:lnTo>
                    <a:pt x="1405" y="2817"/>
                  </a:lnTo>
                  <a:lnTo>
                    <a:pt x="1405" y="2820"/>
                  </a:lnTo>
                  <a:lnTo>
                    <a:pt x="1405" y="2824"/>
                  </a:lnTo>
                  <a:lnTo>
                    <a:pt x="1406" y="2827"/>
                  </a:lnTo>
                  <a:lnTo>
                    <a:pt x="1407" y="2831"/>
                  </a:lnTo>
                  <a:lnTo>
                    <a:pt x="1411" y="2833"/>
                  </a:lnTo>
                  <a:lnTo>
                    <a:pt x="1416" y="2834"/>
                  </a:lnTo>
                  <a:lnTo>
                    <a:pt x="1430" y="2838"/>
                  </a:lnTo>
                  <a:lnTo>
                    <a:pt x="1449" y="2840"/>
                  </a:lnTo>
                  <a:lnTo>
                    <a:pt x="1468" y="2843"/>
                  </a:lnTo>
                  <a:lnTo>
                    <a:pt x="1483" y="2845"/>
                  </a:lnTo>
                  <a:lnTo>
                    <a:pt x="1491" y="2846"/>
                  </a:lnTo>
                  <a:lnTo>
                    <a:pt x="1497" y="2849"/>
                  </a:lnTo>
                  <a:lnTo>
                    <a:pt x="1503" y="2852"/>
                  </a:lnTo>
                  <a:lnTo>
                    <a:pt x="1508" y="2856"/>
                  </a:lnTo>
                  <a:lnTo>
                    <a:pt x="1513" y="2861"/>
                  </a:lnTo>
                  <a:lnTo>
                    <a:pt x="1517" y="2864"/>
                  </a:lnTo>
                  <a:lnTo>
                    <a:pt x="1519" y="2869"/>
                  </a:lnTo>
                  <a:lnTo>
                    <a:pt x="1520" y="2874"/>
                  </a:lnTo>
                  <a:lnTo>
                    <a:pt x="1522" y="2884"/>
                  </a:lnTo>
                  <a:lnTo>
                    <a:pt x="1522" y="2901"/>
                  </a:lnTo>
                  <a:lnTo>
                    <a:pt x="1520" y="2919"/>
                  </a:lnTo>
                  <a:lnTo>
                    <a:pt x="1520" y="2935"/>
                  </a:lnTo>
                  <a:lnTo>
                    <a:pt x="1520" y="2943"/>
                  </a:lnTo>
                  <a:lnTo>
                    <a:pt x="1522" y="2947"/>
                  </a:lnTo>
                  <a:lnTo>
                    <a:pt x="1524" y="2950"/>
                  </a:lnTo>
                  <a:lnTo>
                    <a:pt x="1526" y="2951"/>
                  </a:lnTo>
                  <a:lnTo>
                    <a:pt x="1532" y="2952"/>
                  </a:lnTo>
                  <a:lnTo>
                    <a:pt x="1538" y="2950"/>
                  </a:lnTo>
                  <a:lnTo>
                    <a:pt x="1550" y="2946"/>
                  </a:lnTo>
                  <a:lnTo>
                    <a:pt x="1563" y="2943"/>
                  </a:lnTo>
                  <a:lnTo>
                    <a:pt x="1569" y="2943"/>
                  </a:lnTo>
                  <a:lnTo>
                    <a:pt x="1574" y="2944"/>
                  </a:lnTo>
                  <a:lnTo>
                    <a:pt x="1577" y="2946"/>
                  </a:lnTo>
                  <a:lnTo>
                    <a:pt x="1580" y="2948"/>
                  </a:lnTo>
                  <a:lnTo>
                    <a:pt x="1583" y="2951"/>
                  </a:lnTo>
                  <a:lnTo>
                    <a:pt x="1588" y="2954"/>
                  </a:lnTo>
                  <a:lnTo>
                    <a:pt x="1595" y="2956"/>
                  </a:lnTo>
                  <a:lnTo>
                    <a:pt x="1604" y="2957"/>
                  </a:lnTo>
                  <a:lnTo>
                    <a:pt x="1613" y="2956"/>
                  </a:lnTo>
                  <a:lnTo>
                    <a:pt x="1623" y="2956"/>
                  </a:lnTo>
                  <a:lnTo>
                    <a:pt x="1631" y="2958"/>
                  </a:lnTo>
                  <a:lnTo>
                    <a:pt x="1637" y="2960"/>
                  </a:lnTo>
                  <a:lnTo>
                    <a:pt x="1646" y="2969"/>
                  </a:lnTo>
                  <a:lnTo>
                    <a:pt x="1655" y="2975"/>
                  </a:lnTo>
                  <a:lnTo>
                    <a:pt x="1659" y="2978"/>
                  </a:lnTo>
                  <a:lnTo>
                    <a:pt x="1661" y="2981"/>
                  </a:lnTo>
                  <a:lnTo>
                    <a:pt x="1661" y="2985"/>
                  </a:lnTo>
                  <a:lnTo>
                    <a:pt x="1661" y="2991"/>
                  </a:lnTo>
                  <a:lnTo>
                    <a:pt x="1659" y="3001"/>
                  </a:lnTo>
                  <a:lnTo>
                    <a:pt x="1661" y="3011"/>
                  </a:lnTo>
                  <a:lnTo>
                    <a:pt x="1665" y="3030"/>
                  </a:lnTo>
                  <a:lnTo>
                    <a:pt x="1671" y="3046"/>
                  </a:lnTo>
                  <a:lnTo>
                    <a:pt x="1673" y="3055"/>
                  </a:lnTo>
                  <a:lnTo>
                    <a:pt x="1671" y="3063"/>
                  </a:lnTo>
                  <a:lnTo>
                    <a:pt x="1669" y="3065"/>
                  </a:lnTo>
                  <a:lnTo>
                    <a:pt x="1667" y="3067"/>
                  </a:lnTo>
                  <a:lnTo>
                    <a:pt x="1664" y="3067"/>
                  </a:lnTo>
                  <a:lnTo>
                    <a:pt x="1659" y="3067"/>
                  </a:lnTo>
                  <a:lnTo>
                    <a:pt x="1652" y="3067"/>
                  </a:lnTo>
                  <a:lnTo>
                    <a:pt x="1648" y="3069"/>
                  </a:lnTo>
                  <a:lnTo>
                    <a:pt x="1644" y="3072"/>
                  </a:lnTo>
                  <a:lnTo>
                    <a:pt x="1640" y="3077"/>
                  </a:lnTo>
                  <a:lnTo>
                    <a:pt x="1634" y="3083"/>
                  </a:lnTo>
                  <a:lnTo>
                    <a:pt x="1627" y="3089"/>
                  </a:lnTo>
                  <a:lnTo>
                    <a:pt x="1619" y="3096"/>
                  </a:lnTo>
                  <a:lnTo>
                    <a:pt x="1612" y="3101"/>
                  </a:lnTo>
                  <a:lnTo>
                    <a:pt x="1608" y="3102"/>
                  </a:lnTo>
                  <a:lnTo>
                    <a:pt x="1605" y="3101"/>
                  </a:lnTo>
                  <a:lnTo>
                    <a:pt x="1600" y="3098"/>
                  </a:lnTo>
                  <a:lnTo>
                    <a:pt x="1595" y="3096"/>
                  </a:lnTo>
                  <a:lnTo>
                    <a:pt x="1586" y="3088"/>
                  </a:lnTo>
                  <a:lnTo>
                    <a:pt x="1577" y="3079"/>
                  </a:lnTo>
                  <a:lnTo>
                    <a:pt x="1573" y="3077"/>
                  </a:lnTo>
                  <a:lnTo>
                    <a:pt x="1569" y="3074"/>
                  </a:lnTo>
                  <a:lnTo>
                    <a:pt x="1566" y="3074"/>
                  </a:lnTo>
                  <a:lnTo>
                    <a:pt x="1562" y="3074"/>
                  </a:lnTo>
                  <a:lnTo>
                    <a:pt x="1555" y="3077"/>
                  </a:lnTo>
                  <a:lnTo>
                    <a:pt x="1549" y="3082"/>
                  </a:lnTo>
                  <a:lnTo>
                    <a:pt x="1543" y="3086"/>
                  </a:lnTo>
                  <a:lnTo>
                    <a:pt x="1538" y="3089"/>
                  </a:lnTo>
                  <a:lnTo>
                    <a:pt x="1533" y="3088"/>
                  </a:lnTo>
                  <a:lnTo>
                    <a:pt x="1526" y="3085"/>
                  </a:lnTo>
                  <a:lnTo>
                    <a:pt x="1518" y="3083"/>
                  </a:lnTo>
                  <a:lnTo>
                    <a:pt x="1508" y="3083"/>
                  </a:lnTo>
                  <a:lnTo>
                    <a:pt x="1499" y="3083"/>
                  </a:lnTo>
                  <a:lnTo>
                    <a:pt x="1491" y="3082"/>
                  </a:lnTo>
                  <a:lnTo>
                    <a:pt x="1485" y="3080"/>
                  </a:lnTo>
                  <a:lnTo>
                    <a:pt x="1478" y="3080"/>
                  </a:lnTo>
                  <a:lnTo>
                    <a:pt x="1474" y="3080"/>
                  </a:lnTo>
                  <a:lnTo>
                    <a:pt x="1472" y="3082"/>
                  </a:lnTo>
                  <a:lnTo>
                    <a:pt x="1468" y="3084"/>
                  </a:lnTo>
                  <a:lnTo>
                    <a:pt x="1464" y="3086"/>
                  </a:lnTo>
                  <a:lnTo>
                    <a:pt x="1459" y="3095"/>
                  </a:lnTo>
                  <a:lnTo>
                    <a:pt x="1453" y="3105"/>
                  </a:lnTo>
                  <a:lnTo>
                    <a:pt x="1450" y="3111"/>
                  </a:lnTo>
                  <a:lnTo>
                    <a:pt x="1448" y="3118"/>
                  </a:lnTo>
                  <a:lnTo>
                    <a:pt x="1447" y="3124"/>
                  </a:lnTo>
                  <a:lnTo>
                    <a:pt x="1447" y="3132"/>
                  </a:lnTo>
                  <a:lnTo>
                    <a:pt x="1447" y="3137"/>
                  </a:lnTo>
                  <a:lnTo>
                    <a:pt x="1445" y="3143"/>
                  </a:lnTo>
                  <a:lnTo>
                    <a:pt x="1444" y="3147"/>
                  </a:lnTo>
                  <a:lnTo>
                    <a:pt x="1443" y="3151"/>
                  </a:lnTo>
                  <a:lnTo>
                    <a:pt x="1440" y="3155"/>
                  </a:lnTo>
                  <a:lnTo>
                    <a:pt x="1435" y="3159"/>
                  </a:lnTo>
                  <a:lnTo>
                    <a:pt x="1429" y="3165"/>
                  </a:lnTo>
                  <a:lnTo>
                    <a:pt x="1424" y="3173"/>
                  </a:lnTo>
                  <a:lnTo>
                    <a:pt x="1422" y="3179"/>
                  </a:lnTo>
                  <a:lnTo>
                    <a:pt x="1419" y="3186"/>
                  </a:lnTo>
                  <a:lnTo>
                    <a:pt x="1419" y="3192"/>
                  </a:lnTo>
                  <a:lnTo>
                    <a:pt x="1419" y="3200"/>
                  </a:lnTo>
                  <a:lnTo>
                    <a:pt x="1420" y="3208"/>
                  </a:lnTo>
                  <a:lnTo>
                    <a:pt x="1423" y="3214"/>
                  </a:lnTo>
                  <a:lnTo>
                    <a:pt x="1426" y="3218"/>
                  </a:lnTo>
                  <a:lnTo>
                    <a:pt x="1430" y="3223"/>
                  </a:lnTo>
                  <a:lnTo>
                    <a:pt x="1438" y="3229"/>
                  </a:lnTo>
                  <a:lnTo>
                    <a:pt x="1445" y="3235"/>
                  </a:lnTo>
                  <a:lnTo>
                    <a:pt x="1448" y="3238"/>
                  </a:lnTo>
                  <a:lnTo>
                    <a:pt x="1450" y="3243"/>
                  </a:lnTo>
                  <a:lnTo>
                    <a:pt x="1451" y="3249"/>
                  </a:lnTo>
                  <a:lnTo>
                    <a:pt x="1453" y="3256"/>
                  </a:lnTo>
                  <a:lnTo>
                    <a:pt x="1454" y="3273"/>
                  </a:lnTo>
                  <a:lnTo>
                    <a:pt x="1455" y="3291"/>
                  </a:lnTo>
                  <a:lnTo>
                    <a:pt x="1454" y="3313"/>
                  </a:lnTo>
                  <a:lnTo>
                    <a:pt x="1453" y="3343"/>
                  </a:lnTo>
                  <a:lnTo>
                    <a:pt x="1453" y="3359"/>
                  </a:lnTo>
                  <a:lnTo>
                    <a:pt x="1454" y="3374"/>
                  </a:lnTo>
                  <a:lnTo>
                    <a:pt x="1454" y="3387"/>
                  </a:lnTo>
                  <a:lnTo>
                    <a:pt x="1456" y="3398"/>
                  </a:lnTo>
                  <a:lnTo>
                    <a:pt x="1457" y="3407"/>
                  </a:lnTo>
                  <a:lnTo>
                    <a:pt x="1457" y="3416"/>
                  </a:lnTo>
                  <a:lnTo>
                    <a:pt x="1457" y="3423"/>
                  </a:lnTo>
                  <a:lnTo>
                    <a:pt x="1455" y="3430"/>
                  </a:lnTo>
                  <a:lnTo>
                    <a:pt x="1453" y="3436"/>
                  </a:lnTo>
                  <a:lnTo>
                    <a:pt x="1449" y="3442"/>
                  </a:lnTo>
                  <a:lnTo>
                    <a:pt x="1445" y="3447"/>
                  </a:lnTo>
                  <a:lnTo>
                    <a:pt x="1442" y="3450"/>
                  </a:lnTo>
                  <a:lnTo>
                    <a:pt x="1438" y="3452"/>
                  </a:lnTo>
                  <a:lnTo>
                    <a:pt x="1432" y="3455"/>
                  </a:lnTo>
                  <a:lnTo>
                    <a:pt x="1425" y="3457"/>
                  </a:lnTo>
                  <a:lnTo>
                    <a:pt x="1416" y="3460"/>
                  </a:lnTo>
                  <a:lnTo>
                    <a:pt x="1397" y="3462"/>
                  </a:lnTo>
                  <a:lnTo>
                    <a:pt x="1375" y="3463"/>
                  </a:lnTo>
                  <a:lnTo>
                    <a:pt x="1366" y="3462"/>
                  </a:lnTo>
                  <a:lnTo>
                    <a:pt x="1359" y="3461"/>
                  </a:lnTo>
                  <a:lnTo>
                    <a:pt x="1352" y="3460"/>
                  </a:lnTo>
                  <a:lnTo>
                    <a:pt x="1347" y="3457"/>
                  </a:lnTo>
                  <a:lnTo>
                    <a:pt x="1343" y="3455"/>
                  </a:lnTo>
                  <a:lnTo>
                    <a:pt x="1341" y="3450"/>
                  </a:lnTo>
                  <a:lnTo>
                    <a:pt x="1337" y="3445"/>
                  </a:lnTo>
                  <a:lnTo>
                    <a:pt x="1335" y="3441"/>
                  </a:lnTo>
                  <a:lnTo>
                    <a:pt x="1328" y="3427"/>
                  </a:lnTo>
                  <a:lnTo>
                    <a:pt x="1319" y="3416"/>
                  </a:lnTo>
                  <a:lnTo>
                    <a:pt x="1310" y="3404"/>
                  </a:lnTo>
                  <a:lnTo>
                    <a:pt x="1298" y="3391"/>
                  </a:lnTo>
                  <a:lnTo>
                    <a:pt x="1284" y="3376"/>
                  </a:lnTo>
                  <a:lnTo>
                    <a:pt x="1267" y="3361"/>
                  </a:lnTo>
                  <a:lnTo>
                    <a:pt x="1252" y="3348"/>
                  </a:lnTo>
                  <a:lnTo>
                    <a:pt x="1240" y="3341"/>
                  </a:lnTo>
                  <a:lnTo>
                    <a:pt x="1229" y="3336"/>
                  </a:lnTo>
                  <a:lnTo>
                    <a:pt x="1216" y="3331"/>
                  </a:lnTo>
                  <a:lnTo>
                    <a:pt x="1203" y="3326"/>
                  </a:lnTo>
                  <a:lnTo>
                    <a:pt x="1192" y="3322"/>
                  </a:lnTo>
                  <a:lnTo>
                    <a:pt x="1184" y="3316"/>
                  </a:lnTo>
                  <a:lnTo>
                    <a:pt x="1174" y="3307"/>
                  </a:lnTo>
                  <a:lnTo>
                    <a:pt x="1164" y="3299"/>
                  </a:lnTo>
                  <a:lnTo>
                    <a:pt x="1151" y="3290"/>
                  </a:lnTo>
                  <a:lnTo>
                    <a:pt x="1138" y="3282"/>
                  </a:lnTo>
                  <a:lnTo>
                    <a:pt x="1124" y="3274"/>
                  </a:lnTo>
                  <a:lnTo>
                    <a:pt x="1114" y="3268"/>
                  </a:lnTo>
                  <a:lnTo>
                    <a:pt x="1105" y="3263"/>
                  </a:lnTo>
                  <a:lnTo>
                    <a:pt x="1098" y="3259"/>
                  </a:lnTo>
                  <a:lnTo>
                    <a:pt x="1091" y="3254"/>
                  </a:lnTo>
                  <a:lnTo>
                    <a:pt x="1086" y="3248"/>
                  </a:lnTo>
                  <a:lnTo>
                    <a:pt x="1082" y="3243"/>
                  </a:lnTo>
                  <a:lnTo>
                    <a:pt x="1072" y="3233"/>
                  </a:lnTo>
                  <a:lnTo>
                    <a:pt x="1065" y="3224"/>
                  </a:lnTo>
                  <a:lnTo>
                    <a:pt x="1058" y="3218"/>
                  </a:lnTo>
                  <a:lnTo>
                    <a:pt x="1052" y="3214"/>
                  </a:lnTo>
                  <a:lnTo>
                    <a:pt x="1046" y="3210"/>
                  </a:lnTo>
                  <a:lnTo>
                    <a:pt x="1040" y="3210"/>
                  </a:lnTo>
                  <a:lnTo>
                    <a:pt x="1032" y="3211"/>
                  </a:lnTo>
                  <a:lnTo>
                    <a:pt x="1021" y="3214"/>
                  </a:lnTo>
                  <a:lnTo>
                    <a:pt x="1016" y="3215"/>
                  </a:lnTo>
                  <a:lnTo>
                    <a:pt x="1010" y="3215"/>
                  </a:lnTo>
                  <a:lnTo>
                    <a:pt x="1004" y="3214"/>
                  </a:lnTo>
                  <a:lnTo>
                    <a:pt x="998" y="3210"/>
                  </a:lnTo>
                  <a:lnTo>
                    <a:pt x="994" y="3208"/>
                  </a:lnTo>
                  <a:lnTo>
                    <a:pt x="989" y="3206"/>
                  </a:lnTo>
                  <a:lnTo>
                    <a:pt x="985" y="3205"/>
                  </a:lnTo>
                  <a:lnTo>
                    <a:pt x="982" y="3206"/>
                  </a:lnTo>
                  <a:lnTo>
                    <a:pt x="972" y="3211"/>
                  </a:lnTo>
                  <a:lnTo>
                    <a:pt x="959" y="3219"/>
                  </a:lnTo>
                  <a:lnTo>
                    <a:pt x="952" y="3223"/>
                  </a:lnTo>
                  <a:lnTo>
                    <a:pt x="945" y="3224"/>
                  </a:lnTo>
                  <a:lnTo>
                    <a:pt x="938" y="3224"/>
                  </a:lnTo>
                  <a:lnTo>
                    <a:pt x="931" y="3224"/>
                  </a:lnTo>
                  <a:lnTo>
                    <a:pt x="918" y="3223"/>
                  </a:lnTo>
                  <a:lnTo>
                    <a:pt x="903" y="3223"/>
                  </a:lnTo>
                  <a:lnTo>
                    <a:pt x="897" y="3225"/>
                  </a:lnTo>
                  <a:lnTo>
                    <a:pt x="893" y="3228"/>
                  </a:lnTo>
                  <a:lnTo>
                    <a:pt x="889" y="3231"/>
                  </a:lnTo>
                  <a:lnTo>
                    <a:pt x="887" y="3235"/>
                  </a:lnTo>
                  <a:lnTo>
                    <a:pt x="884" y="3244"/>
                  </a:lnTo>
                  <a:lnTo>
                    <a:pt x="881" y="3254"/>
                  </a:lnTo>
                  <a:lnTo>
                    <a:pt x="878" y="3258"/>
                  </a:lnTo>
                  <a:lnTo>
                    <a:pt x="876" y="3259"/>
                  </a:lnTo>
                  <a:lnTo>
                    <a:pt x="874" y="3259"/>
                  </a:lnTo>
                  <a:lnTo>
                    <a:pt x="870" y="3258"/>
                  </a:lnTo>
                  <a:lnTo>
                    <a:pt x="863" y="3252"/>
                  </a:lnTo>
                  <a:lnTo>
                    <a:pt x="856" y="3247"/>
                  </a:lnTo>
                  <a:lnTo>
                    <a:pt x="846" y="3241"/>
                  </a:lnTo>
                  <a:lnTo>
                    <a:pt x="836" y="3233"/>
                  </a:lnTo>
                  <a:lnTo>
                    <a:pt x="826" y="3224"/>
                  </a:lnTo>
                  <a:lnTo>
                    <a:pt x="818" y="3217"/>
                  </a:lnTo>
                  <a:lnTo>
                    <a:pt x="812" y="3209"/>
                  </a:lnTo>
                  <a:lnTo>
                    <a:pt x="805" y="3199"/>
                  </a:lnTo>
                  <a:lnTo>
                    <a:pt x="796" y="3190"/>
                  </a:lnTo>
                  <a:lnTo>
                    <a:pt x="788" y="3180"/>
                  </a:lnTo>
                  <a:lnTo>
                    <a:pt x="781" y="3172"/>
                  </a:lnTo>
                  <a:lnTo>
                    <a:pt x="774" y="3162"/>
                  </a:lnTo>
                  <a:lnTo>
                    <a:pt x="769" y="3154"/>
                  </a:lnTo>
                  <a:lnTo>
                    <a:pt x="765" y="3147"/>
                  </a:lnTo>
                  <a:lnTo>
                    <a:pt x="764" y="3143"/>
                  </a:lnTo>
                  <a:lnTo>
                    <a:pt x="761" y="3142"/>
                  </a:lnTo>
                  <a:lnTo>
                    <a:pt x="756" y="3140"/>
                  </a:lnTo>
                  <a:lnTo>
                    <a:pt x="750" y="3140"/>
                  </a:lnTo>
                  <a:lnTo>
                    <a:pt x="743" y="3140"/>
                  </a:lnTo>
                  <a:lnTo>
                    <a:pt x="736" y="3140"/>
                  </a:lnTo>
                  <a:lnTo>
                    <a:pt x="729" y="3142"/>
                  </a:lnTo>
                  <a:lnTo>
                    <a:pt x="722" y="3143"/>
                  </a:lnTo>
                  <a:lnTo>
                    <a:pt x="714" y="3146"/>
                  </a:lnTo>
                  <a:lnTo>
                    <a:pt x="706" y="3146"/>
                  </a:lnTo>
                  <a:lnTo>
                    <a:pt x="699" y="3146"/>
                  </a:lnTo>
                  <a:lnTo>
                    <a:pt x="693" y="3145"/>
                  </a:lnTo>
                  <a:lnTo>
                    <a:pt x="686" y="3142"/>
                  </a:lnTo>
                  <a:lnTo>
                    <a:pt x="680" y="3137"/>
                  </a:lnTo>
                  <a:lnTo>
                    <a:pt x="678" y="3135"/>
                  </a:lnTo>
                  <a:lnTo>
                    <a:pt x="676" y="3132"/>
                  </a:lnTo>
                  <a:lnTo>
                    <a:pt x="675" y="3128"/>
                  </a:lnTo>
                  <a:lnTo>
                    <a:pt x="676" y="3123"/>
                  </a:lnTo>
                  <a:lnTo>
                    <a:pt x="680" y="3104"/>
                  </a:lnTo>
                  <a:lnTo>
                    <a:pt x="682" y="3089"/>
                  </a:lnTo>
                  <a:lnTo>
                    <a:pt x="681" y="3086"/>
                  </a:lnTo>
                  <a:lnTo>
                    <a:pt x="679" y="3085"/>
                  </a:lnTo>
                  <a:lnTo>
                    <a:pt x="676" y="3084"/>
                  </a:lnTo>
                  <a:lnTo>
                    <a:pt x="672" y="3084"/>
                  </a:lnTo>
                  <a:lnTo>
                    <a:pt x="662" y="3085"/>
                  </a:lnTo>
                  <a:lnTo>
                    <a:pt x="654" y="3089"/>
                  </a:lnTo>
                  <a:lnTo>
                    <a:pt x="647" y="3095"/>
                  </a:lnTo>
                  <a:lnTo>
                    <a:pt x="639" y="3101"/>
                  </a:lnTo>
                  <a:lnTo>
                    <a:pt x="634" y="3109"/>
                  </a:lnTo>
                  <a:lnTo>
                    <a:pt x="629" y="3118"/>
                  </a:lnTo>
                  <a:lnTo>
                    <a:pt x="625" y="3123"/>
                  </a:lnTo>
                  <a:lnTo>
                    <a:pt x="622" y="3127"/>
                  </a:lnTo>
                  <a:lnTo>
                    <a:pt x="617" y="3130"/>
                  </a:lnTo>
                  <a:lnTo>
                    <a:pt x="612" y="3132"/>
                  </a:lnTo>
                  <a:lnTo>
                    <a:pt x="601" y="3133"/>
                  </a:lnTo>
                  <a:lnTo>
                    <a:pt x="593" y="3133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0" name="PA_重庆">
              <a:extLst>
                <a:ext uri="{FF2B5EF4-FFF2-40B4-BE49-F238E27FC236}">
                  <a16:creationId xmlns="" xmlns:a16="http://schemas.microsoft.com/office/drawing/2014/main" id="{F824A09A-FE48-4F8A-B8B3-FC0C1404566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 bwMode="auto">
            <a:xfrm>
              <a:off x="5043488" y="4090988"/>
              <a:ext cx="466725" cy="457200"/>
            </a:xfrm>
            <a:custGeom>
              <a:avLst/>
              <a:gdLst>
                <a:gd name="T0" fmla="*/ 595 w 1775"/>
                <a:gd name="T1" fmla="*/ 1433 h 1753"/>
                <a:gd name="T2" fmla="*/ 546 w 1775"/>
                <a:gd name="T3" fmla="*/ 1466 h 1753"/>
                <a:gd name="T4" fmla="*/ 501 w 1775"/>
                <a:gd name="T5" fmla="*/ 1586 h 1753"/>
                <a:gd name="T6" fmla="*/ 438 w 1775"/>
                <a:gd name="T7" fmla="*/ 1581 h 1753"/>
                <a:gd name="T8" fmla="*/ 420 w 1775"/>
                <a:gd name="T9" fmla="*/ 1467 h 1753"/>
                <a:gd name="T10" fmla="*/ 411 w 1775"/>
                <a:gd name="T11" fmla="*/ 1505 h 1753"/>
                <a:gd name="T12" fmla="*/ 366 w 1775"/>
                <a:gd name="T13" fmla="*/ 1557 h 1753"/>
                <a:gd name="T14" fmla="*/ 313 w 1775"/>
                <a:gd name="T15" fmla="*/ 1467 h 1753"/>
                <a:gd name="T16" fmla="*/ 202 w 1775"/>
                <a:gd name="T17" fmla="*/ 1382 h 1753"/>
                <a:gd name="T18" fmla="*/ 115 w 1775"/>
                <a:gd name="T19" fmla="*/ 1292 h 1753"/>
                <a:gd name="T20" fmla="*/ 74 w 1775"/>
                <a:gd name="T21" fmla="*/ 1221 h 1753"/>
                <a:gd name="T22" fmla="*/ 18 w 1775"/>
                <a:gd name="T23" fmla="*/ 1127 h 1753"/>
                <a:gd name="T24" fmla="*/ 92 w 1775"/>
                <a:gd name="T25" fmla="*/ 988 h 1753"/>
                <a:gd name="T26" fmla="*/ 146 w 1775"/>
                <a:gd name="T27" fmla="*/ 910 h 1753"/>
                <a:gd name="T28" fmla="*/ 109 w 1775"/>
                <a:gd name="T29" fmla="*/ 843 h 1753"/>
                <a:gd name="T30" fmla="*/ 153 w 1775"/>
                <a:gd name="T31" fmla="*/ 754 h 1753"/>
                <a:gd name="T32" fmla="*/ 269 w 1775"/>
                <a:gd name="T33" fmla="*/ 767 h 1753"/>
                <a:gd name="T34" fmla="*/ 383 w 1775"/>
                <a:gd name="T35" fmla="*/ 825 h 1753"/>
                <a:gd name="T36" fmla="*/ 495 w 1775"/>
                <a:gd name="T37" fmla="*/ 888 h 1753"/>
                <a:gd name="T38" fmla="*/ 652 w 1775"/>
                <a:gd name="T39" fmla="*/ 868 h 1753"/>
                <a:gd name="T40" fmla="*/ 726 w 1775"/>
                <a:gd name="T41" fmla="*/ 770 h 1753"/>
                <a:gd name="T42" fmla="*/ 772 w 1775"/>
                <a:gd name="T43" fmla="*/ 624 h 1753"/>
                <a:gd name="T44" fmla="*/ 793 w 1775"/>
                <a:gd name="T45" fmla="*/ 560 h 1753"/>
                <a:gd name="T46" fmla="*/ 866 w 1775"/>
                <a:gd name="T47" fmla="*/ 561 h 1753"/>
                <a:gd name="T48" fmla="*/ 933 w 1775"/>
                <a:gd name="T49" fmla="*/ 550 h 1753"/>
                <a:gd name="T50" fmla="*/ 986 w 1775"/>
                <a:gd name="T51" fmla="*/ 458 h 1753"/>
                <a:gd name="T52" fmla="*/ 1045 w 1775"/>
                <a:gd name="T53" fmla="*/ 353 h 1753"/>
                <a:gd name="T54" fmla="*/ 1166 w 1775"/>
                <a:gd name="T55" fmla="*/ 229 h 1753"/>
                <a:gd name="T56" fmla="*/ 1140 w 1775"/>
                <a:gd name="T57" fmla="*/ 166 h 1753"/>
                <a:gd name="T58" fmla="*/ 1103 w 1775"/>
                <a:gd name="T59" fmla="*/ 52 h 1753"/>
                <a:gd name="T60" fmla="*/ 1244 w 1775"/>
                <a:gd name="T61" fmla="*/ 34 h 1753"/>
                <a:gd name="T62" fmla="*/ 1449 w 1775"/>
                <a:gd name="T63" fmla="*/ 207 h 1753"/>
                <a:gd name="T64" fmla="*/ 1605 w 1775"/>
                <a:gd name="T65" fmla="*/ 223 h 1753"/>
                <a:gd name="T66" fmla="*/ 1717 w 1775"/>
                <a:gd name="T67" fmla="*/ 330 h 1753"/>
                <a:gd name="T68" fmla="*/ 1763 w 1775"/>
                <a:gd name="T69" fmla="*/ 466 h 1753"/>
                <a:gd name="T70" fmla="*/ 1714 w 1775"/>
                <a:gd name="T71" fmla="*/ 597 h 1753"/>
                <a:gd name="T72" fmla="*/ 1562 w 1775"/>
                <a:gd name="T73" fmla="*/ 656 h 1753"/>
                <a:gd name="T74" fmla="*/ 1469 w 1775"/>
                <a:gd name="T75" fmla="*/ 732 h 1753"/>
                <a:gd name="T76" fmla="*/ 1392 w 1775"/>
                <a:gd name="T77" fmla="*/ 718 h 1753"/>
                <a:gd name="T78" fmla="*/ 1289 w 1775"/>
                <a:gd name="T79" fmla="*/ 727 h 1753"/>
                <a:gd name="T80" fmla="*/ 1207 w 1775"/>
                <a:gd name="T81" fmla="*/ 708 h 1753"/>
                <a:gd name="T82" fmla="*/ 1120 w 1775"/>
                <a:gd name="T83" fmla="*/ 794 h 1753"/>
                <a:gd name="T84" fmla="*/ 1164 w 1775"/>
                <a:gd name="T85" fmla="*/ 927 h 1753"/>
                <a:gd name="T86" fmla="*/ 1109 w 1775"/>
                <a:gd name="T87" fmla="*/ 1025 h 1753"/>
                <a:gd name="T88" fmla="*/ 1182 w 1775"/>
                <a:gd name="T89" fmla="*/ 1040 h 1753"/>
                <a:gd name="T90" fmla="*/ 1271 w 1775"/>
                <a:gd name="T91" fmla="*/ 1110 h 1753"/>
                <a:gd name="T92" fmla="*/ 1309 w 1775"/>
                <a:gd name="T93" fmla="*/ 1230 h 1753"/>
                <a:gd name="T94" fmla="*/ 1372 w 1775"/>
                <a:gd name="T95" fmla="*/ 1229 h 1753"/>
                <a:gd name="T96" fmla="*/ 1453 w 1775"/>
                <a:gd name="T97" fmla="*/ 1374 h 1753"/>
                <a:gd name="T98" fmla="*/ 1449 w 1775"/>
                <a:gd name="T99" fmla="*/ 1519 h 1753"/>
                <a:gd name="T100" fmla="*/ 1421 w 1775"/>
                <a:gd name="T101" fmla="*/ 1565 h 1753"/>
                <a:gd name="T102" fmla="*/ 1385 w 1775"/>
                <a:gd name="T103" fmla="*/ 1694 h 1753"/>
                <a:gd name="T104" fmla="*/ 1302 w 1775"/>
                <a:gd name="T105" fmla="*/ 1732 h 1753"/>
                <a:gd name="T106" fmla="*/ 1250 w 1775"/>
                <a:gd name="T107" fmla="*/ 1641 h 1753"/>
                <a:gd name="T108" fmla="*/ 1195 w 1775"/>
                <a:gd name="T109" fmla="*/ 1691 h 1753"/>
                <a:gd name="T110" fmla="*/ 1189 w 1775"/>
                <a:gd name="T111" fmla="*/ 1563 h 1753"/>
                <a:gd name="T112" fmla="*/ 1102 w 1775"/>
                <a:gd name="T113" fmla="*/ 1488 h 1753"/>
                <a:gd name="T114" fmla="*/ 1022 w 1775"/>
                <a:gd name="T115" fmla="*/ 1362 h 1753"/>
                <a:gd name="T116" fmla="*/ 885 w 1775"/>
                <a:gd name="T117" fmla="*/ 1315 h 1753"/>
                <a:gd name="T118" fmla="*/ 792 w 1775"/>
                <a:gd name="T119" fmla="*/ 1302 h 1753"/>
                <a:gd name="T120" fmla="*/ 764 w 1775"/>
                <a:gd name="T121" fmla="*/ 1418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5" h="1753">
                  <a:moveTo>
                    <a:pt x="692" y="1479"/>
                  </a:moveTo>
                  <a:lnTo>
                    <a:pt x="687" y="1479"/>
                  </a:lnTo>
                  <a:lnTo>
                    <a:pt x="682" y="1479"/>
                  </a:lnTo>
                  <a:lnTo>
                    <a:pt x="680" y="1477"/>
                  </a:lnTo>
                  <a:lnTo>
                    <a:pt x="679" y="1475"/>
                  </a:lnTo>
                  <a:lnTo>
                    <a:pt x="678" y="1474"/>
                  </a:lnTo>
                  <a:lnTo>
                    <a:pt x="677" y="1471"/>
                  </a:lnTo>
                  <a:lnTo>
                    <a:pt x="674" y="1467"/>
                  </a:lnTo>
                  <a:lnTo>
                    <a:pt x="672" y="1460"/>
                  </a:lnTo>
                  <a:lnTo>
                    <a:pt x="667" y="1454"/>
                  </a:lnTo>
                  <a:lnTo>
                    <a:pt x="660" y="1448"/>
                  </a:lnTo>
                  <a:lnTo>
                    <a:pt x="653" y="1443"/>
                  </a:lnTo>
                  <a:lnTo>
                    <a:pt x="643" y="1441"/>
                  </a:lnTo>
                  <a:lnTo>
                    <a:pt x="634" y="1438"/>
                  </a:lnTo>
                  <a:lnTo>
                    <a:pt x="624" y="1437"/>
                  </a:lnTo>
                  <a:lnTo>
                    <a:pt x="617" y="1436"/>
                  </a:lnTo>
                  <a:lnTo>
                    <a:pt x="610" y="1435"/>
                  </a:lnTo>
                  <a:lnTo>
                    <a:pt x="605" y="1433"/>
                  </a:lnTo>
                  <a:lnTo>
                    <a:pt x="599" y="1433"/>
                  </a:lnTo>
                  <a:lnTo>
                    <a:pt x="595" y="1433"/>
                  </a:lnTo>
                  <a:lnTo>
                    <a:pt x="590" y="1435"/>
                  </a:lnTo>
                  <a:lnTo>
                    <a:pt x="587" y="1437"/>
                  </a:lnTo>
                  <a:lnTo>
                    <a:pt x="584" y="1441"/>
                  </a:lnTo>
                  <a:lnTo>
                    <a:pt x="583" y="1445"/>
                  </a:lnTo>
                  <a:lnTo>
                    <a:pt x="581" y="1450"/>
                  </a:lnTo>
                  <a:lnTo>
                    <a:pt x="581" y="1460"/>
                  </a:lnTo>
                  <a:lnTo>
                    <a:pt x="583" y="1469"/>
                  </a:lnTo>
                  <a:lnTo>
                    <a:pt x="583" y="1475"/>
                  </a:lnTo>
                  <a:lnTo>
                    <a:pt x="580" y="1479"/>
                  </a:lnTo>
                  <a:lnTo>
                    <a:pt x="578" y="1479"/>
                  </a:lnTo>
                  <a:lnTo>
                    <a:pt x="577" y="1479"/>
                  </a:lnTo>
                  <a:lnTo>
                    <a:pt x="574" y="1477"/>
                  </a:lnTo>
                  <a:lnTo>
                    <a:pt x="571" y="1475"/>
                  </a:lnTo>
                  <a:lnTo>
                    <a:pt x="566" y="1470"/>
                  </a:lnTo>
                  <a:lnTo>
                    <a:pt x="561" y="1466"/>
                  </a:lnTo>
                  <a:lnTo>
                    <a:pt x="556" y="1463"/>
                  </a:lnTo>
                  <a:lnTo>
                    <a:pt x="552" y="1463"/>
                  </a:lnTo>
                  <a:lnTo>
                    <a:pt x="551" y="1464"/>
                  </a:lnTo>
                  <a:lnTo>
                    <a:pt x="548" y="1464"/>
                  </a:lnTo>
                  <a:lnTo>
                    <a:pt x="546" y="1466"/>
                  </a:lnTo>
                  <a:lnTo>
                    <a:pt x="542" y="1468"/>
                  </a:lnTo>
                  <a:lnTo>
                    <a:pt x="535" y="1475"/>
                  </a:lnTo>
                  <a:lnTo>
                    <a:pt x="528" y="1485"/>
                  </a:lnTo>
                  <a:lnTo>
                    <a:pt x="523" y="1492"/>
                  </a:lnTo>
                  <a:lnTo>
                    <a:pt x="515" y="1502"/>
                  </a:lnTo>
                  <a:lnTo>
                    <a:pt x="509" y="1512"/>
                  </a:lnTo>
                  <a:lnTo>
                    <a:pt x="504" y="1521"/>
                  </a:lnTo>
                  <a:lnTo>
                    <a:pt x="503" y="1527"/>
                  </a:lnTo>
                  <a:lnTo>
                    <a:pt x="502" y="1533"/>
                  </a:lnTo>
                  <a:lnTo>
                    <a:pt x="501" y="1536"/>
                  </a:lnTo>
                  <a:lnTo>
                    <a:pt x="501" y="1542"/>
                  </a:lnTo>
                  <a:lnTo>
                    <a:pt x="502" y="1546"/>
                  </a:lnTo>
                  <a:lnTo>
                    <a:pt x="503" y="1551"/>
                  </a:lnTo>
                  <a:lnTo>
                    <a:pt x="504" y="1557"/>
                  </a:lnTo>
                  <a:lnTo>
                    <a:pt x="507" y="1563"/>
                  </a:lnTo>
                  <a:lnTo>
                    <a:pt x="507" y="1567"/>
                  </a:lnTo>
                  <a:lnTo>
                    <a:pt x="507" y="1570"/>
                  </a:lnTo>
                  <a:lnTo>
                    <a:pt x="505" y="1577"/>
                  </a:lnTo>
                  <a:lnTo>
                    <a:pt x="502" y="1583"/>
                  </a:lnTo>
                  <a:lnTo>
                    <a:pt x="501" y="1586"/>
                  </a:lnTo>
                  <a:lnTo>
                    <a:pt x="499" y="1588"/>
                  </a:lnTo>
                  <a:lnTo>
                    <a:pt x="496" y="1592"/>
                  </a:lnTo>
                  <a:lnTo>
                    <a:pt x="493" y="1595"/>
                  </a:lnTo>
                  <a:lnTo>
                    <a:pt x="488" y="1601"/>
                  </a:lnTo>
                  <a:lnTo>
                    <a:pt x="482" y="1605"/>
                  </a:lnTo>
                  <a:lnTo>
                    <a:pt x="479" y="1603"/>
                  </a:lnTo>
                  <a:lnTo>
                    <a:pt x="477" y="1602"/>
                  </a:lnTo>
                  <a:lnTo>
                    <a:pt x="476" y="1601"/>
                  </a:lnTo>
                  <a:lnTo>
                    <a:pt x="474" y="1600"/>
                  </a:lnTo>
                  <a:lnTo>
                    <a:pt x="473" y="1599"/>
                  </a:lnTo>
                  <a:lnTo>
                    <a:pt x="472" y="1599"/>
                  </a:lnTo>
                  <a:lnTo>
                    <a:pt x="468" y="1596"/>
                  </a:lnTo>
                  <a:lnTo>
                    <a:pt x="459" y="1593"/>
                  </a:lnTo>
                  <a:lnTo>
                    <a:pt x="454" y="1592"/>
                  </a:lnTo>
                  <a:lnTo>
                    <a:pt x="448" y="1592"/>
                  </a:lnTo>
                  <a:lnTo>
                    <a:pt x="446" y="1592"/>
                  </a:lnTo>
                  <a:lnTo>
                    <a:pt x="444" y="1590"/>
                  </a:lnTo>
                  <a:lnTo>
                    <a:pt x="440" y="1589"/>
                  </a:lnTo>
                  <a:lnTo>
                    <a:pt x="438" y="1584"/>
                  </a:lnTo>
                  <a:lnTo>
                    <a:pt x="438" y="1581"/>
                  </a:lnTo>
                  <a:lnTo>
                    <a:pt x="438" y="1576"/>
                  </a:lnTo>
                  <a:lnTo>
                    <a:pt x="439" y="1571"/>
                  </a:lnTo>
                  <a:lnTo>
                    <a:pt x="441" y="1565"/>
                  </a:lnTo>
                  <a:lnTo>
                    <a:pt x="446" y="1555"/>
                  </a:lnTo>
                  <a:lnTo>
                    <a:pt x="451" y="1543"/>
                  </a:lnTo>
                  <a:lnTo>
                    <a:pt x="453" y="1536"/>
                  </a:lnTo>
                  <a:lnTo>
                    <a:pt x="457" y="1527"/>
                  </a:lnTo>
                  <a:lnTo>
                    <a:pt x="458" y="1521"/>
                  </a:lnTo>
                  <a:lnTo>
                    <a:pt x="457" y="1518"/>
                  </a:lnTo>
                  <a:lnTo>
                    <a:pt x="455" y="1512"/>
                  </a:lnTo>
                  <a:lnTo>
                    <a:pt x="453" y="1508"/>
                  </a:lnTo>
                  <a:lnTo>
                    <a:pt x="451" y="1506"/>
                  </a:lnTo>
                  <a:lnTo>
                    <a:pt x="448" y="1505"/>
                  </a:lnTo>
                  <a:lnTo>
                    <a:pt x="436" y="1500"/>
                  </a:lnTo>
                  <a:lnTo>
                    <a:pt x="423" y="1494"/>
                  </a:lnTo>
                  <a:lnTo>
                    <a:pt x="421" y="1487"/>
                  </a:lnTo>
                  <a:lnTo>
                    <a:pt x="421" y="1479"/>
                  </a:lnTo>
                  <a:lnTo>
                    <a:pt x="421" y="1475"/>
                  </a:lnTo>
                  <a:lnTo>
                    <a:pt x="420" y="1473"/>
                  </a:lnTo>
                  <a:lnTo>
                    <a:pt x="420" y="1467"/>
                  </a:lnTo>
                  <a:lnTo>
                    <a:pt x="417" y="1463"/>
                  </a:lnTo>
                  <a:lnTo>
                    <a:pt x="416" y="1458"/>
                  </a:lnTo>
                  <a:lnTo>
                    <a:pt x="414" y="1455"/>
                  </a:lnTo>
                  <a:lnTo>
                    <a:pt x="409" y="1449"/>
                  </a:lnTo>
                  <a:lnTo>
                    <a:pt x="403" y="1443"/>
                  </a:lnTo>
                  <a:lnTo>
                    <a:pt x="398" y="1438"/>
                  </a:lnTo>
                  <a:lnTo>
                    <a:pt x="392" y="1435"/>
                  </a:lnTo>
                  <a:lnTo>
                    <a:pt x="389" y="1433"/>
                  </a:lnTo>
                  <a:lnTo>
                    <a:pt x="385" y="1433"/>
                  </a:lnTo>
                  <a:lnTo>
                    <a:pt x="384" y="1435"/>
                  </a:lnTo>
                  <a:lnTo>
                    <a:pt x="382" y="1436"/>
                  </a:lnTo>
                  <a:lnTo>
                    <a:pt x="381" y="1439"/>
                  </a:lnTo>
                  <a:lnTo>
                    <a:pt x="381" y="1444"/>
                  </a:lnTo>
                  <a:lnTo>
                    <a:pt x="383" y="1451"/>
                  </a:lnTo>
                  <a:lnTo>
                    <a:pt x="386" y="1457"/>
                  </a:lnTo>
                  <a:lnTo>
                    <a:pt x="392" y="1468"/>
                  </a:lnTo>
                  <a:lnTo>
                    <a:pt x="400" y="1479"/>
                  </a:lnTo>
                  <a:lnTo>
                    <a:pt x="405" y="1489"/>
                  </a:lnTo>
                  <a:lnTo>
                    <a:pt x="410" y="1501"/>
                  </a:lnTo>
                  <a:lnTo>
                    <a:pt x="411" y="1505"/>
                  </a:lnTo>
                  <a:lnTo>
                    <a:pt x="411" y="1510"/>
                  </a:lnTo>
                  <a:lnTo>
                    <a:pt x="410" y="1514"/>
                  </a:lnTo>
                  <a:lnTo>
                    <a:pt x="410" y="1519"/>
                  </a:lnTo>
                  <a:lnTo>
                    <a:pt x="408" y="1524"/>
                  </a:lnTo>
                  <a:lnTo>
                    <a:pt x="405" y="1527"/>
                  </a:lnTo>
                  <a:lnTo>
                    <a:pt x="403" y="1531"/>
                  </a:lnTo>
                  <a:lnTo>
                    <a:pt x="402" y="1533"/>
                  </a:lnTo>
                  <a:lnTo>
                    <a:pt x="401" y="1539"/>
                  </a:lnTo>
                  <a:lnTo>
                    <a:pt x="400" y="1552"/>
                  </a:lnTo>
                  <a:lnTo>
                    <a:pt x="400" y="1559"/>
                  </a:lnTo>
                  <a:lnTo>
                    <a:pt x="398" y="1565"/>
                  </a:lnTo>
                  <a:lnTo>
                    <a:pt x="398" y="1570"/>
                  </a:lnTo>
                  <a:lnTo>
                    <a:pt x="396" y="1574"/>
                  </a:lnTo>
                  <a:lnTo>
                    <a:pt x="394" y="1574"/>
                  </a:lnTo>
                  <a:lnTo>
                    <a:pt x="391" y="1574"/>
                  </a:lnTo>
                  <a:lnTo>
                    <a:pt x="386" y="1570"/>
                  </a:lnTo>
                  <a:lnTo>
                    <a:pt x="381" y="1567"/>
                  </a:lnTo>
                  <a:lnTo>
                    <a:pt x="376" y="1563"/>
                  </a:lnTo>
                  <a:lnTo>
                    <a:pt x="372" y="1561"/>
                  </a:lnTo>
                  <a:lnTo>
                    <a:pt x="366" y="1557"/>
                  </a:lnTo>
                  <a:lnTo>
                    <a:pt x="364" y="1555"/>
                  </a:lnTo>
                  <a:lnTo>
                    <a:pt x="362" y="1555"/>
                  </a:lnTo>
                  <a:lnTo>
                    <a:pt x="359" y="1553"/>
                  </a:lnTo>
                  <a:lnTo>
                    <a:pt x="357" y="1553"/>
                  </a:lnTo>
                  <a:lnTo>
                    <a:pt x="354" y="1552"/>
                  </a:lnTo>
                  <a:lnTo>
                    <a:pt x="351" y="1550"/>
                  </a:lnTo>
                  <a:lnTo>
                    <a:pt x="348" y="1546"/>
                  </a:lnTo>
                  <a:lnTo>
                    <a:pt x="339" y="1534"/>
                  </a:lnTo>
                  <a:lnTo>
                    <a:pt x="327" y="1521"/>
                  </a:lnTo>
                  <a:lnTo>
                    <a:pt x="318" y="1510"/>
                  </a:lnTo>
                  <a:lnTo>
                    <a:pt x="312" y="1498"/>
                  </a:lnTo>
                  <a:lnTo>
                    <a:pt x="310" y="1493"/>
                  </a:lnTo>
                  <a:lnTo>
                    <a:pt x="310" y="1487"/>
                  </a:lnTo>
                  <a:lnTo>
                    <a:pt x="312" y="1483"/>
                  </a:lnTo>
                  <a:lnTo>
                    <a:pt x="313" y="1480"/>
                  </a:lnTo>
                  <a:lnTo>
                    <a:pt x="313" y="1479"/>
                  </a:lnTo>
                  <a:lnTo>
                    <a:pt x="313" y="1476"/>
                  </a:lnTo>
                  <a:lnTo>
                    <a:pt x="314" y="1473"/>
                  </a:lnTo>
                  <a:lnTo>
                    <a:pt x="314" y="1471"/>
                  </a:lnTo>
                  <a:lnTo>
                    <a:pt x="313" y="1467"/>
                  </a:lnTo>
                  <a:lnTo>
                    <a:pt x="313" y="1463"/>
                  </a:lnTo>
                  <a:lnTo>
                    <a:pt x="310" y="1455"/>
                  </a:lnTo>
                  <a:lnTo>
                    <a:pt x="304" y="1444"/>
                  </a:lnTo>
                  <a:lnTo>
                    <a:pt x="297" y="1433"/>
                  </a:lnTo>
                  <a:lnTo>
                    <a:pt x="288" y="1422"/>
                  </a:lnTo>
                  <a:lnTo>
                    <a:pt x="284" y="1418"/>
                  </a:lnTo>
                  <a:lnTo>
                    <a:pt x="279" y="1413"/>
                  </a:lnTo>
                  <a:lnTo>
                    <a:pt x="276" y="1410"/>
                  </a:lnTo>
                  <a:lnTo>
                    <a:pt x="270" y="1407"/>
                  </a:lnTo>
                  <a:lnTo>
                    <a:pt x="263" y="1405"/>
                  </a:lnTo>
                  <a:lnTo>
                    <a:pt x="255" y="1404"/>
                  </a:lnTo>
                  <a:lnTo>
                    <a:pt x="245" y="1404"/>
                  </a:lnTo>
                  <a:lnTo>
                    <a:pt x="236" y="1404"/>
                  </a:lnTo>
                  <a:lnTo>
                    <a:pt x="226" y="1404"/>
                  </a:lnTo>
                  <a:lnTo>
                    <a:pt x="216" y="1403"/>
                  </a:lnTo>
                  <a:lnTo>
                    <a:pt x="213" y="1400"/>
                  </a:lnTo>
                  <a:lnTo>
                    <a:pt x="211" y="1397"/>
                  </a:lnTo>
                  <a:lnTo>
                    <a:pt x="209" y="1393"/>
                  </a:lnTo>
                  <a:lnTo>
                    <a:pt x="207" y="1389"/>
                  </a:lnTo>
                  <a:lnTo>
                    <a:pt x="202" y="1382"/>
                  </a:lnTo>
                  <a:lnTo>
                    <a:pt x="197" y="1376"/>
                  </a:lnTo>
                  <a:lnTo>
                    <a:pt x="195" y="1374"/>
                  </a:lnTo>
                  <a:lnTo>
                    <a:pt x="192" y="1373"/>
                  </a:lnTo>
                  <a:lnTo>
                    <a:pt x="187" y="1373"/>
                  </a:lnTo>
                  <a:lnTo>
                    <a:pt x="182" y="1372"/>
                  </a:lnTo>
                  <a:lnTo>
                    <a:pt x="176" y="1370"/>
                  </a:lnTo>
                  <a:lnTo>
                    <a:pt x="171" y="1366"/>
                  </a:lnTo>
                  <a:lnTo>
                    <a:pt x="163" y="1356"/>
                  </a:lnTo>
                  <a:lnTo>
                    <a:pt x="152" y="1347"/>
                  </a:lnTo>
                  <a:lnTo>
                    <a:pt x="144" y="1344"/>
                  </a:lnTo>
                  <a:lnTo>
                    <a:pt x="136" y="1342"/>
                  </a:lnTo>
                  <a:lnTo>
                    <a:pt x="129" y="1342"/>
                  </a:lnTo>
                  <a:lnTo>
                    <a:pt x="123" y="1340"/>
                  </a:lnTo>
                  <a:lnTo>
                    <a:pt x="120" y="1338"/>
                  </a:lnTo>
                  <a:lnTo>
                    <a:pt x="118" y="1336"/>
                  </a:lnTo>
                  <a:lnTo>
                    <a:pt x="115" y="1330"/>
                  </a:lnTo>
                  <a:lnTo>
                    <a:pt x="114" y="1322"/>
                  </a:lnTo>
                  <a:lnTo>
                    <a:pt x="114" y="1310"/>
                  </a:lnTo>
                  <a:lnTo>
                    <a:pt x="114" y="1299"/>
                  </a:lnTo>
                  <a:lnTo>
                    <a:pt x="115" y="1292"/>
                  </a:lnTo>
                  <a:lnTo>
                    <a:pt x="117" y="1284"/>
                  </a:lnTo>
                  <a:lnTo>
                    <a:pt x="118" y="1275"/>
                  </a:lnTo>
                  <a:lnTo>
                    <a:pt x="118" y="1267"/>
                  </a:lnTo>
                  <a:lnTo>
                    <a:pt x="118" y="1261"/>
                  </a:lnTo>
                  <a:lnTo>
                    <a:pt x="117" y="1255"/>
                  </a:lnTo>
                  <a:lnTo>
                    <a:pt x="115" y="1248"/>
                  </a:lnTo>
                  <a:lnTo>
                    <a:pt x="114" y="1241"/>
                  </a:lnTo>
                  <a:lnTo>
                    <a:pt x="115" y="1235"/>
                  </a:lnTo>
                  <a:lnTo>
                    <a:pt x="117" y="1231"/>
                  </a:lnTo>
                  <a:lnTo>
                    <a:pt x="117" y="1227"/>
                  </a:lnTo>
                  <a:lnTo>
                    <a:pt x="118" y="1223"/>
                  </a:lnTo>
                  <a:lnTo>
                    <a:pt x="118" y="1218"/>
                  </a:lnTo>
                  <a:lnTo>
                    <a:pt x="117" y="1216"/>
                  </a:lnTo>
                  <a:lnTo>
                    <a:pt x="114" y="1215"/>
                  </a:lnTo>
                  <a:lnTo>
                    <a:pt x="111" y="1214"/>
                  </a:lnTo>
                  <a:lnTo>
                    <a:pt x="107" y="1214"/>
                  </a:lnTo>
                  <a:lnTo>
                    <a:pt x="104" y="1215"/>
                  </a:lnTo>
                  <a:lnTo>
                    <a:pt x="95" y="1216"/>
                  </a:lnTo>
                  <a:lnTo>
                    <a:pt x="86" y="1218"/>
                  </a:lnTo>
                  <a:lnTo>
                    <a:pt x="74" y="1221"/>
                  </a:lnTo>
                  <a:lnTo>
                    <a:pt x="61" y="1224"/>
                  </a:lnTo>
                  <a:lnTo>
                    <a:pt x="52" y="1227"/>
                  </a:lnTo>
                  <a:lnTo>
                    <a:pt x="45" y="1229"/>
                  </a:lnTo>
                  <a:lnTo>
                    <a:pt x="41" y="1229"/>
                  </a:lnTo>
                  <a:lnTo>
                    <a:pt x="37" y="1229"/>
                  </a:lnTo>
                  <a:lnTo>
                    <a:pt x="35" y="1228"/>
                  </a:lnTo>
                  <a:lnTo>
                    <a:pt x="33" y="1227"/>
                  </a:lnTo>
                  <a:lnTo>
                    <a:pt x="32" y="1225"/>
                  </a:lnTo>
                  <a:lnTo>
                    <a:pt x="32" y="1223"/>
                  </a:lnTo>
                  <a:lnTo>
                    <a:pt x="32" y="1215"/>
                  </a:lnTo>
                  <a:lnTo>
                    <a:pt x="33" y="1205"/>
                  </a:lnTo>
                  <a:lnTo>
                    <a:pt x="36" y="1195"/>
                  </a:lnTo>
                  <a:lnTo>
                    <a:pt x="37" y="1183"/>
                  </a:lnTo>
                  <a:lnTo>
                    <a:pt x="36" y="1173"/>
                  </a:lnTo>
                  <a:lnTo>
                    <a:pt x="36" y="1164"/>
                  </a:lnTo>
                  <a:lnTo>
                    <a:pt x="35" y="1154"/>
                  </a:lnTo>
                  <a:lnTo>
                    <a:pt x="33" y="1145"/>
                  </a:lnTo>
                  <a:lnTo>
                    <a:pt x="32" y="1139"/>
                  </a:lnTo>
                  <a:lnTo>
                    <a:pt x="26" y="1133"/>
                  </a:lnTo>
                  <a:lnTo>
                    <a:pt x="18" y="1127"/>
                  </a:lnTo>
                  <a:lnTo>
                    <a:pt x="10" y="1120"/>
                  </a:lnTo>
                  <a:lnTo>
                    <a:pt x="6" y="1115"/>
                  </a:lnTo>
                  <a:lnTo>
                    <a:pt x="3" y="1109"/>
                  </a:lnTo>
                  <a:lnTo>
                    <a:pt x="1" y="1103"/>
                  </a:lnTo>
                  <a:lnTo>
                    <a:pt x="0" y="1098"/>
                  </a:lnTo>
                  <a:lnTo>
                    <a:pt x="1" y="1091"/>
                  </a:lnTo>
                  <a:lnTo>
                    <a:pt x="4" y="1083"/>
                  </a:lnTo>
                  <a:lnTo>
                    <a:pt x="7" y="1076"/>
                  </a:lnTo>
                  <a:lnTo>
                    <a:pt x="13" y="1069"/>
                  </a:lnTo>
                  <a:lnTo>
                    <a:pt x="23" y="1059"/>
                  </a:lnTo>
                  <a:lnTo>
                    <a:pt x="32" y="1052"/>
                  </a:lnTo>
                  <a:lnTo>
                    <a:pt x="42" y="1045"/>
                  </a:lnTo>
                  <a:lnTo>
                    <a:pt x="49" y="1039"/>
                  </a:lnTo>
                  <a:lnTo>
                    <a:pt x="58" y="1027"/>
                  </a:lnTo>
                  <a:lnTo>
                    <a:pt x="67" y="1014"/>
                  </a:lnTo>
                  <a:lnTo>
                    <a:pt x="71" y="1007"/>
                  </a:lnTo>
                  <a:lnTo>
                    <a:pt x="76" y="1001"/>
                  </a:lnTo>
                  <a:lnTo>
                    <a:pt x="82" y="995"/>
                  </a:lnTo>
                  <a:lnTo>
                    <a:pt x="88" y="990"/>
                  </a:lnTo>
                  <a:lnTo>
                    <a:pt x="92" y="988"/>
                  </a:lnTo>
                  <a:lnTo>
                    <a:pt x="98" y="985"/>
                  </a:lnTo>
                  <a:lnTo>
                    <a:pt x="102" y="984"/>
                  </a:lnTo>
                  <a:lnTo>
                    <a:pt x="108" y="983"/>
                  </a:lnTo>
                  <a:lnTo>
                    <a:pt x="118" y="982"/>
                  </a:lnTo>
                  <a:lnTo>
                    <a:pt x="127" y="978"/>
                  </a:lnTo>
                  <a:lnTo>
                    <a:pt x="131" y="977"/>
                  </a:lnTo>
                  <a:lnTo>
                    <a:pt x="133" y="975"/>
                  </a:lnTo>
                  <a:lnTo>
                    <a:pt x="139" y="966"/>
                  </a:lnTo>
                  <a:lnTo>
                    <a:pt x="145" y="958"/>
                  </a:lnTo>
                  <a:lnTo>
                    <a:pt x="151" y="953"/>
                  </a:lnTo>
                  <a:lnTo>
                    <a:pt x="156" y="947"/>
                  </a:lnTo>
                  <a:lnTo>
                    <a:pt x="159" y="943"/>
                  </a:lnTo>
                  <a:lnTo>
                    <a:pt x="163" y="938"/>
                  </a:lnTo>
                  <a:lnTo>
                    <a:pt x="164" y="934"/>
                  </a:lnTo>
                  <a:lnTo>
                    <a:pt x="165" y="929"/>
                  </a:lnTo>
                  <a:lnTo>
                    <a:pt x="165" y="926"/>
                  </a:lnTo>
                  <a:lnTo>
                    <a:pt x="163" y="922"/>
                  </a:lnTo>
                  <a:lnTo>
                    <a:pt x="161" y="918"/>
                  </a:lnTo>
                  <a:lnTo>
                    <a:pt x="156" y="914"/>
                  </a:lnTo>
                  <a:lnTo>
                    <a:pt x="146" y="910"/>
                  </a:lnTo>
                  <a:lnTo>
                    <a:pt x="137" y="907"/>
                  </a:lnTo>
                  <a:lnTo>
                    <a:pt x="129" y="902"/>
                  </a:lnTo>
                  <a:lnTo>
                    <a:pt x="120" y="897"/>
                  </a:lnTo>
                  <a:lnTo>
                    <a:pt x="111" y="893"/>
                  </a:lnTo>
                  <a:lnTo>
                    <a:pt x="104" y="887"/>
                  </a:lnTo>
                  <a:lnTo>
                    <a:pt x="96" y="882"/>
                  </a:lnTo>
                  <a:lnTo>
                    <a:pt x="89" y="876"/>
                  </a:lnTo>
                  <a:lnTo>
                    <a:pt x="87" y="872"/>
                  </a:lnTo>
                  <a:lnTo>
                    <a:pt x="85" y="870"/>
                  </a:lnTo>
                  <a:lnTo>
                    <a:pt x="83" y="866"/>
                  </a:lnTo>
                  <a:lnTo>
                    <a:pt x="83" y="863"/>
                  </a:lnTo>
                  <a:lnTo>
                    <a:pt x="85" y="861"/>
                  </a:lnTo>
                  <a:lnTo>
                    <a:pt x="87" y="857"/>
                  </a:lnTo>
                  <a:lnTo>
                    <a:pt x="89" y="855"/>
                  </a:lnTo>
                  <a:lnTo>
                    <a:pt x="93" y="852"/>
                  </a:lnTo>
                  <a:lnTo>
                    <a:pt x="99" y="850"/>
                  </a:lnTo>
                  <a:lnTo>
                    <a:pt x="104" y="849"/>
                  </a:lnTo>
                  <a:lnTo>
                    <a:pt x="106" y="847"/>
                  </a:lnTo>
                  <a:lnTo>
                    <a:pt x="107" y="846"/>
                  </a:lnTo>
                  <a:lnTo>
                    <a:pt x="109" y="843"/>
                  </a:lnTo>
                  <a:lnTo>
                    <a:pt x="111" y="838"/>
                  </a:lnTo>
                  <a:lnTo>
                    <a:pt x="112" y="832"/>
                  </a:lnTo>
                  <a:lnTo>
                    <a:pt x="113" y="826"/>
                  </a:lnTo>
                  <a:lnTo>
                    <a:pt x="114" y="823"/>
                  </a:lnTo>
                  <a:lnTo>
                    <a:pt x="115" y="820"/>
                  </a:lnTo>
                  <a:lnTo>
                    <a:pt x="118" y="817"/>
                  </a:lnTo>
                  <a:lnTo>
                    <a:pt x="120" y="814"/>
                  </a:lnTo>
                  <a:lnTo>
                    <a:pt x="131" y="807"/>
                  </a:lnTo>
                  <a:lnTo>
                    <a:pt x="140" y="800"/>
                  </a:lnTo>
                  <a:lnTo>
                    <a:pt x="145" y="796"/>
                  </a:lnTo>
                  <a:lnTo>
                    <a:pt x="150" y="792"/>
                  </a:lnTo>
                  <a:lnTo>
                    <a:pt x="152" y="788"/>
                  </a:lnTo>
                  <a:lnTo>
                    <a:pt x="155" y="783"/>
                  </a:lnTo>
                  <a:lnTo>
                    <a:pt x="156" y="781"/>
                  </a:lnTo>
                  <a:lnTo>
                    <a:pt x="156" y="777"/>
                  </a:lnTo>
                  <a:lnTo>
                    <a:pt x="155" y="774"/>
                  </a:lnTo>
                  <a:lnTo>
                    <a:pt x="155" y="770"/>
                  </a:lnTo>
                  <a:lnTo>
                    <a:pt x="153" y="764"/>
                  </a:lnTo>
                  <a:lnTo>
                    <a:pt x="153" y="760"/>
                  </a:lnTo>
                  <a:lnTo>
                    <a:pt x="153" y="754"/>
                  </a:lnTo>
                  <a:lnTo>
                    <a:pt x="156" y="749"/>
                  </a:lnTo>
                  <a:lnTo>
                    <a:pt x="161" y="744"/>
                  </a:lnTo>
                  <a:lnTo>
                    <a:pt x="168" y="742"/>
                  </a:lnTo>
                  <a:lnTo>
                    <a:pt x="175" y="740"/>
                  </a:lnTo>
                  <a:lnTo>
                    <a:pt x="182" y="742"/>
                  </a:lnTo>
                  <a:lnTo>
                    <a:pt x="187" y="744"/>
                  </a:lnTo>
                  <a:lnTo>
                    <a:pt x="192" y="748"/>
                  </a:lnTo>
                  <a:lnTo>
                    <a:pt x="195" y="752"/>
                  </a:lnTo>
                  <a:lnTo>
                    <a:pt x="200" y="755"/>
                  </a:lnTo>
                  <a:lnTo>
                    <a:pt x="202" y="756"/>
                  </a:lnTo>
                  <a:lnTo>
                    <a:pt x="205" y="757"/>
                  </a:lnTo>
                  <a:lnTo>
                    <a:pt x="209" y="760"/>
                  </a:lnTo>
                  <a:lnTo>
                    <a:pt x="214" y="760"/>
                  </a:lnTo>
                  <a:lnTo>
                    <a:pt x="225" y="761"/>
                  </a:lnTo>
                  <a:lnTo>
                    <a:pt x="236" y="762"/>
                  </a:lnTo>
                  <a:lnTo>
                    <a:pt x="245" y="762"/>
                  </a:lnTo>
                  <a:lnTo>
                    <a:pt x="253" y="762"/>
                  </a:lnTo>
                  <a:lnTo>
                    <a:pt x="259" y="763"/>
                  </a:lnTo>
                  <a:lnTo>
                    <a:pt x="264" y="765"/>
                  </a:lnTo>
                  <a:lnTo>
                    <a:pt x="269" y="767"/>
                  </a:lnTo>
                  <a:lnTo>
                    <a:pt x="271" y="768"/>
                  </a:lnTo>
                  <a:lnTo>
                    <a:pt x="284" y="777"/>
                  </a:lnTo>
                  <a:lnTo>
                    <a:pt x="299" y="787"/>
                  </a:lnTo>
                  <a:lnTo>
                    <a:pt x="303" y="792"/>
                  </a:lnTo>
                  <a:lnTo>
                    <a:pt x="307" y="796"/>
                  </a:lnTo>
                  <a:lnTo>
                    <a:pt x="309" y="802"/>
                  </a:lnTo>
                  <a:lnTo>
                    <a:pt x="310" y="808"/>
                  </a:lnTo>
                  <a:lnTo>
                    <a:pt x="312" y="815"/>
                  </a:lnTo>
                  <a:lnTo>
                    <a:pt x="312" y="821"/>
                  </a:lnTo>
                  <a:lnTo>
                    <a:pt x="312" y="827"/>
                  </a:lnTo>
                  <a:lnTo>
                    <a:pt x="313" y="832"/>
                  </a:lnTo>
                  <a:lnTo>
                    <a:pt x="315" y="837"/>
                  </a:lnTo>
                  <a:lnTo>
                    <a:pt x="318" y="840"/>
                  </a:lnTo>
                  <a:lnTo>
                    <a:pt x="320" y="842"/>
                  </a:lnTo>
                  <a:lnTo>
                    <a:pt x="323" y="842"/>
                  </a:lnTo>
                  <a:lnTo>
                    <a:pt x="332" y="839"/>
                  </a:lnTo>
                  <a:lnTo>
                    <a:pt x="340" y="836"/>
                  </a:lnTo>
                  <a:lnTo>
                    <a:pt x="354" y="832"/>
                  </a:lnTo>
                  <a:lnTo>
                    <a:pt x="370" y="827"/>
                  </a:lnTo>
                  <a:lnTo>
                    <a:pt x="383" y="825"/>
                  </a:lnTo>
                  <a:lnTo>
                    <a:pt x="395" y="823"/>
                  </a:lnTo>
                  <a:lnTo>
                    <a:pt x="408" y="820"/>
                  </a:lnTo>
                  <a:lnTo>
                    <a:pt x="420" y="820"/>
                  </a:lnTo>
                  <a:lnTo>
                    <a:pt x="425" y="819"/>
                  </a:lnTo>
                  <a:lnTo>
                    <a:pt x="428" y="818"/>
                  </a:lnTo>
                  <a:lnTo>
                    <a:pt x="433" y="814"/>
                  </a:lnTo>
                  <a:lnTo>
                    <a:pt x="436" y="811"/>
                  </a:lnTo>
                  <a:lnTo>
                    <a:pt x="442" y="807"/>
                  </a:lnTo>
                  <a:lnTo>
                    <a:pt x="446" y="806"/>
                  </a:lnTo>
                  <a:lnTo>
                    <a:pt x="452" y="805"/>
                  </a:lnTo>
                  <a:lnTo>
                    <a:pt x="457" y="806"/>
                  </a:lnTo>
                  <a:lnTo>
                    <a:pt x="461" y="808"/>
                  </a:lnTo>
                  <a:lnTo>
                    <a:pt x="466" y="812"/>
                  </a:lnTo>
                  <a:lnTo>
                    <a:pt x="471" y="820"/>
                  </a:lnTo>
                  <a:lnTo>
                    <a:pt x="476" y="828"/>
                  </a:lnTo>
                  <a:lnTo>
                    <a:pt x="479" y="838"/>
                  </a:lnTo>
                  <a:lnTo>
                    <a:pt x="483" y="849"/>
                  </a:lnTo>
                  <a:lnTo>
                    <a:pt x="488" y="864"/>
                  </a:lnTo>
                  <a:lnTo>
                    <a:pt x="492" y="878"/>
                  </a:lnTo>
                  <a:lnTo>
                    <a:pt x="495" y="888"/>
                  </a:lnTo>
                  <a:lnTo>
                    <a:pt x="497" y="895"/>
                  </a:lnTo>
                  <a:lnTo>
                    <a:pt x="501" y="899"/>
                  </a:lnTo>
                  <a:lnTo>
                    <a:pt x="504" y="901"/>
                  </a:lnTo>
                  <a:lnTo>
                    <a:pt x="521" y="907"/>
                  </a:lnTo>
                  <a:lnTo>
                    <a:pt x="537" y="912"/>
                  </a:lnTo>
                  <a:lnTo>
                    <a:pt x="553" y="914"/>
                  </a:lnTo>
                  <a:lnTo>
                    <a:pt x="567" y="915"/>
                  </a:lnTo>
                  <a:lnTo>
                    <a:pt x="581" y="914"/>
                  </a:lnTo>
                  <a:lnTo>
                    <a:pt x="590" y="913"/>
                  </a:lnTo>
                  <a:lnTo>
                    <a:pt x="597" y="910"/>
                  </a:lnTo>
                  <a:lnTo>
                    <a:pt x="603" y="906"/>
                  </a:lnTo>
                  <a:lnTo>
                    <a:pt x="609" y="901"/>
                  </a:lnTo>
                  <a:lnTo>
                    <a:pt x="614" y="897"/>
                  </a:lnTo>
                  <a:lnTo>
                    <a:pt x="623" y="896"/>
                  </a:lnTo>
                  <a:lnTo>
                    <a:pt x="633" y="895"/>
                  </a:lnTo>
                  <a:lnTo>
                    <a:pt x="636" y="891"/>
                  </a:lnTo>
                  <a:lnTo>
                    <a:pt x="640" y="887"/>
                  </a:lnTo>
                  <a:lnTo>
                    <a:pt x="643" y="877"/>
                  </a:lnTo>
                  <a:lnTo>
                    <a:pt x="647" y="870"/>
                  </a:lnTo>
                  <a:lnTo>
                    <a:pt x="652" y="868"/>
                  </a:lnTo>
                  <a:lnTo>
                    <a:pt x="656" y="868"/>
                  </a:lnTo>
                  <a:lnTo>
                    <a:pt x="659" y="868"/>
                  </a:lnTo>
                  <a:lnTo>
                    <a:pt x="662" y="866"/>
                  </a:lnTo>
                  <a:lnTo>
                    <a:pt x="667" y="865"/>
                  </a:lnTo>
                  <a:lnTo>
                    <a:pt x="669" y="864"/>
                  </a:lnTo>
                  <a:lnTo>
                    <a:pt x="675" y="861"/>
                  </a:lnTo>
                  <a:lnTo>
                    <a:pt x="681" y="857"/>
                  </a:lnTo>
                  <a:lnTo>
                    <a:pt x="682" y="853"/>
                  </a:lnTo>
                  <a:lnTo>
                    <a:pt x="685" y="851"/>
                  </a:lnTo>
                  <a:lnTo>
                    <a:pt x="687" y="846"/>
                  </a:lnTo>
                  <a:lnTo>
                    <a:pt x="688" y="842"/>
                  </a:lnTo>
                  <a:lnTo>
                    <a:pt x="690" y="832"/>
                  </a:lnTo>
                  <a:lnTo>
                    <a:pt x="692" y="821"/>
                  </a:lnTo>
                  <a:lnTo>
                    <a:pt x="694" y="817"/>
                  </a:lnTo>
                  <a:lnTo>
                    <a:pt x="697" y="811"/>
                  </a:lnTo>
                  <a:lnTo>
                    <a:pt x="701" y="805"/>
                  </a:lnTo>
                  <a:lnTo>
                    <a:pt x="706" y="800"/>
                  </a:lnTo>
                  <a:lnTo>
                    <a:pt x="715" y="789"/>
                  </a:lnTo>
                  <a:lnTo>
                    <a:pt x="723" y="776"/>
                  </a:lnTo>
                  <a:lnTo>
                    <a:pt x="726" y="770"/>
                  </a:lnTo>
                  <a:lnTo>
                    <a:pt x="730" y="763"/>
                  </a:lnTo>
                  <a:lnTo>
                    <a:pt x="738" y="750"/>
                  </a:lnTo>
                  <a:lnTo>
                    <a:pt x="748" y="737"/>
                  </a:lnTo>
                  <a:lnTo>
                    <a:pt x="756" y="725"/>
                  </a:lnTo>
                  <a:lnTo>
                    <a:pt x="766" y="714"/>
                  </a:lnTo>
                  <a:lnTo>
                    <a:pt x="773" y="705"/>
                  </a:lnTo>
                  <a:lnTo>
                    <a:pt x="780" y="693"/>
                  </a:lnTo>
                  <a:lnTo>
                    <a:pt x="785" y="685"/>
                  </a:lnTo>
                  <a:lnTo>
                    <a:pt x="788" y="678"/>
                  </a:lnTo>
                  <a:lnTo>
                    <a:pt x="788" y="672"/>
                  </a:lnTo>
                  <a:lnTo>
                    <a:pt x="788" y="667"/>
                  </a:lnTo>
                  <a:lnTo>
                    <a:pt x="787" y="661"/>
                  </a:lnTo>
                  <a:lnTo>
                    <a:pt x="785" y="655"/>
                  </a:lnTo>
                  <a:lnTo>
                    <a:pt x="781" y="649"/>
                  </a:lnTo>
                  <a:lnTo>
                    <a:pt x="779" y="645"/>
                  </a:lnTo>
                  <a:lnTo>
                    <a:pt x="778" y="644"/>
                  </a:lnTo>
                  <a:lnTo>
                    <a:pt x="776" y="642"/>
                  </a:lnTo>
                  <a:lnTo>
                    <a:pt x="773" y="635"/>
                  </a:lnTo>
                  <a:lnTo>
                    <a:pt x="772" y="628"/>
                  </a:lnTo>
                  <a:lnTo>
                    <a:pt x="772" y="624"/>
                  </a:lnTo>
                  <a:lnTo>
                    <a:pt x="773" y="620"/>
                  </a:lnTo>
                  <a:lnTo>
                    <a:pt x="774" y="619"/>
                  </a:lnTo>
                  <a:lnTo>
                    <a:pt x="776" y="618"/>
                  </a:lnTo>
                  <a:lnTo>
                    <a:pt x="779" y="617"/>
                  </a:lnTo>
                  <a:lnTo>
                    <a:pt x="781" y="615"/>
                  </a:lnTo>
                  <a:lnTo>
                    <a:pt x="784" y="612"/>
                  </a:lnTo>
                  <a:lnTo>
                    <a:pt x="786" y="609"/>
                  </a:lnTo>
                  <a:lnTo>
                    <a:pt x="787" y="605"/>
                  </a:lnTo>
                  <a:lnTo>
                    <a:pt x="787" y="601"/>
                  </a:lnTo>
                  <a:lnTo>
                    <a:pt x="787" y="599"/>
                  </a:lnTo>
                  <a:lnTo>
                    <a:pt x="787" y="597"/>
                  </a:lnTo>
                  <a:lnTo>
                    <a:pt x="787" y="593"/>
                  </a:lnTo>
                  <a:lnTo>
                    <a:pt x="787" y="590"/>
                  </a:lnTo>
                  <a:lnTo>
                    <a:pt x="786" y="579"/>
                  </a:lnTo>
                  <a:lnTo>
                    <a:pt x="786" y="571"/>
                  </a:lnTo>
                  <a:lnTo>
                    <a:pt x="786" y="567"/>
                  </a:lnTo>
                  <a:lnTo>
                    <a:pt x="787" y="565"/>
                  </a:lnTo>
                  <a:lnTo>
                    <a:pt x="788" y="562"/>
                  </a:lnTo>
                  <a:lnTo>
                    <a:pt x="791" y="561"/>
                  </a:lnTo>
                  <a:lnTo>
                    <a:pt x="793" y="560"/>
                  </a:lnTo>
                  <a:lnTo>
                    <a:pt x="797" y="559"/>
                  </a:lnTo>
                  <a:lnTo>
                    <a:pt x="800" y="560"/>
                  </a:lnTo>
                  <a:lnTo>
                    <a:pt x="805" y="561"/>
                  </a:lnTo>
                  <a:lnTo>
                    <a:pt x="808" y="563"/>
                  </a:lnTo>
                  <a:lnTo>
                    <a:pt x="812" y="567"/>
                  </a:lnTo>
                  <a:lnTo>
                    <a:pt x="820" y="573"/>
                  </a:lnTo>
                  <a:lnTo>
                    <a:pt x="826" y="578"/>
                  </a:lnTo>
                  <a:lnTo>
                    <a:pt x="830" y="579"/>
                  </a:lnTo>
                  <a:lnTo>
                    <a:pt x="832" y="580"/>
                  </a:lnTo>
                  <a:lnTo>
                    <a:pt x="833" y="581"/>
                  </a:lnTo>
                  <a:lnTo>
                    <a:pt x="835" y="581"/>
                  </a:lnTo>
                  <a:lnTo>
                    <a:pt x="838" y="581"/>
                  </a:lnTo>
                  <a:lnTo>
                    <a:pt x="841" y="580"/>
                  </a:lnTo>
                  <a:lnTo>
                    <a:pt x="844" y="578"/>
                  </a:lnTo>
                  <a:lnTo>
                    <a:pt x="848" y="575"/>
                  </a:lnTo>
                  <a:lnTo>
                    <a:pt x="854" y="568"/>
                  </a:lnTo>
                  <a:lnTo>
                    <a:pt x="860" y="562"/>
                  </a:lnTo>
                  <a:lnTo>
                    <a:pt x="862" y="561"/>
                  </a:lnTo>
                  <a:lnTo>
                    <a:pt x="863" y="561"/>
                  </a:lnTo>
                  <a:lnTo>
                    <a:pt x="866" y="561"/>
                  </a:lnTo>
                  <a:lnTo>
                    <a:pt x="868" y="563"/>
                  </a:lnTo>
                  <a:lnTo>
                    <a:pt x="871" y="574"/>
                  </a:lnTo>
                  <a:lnTo>
                    <a:pt x="876" y="588"/>
                  </a:lnTo>
                  <a:lnTo>
                    <a:pt x="880" y="592"/>
                  </a:lnTo>
                  <a:lnTo>
                    <a:pt x="883" y="595"/>
                  </a:lnTo>
                  <a:lnTo>
                    <a:pt x="887" y="598"/>
                  </a:lnTo>
                  <a:lnTo>
                    <a:pt x="892" y="599"/>
                  </a:lnTo>
                  <a:lnTo>
                    <a:pt x="896" y="600"/>
                  </a:lnTo>
                  <a:lnTo>
                    <a:pt x="902" y="601"/>
                  </a:lnTo>
                  <a:lnTo>
                    <a:pt x="907" y="601"/>
                  </a:lnTo>
                  <a:lnTo>
                    <a:pt x="913" y="600"/>
                  </a:lnTo>
                  <a:lnTo>
                    <a:pt x="918" y="599"/>
                  </a:lnTo>
                  <a:lnTo>
                    <a:pt x="923" y="597"/>
                  </a:lnTo>
                  <a:lnTo>
                    <a:pt x="925" y="593"/>
                  </a:lnTo>
                  <a:lnTo>
                    <a:pt x="927" y="588"/>
                  </a:lnTo>
                  <a:lnTo>
                    <a:pt x="929" y="579"/>
                  </a:lnTo>
                  <a:lnTo>
                    <a:pt x="930" y="568"/>
                  </a:lnTo>
                  <a:lnTo>
                    <a:pt x="931" y="562"/>
                  </a:lnTo>
                  <a:lnTo>
                    <a:pt x="932" y="556"/>
                  </a:lnTo>
                  <a:lnTo>
                    <a:pt x="933" y="550"/>
                  </a:lnTo>
                  <a:lnTo>
                    <a:pt x="937" y="544"/>
                  </a:lnTo>
                  <a:lnTo>
                    <a:pt x="940" y="538"/>
                  </a:lnTo>
                  <a:lnTo>
                    <a:pt x="944" y="534"/>
                  </a:lnTo>
                  <a:lnTo>
                    <a:pt x="950" y="529"/>
                  </a:lnTo>
                  <a:lnTo>
                    <a:pt x="956" y="525"/>
                  </a:lnTo>
                  <a:lnTo>
                    <a:pt x="961" y="522"/>
                  </a:lnTo>
                  <a:lnTo>
                    <a:pt x="967" y="518"/>
                  </a:lnTo>
                  <a:lnTo>
                    <a:pt x="970" y="516"/>
                  </a:lnTo>
                  <a:lnTo>
                    <a:pt x="973" y="513"/>
                  </a:lnTo>
                  <a:lnTo>
                    <a:pt x="976" y="509"/>
                  </a:lnTo>
                  <a:lnTo>
                    <a:pt x="980" y="504"/>
                  </a:lnTo>
                  <a:lnTo>
                    <a:pt x="983" y="499"/>
                  </a:lnTo>
                  <a:lnTo>
                    <a:pt x="984" y="493"/>
                  </a:lnTo>
                  <a:lnTo>
                    <a:pt x="982" y="484"/>
                  </a:lnTo>
                  <a:lnTo>
                    <a:pt x="977" y="473"/>
                  </a:lnTo>
                  <a:lnTo>
                    <a:pt x="977" y="472"/>
                  </a:lnTo>
                  <a:lnTo>
                    <a:pt x="977" y="471"/>
                  </a:lnTo>
                  <a:lnTo>
                    <a:pt x="978" y="466"/>
                  </a:lnTo>
                  <a:lnTo>
                    <a:pt x="982" y="461"/>
                  </a:lnTo>
                  <a:lnTo>
                    <a:pt x="986" y="458"/>
                  </a:lnTo>
                  <a:lnTo>
                    <a:pt x="990" y="455"/>
                  </a:lnTo>
                  <a:lnTo>
                    <a:pt x="999" y="448"/>
                  </a:lnTo>
                  <a:lnTo>
                    <a:pt x="1005" y="442"/>
                  </a:lnTo>
                  <a:lnTo>
                    <a:pt x="1006" y="440"/>
                  </a:lnTo>
                  <a:lnTo>
                    <a:pt x="1007" y="437"/>
                  </a:lnTo>
                  <a:lnTo>
                    <a:pt x="1008" y="435"/>
                  </a:lnTo>
                  <a:lnTo>
                    <a:pt x="1008" y="433"/>
                  </a:lnTo>
                  <a:lnTo>
                    <a:pt x="1006" y="428"/>
                  </a:lnTo>
                  <a:lnTo>
                    <a:pt x="1002" y="422"/>
                  </a:lnTo>
                  <a:lnTo>
                    <a:pt x="1000" y="417"/>
                  </a:lnTo>
                  <a:lnTo>
                    <a:pt x="1000" y="412"/>
                  </a:lnTo>
                  <a:lnTo>
                    <a:pt x="1001" y="409"/>
                  </a:lnTo>
                  <a:lnTo>
                    <a:pt x="1003" y="405"/>
                  </a:lnTo>
                  <a:lnTo>
                    <a:pt x="1006" y="403"/>
                  </a:lnTo>
                  <a:lnTo>
                    <a:pt x="1008" y="401"/>
                  </a:lnTo>
                  <a:lnTo>
                    <a:pt x="1017" y="391"/>
                  </a:lnTo>
                  <a:lnTo>
                    <a:pt x="1025" y="383"/>
                  </a:lnTo>
                  <a:lnTo>
                    <a:pt x="1032" y="373"/>
                  </a:lnTo>
                  <a:lnTo>
                    <a:pt x="1039" y="364"/>
                  </a:lnTo>
                  <a:lnTo>
                    <a:pt x="1045" y="353"/>
                  </a:lnTo>
                  <a:lnTo>
                    <a:pt x="1049" y="345"/>
                  </a:lnTo>
                  <a:lnTo>
                    <a:pt x="1052" y="334"/>
                  </a:lnTo>
                  <a:lnTo>
                    <a:pt x="1058" y="321"/>
                  </a:lnTo>
                  <a:lnTo>
                    <a:pt x="1062" y="313"/>
                  </a:lnTo>
                  <a:lnTo>
                    <a:pt x="1066" y="307"/>
                  </a:lnTo>
                  <a:lnTo>
                    <a:pt x="1071" y="302"/>
                  </a:lnTo>
                  <a:lnTo>
                    <a:pt x="1077" y="297"/>
                  </a:lnTo>
                  <a:lnTo>
                    <a:pt x="1082" y="292"/>
                  </a:lnTo>
                  <a:lnTo>
                    <a:pt x="1087" y="288"/>
                  </a:lnTo>
                  <a:lnTo>
                    <a:pt x="1091" y="281"/>
                  </a:lnTo>
                  <a:lnTo>
                    <a:pt x="1095" y="273"/>
                  </a:lnTo>
                  <a:lnTo>
                    <a:pt x="1099" y="266"/>
                  </a:lnTo>
                  <a:lnTo>
                    <a:pt x="1102" y="260"/>
                  </a:lnTo>
                  <a:lnTo>
                    <a:pt x="1104" y="257"/>
                  </a:lnTo>
                  <a:lnTo>
                    <a:pt x="1108" y="253"/>
                  </a:lnTo>
                  <a:lnTo>
                    <a:pt x="1119" y="248"/>
                  </a:lnTo>
                  <a:lnTo>
                    <a:pt x="1134" y="244"/>
                  </a:lnTo>
                  <a:lnTo>
                    <a:pt x="1146" y="240"/>
                  </a:lnTo>
                  <a:lnTo>
                    <a:pt x="1162" y="233"/>
                  </a:lnTo>
                  <a:lnTo>
                    <a:pt x="1166" y="229"/>
                  </a:lnTo>
                  <a:lnTo>
                    <a:pt x="1169" y="226"/>
                  </a:lnTo>
                  <a:lnTo>
                    <a:pt x="1171" y="223"/>
                  </a:lnTo>
                  <a:lnTo>
                    <a:pt x="1172" y="220"/>
                  </a:lnTo>
                  <a:lnTo>
                    <a:pt x="1175" y="215"/>
                  </a:lnTo>
                  <a:lnTo>
                    <a:pt x="1177" y="209"/>
                  </a:lnTo>
                  <a:lnTo>
                    <a:pt x="1178" y="196"/>
                  </a:lnTo>
                  <a:lnTo>
                    <a:pt x="1179" y="184"/>
                  </a:lnTo>
                  <a:lnTo>
                    <a:pt x="1178" y="181"/>
                  </a:lnTo>
                  <a:lnTo>
                    <a:pt x="1176" y="178"/>
                  </a:lnTo>
                  <a:lnTo>
                    <a:pt x="1173" y="178"/>
                  </a:lnTo>
                  <a:lnTo>
                    <a:pt x="1170" y="178"/>
                  </a:lnTo>
                  <a:lnTo>
                    <a:pt x="1164" y="179"/>
                  </a:lnTo>
                  <a:lnTo>
                    <a:pt x="1157" y="181"/>
                  </a:lnTo>
                  <a:lnTo>
                    <a:pt x="1153" y="181"/>
                  </a:lnTo>
                  <a:lnTo>
                    <a:pt x="1150" y="181"/>
                  </a:lnTo>
                  <a:lnTo>
                    <a:pt x="1147" y="181"/>
                  </a:lnTo>
                  <a:lnTo>
                    <a:pt x="1146" y="178"/>
                  </a:lnTo>
                  <a:lnTo>
                    <a:pt x="1145" y="176"/>
                  </a:lnTo>
                  <a:lnTo>
                    <a:pt x="1144" y="174"/>
                  </a:lnTo>
                  <a:lnTo>
                    <a:pt x="1140" y="166"/>
                  </a:lnTo>
                  <a:lnTo>
                    <a:pt x="1135" y="160"/>
                  </a:lnTo>
                  <a:lnTo>
                    <a:pt x="1129" y="155"/>
                  </a:lnTo>
                  <a:lnTo>
                    <a:pt x="1122" y="149"/>
                  </a:lnTo>
                  <a:lnTo>
                    <a:pt x="1113" y="140"/>
                  </a:lnTo>
                  <a:lnTo>
                    <a:pt x="1103" y="133"/>
                  </a:lnTo>
                  <a:lnTo>
                    <a:pt x="1090" y="124"/>
                  </a:lnTo>
                  <a:lnTo>
                    <a:pt x="1081" y="114"/>
                  </a:lnTo>
                  <a:lnTo>
                    <a:pt x="1077" y="109"/>
                  </a:lnTo>
                  <a:lnTo>
                    <a:pt x="1075" y="105"/>
                  </a:lnTo>
                  <a:lnTo>
                    <a:pt x="1072" y="100"/>
                  </a:lnTo>
                  <a:lnTo>
                    <a:pt x="1071" y="94"/>
                  </a:lnTo>
                  <a:lnTo>
                    <a:pt x="1071" y="89"/>
                  </a:lnTo>
                  <a:lnTo>
                    <a:pt x="1072" y="83"/>
                  </a:lnTo>
                  <a:lnTo>
                    <a:pt x="1075" y="77"/>
                  </a:lnTo>
                  <a:lnTo>
                    <a:pt x="1078" y="71"/>
                  </a:lnTo>
                  <a:lnTo>
                    <a:pt x="1082" y="65"/>
                  </a:lnTo>
                  <a:lnTo>
                    <a:pt x="1085" y="61"/>
                  </a:lnTo>
                  <a:lnTo>
                    <a:pt x="1090" y="57"/>
                  </a:lnTo>
                  <a:lnTo>
                    <a:pt x="1095" y="53"/>
                  </a:lnTo>
                  <a:lnTo>
                    <a:pt x="1103" y="52"/>
                  </a:lnTo>
                  <a:lnTo>
                    <a:pt x="1114" y="52"/>
                  </a:lnTo>
                  <a:lnTo>
                    <a:pt x="1120" y="51"/>
                  </a:lnTo>
                  <a:lnTo>
                    <a:pt x="1125" y="50"/>
                  </a:lnTo>
                  <a:lnTo>
                    <a:pt x="1131" y="48"/>
                  </a:lnTo>
                  <a:lnTo>
                    <a:pt x="1135" y="44"/>
                  </a:lnTo>
                  <a:lnTo>
                    <a:pt x="1144" y="36"/>
                  </a:lnTo>
                  <a:lnTo>
                    <a:pt x="1151" y="26"/>
                  </a:lnTo>
                  <a:lnTo>
                    <a:pt x="1152" y="25"/>
                  </a:lnTo>
                  <a:lnTo>
                    <a:pt x="1152" y="23"/>
                  </a:lnTo>
                  <a:lnTo>
                    <a:pt x="1153" y="12"/>
                  </a:lnTo>
                  <a:lnTo>
                    <a:pt x="1154" y="2"/>
                  </a:lnTo>
                  <a:lnTo>
                    <a:pt x="1154" y="1"/>
                  </a:lnTo>
                  <a:lnTo>
                    <a:pt x="1157" y="0"/>
                  </a:lnTo>
                  <a:lnTo>
                    <a:pt x="1165" y="1"/>
                  </a:lnTo>
                  <a:lnTo>
                    <a:pt x="1179" y="4"/>
                  </a:lnTo>
                  <a:lnTo>
                    <a:pt x="1196" y="8"/>
                  </a:lnTo>
                  <a:lnTo>
                    <a:pt x="1211" y="15"/>
                  </a:lnTo>
                  <a:lnTo>
                    <a:pt x="1220" y="20"/>
                  </a:lnTo>
                  <a:lnTo>
                    <a:pt x="1230" y="26"/>
                  </a:lnTo>
                  <a:lnTo>
                    <a:pt x="1244" y="34"/>
                  </a:lnTo>
                  <a:lnTo>
                    <a:pt x="1257" y="42"/>
                  </a:lnTo>
                  <a:lnTo>
                    <a:pt x="1270" y="51"/>
                  </a:lnTo>
                  <a:lnTo>
                    <a:pt x="1280" y="59"/>
                  </a:lnTo>
                  <a:lnTo>
                    <a:pt x="1290" y="68"/>
                  </a:lnTo>
                  <a:lnTo>
                    <a:pt x="1298" y="74"/>
                  </a:lnTo>
                  <a:lnTo>
                    <a:pt x="1309" y="78"/>
                  </a:lnTo>
                  <a:lnTo>
                    <a:pt x="1322" y="83"/>
                  </a:lnTo>
                  <a:lnTo>
                    <a:pt x="1335" y="88"/>
                  </a:lnTo>
                  <a:lnTo>
                    <a:pt x="1346" y="93"/>
                  </a:lnTo>
                  <a:lnTo>
                    <a:pt x="1358" y="100"/>
                  </a:lnTo>
                  <a:lnTo>
                    <a:pt x="1373" y="113"/>
                  </a:lnTo>
                  <a:lnTo>
                    <a:pt x="1390" y="128"/>
                  </a:lnTo>
                  <a:lnTo>
                    <a:pt x="1404" y="143"/>
                  </a:lnTo>
                  <a:lnTo>
                    <a:pt x="1416" y="156"/>
                  </a:lnTo>
                  <a:lnTo>
                    <a:pt x="1425" y="168"/>
                  </a:lnTo>
                  <a:lnTo>
                    <a:pt x="1434" y="179"/>
                  </a:lnTo>
                  <a:lnTo>
                    <a:pt x="1441" y="193"/>
                  </a:lnTo>
                  <a:lnTo>
                    <a:pt x="1443" y="197"/>
                  </a:lnTo>
                  <a:lnTo>
                    <a:pt x="1447" y="202"/>
                  </a:lnTo>
                  <a:lnTo>
                    <a:pt x="1449" y="207"/>
                  </a:lnTo>
                  <a:lnTo>
                    <a:pt x="1453" y="209"/>
                  </a:lnTo>
                  <a:lnTo>
                    <a:pt x="1458" y="212"/>
                  </a:lnTo>
                  <a:lnTo>
                    <a:pt x="1465" y="213"/>
                  </a:lnTo>
                  <a:lnTo>
                    <a:pt x="1472" y="214"/>
                  </a:lnTo>
                  <a:lnTo>
                    <a:pt x="1481" y="215"/>
                  </a:lnTo>
                  <a:lnTo>
                    <a:pt x="1493" y="214"/>
                  </a:lnTo>
                  <a:lnTo>
                    <a:pt x="1506" y="214"/>
                  </a:lnTo>
                  <a:lnTo>
                    <a:pt x="1518" y="212"/>
                  </a:lnTo>
                  <a:lnTo>
                    <a:pt x="1529" y="209"/>
                  </a:lnTo>
                  <a:lnTo>
                    <a:pt x="1540" y="207"/>
                  </a:lnTo>
                  <a:lnTo>
                    <a:pt x="1548" y="204"/>
                  </a:lnTo>
                  <a:lnTo>
                    <a:pt x="1555" y="203"/>
                  </a:lnTo>
                  <a:lnTo>
                    <a:pt x="1566" y="204"/>
                  </a:lnTo>
                  <a:lnTo>
                    <a:pt x="1578" y="207"/>
                  </a:lnTo>
                  <a:lnTo>
                    <a:pt x="1588" y="210"/>
                  </a:lnTo>
                  <a:lnTo>
                    <a:pt x="1593" y="212"/>
                  </a:lnTo>
                  <a:lnTo>
                    <a:pt x="1598" y="214"/>
                  </a:lnTo>
                  <a:lnTo>
                    <a:pt x="1601" y="216"/>
                  </a:lnTo>
                  <a:lnTo>
                    <a:pt x="1604" y="219"/>
                  </a:lnTo>
                  <a:lnTo>
                    <a:pt x="1605" y="223"/>
                  </a:lnTo>
                  <a:lnTo>
                    <a:pt x="1607" y="232"/>
                  </a:lnTo>
                  <a:lnTo>
                    <a:pt x="1607" y="240"/>
                  </a:lnTo>
                  <a:lnTo>
                    <a:pt x="1609" y="251"/>
                  </a:lnTo>
                  <a:lnTo>
                    <a:pt x="1609" y="260"/>
                  </a:lnTo>
                  <a:lnTo>
                    <a:pt x="1610" y="270"/>
                  </a:lnTo>
                  <a:lnTo>
                    <a:pt x="1611" y="277"/>
                  </a:lnTo>
                  <a:lnTo>
                    <a:pt x="1613" y="282"/>
                  </a:lnTo>
                  <a:lnTo>
                    <a:pt x="1617" y="284"/>
                  </a:lnTo>
                  <a:lnTo>
                    <a:pt x="1620" y="285"/>
                  </a:lnTo>
                  <a:lnTo>
                    <a:pt x="1626" y="288"/>
                  </a:lnTo>
                  <a:lnTo>
                    <a:pt x="1632" y="289"/>
                  </a:lnTo>
                  <a:lnTo>
                    <a:pt x="1643" y="290"/>
                  </a:lnTo>
                  <a:lnTo>
                    <a:pt x="1651" y="290"/>
                  </a:lnTo>
                  <a:lnTo>
                    <a:pt x="1657" y="290"/>
                  </a:lnTo>
                  <a:lnTo>
                    <a:pt x="1664" y="291"/>
                  </a:lnTo>
                  <a:lnTo>
                    <a:pt x="1673" y="292"/>
                  </a:lnTo>
                  <a:lnTo>
                    <a:pt x="1680" y="296"/>
                  </a:lnTo>
                  <a:lnTo>
                    <a:pt x="1696" y="310"/>
                  </a:lnTo>
                  <a:lnTo>
                    <a:pt x="1714" y="328"/>
                  </a:lnTo>
                  <a:lnTo>
                    <a:pt x="1717" y="330"/>
                  </a:lnTo>
                  <a:lnTo>
                    <a:pt x="1720" y="333"/>
                  </a:lnTo>
                  <a:lnTo>
                    <a:pt x="1723" y="334"/>
                  </a:lnTo>
                  <a:lnTo>
                    <a:pt x="1726" y="334"/>
                  </a:lnTo>
                  <a:lnTo>
                    <a:pt x="1735" y="334"/>
                  </a:lnTo>
                  <a:lnTo>
                    <a:pt x="1744" y="333"/>
                  </a:lnTo>
                  <a:lnTo>
                    <a:pt x="1749" y="333"/>
                  </a:lnTo>
                  <a:lnTo>
                    <a:pt x="1754" y="335"/>
                  </a:lnTo>
                  <a:lnTo>
                    <a:pt x="1758" y="339"/>
                  </a:lnTo>
                  <a:lnTo>
                    <a:pt x="1762" y="344"/>
                  </a:lnTo>
                  <a:lnTo>
                    <a:pt x="1765" y="349"/>
                  </a:lnTo>
                  <a:lnTo>
                    <a:pt x="1768" y="357"/>
                  </a:lnTo>
                  <a:lnTo>
                    <a:pt x="1770" y="364"/>
                  </a:lnTo>
                  <a:lnTo>
                    <a:pt x="1773" y="372"/>
                  </a:lnTo>
                  <a:lnTo>
                    <a:pt x="1775" y="395"/>
                  </a:lnTo>
                  <a:lnTo>
                    <a:pt x="1775" y="420"/>
                  </a:lnTo>
                  <a:lnTo>
                    <a:pt x="1774" y="431"/>
                  </a:lnTo>
                  <a:lnTo>
                    <a:pt x="1773" y="442"/>
                  </a:lnTo>
                  <a:lnTo>
                    <a:pt x="1770" y="452"/>
                  </a:lnTo>
                  <a:lnTo>
                    <a:pt x="1767" y="460"/>
                  </a:lnTo>
                  <a:lnTo>
                    <a:pt x="1763" y="466"/>
                  </a:lnTo>
                  <a:lnTo>
                    <a:pt x="1761" y="472"/>
                  </a:lnTo>
                  <a:lnTo>
                    <a:pt x="1761" y="478"/>
                  </a:lnTo>
                  <a:lnTo>
                    <a:pt x="1761" y="484"/>
                  </a:lnTo>
                  <a:lnTo>
                    <a:pt x="1762" y="496"/>
                  </a:lnTo>
                  <a:lnTo>
                    <a:pt x="1765" y="505"/>
                  </a:lnTo>
                  <a:lnTo>
                    <a:pt x="1768" y="515"/>
                  </a:lnTo>
                  <a:lnTo>
                    <a:pt x="1769" y="527"/>
                  </a:lnTo>
                  <a:lnTo>
                    <a:pt x="1769" y="538"/>
                  </a:lnTo>
                  <a:lnTo>
                    <a:pt x="1765" y="550"/>
                  </a:lnTo>
                  <a:lnTo>
                    <a:pt x="1761" y="562"/>
                  </a:lnTo>
                  <a:lnTo>
                    <a:pt x="1754" y="574"/>
                  </a:lnTo>
                  <a:lnTo>
                    <a:pt x="1750" y="580"/>
                  </a:lnTo>
                  <a:lnTo>
                    <a:pt x="1745" y="585"/>
                  </a:lnTo>
                  <a:lnTo>
                    <a:pt x="1740" y="590"/>
                  </a:lnTo>
                  <a:lnTo>
                    <a:pt x="1735" y="593"/>
                  </a:lnTo>
                  <a:lnTo>
                    <a:pt x="1730" y="595"/>
                  </a:lnTo>
                  <a:lnTo>
                    <a:pt x="1726" y="598"/>
                  </a:lnTo>
                  <a:lnTo>
                    <a:pt x="1721" y="598"/>
                  </a:lnTo>
                  <a:lnTo>
                    <a:pt x="1718" y="598"/>
                  </a:lnTo>
                  <a:lnTo>
                    <a:pt x="1714" y="597"/>
                  </a:lnTo>
                  <a:lnTo>
                    <a:pt x="1711" y="594"/>
                  </a:lnTo>
                  <a:lnTo>
                    <a:pt x="1707" y="591"/>
                  </a:lnTo>
                  <a:lnTo>
                    <a:pt x="1702" y="586"/>
                  </a:lnTo>
                  <a:lnTo>
                    <a:pt x="1696" y="582"/>
                  </a:lnTo>
                  <a:lnTo>
                    <a:pt x="1689" y="579"/>
                  </a:lnTo>
                  <a:lnTo>
                    <a:pt x="1681" y="576"/>
                  </a:lnTo>
                  <a:lnTo>
                    <a:pt x="1673" y="576"/>
                  </a:lnTo>
                  <a:lnTo>
                    <a:pt x="1662" y="576"/>
                  </a:lnTo>
                  <a:lnTo>
                    <a:pt x="1652" y="578"/>
                  </a:lnTo>
                  <a:lnTo>
                    <a:pt x="1642" y="580"/>
                  </a:lnTo>
                  <a:lnTo>
                    <a:pt x="1631" y="585"/>
                  </a:lnTo>
                  <a:lnTo>
                    <a:pt x="1622" y="590"/>
                  </a:lnTo>
                  <a:lnTo>
                    <a:pt x="1613" y="595"/>
                  </a:lnTo>
                  <a:lnTo>
                    <a:pt x="1605" y="603"/>
                  </a:lnTo>
                  <a:lnTo>
                    <a:pt x="1598" y="610"/>
                  </a:lnTo>
                  <a:lnTo>
                    <a:pt x="1586" y="624"/>
                  </a:lnTo>
                  <a:lnTo>
                    <a:pt x="1579" y="636"/>
                  </a:lnTo>
                  <a:lnTo>
                    <a:pt x="1573" y="645"/>
                  </a:lnTo>
                  <a:lnTo>
                    <a:pt x="1566" y="654"/>
                  </a:lnTo>
                  <a:lnTo>
                    <a:pt x="1562" y="656"/>
                  </a:lnTo>
                  <a:lnTo>
                    <a:pt x="1559" y="660"/>
                  </a:lnTo>
                  <a:lnTo>
                    <a:pt x="1555" y="661"/>
                  </a:lnTo>
                  <a:lnTo>
                    <a:pt x="1551" y="662"/>
                  </a:lnTo>
                  <a:lnTo>
                    <a:pt x="1544" y="663"/>
                  </a:lnTo>
                  <a:lnTo>
                    <a:pt x="1537" y="667"/>
                  </a:lnTo>
                  <a:lnTo>
                    <a:pt x="1529" y="672"/>
                  </a:lnTo>
                  <a:lnTo>
                    <a:pt x="1519" y="679"/>
                  </a:lnTo>
                  <a:lnTo>
                    <a:pt x="1509" y="691"/>
                  </a:lnTo>
                  <a:lnTo>
                    <a:pt x="1499" y="702"/>
                  </a:lnTo>
                  <a:lnTo>
                    <a:pt x="1491" y="716"/>
                  </a:lnTo>
                  <a:lnTo>
                    <a:pt x="1487" y="727"/>
                  </a:lnTo>
                  <a:lnTo>
                    <a:pt x="1485" y="732"/>
                  </a:lnTo>
                  <a:lnTo>
                    <a:pt x="1484" y="736"/>
                  </a:lnTo>
                  <a:lnTo>
                    <a:pt x="1481" y="738"/>
                  </a:lnTo>
                  <a:lnTo>
                    <a:pt x="1479" y="740"/>
                  </a:lnTo>
                  <a:lnTo>
                    <a:pt x="1478" y="740"/>
                  </a:lnTo>
                  <a:lnTo>
                    <a:pt x="1475" y="740"/>
                  </a:lnTo>
                  <a:lnTo>
                    <a:pt x="1473" y="739"/>
                  </a:lnTo>
                  <a:lnTo>
                    <a:pt x="1472" y="737"/>
                  </a:lnTo>
                  <a:lnTo>
                    <a:pt x="1469" y="732"/>
                  </a:lnTo>
                  <a:lnTo>
                    <a:pt x="1467" y="724"/>
                  </a:lnTo>
                  <a:lnTo>
                    <a:pt x="1465" y="716"/>
                  </a:lnTo>
                  <a:lnTo>
                    <a:pt x="1465" y="706"/>
                  </a:lnTo>
                  <a:lnTo>
                    <a:pt x="1463" y="698"/>
                  </a:lnTo>
                  <a:lnTo>
                    <a:pt x="1461" y="692"/>
                  </a:lnTo>
                  <a:lnTo>
                    <a:pt x="1460" y="689"/>
                  </a:lnTo>
                  <a:lnTo>
                    <a:pt x="1458" y="688"/>
                  </a:lnTo>
                  <a:lnTo>
                    <a:pt x="1455" y="687"/>
                  </a:lnTo>
                  <a:lnTo>
                    <a:pt x="1453" y="687"/>
                  </a:lnTo>
                  <a:lnTo>
                    <a:pt x="1447" y="688"/>
                  </a:lnTo>
                  <a:lnTo>
                    <a:pt x="1441" y="691"/>
                  </a:lnTo>
                  <a:lnTo>
                    <a:pt x="1435" y="697"/>
                  </a:lnTo>
                  <a:lnTo>
                    <a:pt x="1428" y="704"/>
                  </a:lnTo>
                  <a:lnTo>
                    <a:pt x="1419" y="711"/>
                  </a:lnTo>
                  <a:lnTo>
                    <a:pt x="1412" y="717"/>
                  </a:lnTo>
                  <a:lnTo>
                    <a:pt x="1408" y="719"/>
                  </a:lnTo>
                  <a:lnTo>
                    <a:pt x="1404" y="720"/>
                  </a:lnTo>
                  <a:lnTo>
                    <a:pt x="1400" y="720"/>
                  </a:lnTo>
                  <a:lnTo>
                    <a:pt x="1396" y="719"/>
                  </a:lnTo>
                  <a:lnTo>
                    <a:pt x="1392" y="718"/>
                  </a:lnTo>
                  <a:lnTo>
                    <a:pt x="1389" y="716"/>
                  </a:lnTo>
                  <a:lnTo>
                    <a:pt x="1386" y="713"/>
                  </a:lnTo>
                  <a:lnTo>
                    <a:pt x="1384" y="710"/>
                  </a:lnTo>
                  <a:lnTo>
                    <a:pt x="1379" y="701"/>
                  </a:lnTo>
                  <a:lnTo>
                    <a:pt x="1373" y="688"/>
                  </a:lnTo>
                  <a:lnTo>
                    <a:pt x="1371" y="682"/>
                  </a:lnTo>
                  <a:lnTo>
                    <a:pt x="1366" y="678"/>
                  </a:lnTo>
                  <a:lnTo>
                    <a:pt x="1361" y="674"/>
                  </a:lnTo>
                  <a:lnTo>
                    <a:pt x="1356" y="672"/>
                  </a:lnTo>
                  <a:lnTo>
                    <a:pt x="1352" y="670"/>
                  </a:lnTo>
                  <a:lnTo>
                    <a:pt x="1347" y="670"/>
                  </a:lnTo>
                  <a:lnTo>
                    <a:pt x="1342" y="670"/>
                  </a:lnTo>
                  <a:lnTo>
                    <a:pt x="1337" y="672"/>
                  </a:lnTo>
                  <a:lnTo>
                    <a:pt x="1333" y="675"/>
                  </a:lnTo>
                  <a:lnTo>
                    <a:pt x="1328" y="679"/>
                  </a:lnTo>
                  <a:lnTo>
                    <a:pt x="1322" y="685"/>
                  </a:lnTo>
                  <a:lnTo>
                    <a:pt x="1317" y="691"/>
                  </a:lnTo>
                  <a:lnTo>
                    <a:pt x="1305" y="706"/>
                  </a:lnTo>
                  <a:lnTo>
                    <a:pt x="1295" y="720"/>
                  </a:lnTo>
                  <a:lnTo>
                    <a:pt x="1289" y="727"/>
                  </a:lnTo>
                  <a:lnTo>
                    <a:pt x="1283" y="732"/>
                  </a:lnTo>
                  <a:lnTo>
                    <a:pt x="1278" y="737"/>
                  </a:lnTo>
                  <a:lnTo>
                    <a:pt x="1273" y="739"/>
                  </a:lnTo>
                  <a:lnTo>
                    <a:pt x="1269" y="742"/>
                  </a:lnTo>
                  <a:lnTo>
                    <a:pt x="1264" y="742"/>
                  </a:lnTo>
                  <a:lnTo>
                    <a:pt x="1259" y="742"/>
                  </a:lnTo>
                  <a:lnTo>
                    <a:pt x="1255" y="742"/>
                  </a:lnTo>
                  <a:lnTo>
                    <a:pt x="1252" y="740"/>
                  </a:lnTo>
                  <a:lnTo>
                    <a:pt x="1247" y="738"/>
                  </a:lnTo>
                  <a:lnTo>
                    <a:pt x="1244" y="735"/>
                  </a:lnTo>
                  <a:lnTo>
                    <a:pt x="1240" y="731"/>
                  </a:lnTo>
                  <a:lnTo>
                    <a:pt x="1233" y="724"/>
                  </a:lnTo>
                  <a:lnTo>
                    <a:pt x="1228" y="716"/>
                  </a:lnTo>
                  <a:lnTo>
                    <a:pt x="1223" y="708"/>
                  </a:lnTo>
                  <a:lnTo>
                    <a:pt x="1219" y="702"/>
                  </a:lnTo>
                  <a:lnTo>
                    <a:pt x="1216" y="700"/>
                  </a:lnTo>
                  <a:lnTo>
                    <a:pt x="1214" y="699"/>
                  </a:lnTo>
                  <a:lnTo>
                    <a:pt x="1213" y="699"/>
                  </a:lnTo>
                  <a:lnTo>
                    <a:pt x="1210" y="701"/>
                  </a:lnTo>
                  <a:lnTo>
                    <a:pt x="1207" y="708"/>
                  </a:lnTo>
                  <a:lnTo>
                    <a:pt x="1204" y="718"/>
                  </a:lnTo>
                  <a:lnTo>
                    <a:pt x="1202" y="727"/>
                  </a:lnTo>
                  <a:lnTo>
                    <a:pt x="1197" y="738"/>
                  </a:lnTo>
                  <a:lnTo>
                    <a:pt x="1195" y="743"/>
                  </a:lnTo>
                  <a:lnTo>
                    <a:pt x="1192" y="745"/>
                  </a:lnTo>
                  <a:lnTo>
                    <a:pt x="1189" y="746"/>
                  </a:lnTo>
                  <a:lnTo>
                    <a:pt x="1184" y="748"/>
                  </a:lnTo>
                  <a:lnTo>
                    <a:pt x="1175" y="746"/>
                  </a:lnTo>
                  <a:lnTo>
                    <a:pt x="1162" y="743"/>
                  </a:lnTo>
                  <a:lnTo>
                    <a:pt x="1154" y="743"/>
                  </a:lnTo>
                  <a:lnTo>
                    <a:pt x="1148" y="744"/>
                  </a:lnTo>
                  <a:lnTo>
                    <a:pt x="1143" y="746"/>
                  </a:lnTo>
                  <a:lnTo>
                    <a:pt x="1138" y="751"/>
                  </a:lnTo>
                  <a:lnTo>
                    <a:pt x="1128" y="761"/>
                  </a:lnTo>
                  <a:lnTo>
                    <a:pt x="1122" y="771"/>
                  </a:lnTo>
                  <a:lnTo>
                    <a:pt x="1118" y="780"/>
                  </a:lnTo>
                  <a:lnTo>
                    <a:pt x="1116" y="786"/>
                  </a:lnTo>
                  <a:lnTo>
                    <a:pt x="1116" y="789"/>
                  </a:lnTo>
                  <a:lnTo>
                    <a:pt x="1118" y="792"/>
                  </a:lnTo>
                  <a:lnTo>
                    <a:pt x="1120" y="794"/>
                  </a:lnTo>
                  <a:lnTo>
                    <a:pt x="1123" y="798"/>
                  </a:lnTo>
                  <a:lnTo>
                    <a:pt x="1132" y="803"/>
                  </a:lnTo>
                  <a:lnTo>
                    <a:pt x="1143" y="811"/>
                  </a:lnTo>
                  <a:lnTo>
                    <a:pt x="1153" y="819"/>
                  </a:lnTo>
                  <a:lnTo>
                    <a:pt x="1163" y="828"/>
                  </a:lnTo>
                  <a:lnTo>
                    <a:pt x="1167" y="833"/>
                  </a:lnTo>
                  <a:lnTo>
                    <a:pt x="1170" y="839"/>
                  </a:lnTo>
                  <a:lnTo>
                    <a:pt x="1172" y="844"/>
                  </a:lnTo>
                  <a:lnTo>
                    <a:pt x="1175" y="849"/>
                  </a:lnTo>
                  <a:lnTo>
                    <a:pt x="1176" y="861"/>
                  </a:lnTo>
                  <a:lnTo>
                    <a:pt x="1177" y="878"/>
                  </a:lnTo>
                  <a:lnTo>
                    <a:pt x="1177" y="888"/>
                  </a:lnTo>
                  <a:lnTo>
                    <a:pt x="1176" y="894"/>
                  </a:lnTo>
                  <a:lnTo>
                    <a:pt x="1175" y="900"/>
                  </a:lnTo>
                  <a:lnTo>
                    <a:pt x="1173" y="903"/>
                  </a:lnTo>
                  <a:lnTo>
                    <a:pt x="1170" y="909"/>
                  </a:lnTo>
                  <a:lnTo>
                    <a:pt x="1165" y="918"/>
                  </a:lnTo>
                  <a:lnTo>
                    <a:pt x="1163" y="921"/>
                  </a:lnTo>
                  <a:lnTo>
                    <a:pt x="1163" y="925"/>
                  </a:lnTo>
                  <a:lnTo>
                    <a:pt x="1164" y="927"/>
                  </a:lnTo>
                  <a:lnTo>
                    <a:pt x="1165" y="929"/>
                  </a:lnTo>
                  <a:lnTo>
                    <a:pt x="1169" y="937"/>
                  </a:lnTo>
                  <a:lnTo>
                    <a:pt x="1172" y="947"/>
                  </a:lnTo>
                  <a:lnTo>
                    <a:pt x="1173" y="954"/>
                  </a:lnTo>
                  <a:lnTo>
                    <a:pt x="1173" y="962"/>
                  </a:lnTo>
                  <a:lnTo>
                    <a:pt x="1172" y="970"/>
                  </a:lnTo>
                  <a:lnTo>
                    <a:pt x="1171" y="977"/>
                  </a:lnTo>
                  <a:lnTo>
                    <a:pt x="1169" y="984"/>
                  </a:lnTo>
                  <a:lnTo>
                    <a:pt x="1166" y="991"/>
                  </a:lnTo>
                  <a:lnTo>
                    <a:pt x="1163" y="997"/>
                  </a:lnTo>
                  <a:lnTo>
                    <a:pt x="1158" y="1001"/>
                  </a:lnTo>
                  <a:lnTo>
                    <a:pt x="1153" y="1004"/>
                  </a:lnTo>
                  <a:lnTo>
                    <a:pt x="1147" y="1008"/>
                  </a:lnTo>
                  <a:lnTo>
                    <a:pt x="1140" y="1010"/>
                  </a:lnTo>
                  <a:lnTo>
                    <a:pt x="1134" y="1013"/>
                  </a:lnTo>
                  <a:lnTo>
                    <a:pt x="1122" y="1015"/>
                  </a:lnTo>
                  <a:lnTo>
                    <a:pt x="1113" y="1019"/>
                  </a:lnTo>
                  <a:lnTo>
                    <a:pt x="1112" y="1021"/>
                  </a:lnTo>
                  <a:lnTo>
                    <a:pt x="1109" y="1022"/>
                  </a:lnTo>
                  <a:lnTo>
                    <a:pt x="1109" y="1025"/>
                  </a:lnTo>
                  <a:lnTo>
                    <a:pt x="1109" y="1027"/>
                  </a:lnTo>
                  <a:lnTo>
                    <a:pt x="1110" y="1032"/>
                  </a:lnTo>
                  <a:lnTo>
                    <a:pt x="1115" y="1035"/>
                  </a:lnTo>
                  <a:lnTo>
                    <a:pt x="1120" y="1040"/>
                  </a:lnTo>
                  <a:lnTo>
                    <a:pt x="1126" y="1045"/>
                  </a:lnTo>
                  <a:lnTo>
                    <a:pt x="1129" y="1052"/>
                  </a:lnTo>
                  <a:lnTo>
                    <a:pt x="1134" y="1061"/>
                  </a:lnTo>
                  <a:lnTo>
                    <a:pt x="1138" y="1071"/>
                  </a:lnTo>
                  <a:lnTo>
                    <a:pt x="1141" y="1079"/>
                  </a:lnTo>
                  <a:lnTo>
                    <a:pt x="1144" y="1082"/>
                  </a:lnTo>
                  <a:lnTo>
                    <a:pt x="1146" y="1084"/>
                  </a:lnTo>
                  <a:lnTo>
                    <a:pt x="1148" y="1085"/>
                  </a:lnTo>
                  <a:lnTo>
                    <a:pt x="1151" y="1086"/>
                  </a:lnTo>
                  <a:lnTo>
                    <a:pt x="1154" y="1085"/>
                  </a:lnTo>
                  <a:lnTo>
                    <a:pt x="1159" y="1084"/>
                  </a:lnTo>
                  <a:lnTo>
                    <a:pt x="1163" y="1080"/>
                  </a:lnTo>
                  <a:lnTo>
                    <a:pt x="1167" y="1073"/>
                  </a:lnTo>
                  <a:lnTo>
                    <a:pt x="1171" y="1063"/>
                  </a:lnTo>
                  <a:lnTo>
                    <a:pt x="1176" y="1051"/>
                  </a:lnTo>
                  <a:lnTo>
                    <a:pt x="1182" y="1040"/>
                  </a:lnTo>
                  <a:lnTo>
                    <a:pt x="1187" y="1032"/>
                  </a:lnTo>
                  <a:lnTo>
                    <a:pt x="1194" y="1027"/>
                  </a:lnTo>
                  <a:lnTo>
                    <a:pt x="1202" y="1025"/>
                  </a:lnTo>
                  <a:lnTo>
                    <a:pt x="1206" y="1023"/>
                  </a:lnTo>
                  <a:lnTo>
                    <a:pt x="1208" y="1023"/>
                  </a:lnTo>
                  <a:lnTo>
                    <a:pt x="1211" y="1025"/>
                  </a:lnTo>
                  <a:lnTo>
                    <a:pt x="1213" y="1026"/>
                  </a:lnTo>
                  <a:lnTo>
                    <a:pt x="1215" y="1032"/>
                  </a:lnTo>
                  <a:lnTo>
                    <a:pt x="1215" y="1041"/>
                  </a:lnTo>
                  <a:lnTo>
                    <a:pt x="1215" y="1054"/>
                  </a:lnTo>
                  <a:lnTo>
                    <a:pt x="1215" y="1069"/>
                  </a:lnTo>
                  <a:lnTo>
                    <a:pt x="1216" y="1077"/>
                  </a:lnTo>
                  <a:lnTo>
                    <a:pt x="1219" y="1083"/>
                  </a:lnTo>
                  <a:lnTo>
                    <a:pt x="1222" y="1088"/>
                  </a:lnTo>
                  <a:lnTo>
                    <a:pt x="1227" y="1092"/>
                  </a:lnTo>
                  <a:lnTo>
                    <a:pt x="1236" y="1099"/>
                  </a:lnTo>
                  <a:lnTo>
                    <a:pt x="1247" y="1103"/>
                  </a:lnTo>
                  <a:lnTo>
                    <a:pt x="1257" y="1105"/>
                  </a:lnTo>
                  <a:lnTo>
                    <a:pt x="1266" y="1109"/>
                  </a:lnTo>
                  <a:lnTo>
                    <a:pt x="1271" y="1110"/>
                  </a:lnTo>
                  <a:lnTo>
                    <a:pt x="1274" y="1113"/>
                  </a:lnTo>
                  <a:lnTo>
                    <a:pt x="1278" y="1115"/>
                  </a:lnTo>
                  <a:lnTo>
                    <a:pt x="1282" y="1118"/>
                  </a:lnTo>
                  <a:lnTo>
                    <a:pt x="1288" y="1129"/>
                  </a:lnTo>
                  <a:lnTo>
                    <a:pt x="1295" y="1145"/>
                  </a:lnTo>
                  <a:lnTo>
                    <a:pt x="1297" y="1153"/>
                  </a:lnTo>
                  <a:lnTo>
                    <a:pt x="1298" y="1161"/>
                  </a:lnTo>
                  <a:lnTo>
                    <a:pt x="1298" y="1168"/>
                  </a:lnTo>
                  <a:lnTo>
                    <a:pt x="1297" y="1174"/>
                  </a:lnTo>
                  <a:lnTo>
                    <a:pt x="1295" y="1179"/>
                  </a:lnTo>
                  <a:lnTo>
                    <a:pt x="1293" y="1184"/>
                  </a:lnTo>
                  <a:lnTo>
                    <a:pt x="1293" y="1187"/>
                  </a:lnTo>
                  <a:lnTo>
                    <a:pt x="1295" y="1192"/>
                  </a:lnTo>
                  <a:lnTo>
                    <a:pt x="1298" y="1199"/>
                  </a:lnTo>
                  <a:lnTo>
                    <a:pt x="1304" y="1206"/>
                  </a:lnTo>
                  <a:lnTo>
                    <a:pt x="1307" y="1210"/>
                  </a:lnTo>
                  <a:lnTo>
                    <a:pt x="1308" y="1214"/>
                  </a:lnTo>
                  <a:lnTo>
                    <a:pt x="1309" y="1217"/>
                  </a:lnTo>
                  <a:lnTo>
                    <a:pt x="1310" y="1221"/>
                  </a:lnTo>
                  <a:lnTo>
                    <a:pt x="1309" y="1230"/>
                  </a:lnTo>
                  <a:lnTo>
                    <a:pt x="1308" y="1241"/>
                  </a:lnTo>
                  <a:lnTo>
                    <a:pt x="1307" y="1246"/>
                  </a:lnTo>
                  <a:lnTo>
                    <a:pt x="1308" y="1249"/>
                  </a:lnTo>
                  <a:lnTo>
                    <a:pt x="1310" y="1252"/>
                  </a:lnTo>
                  <a:lnTo>
                    <a:pt x="1313" y="1254"/>
                  </a:lnTo>
                  <a:lnTo>
                    <a:pt x="1315" y="1254"/>
                  </a:lnTo>
                  <a:lnTo>
                    <a:pt x="1318" y="1254"/>
                  </a:lnTo>
                  <a:lnTo>
                    <a:pt x="1322" y="1253"/>
                  </a:lnTo>
                  <a:lnTo>
                    <a:pt x="1326" y="1252"/>
                  </a:lnTo>
                  <a:lnTo>
                    <a:pt x="1333" y="1247"/>
                  </a:lnTo>
                  <a:lnTo>
                    <a:pt x="1340" y="1242"/>
                  </a:lnTo>
                  <a:lnTo>
                    <a:pt x="1347" y="1235"/>
                  </a:lnTo>
                  <a:lnTo>
                    <a:pt x="1352" y="1229"/>
                  </a:lnTo>
                  <a:lnTo>
                    <a:pt x="1356" y="1223"/>
                  </a:lnTo>
                  <a:lnTo>
                    <a:pt x="1360" y="1220"/>
                  </a:lnTo>
                  <a:lnTo>
                    <a:pt x="1361" y="1220"/>
                  </a:lnTo>
                  <a:lnTo>
                    <a:pt x="1364" y="1221"/>
                  </a:lnTo>
                  <a:lnTo>
                    <a:pt x="1366" y="1222"/>
                  </a:lnTo>
                  <a:lnTo>
                    <a:pt x="1368" y="1224"/>
                  </a:lnTo>
                  <a:lnTo>
                    <a:pt x="1372" y="1229"/>
                  </a:lnTo>
                  <a:lnTo>
                    <a:pt x="1374" y="1234"/>
                  </a:lnTo>
                  <a:lnTo>
                    <a:pt x="1376" y="1239"/>
                  </a:lnTo>
                  <a:lnTo>
                    <a:pt x="1378" y="1244"/>
                  </a:lnTo>
                  <a:lnTo>
                    <a:pt x="1380" y="1259"/>
                  </a:lnTo>
                  <a:lnTo>
                    <a:pt x="1381" y="1274"/>
                  </a:lnTo>
                  <a:lnTo>
                    <a:pt x="1383" y="1291"/>
                  </a:lnTo>
                  <a:lnTo>
                    <a:pt x="1385" y="1305"/>
                  </a:lnTo>
                  <a:lnTo>
                    <a:pt x="1386" y="1311"/>
                  </a:lnTo>
                  <a:lnTo>
                    <a:pt x="1390" y="1317"/>
                  </a:lnTo>
                  <a:lnTo>
                    <a:pt x="1393" y="1323"/>
                  </a:lnTo>
                  <a:lnTo>
                    <a:pt x="1398" y="1328"/>
                  </a:lnTo>
                  <a:lnTo>
                    <a:pt x="1409" y="1336"/>
                  </a:lnTo>
                  <a:lnTo>
                    <a:pt x="1418" y="1340"/>
                  </a:lnTo>
                  <a:lnTo>
                    <a:pt x="1424" y="1343"/>
                  </a:lnTo>
                  <a:lnTo>
                    <a:pt x="1428" y="1345"/>
                  </a:lnTo>
                  <a:lnTo>
                    <a:pt x="1431" y="1349"/>
                  </a:lnTo>
                  <a:lnTo>
                    <a:pt x="1434" y="1354"/>
                  </a:lnTo>
                  <a:lnTo>
                    <a:pt x="1442" y="1362"/>
                  </a:lnTo>
                  <a:lnTo>
                    <a:pt x="1450" y="1370"/>
                  </a:lnTo>
                  <a:lnTo>
                    <a:pt x="1453" y="1374"/>
                  </a:lnTo>
                  <a:lnTo>
                    <a:pt x="1454" y="1379"/>
                  </a:lnTo>
                  <a:lnTo>
                    <a:pt x="1454" y="1384"/>
                  </a:lnTo>
                  <a:lnTo>
                    <a:pt x="1453" y="1388"/>
                  </a:lnTo>
                  <a:lnTo>
                    <a:pt x="1447" y="1399"/>
                  </a:lnTo>
                  <a:lnTo>
                    <a:pt x="1441" y="1410"/>
                  </a:lnTo>
                  <a:lnTo>
                    <a:pt x="1435" y="1422"/>
                  </a:lnTo>
                  <a:lnTo>
                    <a:pt x="1431" y="1435"/>
                  </a:lnTo>
                  <a:lnTo>
                    <a:pt x="1429" y="1449"/>
                  </a:lnTo>
                  <a:lnTo>
                    <a:pt x="1428" y="1461"/>
                  </a:lnTo>
                  <a:lnTo>
                    <a:pt x="1429" y="1467"/>
                  </a:lnTo>
                  <a:lnTo>
                    <a:pt x="1430" y="1473"/>
                  </a:lnTo>
                  <a:lnTo>
                    <a:pt x="1431" y="1480"/>
                  </a:lnTo>
                  <a:lnTo>
                    <a:pt x="1434" y="1486"/>
                  </a:lnTo>
                  <a:lnTo>
                    <a:pt x="1440" y="1496"/>
                  </a:lnTo>
                  <a:lnTo>
                    <a:pt x="1446" y="1505"/>
                  </a:lnTo>
                  <a:lnTo>
                    <a:pt x="1448" y="1508"/>
                  </a:lnTo>
                  <a:lnTo>
                    <a:pt x="1449" y="1511"/>
                  </a:lnTo>
                  <a:lnTo>
                    <a:pt x="1450" y="1514"/>
                  </a:lnTo>
                  <a:lnTo>
                    <a:pt x="1450" y="1517"/>
                  </a:lnTo>
                  <a:lnTo>
                    <a:pt x="1449" y="1519"/>
                  </a:lnTo>
                  <a:lnTo>
                    <a:pt x="1448" y="1521"/>
                  </a:lnTo>
                  <a:lnTo>
                    <a:pt x="1446" y="1524"/>
                  </a:lnTo>
                  <a:lnTo>
                    <a:pt x="1442" y="1526"/>
                  </a:lnTo>
                  <a:lnTo>
                    <a:pt x="1440" y="1527"/>
                  </a:lnTo>
                  <a:lnTo>
                    <a:pt x="1439" y="1531"/>
                  </a:lnTo>
                  <a:lnTo>
                    <a:pt x="1437" y="1533"/>
                  </a:lnTo>
                  <a:lnTo>
                    <a:pt x="1436" y="1537"/>
                  </a:lnTo>
                  <a:lnTo>
                    <a:pt x="1435" y="1539"/>
                  </a:lnTo>
                  <a:lnTo>
                    <a:pt x="1434" y="1542"/>
                  </a:lnTo>
                  <a:lnTo>
                    <a:pt x="1431" y="1543"/>
                  </a:lnTo>
                  <a:lnTo>
                    <a:pt x="1428" y="1544"/>
                  </a:lnTo>
                  <a:lnTo>
                    <a:pt x="1419" y="1545"/>
                  </a:lnTo>
                  <a:lnTo>
                    <a:pt x="1415" y="1549"/>
                  </a:lnTo>
                  <a:lnTo>
                    <a:pt x="1412" y="1551"/>
                  </a:lnTo>
                  <a:lnTo>
                    <a:pt x="1411" y="1553"/>
                  </a:lnTo>
                  <a:lnTo>
                    <a:pt x="1411" y="1557"/>
                  </a:lnTo>
                  <a:lnTo>
                    <a:pt x="1411" y="1559"/>
                  </a:lnTo>
                  <a:lnTo>
                    <a:pt x="1414" y="1563"/>
                  </a:lnTo>
                  <a:lnTo>
                    <a:pt x="1417" y="1564"/>
                  </a:lnTo>
                  <a:lnTo>
                    <a:pt x="1421" y="1565"/>
                  </a:lnTo>
                  <a:lnTo>
                    <a:pt x="1424" y="1565"/>
                  </a:lnTo>
                  <a:lnTo>
                    <a:pt x="1428" y="1567"/>
                  </a:lnTo>
                  <a:lnTo>
                    <a:pt x="1430" y="1568"/>
                  </a:lnTo>
                  <a:lnTo>
                    <a:pt x="1433" y="1570"/>
                  </a:lnTo>
                  <a:lnTo>
                    <a:pt x="1434" y="1574"/>
                  </a:lnTo>
                  <a:lnTo>
                    <a:pt x="1435" y="1587"/>
                  </a:lnTo>
                  <a:lnTo>
                    <a:pt x="1436" y="1607"/>
                  </a:lnTo>
                  <a:lnTo>
                    <a:pt x="1436" y="1612"/>
                  </a:lnTo>
                  <a:lnTo>
                    <a:pt x="1436" y="1615"/>
                  </a:lnTo>
                  <a:lnTo>
                    <a:pt x="1435" y="1616"/>
                  </a:lnTo>
                  <a:lnTo>
                    <a:pt x="1434" y="1618"/>
                  </a:lnTo>
                  <a:lnTo>
                    <a:pt x="1421" y="1624"/>
                  </a:lnTo>
                  <a:lnTo>
                    <a:pt x="1408" y="1631"/>
                  </a:lnTo>
                  <a:lnTo>
                    <a:pt x="1405" y="1636"/>
                  </a:lnTo>
                  <a:lnTo>
                    <a:pt x="1403" y="1640"/>
                  </a:lnTo>
                  <a:lnTo>
                    <a:pt x="1400" y="1647"/>
                  </a:lnTo>
                  <a:lnTo>
                    <a:pt x="1399" y="1655"/>
                  </a:lnTo>
                  <a:lnTo>
                    <a:pt x="1396" y="1669"/>
                  </a:lnTo>
                  <a:lnTo>
                    <a:pt x="1391" y="1682"/>
                  </a:lnTo>
                  <a:lnTo>
                    <a:pt x="1385" y="1694"/>
                  </a:lnTo>
                  <a:lnTo>
                    <a:pt x="1380" y="1707"/>
                  </a:lnTo>
                  <a:lnTo>
                    <a:pt x="1379" y="1714"/>
                  </a:lnTo>
                  <a:lnTo>
                    <a:pt x="1378" y="1721"/>
                  </a:lnTo>
                  <a:lnTo>
                    <a:pt x="1378" y="1728"/>
                  </a:lnTo>
                  <a:lnTo>
                    <a:pt x="1378" y="1734"/>
                  </a:lnTo>
                  <a:lnTo>
                    <a:pt x="1378" y="1740"/>
                  </a:lnTo>
                  <a:lnTo>
                    <a:pt x="1377" y="1745"/>
                  </a:lnTo>
                  <a:lnTo>
                    <a:pt x="1373" y="1747"/>
                  </a:lnTo>
                  <a:lnTo>
                    <a:pt x="1370" y="1748"/>
                  </a:lnTo>
                  <a:lnTo>
                    <a:pt x="1359" y="1750"/>
                  </a:lnTo>
                  <a:lnTo>
                    <a:pt x="1349" y="1751"/>
                  </a:lnTo>
                  <a:lnTo>
                    <a:pt x="1339" y="1752"/>
                  </a:lnTo>
                  <a:lnTo>
                    <a:pt x="1328" y="1753"/>
                  </a:lnTo>
                  <a:lnTo>
                    <a:pt x="1323" y="1753"/>
                  </a:lnTo>
                  <a:lnTo>
                    <a:pt x="1318" y="1752"/>
                  </a:lnTo>
                  <a:lnTo>
                    <a:pt x="1315" y="1750"/>
                  </a:lnTo>
                  <a:lnTo>
                    <a:pt x="1313" y="1747"/>
                  </a:lnTo>
                  <a:lnTo>
                    <a:pt x="1309" y="1740"/>
                  </a:lnTo>
                  <a:lnTo>
                    <a:pt x="1305" y="1734"/>
                  </a:lnTo>
                  <a:lnTo>
                    <a:pt x="1302" y="1732"/>
                  </a:lnTo>
                  <a:lnTo>
                    <a:pt x="1298" y="1731"/>
                  </a:lnTo>
                  <a:lnTo>
                    <a:pt x="1292" y="1729"/>
                  </a:lnTo>
                  <a:lnTo>
                    <a:pt x="1286" y="1728"/>
                  </a:lnTo>
                  <a:lnTo>
                    <a:pt x="1279" y="1728"/>
                  </a:lnTo>
                  <a:lnTo>
                    <a:pt x="1273" y="1729"/>
                  </a:lnTo>
                  <a:lnTo>
                    <a:pt x="1269" y="1731"/>
                  </a:lnTo>
                  <a:lnTo>
                    <a:pt x="1263" y="1733"/>
                  </a:lnTo>
                  <a:lnTo>
                    <a:pt x="1254" y="1738"/>
                  </a:lnTo>
                  <a:lnTo>
                    <a:pt x="1247" y="1739"/>
                  </a:lnTo>
                  <a:lnTo>
                    <a:pt x="1245" y="1738"/>
                  </a:lnTo>
                  <a:lnTo>
                    <a:pt x="1244" y="1737"/>
                  </a:lnTo>
                  <a:lnTo>
                    <a:pt x="1242" y="1734"/>
                  </a:lnTo>
                  <a:lnTo>
                    <a:pt x="1241" y="1731"/>
                  </a:lnTo>
                  <a:lnTo>
                    <a:pt x="1241" y="1722"/>
                  </a:lnTo>
                  <a:lnTo>
                    <a:pt x="1242" y="1712"/>
                  </a:lnTo>
                  <a:lnTo>
                    <a:pt x="1245" y="1700"/>
                  </a:lnTo>
                  <a:lnTo>
                    <a:pt x="1248" y="1687"/>
                  </a:lnTo>
                  <a:lnTo>
                    <a:pt x="1250" y="1671"/>
                  </a:lnTo>
                  <a:lnTo>
                    <a:pt x="1251" y="1651"/>
                  </a:lnTo>
                  <a:lnTo>
                    <a:pt x="1250" y="1641"/>
                  </a:lnTo>
                  <a:lnTo>
                    <a:pt x="1247" y="1632"/>
                  </a:lnTo>
                  <a:lnTo>
                    <a:pt x="1244" y="1626"/>
                  </a:lnTo>
                  <a:lnTo>
                    <a:pt x="1240" y="1620"/>
                  </a:lnTo>
                  <a:lnTo>
                    <a:pt x="1235" y="1618"/>
                  </a:lnTo>
                  <a:lnTo>
                    <a:pt x="1230" y="1616"/>
                  </a:lnTo>
                  <a:lnTo>
                    <a:pt x="1226" y="1616"/>
                  </a:lnTo>
                  <a:lnTo>
                    <a:pt x="1221" y="1619"/>
                  </a:lnTo>
                  <a:lnTo>
                    <a:pt x="1217" y="1624"/>
                  </a:lnTo>
                  <a:lnTo>
                    <a:pt x="1216" y="1628"/>
                  </a:lnTo>
                  <a:lnTo>
                    <a:pt x="1215" y="1634"/>
                  </a:lnTo>
                  <a:lnTo>
                    <a:pt x="1216" y="1640"/>
                  </a:lnTo>
                  <a:lnTo>
                    <a:pt x="1219" y="1653"/>
                  </a:lnTo>
                  <a:lnTo>
                    <a:pt x="1222" y="1665"/>
                  </a:lnTo>
                  <a:lnTo>
                    <a:pt x="1222" y="1671"/>
                  </a:lnTo>
                  <a:lnTo>
                    <a:pt x="1220" y="1676"/>
                  </a:lnTo>
                  <a:lnTo>
                    <a:pt x="1216" y="1681"/>
                  </a:lnTo>
                  <a:lnTo>
                    <a:pt x="1211" y="1684"/>
                  </a:lnTo>
                  <a:lnTo>
                    <a:pt x="1206" y="1688"/>
                  </a:lnTo>
                  <a:lnTo>
                    <a:pt x="1201" y="1690"/>
                  </a:lnTo>
                  <a:lnTo>
                    <a:pt x="1195" y="1691"/>
                  </a:lnTo>
                  <a:lnTo>
                    <a:pt x="1190" y="1690"/>
                  </a:lnTo>
                  <a:lnTo>
                    <a:pt x="1185" y="1689"/>
                  </a:lnTo>
                  <a:lnTo>
                    <a:pt x="1182" y="1687"/>
                  </a:lnTo>
                  <a:lnTo>
                    <a:pt x="1179" y="1684"/>
                  </a:lnTo>
                  <a:lnTo>
                    <a:pt x="1178" y="1681"/>
                  </a:lnTo>
                  <a:lnTo>
                    <a:pt x="1177" y="1677"/>
                  </a:lnTo>
                  <a:lnTo>
                    <a:pt x="1177" y="1672"/>
                  </a:lnTo>
                  <a:lnTo>
                    <a:pt x="1178" y="1668"/>
                  </a:lnTo>
                  <a:lnTo>
                    <a:pt x="1179" y="1662"/>
                  </a:lnTo>
                  <a:lnTo>
                    <a:pt x="1183" y="1652"/>
                  </a:lnTo>
                  <a:lnTo>
                    <a:pt x="1184" y="1643"/>
                  </a:lnTo>
                  <a:lnTo>
                    <a:pt x="1183" y="1633"/>
                  </a:lnTo>
                  <a:lnTo>
                    <a:pt x="1178" y="1620"/>
                  </a:lnTo>
                  <a:lnTo>
                    <a:pt x="1177" y="1612"/>
                  </a:lnTo>
                  <a:lnTo>
                    <a:pt x="1176" y="1605"/>
                  </a:lnTo>
                  <a:lnTo>
                    <a:pt x="1176" y="1599"/>
                  </a:lnTo>
                  <a:lnTo>
                    <a:pt x="1177" y="1593"/>
                  </a:lnTo>
                  <a:lnTo>
                    <a:pt x="1181" y="1583"/>
                  </a:lnTo>
                  <a:lnTo>
                    <a:pt x="1185" y="1574"/>
                  </a:lnTo>
                  <a:lnTo>
                    <a:pt x="1189" y="1563"/>
                  </a:lnTo>
                  <a:lnTo>
                    <a:pt x="1190" y="1552"/>
                  </a:lnTo>
                  <a:lnTo>
                    <a:pt x="1189" y="1548"/>
                  </a:lnTo>
                  <a:lnTo>
                    <a:pt x="1188" y="1544"/>
                  </a:lnTo>
                  <a:lnTo>
                    <a:pt x="1184" y="1543"/>
                  </a:lnTo>
                  <a:lnTo>
                    <a:pt x="1178" y="1542"/>
                  </a:lnTo>
                  <a:lnTo>
                    <a:pt x="1166" y="1543"/>
                  </a:lnTo>
                  <a:lnTo>
                    <a:pt x="1154" y="1546"/>
                  </a:lnTo>
                  <a:lnTo>
                    <a:pt x="1146" y="1550"/>
                  </a:lnTo>
                  <a:lnTo>
                    <a:pt x="1141" y="1552"/>
                  </a:lnTo>
                  <a:lnTo>
                    <a:pt x="1137" y="1552"/>
                  </a:lnTo>
                  <a:lnTo>
                    <a:pt x="1129" y="1549"/>
                  </a:lnTo>
                  <a:lnTo>
                    <a:pt x="1120" y="1545"/>
                  </a:lnTo>
                  <a:lnTo>
                    <a:pt x="1114" y="1543"/>
                  </a:lnTo>
                  <a:lnTo>
                    <a:pt x="1112" y="1542"/>
                  </a:lnTo>
                  <a:lnTo>
                    <a:pt x="1110" y="1539"/>
                  </a:lnTo>
                  <a:lnTo>
                    <a:pt x="1109" y="1537"/>
                  </a:lnTo>
                  <a:lnTo>
                    <a:pt x="1108" y="1533"/>
                  </a:lnTo>
                  <a:lnTo>
                    <a:pt x="1103" y="1517"/>
                  </a:lnTo>
                  <a:lnTo>
                    <a:pt x="1101" y="1500"/>
                  </a:lnTo>
                  <a:lnTo>
                    <a:pt x="1102" y="1488"/>
                  </a:lnTo>
                  <a:lnTo>
                    <a:pt x="1102" y="1470"/>
                  </a:lnTo>
                  <a:lnTo>
                    <a:pt x="1100" y="1455"/>
                  </a:lnTo>
                  <a:lnTo>
                    <a:pt x="1096" y="1435"/>
                  </a:lnTo>
                  <a:lnTo>
                    <a:pt x="1091" y="1412"/>
                  </a:lnTo>
                  <a:lnTo>
                    <a:pt x="1085" y="1392"/>
                  </a:lnTo>
                  <a:lnTo>
                    <a:pt x="1081" y="1378"/>
                  </a:lnTo>
                  <a:lnTo>
                    <a:pt x="1078" y="1370"/>
                  </a:lnTo>
                  <a:lnTo>
                    <a:pt x="1076" y="1369"/>
                  </a:lnTo>
                  <a:lnTo>
                    <a:pt x="1075" y="1369"/>
                  </a:lnTo>
                  <a:lnTo>
                    <a:pt x="1071" y="1372"/>
                  </a:lnTo>
                  <a:lnTo>
                    <a:pt x="1068" y="1374"/>
                  </a:lnTo>
                  <a:lnTo>
                    <a:pt x="1063" y="1376"/>
                  </a:lnTo>
                  <a:lnTo>
                    <a:pt x="1059" y="1379"/>
                  </a:lnTo>
                  <a:lnTo>
                    <a:pt x="1055" y="1382"/>
                  </a:lnTo>
                  <a:lnTo>
                    <a:pt x="1051" y="1382"/>
                  </a:lnTo>
                  <a:lnTo>
                    <a:pt x="1049" y="1380"/>
                  </a:lnTo>
                  <a:lnTo>
                    <a:pt x="1045" y="1378"/>
                  </a:lnTo>
                  <a:lnTo>
                    <a:pt x="1039" y="1372"/>
                  </a:lnTo>
                  <a:lnTo>
                    <a:pt x="1032" y="1367"/>
                  </a:lnTo>
                  <a:lnTo>
                    <a:pt x="1022" y="1362"/>
                  </a:lnTo>
                  <a:lnTo>
                    <a:pt x="1011" y="1359"/>
                  </a:lnTo>
                  <a:lnTo>
                    <a:pt x="1002" y="1359"/>
                  </a:lnTo>
                  <a:lnTo>
                    <a:pt x="994" y="1360"/>
                  </a:lnTo>
                  <a:lnTo>
                    <a:pt x="984" y="1362"/>
                  </a:lnTo>
                  <a:lnTo>
                    <a:pt x="975" y="1366"/>
                  </a:lnTo>
                  <a:lnTo>
                    <a:pt x="957" y="1374"/>
                  </a:lnTo>
                  <a:lnTo>
                    <a:pt x="943" y="1384"/>
                  </a:lnTo>
                  <a:lnTo>
                    <a:pt x="936" y="1387"/>
                  </a:lnTo>
                  <a:lnTo>
                    <a:pt x="929" y="1389"/>
                  </a:lnTo>
                  <a:lnTo>
                    <a:pt x="921" y="1391"/>
                  </a:lnTo>
                  <a:lnTo>
                    <a:pt x="915" y="1389"/>
                  </a:lnTo>
                  <a:lnTo>
                    <a:pt x="908" y="1389"/>
                  </a:lnTo>
                  <a:lnTo>
                    <a:pt x="904" y="1387"/>
                  </a:lnTo>
                  <a:lnTo>
                    <a:pt x="899" y="1384"/>
                  </a:lnTo>
                  <a:lnTo>
                    <a:pt x="895" y="1380"/>
                  </a:lnTo>
                  <a:lnTo>
                    <a:pt x="892" y="1369"/>
                  </a:lnTo>
                  <a:lnTo>
                    <a:pt x="889" y="1354"/>
                  </a:lnTo>
                  <a:lnTo>
                    <a:pt x="887" y="1338"/>
                  </a:lnTo>
                  <a:lnTo>
                    <a:pt x="886" y="1322"/>
                  </a:lnTo>
                  <a:lnTo>
                    <a:pt x="885" y="1315"/>
                  </a:lnTo>
                  <a:lnTo>
                    <a:pt x="882" y="1311"/>
                  </a:lnTo>
                  <a:lnTo>
                    <a:pt x="880" y="1309"/>
                  </a:lnTo>
                  <a:lnTo>
                    <a:pt x="876" y="1307"/>
                  </a:lnTo>
                  <a:lnTo>
                    <a:pt x="873" y="1307"/>
                  </a:lnTo>
                  <a:lnTo>
                    <a:pt x="869" y="1309"/>
                  </a:lnTo>
                  <a:lnTo>
                    <a:pt x="866" y="1311"/>
                  </a:lnTo>
                  <a:lnTo>
                    <a:pt x="862" y="1313"/>
                  </a:lnTo>
                  <a:lnTo>
                    <a:pt x="856" y="1318"/>
                  </a:lnTo>
                  <a:lnTo>
                    <a:pt x="850" y="1321"/>
                  </a:lnTo>
                  <a:lnTo>
                    <a:pt x="842" y="1322"/>
                  </a:lnTo>
                  <a:lnTo>
                    <a:pt x="832" y="1322"/>
                  </a:lnTo>
                  <a:lnTo>
                    <a:pt x="823" y="1321"/>
                  </a:lnTo>
                  <a:lnTo>
                    <a:pt x="816" y="1318"/>
                  </a:lnTo>
                  <a:lnTo>
                    <a:pt x="811" y="1313"/>
                  </a:lnTo>
                  <a:lnTo>
                    <a:pt x="807" y="1307"/>
                  </a:lnTo>
                  <a:lnTo>
                    <a:pt x="805" y="1305"/>
                  </a:lnTo>
                  <a:lnTo>
                    <a:pt x="803" y="1303"/>
                  </a:lnTo>
                  <a:lnTo>
                    <a:pt x="800" y="1302"/>
                  </a:lnTo>
                  <a:lnTo>
                    <a:pt x="798" y="1300"/>
                  </a:lnTo>
                  <a:lnTo>
                    <a:pt x="792" y="1302"/>
                  </a:lnTo>
                  <a:lnTo>
                    <a:pt x="784" y="1306"/>
                  </a:lnTo>
                  <a:lnTo>
                    <a:pt x="773" y="1312"/>
                  </a:lnTo>
                  <a:lnTo>
                    <a:pt x="762" y="1318"/>
                  </a:lnTo>
                  <a:lnTo>
                    <a:pt x="753" y="1325"/>
                  </a:lnTo>
                  <a:lnTo>
                    <a:pt x="743" y="1331"/>
                  </a:lnTo>
                  <a:lnTo>
                    <a:pt x="736" y="1336"/>
                  </a:lnTo>
                  <a:lnTo>
                    <a:pt x="732" y="1342"/>
                  </a:lnTo>
                  <a:lnTo>
                    <a:pt x="731" y="1344"/>
                  </a:lnTo>
                  <a:lnTo>
                    <a:pt x="731" y="1347"/>
                  </a:lnTo>
                  <a:lnTo>
                    <a:pt x="732" y="1350"/>
                  </a:lnTo>
                  <a:lnTo>
                    <a:pt x="734" y="1354"/>
                  </a:lnTo>
                  <a:lnTo>
                    <a:pt x="736" y="1367"/>
                  </a:lnTo>
                  <a:lnTo>
                    <a:pt x="738" y="1384"/>
                  </a:lnTo>
                  <a:lnTo>
                    <a:pt x="740" y="1388"/>
                  </a:lnTo>
                  <a:lnTo>
                    <a:pt x="741" y="1392"/>
                  </a:lnTo>
                  <a:lnTo>
                    <a:pt x="743" y="1395"/>
                  </a:lnTo>
                  <a:lnTo>
                    <a:pt x="747" y="1399"/>
                  </a:lnTo>
                  <a:lnTo>
                    <a:pt x="753" y="1406"/>
                  </a:lnTo>
                  <a:lnTo>
                    <a:pt x="761" y="1413"/>
                  </a:lnTo>
                  <a:lnTo>
                    <a:pt x="764" y="1418"/>
                  </a:lnTo>
                  <a:lnTo>
                    <a:pt x="766" y="1422"/>
                  </a:lnTo>
                  <a:lnTo>
                    <a:pt x="767" y="1425"/>
                  </a:lnTo>
                  <a:lnTo>
                    <a:pt x="764" y="1429"/>
                  </a:lnTo>
                  <a:lnTo>
                    <a:pt x="762" y="1432"/>
                  </a:lnTo>
                  <a:lnTo>
                    <a:pt x="759" y="1436"/>
                  </a:lnTo>
                  <a:lnTo>
                    <a:pt x="754" y="1439"/>
                  </a:lnTo>
                  <a:lnTo>
                    <a:pt x="748" y="1442"/>
                  </a:lnTo>
                  <a:lnTo>
                    <a:pt x="735" y="1449"/>
                  </a:lnTo>
                  <a:lnTo>
                    <a:pt x="723" y="1456"/>
                  </a:lnTo>
                  <a:lnTo>
                    <a:pt x="711" y="1464"/>
                  </a:lnTo>
                  <a:lnTo>
                    <a:pt x="700" y="1473"/>
                  </a:lnTo>
                  <a:lnTo>
                    <a:pt x="696" y="1476"/>
                  </a:lnTo>
                  <a:lnTo>
                    <a:pt x="692" y="1479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1" name="PA_广西">
              <a:extLst>
                <a:ext uri="{FF2B5EF4-FFF2-40B4-BE49-F238E27FC236}">
                  <a16:creationId xmlns="" xmlns:a16="http://schemas.microsoft.com/office/drawing/2014/main" id="{C7790377-DAF8-413E-9183-B43348AD6BD5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 bwMode="auto">
            <a:xfrm>
              <a:off x="4919663" y="4757738"/>
              <a:ext cx="790575" cy="571500"/>
            </a:xfrm>
            <a:custGeom>
              <a:avLst/>
              <a:gdLst>
                <a:gd name="T0" fmla="*/ 1018 w 2980"/>
                <a:gd name="T1" fmla="*/ 1986 h 2145"/>
                <a:gd name="T2" fmla="*/ 879 w 2980"/>
                <a:gd name="T3" fmla="*/ 1879 h 2145"/>
                <a:gd name="T4" fmla="*/ 786 w 2980"/>
                <a:gd name="T5" fmla="*/ 1722 h 2145"/>
                <a:gd name="T6" fmla="*/ 867 w 2980"/>
                <a:gd name="T7" fmla="*/ 1563 h 2145"/>
                <a:gd name="T8" fmla="*/ 768 w 2980"/>
                <a:gd name="T9" fmla="*/ 1472 h 2145"/>
                <a:gd name="T10" fmla="*/ 558 w 2980"/>
                <a:gd name="T11" fmla="*/ 1450 h 2145"/>
                <a:gd name="T12" fmla="*/ 427 w 2980"/>
                <a:gd name="T13" fmla="*/ 1403 h 2145"/>
                <a:gd name="T14" fmla="*/ 413 w 2980"/>
                <a:gd name="T15" fmla="*/ 1291 h 2145"/>
                <a:gd name="T16" fmla="*/ 499 w 2980"/>
                <a:gd name="T17" fmla="*/ 1229 h 2145"/>
                <a:gd name="T18" fmla="*/ 602 w 2980"/>
                <a:gd name="T19" fmla="*/ 1225 h 2145"/>
                <a:gd name="T20" fmla="*/ 617 w 2980"/>
                <a:gd name="T21" fmla="*/ 976 h 2145"/>
                <a:gd name="T22" fmla="*/ 500 w 2980"/>
                <a:gd name="T23" fmla="*/ 983 h 2145"/>
                <a:gd name="T24" fmla="*/ 408 w 2980"/>
                <a:gd name="T25" fmla="*/ 940 h 2145"/>
                <a:gd name="T26" fmla="*/ 340 w 2980"/>
                <a:gd name="T27" fmla="*/ 955 h 2145"/>
                <a:gd name="T28" fmla="*/ 269 w 2980"/>
                <a:gd name="T29" fmla="*/ 871 h 2145"/>
                <a:gd name="T30" fmla="*/ 112 w 2980"/>
                <a:gd name="T31" fmla="*/ 783 h 2145"/>
                <a:gd name="T32" fmla="*/ 19 w 2980"/>
                <a:gd name="T33" fmla="*/ 776 h 2145"/>
                <a:gd name="T34" fmla="*/ 86 w 2980"/>
                <a:gd name="T35" fmla="*/ 708 h 2145"/>
                <a:gd name="T36" fmla="*/ 220 w 2980"/>
                <a:gd name="T37" fmla="*/ 624 h 2145"/>
                <a:gd name="T38" fmla="*/ 353 w 2980"/>
                <a:gd name="T39" fmla="*/ 589 h 2145"/>
                <a:gd name="T40" fmla="*/ 491 w 2980"/>
                <a:gd name="T41" fmla="*/ 669 h 2145"/>
                <a:gd name="T42" fmla="*/ 641 w 2980"/>
                <a:gd name="T43" fmla="*/ 694 h 2145"/>
                <a:gd name="T44" fmla="*/ 757 w 2980"/>
                <a:gd name="T45" fmla="*/ 584 h 2145"/>
                <a:gd name="T46" fmla="*/ 980 w 2980"/>
                <a:gd name="T47" fmla="*/ 480 h 2145"/>
                <a:gd name="T48" fmla="*/ 1012 w 2980"/>
                <a:gd name="T49" fmla="*/ 374 h 2145"/>
                <a:gd name="T50" fmla="*/ 1129 w 2980"/>
                <a:gd name="T51" fmla="*/ 416 h 2145"/>
                <a:gd name="T52" fmla="*/ 1255 w 2980"/>
                <a:gd name="T53" fmla="*/ 458 h 2145"/>
                <a:gd name="T54" fmla="*/ 1328 w 2980"/>
                <a:gd name="T55" fmla="*/ 538 h 2145"/>
                <a:gd name="T56" fmla="*/ 1471 w 2980"/>
                <a:gd name="T57" fmla="*/ 401 h 2145"/>
                <a:gd name="T58" fmla="*/ 1613 w 2980"/>
                <a:gd name="T59" fmla="*/ 444 h 2145"/>
                <a:gd name="T60" fmla="*/ 1670 w 2980"/>
                <a:gd name="T61" fmla="*/ 331 h 2145"/>
                <a:gd name="T62" fmla="*/ 1796 w 2980"/>
                <a:gd name="T63" fmla="*/ 346 h 2145"/>
                <a:gd name="T64" fmla="*/ 1784 w 2980"/>
                <a:gd name="T65" fmla="*/ 261 h 2145"/>
                <a:gd name="T66" fmla="*/ 1935 w 2980"/>
                <a:gd name="T67" fmla="*/ 224 h 2145"/>
                <a:gd name="T68" fmla="*/ 2060 w 2980"/>
                <a:gd name="T69" fmla="*/ 189 h 2145"/>
                <a:gd name="T70" fmla="*/ 2121 w 2980"/>
                <a:gd name="T71" fmla="*/ 149 h 2145"/>
                <a:gd name="T72" fmla="*/ 2240 w 2980"/>
                <a:gd name="T73" fmla="*/ 155 h 2145"/>
                <a:gd name="T74" fmla="*/ 2370 w 2980"/>
                <a:gd name="T75" fmla="*/ 78 h 2145"/>
                <a:gd name="T76" fmla="*/ 2533 w 2980"/>
                <a:gd name="T77" fmla="*/ 1 h 2145"/>
                <a:gd name="T78" fmla="*/ 2634 w 2980"/>
                <a:gd name="T79" fmla="*/ 171 h 2145"/>
                <a:gd name="T80" fmla="*/ 2735 w 2980"/>
                <a:gd name="T81" fmla="*/ 231 h 2145"/>
                <a:gd name="T82" fmla="*/ 2668 w 2980"/>
                <a:gd name="T83" fmla="*/ 413 h 2145"/>
                <a:gd name="T84" fmla="*/ 2569 w 2980"/>
                <a:gd name="T85" fmla="*/ 637 h 2145"/>
                <a:gd name="T86" fmla="*/ 2713 w 2980"/>
                <a:gd name="T87" fmla="*/ 544 h 2145"/>
                <a:gd name="T88" fmla="*/ 2739 w 2980"/>
                <a:gd name="T89" fmla="*/ 734 h 2145"/>
                <a:gd name="T90" fmla="*/ 2961 w 2980"/>
                <a:gd name="T91" fmla="*/ 705 h 2145"/>
                <a:gd name="T92" fmla="*/ 2959 w 2980"/>
                <a:gd name="T93" fmla="*/ 903 h 2145"/>
                <a:gd name="T94" fmla="*/ 2897 w 2980"/>
                <a:gd name="T95" fmla="*/ 1092 h 2145"/>
                <a:gd name="T96" fmla="*/ 2752 w 2980"/>
                <a:gd name="T97" fmla="*/ 1239 h 2145"/>
                <a:gd name="T98" fmla="*/ 2676 w 2980"/>
                <a:gd name="T99" fmla="*/ 1546 h 2145"/>
                <a:gd name="T100" fmla="*/ 2500 w 2980"/>
                <a:gd name="T101" fmla="*/ 1644 h 2145"/>
                <a:gd name="T102" fmla="*/ 2481 w 2980"/>
                <a:gd name="T103" fmla="*/ 1772 h 2145"/>
                <a:gd name="T104" fmla="*/ 2335 w 2980"/>
                <a:gd name="T105" fmla="*/ 1809 h 2145"/>
                <a:gd name="T106" fmla="*/ 2278 w 2980"/>
                <a:gd name="T107" fmla="*/ 1928 h 2145"/>
                <a:gd name="T108" fmla="*/ 2137 w 2980"/>
                <a:gd name="T109" fmla="*/ 2010 h 2145"/>
                <a:gd name="T110" fmla="*/ 2004 w 2980"/>
                <a:gd name="T111" fmla="*/ 2068 h 2145"/>
                <a:gd name="T112" fmla="*/ 1953 w 2980"/>
                <a:gd name="T113" fmla="*/ 2042 h 2145"/>
                <a:gd name="T114" fmla="*/ 1857 w 2980"/>
                <a:gd name="T115" fmla="*/ 2112 h 2145"/>
                <a:gd name="T116" fmla="*/ 1733 w 2980"/>
                <a:gd name="T117" fmla="*/ 2048 h 2145"/>
                <a:gd name="T118" fmla="*/ 1608 w 2980"/>
                <a:gd name="T119" fmla="*/ 2002 h 2145"/>
                <a:gd name="T120" fmla="*/ 1566 w 2980"/>
                <a:gd name="T121" fmla="*/ 2055 h 2145"/>
                <a:gd name="T122" fmla="*/ 1211 w 2980"/>
                <a:gd name="T123" fmla="*/ 2041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0" h="2145">
                  <a:moveTo>
                    <a:pt x="1151" y="2037"/>
                  </a:moveTo>
                  <a:lnTo>
                    <a:pt x="1141" y="2031"/>
                  </a:lnTo>
                  <a:lnTo>
                    <a:pt x="1132" y="2025"/>
                  </a:lnTo>
                  <a:lnTo>
                    <a:pt x="1128" y="2024"/>
                  </a:lnTo>
                  <a:lnTo>
                    <a:pt x="1123" y="2024"/>
                  </a:lnTo>
                  <a:lnTo>
                    <a:pt x="1120" y="2026"/>
                  </a:lnTo>
                  <a:lnTo>
                    <a:pt x="1115" y="2029"/>
                  </a:lnTo>
                  <a:lnTo>
                    <a:pt x="1112" y="2033"/>
                  </a:lnTo>
                  <a:lnTo>
                    <a:pt x="1107" y="2036"/>
                  </a:lnTo>
                  <a:lnTo>
                    <a:pt x="1103" y="2038"/>
                  </a:lnTo>
                  <a:lnTo>
                    <a:pt x="1100" y="2038"/>
                  </a:lnTo>
                  <a:lnTo>
                    <a:pt x="1097" y="2037"/>
                  </a:lnTo>
                  <a:lnTo>
                    <a:pt x="1095" y="2035"/>
                  </a:lnTo>
                  <a:lnTo>
                    <a:pt x="1091" y="2030"/>
                  </a:lnTo>
                  <a:lnTo>
                    <a:pt x="1089" y="2025"/>
                  </a:lnTo>
                  <a:lnTo>
                    <a:pt x="1085" y="2018"/>
                  </a:lnTo>
                  <a:lnTo>
                    <a:pt x="1082" y="2008"/>
                  </a:lnTo>
                  <a:lnTo>
                    <a:pt x="1078" y="1998"/>
                  </a:lnTo>
                  <a:lnTo>
                    <a:pt x="1072" y="1989"/>
                  </a:lnTo>
                  <a:lnTo>
                    <a:pt x="1068" y="1986"/>
                  </a:lnTo>
                  <a:lnTo>
                    <a:pt x="1063" y="1983"/>
                  </a:lnTo>
                  <a:lnTo>
                    <a:pt x="1060" y="1983"/>
                  </a:lnTo>
                  <a:lnTo>
                    <a:pt x="1057" y="1985"/>
                  </a:lnTo>
                  <a:lnTo>
                    <a:pt x="1053" y="1986"/>
                  </a:lnTo>
                  <a:lnTo>
                    <a:pt x="1050" y="1989"/>
                  </a:lnTo>
                  <a:lnTo>
                    <a:pt x="1046" y="1992"/>
                  </a:lnTo>
                  <a:lnTo>
                    <a:pt x="1043" y="1994"/>
                  </a:lnTo>
                  <a:lnTo>
                    <a:pt x="1038" y="1997"/>
                  </a:lnTo>
                  <a:lnTo>
                    <a:pt x="1034" y="1995"/>
                  </a:lnTo>
                  <a:lnTo>
                    <a:pt x="1029" y="1993"/>
                  </a:lnTo>
                  <a:lnTo>
                    <a:pt x="1024" y="1991"/>
                  </a:lnTo>
                  <a:lnTo>
                    <a:pt x="1018" y="1986"/>
                  </a:lnTo>
                  <a:lnTo>
                    <a:pt x="1013" y="1981"/>
                  </a:lnTo>
                  <a:lnTo>
                    <a:pt x="1003" y="1973"/>
                  </a:lnTo>
                  <a:lnTo>
                    <a:pt x="995" y="1964"/>
                  </a:lnTo>
                  <a:lnTo>
                    <a:pt x="987" y="1957"/>
                  </a:lnTo>
                  <a:lnTo>
                    <a:pt x="980" y="1953"/>
                  </a:lnTo>
                  <a:lnTo>
                    <a:pt x="963" y="1948"/>
                  </a:lnTo>
                  <a:lnTo>
                    <a:pt x="950" y="1943"/>
                  </a:lnTo>
                  <a:lnTo>
                    <a:pt x="949" y="1941"/>
                  </a:lnTo>
                  <a:lnTo>
                    <a:pt x="949" y="1938"/>
                  </a:lnTo>
                  <a:lnTo>
                    <a:pt x="950" y="1935"/>
                  </a:lnTo>
                  <a:lnTo>
                    <a:pt x="952" y="1931"/>
                  </a:lnTo>
                  <a:lnTo>
                    <a:pt x="957" y="1923"/>
                  </a:lnTo>
                  <a:lnTo>
                    <a:pt x="963" y="1916"/>
                  </a:lnTo>
                  <a:lnTo>
                    <a:pt x="964" y="1911"/>
                  </a:lnTo>
                  <a:lnTo>
                    <a:pt x="964" y="1907"/>
                  </a:lnTo>
                  <a:lnTo>
                    <a:pt x="962" y="1905"/>
                  </a:lnTo>
                  <a:lnTo>
                    <a:pt x="959" y="1903"/>
                  </a:lnTo>
                  <a:lnTo>
                    <a:pt x="955" y="1900"/>
                  </a:lnTo>
                  <a:lnTo>
                    <a:pt x="950" y="1899"/>
                  </a:lnTo>
                  <a:lnTo>
                    <a:pt x="945" y="1900"/>
                  </a:lnTo>
                  <a:lnTo>
                    <a:pt x="940" y="1900"/>
                  </a:lnTo>
                  <a:lnTo>
                    <a:pt x="934" y="1903"/>
                  </a:lnTo>
                  <a:lnTo>
                    <a:pt x="925" y="1904"/>
                  </a:lnTo>
                  <a:lnTo>
                    <a:pt x="921" y="1903"/>
                  </a:lnTo>
                  <a:lnTo>
                    <a:pt x="918" y="1901"/>
                  </a:lnTo>
                  <a:lnTo>
                    <a:pt x="915" y="1899"/>
                  </a:lnTo>
                  <a:lnTo>
                    <a:pt x="912" y="1897"/>
                  </a:lnTo>
                  <a:lnTo>
                    <a:pt x="906" y="1890"/>
                  </a:lnTo>
                  <a:lnTo>
                    <a:pt x="900" y="1884"/>
                  </a:lnTo>
                  <a:lnTo>
                    <a:pt x="893" y="1881"/>
                  </a:lnTo>
                  <a:lnTo>
                    <a:pt x="886" y="1879"/>
                  </a:lnTo>
                  <a:lnTo>
                    <a:pt x="879" y="1879"/>
                  </a:lnTo>
                  <a:lnTo>
                    <a:pt x="873" y="1878"/>
                  </a:lnTo>
                  <a:lnTo>
                    <a:pt x="863" y="1876"/>
                  </a:lnTo>
                  <a:lnTo>
                    <a:pt x="852" y="1879"/>
                  </a:lnTo>
                  <a:lnTo>
                    <a:pt x="846" y="1881"/>
                  </a:lnTo>
                  <a:lnTo>
                    <a:pt x="839" y="1885"/>
                  </a:lnTo>
                  <a:lnTo>
                    <a:pt x="837" y="1886"/>
                  </a:lnTo>
                  <a:lnTo>
                    <a:pt x="833" y="1886"/>
                  </a:lnTo>
                  <a:lnTo>
                    <a:pt x="831" y="1885"/>
                  </a:lnTo>
                  <a:lnTo>
                    <a:pt x="829" y="1882"/>
                  </a:lnTo>
                  <a:lnTo>
                    <a:pt x="826" y="1876"/>
                  </a:lnTo>
                  <a:lnTo>
                    <a:pt x="825" y="1871"/>
                  </a:lnTo>
                  <a:lnTo>
                    <a:pt x="825" y="1863"/>
                  </a:lnTo>
                  <a:lnTo>
                    <a:pt x="824" y="1853"/>
                  </a:lnTo>
                  <a:lnTo>
                    <a:pt x="826" y="1846"/>
                  </a:lnTo>
                  <a:lnTo>
                    <a:pt x="829" y="1837"/>
                  </a:lnTo>
                  <a:lnTo>
                    <a:pt x="829" y="1828"/>
                  </a:lnTo>
                  <a:lnTo>
                    <a:pt x="827" y="1817"/>
                  </a:lnTo>
                  <a:lnTo>
                    <a:pt x="826" y="1808"/>
                  </a:lnTo>
                  <a:lnTo>
                    <a:pt x="825" y="1797"/>
                  </a:lnTo>
                  <a:lnTo>
                    <a:pt x="825" y="1783"/>
                  </a:lnTo>
                  <a:lnTo>
                    <a:pt x="824" y="1771"/>
                  </a:lnTo>
                  <a:lnTo>
                    <a:pt x="823" y="1760"/>
                  </a:lnTo>
                  <a:lnTo>
                    <a:pt x="821" y="1750"/>
                  </a:lnTo>
                  <a:lnTo>
                    <a:pt x="820" y="1743"/>
                  </a:lnTo>
                  <a:lnTo>
                    <a:pt x="818" y="1737"/>
                  </a:lnTo>
                  <a:lnTo>
                    <a:pt x="814" y="1734"/>
                  </a:lnTo>
                  <a:lnTo>
                    <a:pt x="810" y="1731"/>
                  </a:lnTo>
                  <a:lnTo>
                    <a:pt x="804" y="1730"/>
                  </a:lnTo>
                  <a:lnTo>
                    <a:pt x="798" y="1729"/>
                  </a:lnTo>
                  <a:lnTo>
                    <a:pt x="793" y="1728"/>
                  </a:lnTo>
                  <a:lnTo>
                    <a:pt x="788" y="1724"/>
                  </a:lnTo>
                  <a:lnTo>
                    <a:pt x="786" y="1722"/>
                  </a:lnTo>
                  <a:lnTo>
                    <a:pt x="786" y="1718"/>
                  </a:lnTo>
                  <a:lnTo>
                    <a:pt x="786" y="1715"/>
                  </a:lnTo>
                  <a:lnTo>
                    <a:pt x="786" y="1710"/>
                  </a:lnTo>
                  <a:lnTo>
                    <a:pt x="785" y="1705"/>
                  </a:lnTo>
                  <a:lnTo>
                    <a:pt x="783" y="1701"/>
                  </a:lnTo>
                  <a:lnTo>
                    <a:pt x="780" y="1697"/>
                  </a:lnTo>
                  <a:lnTo>
                    <a:pt x="776" y="1693"/>
                  </a:lnTo>
                  <a:lnTo>
                    <a:pt x="774" y="1689"/>
                  </a:lnTo>
                  <a:lnTo>
                    <a:pt x="773" y="1684"/>
                  </a:lnTo>
                  <a:lnTo>
                    <a:pt x="774" y="1678"/>
                  </a:lnTo>
                  <a:lnTo>
                    <a:pt x="775" y="1673"/>
                  </a:lnTo>
                  <a:lnTo>
                    <a:pt x="777" y="1667"/>
                  </a:lnTo>
                  <a:lnTo>
                    <a:pt x="780" y="1663"/>
                  </a:lnTo>
                  <a:lnTo>
                    <a:pt x="786" y="1654"/>
                  </a:lnTo>
                  <a:lnTo>
                    <a:pt x="791" y="1647"/>
                  </a:lnTo>
                  <a:lnTo>
                    <a:pt x="792" y="1641"/>
                  </a:lnTo>
                  <a:lnTo>
                    <a:pt x="794" y="1634"/>
                  </a:lnTo>
                  <a:lnTo>
                    <a:pt x="795" y="1632"/>
                  </a:lnTo>
                  <a:lnTo>
                    <a:pt x="796" y="1628"/>
                  </a:lnTo>
                  <a:lnTo>
                    <a:pt x="798" y="1626"/>
                  </a:lnTo>
                  <a:lnTo>
                    <a:pt x="800" y="1625"/>
                  </a:lnTo>
                  <a:lnTo>
                    <a:pt x="808" y="1625"/>
                  </a:lnTo>
                  <a:lnTo>
                    <a:pt x="817" y="1627"/>
                  </a:lnTo>
                  <a:lnTo>
                    <a:pt x="820" y="1628"/>
                  </a:lnTo>
                  <a:lnTo>
                    <a:pt x="824" y="1628"/>
                  </a:lnTo>
                  <a:lnTo>
                    <a:pt x="827" y="1628"/>
                  </a:lnTo>
                  <a:lnTo>
                    <a:pt x="831" y="1626"/>
                  </a:lnTo>
                  <a:lnTo>
                    <a:pt x="839" y="1615"/>
                  </a:lnTo>
                  <a:lnTo>
                    <a:pt x="845" y="1602"/>
                  </a:lnTo>
                  <a:lnTo>
                    <a:pt x="852" y="1589"/>
                  </a:lnTo>
                  <a:lnTo>
                    <a:pt x="858" y="1577"/>
                  </a:lnTo>
                  <a:lnTo>
                    <a:pt x="867" y="1563"/>
                  </a:lnTo>
                  <a:lnTo>
                    <a:pt x="873" y="1550"/>
                  </a:lnTo>
                  <a:lnTo>
                    <a:pt x="880" y="1540"/>
                  </a:lnTo>
                  <a:lnTo>
                    <a:pt x="883" y="1532"/>
                  </a:lnTo>
                  <a:lnTo>
                    <a:pt x="883" y="1529"/>
                  </a:lnTo>
                  <a:lnTo>
                    <a:pt x="881" y="1527"/>
                  </a:lnTo>
                  <a:lnTo>
                    <a:pt x="876" y="1525"/>
                  </a:lnTo>
                  <a:lnTo>
                    <a:pt x="870" y="1523"/>
                  </a:lnTo>
                  <a:lnTo>
                    <a:pt x="864" y="1521"/>
                  </a:lnTo>
                  <a:lnTo>
                    <a:pt x="858" y="1519"/>
                  </a:lnTo>
                  <a:lnTo>
                    <a:pt x="856" y="1519"/>
                  </a:lnTo>
                  <a:lnTo>
                    <a:pt x="854" y="1518"/>
                  </a:lnTo>
                  <a:lnTo>
                    <a:pt x="852" y="1516"/>
                  </a:lnTo>
                  <a:lnTo>
                    <a:pt x="851" y="1514"/>
                  </a:lnTo>
                  <a:lnTo>
                    <a:pt x="850" y="1512"/>
                  </a:lnTo>
                  <a:lnTo>
                    <a:pt x="850" y="1508"/>
                  </a:lnTo>
                  <a:lnTo>
                    <a:pt x="849" y="1506"/>
                  </a:lnTo>
                  <a:lnTo>
                    <a:pt x="849" y="1504"/>
                  </a:lnTo>
                  <a:lnTo>
                    <a:pt x="848" y="1502"/>
                  </a:lnTo>
                  <a:lnTo>
                    <a:pt x="846" y="1502"/>
                  </a:lnTo>
                  <a:lnTo>
                    <a:pt x="837" y="1500"/>
                  </a:lnTo>
                  <a:lnTo>
                    <a:pt x="827" y="1500"/>
                  </a:lnTo>
                  <a:lnTo>
                    <a:pt x="819" y="1500"/>
                  </a:lnTo>
                  <a:lnTo>
                    <a:pt x="812" y="1497"/>
                  </a:lnTo>
                  <a:lnTo>
                    <a:pt x="808" y="1493"/>
                  </a:lnTo>
                  <a:lnTo>
                    <a:pt x="804" y="1485"/>
                  </a:lnTo>
                  <a:lnTo>
                    <a:pt x="799" y="1482"/>
                  </a:lnTo>
                  <a:lnTo>
                    <a:pt x="795" y="1478"/>
                  </a:lnTo>
                  <a:lnTo>
                    <a:pt x="789" y="1475"/>
                  </a:lnTo>
                  <a:lnTo>
                    <a:pt x="783" y="1472"/>
                  </a:lnTo>
                  <a:lnTo>
                    <a:pt x="779" y="1471"/>
                  </a:lnTo>
                  <a:lnTo>
                    <a:pt x="774" y="1471"/>
                  </a:lnTo>
                  <a:lnTo>
                    <a:pt x="768" y="1472"/>
                  </a:lnTo>
                  <a:lnTo>
                    <a:pt x="762" y="1475"/>
                  </a:lnTo>
                  <a:lnTo>
                    <a:pt x="754" y="1481"/>
                  </a:lnTo>
                  <a:lnTo>
                    <a:pt x="744" y="1487"/>
                  </a:lnTo>
                  <a:lnTo>
                    <a:pt x="736" y="1491"/>
                  </a:lnTo>
                  <a:lnTo>
                    <a:pt x="728" y="1496"/>
                  </a:lnTo>
                  <a:lnTo>
                    <a:pt x="720" y="1499"/>
                  </a:lnTo>
                  <a:lnTo>
                    <a:pt x="713" y="1500"/>
                  </a:lnTo>
                  <a:lnTo>
                    <a:pt x="706" y="1501"/>
                  </a:lnTo>
                  <a:lnTo>
                    <a:pt x="699" y="1501"/>
                  </a:lnTo>
                  <a:lnTo>
                    <a:pt x="692" y="1501"/>
                  </a:lnTo>
                  <a:lnTo>
                    <a:pt x="685" y="1501"/>
                  </a:lnTo>
                  <a:lnTo>
                    <a:pt x="678" y="1499"/>
                  </a:lnTo>
                  <a:lnTo>
                    <a:pt x="670" y="1496"/>
                  </a:lnTo>
                  <a:lnTo>
                    <a:pt x="668" y="1494"/>
                  </a:lnTo>
                  <a:lnTo>
                    <a:pt x="665" y="1490"/>
                  </a:lnTo>
                  <a:lnTo>
                    <a:pt x="662" y="1488"/>
                  </a:lnTo>
                  <a:lnTo>
                    <a:pt x="660" y="1483"/>
                  </a:lnTo>
                  <a:lnTo>
                    <a:pt x="656" y="1472"/>
                  </a:lnTo>
                  <a:lnTo>
                    <a:pt x="651" y="1464"/>
                  </a:lnTo>
                  <a:lnTo>
                    <a:pt x="644" y="1459"/>
                  </a:lnTo>
                  <a:lnTo>
                    <a:pt x="637" y="1456"/>
                  </a:lnTo>
                  <a:lnTo>
                    <a:pt x="631" y="1452"/>
                  </a:lnTo>
                  <a:lnTo>
                    <a:pt x="625" y="1450"/>
                  </a:lnTo>
                  <a:lnTo>
                    <a:pt x="616" y="1446"/>
                  </a:lnTo>
                  <a:lnTo>
                    <a:pt x="604" y="1445"/>
                  </a:lnTo>
                  <a:lnTo>
                    <a:pt x="590" y="1445"/>
                  </a:lnTo>
                  <a:lnTo>
                    <a:pt x="574" y="1443"/>
                  </a:lnTo>
                  <a:lnTo>
                    <a:pt x="569" y="1443"/>
                  </a:lnTo>
                  <a:lnTo>
                    <a:pt x="565" y="1443"/>
                  </a:lnTo>
                  <a:lnTo>
                    <a:pt x="561" y="1444"/>
                  </a:lnTo>
                  <a:lnTo>
                    <a:pt x="559" y="1445"/>
                  </a:lnTo>
                  <a:lnTo>
                    <a:pt x="558" y="1450"/>
                  </a:lnTo>
                  <a:lnTo>
                    <a:pt x="558" y="1455"/>
                  </a:lnTo>
                  <a:lnTo>
                    <a:pt x="556" y="1459"/>
                  </a:lnTo>
                  <a:lnTo>
                    <a:pt x="554" y="1463"/>
                  </a:lnTo>
                  <a:lnTo>
                    <a:pt x="552" y="1464"/>
                  </a:lnTo>
                  <a:lnTo>
                    <a:pt x="549" y="1465"/>
                  </a:lnTo>
                  <a:lnTo>
                    <a:pt x="543" y="1466"/>
                  </a:lnTo>
                  <a:lnTo>
                    <a:pt x="539" y="1465"/>
                  </a:lnTo>
                  <a:lnTo>
                    <a:pt x="531" y="1465"/>
                  </a:lnTo>
                  <a:lnTo>
                    <a:pt x="525" y="1465"/>
                  </a:lnTo>
                  <a:lnTo>
                    <a:pt x="518" y="1468"/>
                  </a:lnTo>
                  <a:lnTo>
                    <a:pt x="512" y="1469"/>
                  </a:lnTo>
                  <a:lnTo>
                    <a:pt x="509" y="1468"/>
                  </a:lnTo>
                  <a:lnTo>
                    <a:pt x="505" y="1464"/>
                  </a:lnTo>
                  <a:lnTo>
                    <a:pt x="498" y="1453"/>
                  </a:lnTo>
                  <a:lnTo>
                    <a:pt x="491" y="1444"/>
                  </a:lnTo>
                  <a:lnTo>
                    <a:pt x="484" y="1439"/>
                  </a:lnTo>
                  <a:lnTo>
                    <a:pt x="476" y="1434"/>
                  </a:lnTo>
                  <a:lnTo>
                    <a:pt x="473" y="1433"/>
                  </a:lnTo>
                  <a:lnTo>
                    <a:pt x="470" y="1432"/>
                  </a:lnTo>
                  <a:lnTo>
                    <a:pt x="467" y="1431"/>
                  </a:lnTo>
                  <a:lnTo>
                    <a:pt x="465" y="1430"/>
                  </a:lnTo>
                  <a:lnTo>
                    <a:pt x="462" y="1428"/>
                  </a:lnTo>
                  <a:lnTo>
                    <a:pt x="461" y="1426"/>
                  </a:lnTo>
                  <a:lnTo>
                    <a:pt x="461" y="1424"/>
                  </a:lnTo>
                  <a:lnTo>
                    <a:pt x="459" y="1421"/>
                  </a:lnTo>
                  <a:lnTo>
                    <a:pt x="457" y="1419"/>
                  </a:lnTo>
                  <a:lnTo>
                    <a:pt x="453" y="1417"/>
                  </a:lnTo>
                  <a:lnTo>
                    <a:pt x="446" y="1412"/>
                  </a:lnTo>
                  <a:lnTo>
                    <a:pt x="441" y="1408"/>
                  </a:lnTo>
                  <a:lnTo>
                    <a:pt x="437" y="1407"/>
                  </a:lnTo>
                  <a:lnTo>
                    <a:pt x="433" y="1405"/>
                  </a:lnTo>
                  <a:lnTo>
                    <a:pt x="427" y="1403"/>
                  </a:lnTo>
                  <a:lnTo>
                    <a:pt x="420" y="1402"/>
                  </a:lnTo>
                  <a:lnTo>
                    <a:pt x="410" y="1400"/>
                  </a:lnTo>
                  <a:lnTo>
                    <a:pt x="403" y="1400"/>
                  </a:lnTo>
                  <a:lnTo>
                    <a:pt x="399" y="1401"/>
                  </a:lnTo>
                  <a:lnTo>
                    <a:pt x="396" y="1402"/>
                  </a:lnTo>
                  <a:lnTo>
                    <a:pt x="390" y="1405"/>
                  </a:lnTo>
                  <a:lnTo>
                    <a:pt x="386" y="1406"/>
                  </a:lnTo>
                  <a:lnTo>
                    <a:pt x="385" y="1405"/>
                  </a:lnTo>
                  <a:lnTo>
                    <a:pt x="384" y="1401"/>
                  </a:lnTo>
                  <a:lnTo>
                    <a:pt x="385" y="1397"/>
                  </a:lnTo>
                  <a:lnTo>
                    <a:pt x="385" y="1394"/>
                  </a:lnTo>
                  <a:lnTo>
                    <a:pt x="385" y="1389"/>
                  </a:lnTo>
                  <a:lnTo>
                    <a:pt x="385" y="1383"/>
                  </a:lnTo>
                  <a:lnTo>
                    <a:pt x="385" y="1378"/>
                  </a:lnTo>
                  <a:lnTo>
                    <a:pt x="384" y="1374"/>
                  </a:lnTo>
                  <a:lnTo>
                    <a:pt x="382" y="1365"/>
                  </a:lnTo>
                  <a:lnTo>
                    <a:pt x="378" y="1357"/>
                  </a:lnTo>
                  <a:lnTo>
                    <a:pt x="374" y="1351"/>
                  </a:lnTo>
                  <a:lnTo>
                    <a:pt x="372" y="1345"/>
                  </a:lnTo>
                  <a:lnTo>
                    <a:pt x="373" y="1342"/>
                  </a:lnTo>
                  <a:lnTo>
                    <a:pt x="377" y="1338"/>
                  </a:lnTo>
                  <a:lnTo>
                    <a:pt x="379" y="1333"/>
                  </a:lnTo>
                  <a:lnTo>
                    <a:pt x="382" y="1330"/>
                  </a:lnTo>
                  <a:lnTo>
                    <a:pt x="385" y="1325"/>
                  </a:lnTo>
                  <a:lnTo>
                    <a:pt x="389" y="1320"/>
                  </a:lnTo>
                  <a:lnTo>
                    <a:pt x="394" y="1314"/>
                  </a:lnTo>
                  <a:lnTo>
                    <a:pt x="398" y="1308"/>
                  </a:lnTo>
                  <a:lnTo>
                    <a:pt x="402" y="1304"/>
                  </a:lnTo>
                  <a:lnTo>
                    <a:pt x="407" y="1299"/>
                  </a:lnTo>
                  <a:lnTo>
                    <a:pt x="409" y="1295"/>
                  </a:lnTo>
                  <a:lnTo>
                    <a:pt x="410" y="1293"/>
                  </a:lnTo>
                  <a:lnTo>
                    <a:pt x="413" y="1291"/>
                  </a:lnTo>
                  <a:lnTo>
                    <a:pt x="415" y="1289"/>
                  </a:lnTo>
                  <a:lnTo>
                    <a:pt x="423" y="1286"/>
                  </a:lnTo>
                  <a:lnTo>
                    <a:pt x="430" y="1285"/>
                  </a:lnTo>
                  <a:lnTo>
                    <a:pt x="435" y="1283"/>
                  </a:lnTo>
                  <a:lnTo>
                    <a:pt x="439" y="1283"/>
                  </a:lnTo>
                  <a:lnTo>
                    <a:pt x="441" y="1283"/>
                  </a:lnTo>
                  <a:lnTo>
                    <a:pt x="443" y="1283"/>
                  </a:lnTo>
                  <a:lnTo>
                    <a:pt x="445" y="1282"/>
                  </a:lnTo>
                  <a:lnTo>
                    <a:pt x="446" y="1281"/>
                  </a:lnTo>
                  <a:lnTo>
                    <a:pt x="447" y="1280"/>
                  </a:lnTo>
                  <a:lnTo>
                    <a:pt x="447" y="1277"/>
                  </a:lnTo>
                  <a:lnTo>
                    <a:pt x="447" y="1275"/>
                  </a:lnTo>
                  <a:lnTo>
                    <a:pt x="446" y="1274"/>
                  </a:lnTo>
                  <a:lnTo>
                    <a:pt x="445" y="1273"/>
                  </a:lnTo>
                  <a:lnTo>
                    <a:pt x="445" y="1271"/>
                  </a:lnTo>
                  <a:lnTo>
                    <a:pt x="442" y="1266"/>
                  </a:lnTo>
                  <a:lnTo>
                    <a:pt x="440" y="1260"/>
                  </a:lnTo>
                  <a:lnTo>
                    <a:pt x="440" y="1257"/>
                  </a:lnTo>
                  <a:lnTo>
                    <a:pt x="441" y="1254"/>
                  </a:lnTo>
                  <a:lnTo>
                    <a:pt x="445" y="1250"/>
                  </a:lnTo>
                  <a:lnTo>
                    <a:pt x="451" y="1248"/>
                  </a:lnTo>
                  <a:lnTo>
                    <a:pt x="455" y="1247"/>
                  </a:lnTo>
                  <a:lnTo>
                    <a:pt x="460" y="1247"/>
                  </a:lnTo>
                  <a:lnTo>
                    <a:pt x="470" y="1244"/>
                  </a:lnTo>
                  <a:lnTo>
                    <a:pt x="476" y="1243"/>
                  </a:lnTo>
                  <a:lnTo>
                    <a:pt x="479" y="1242"/>
                  </a:lnTo>
                  <a:lnTo>
                    <a:pt x="483" y="1241"/>
                  </a:lnTo>
                  <a:lnTo>
                    <a:pt x="486" y="1238"/>
                  </a:lnTo>
                  <a:lnTo>
                    <a:pt x="491" y="1236"/>
                  </a:lnTo>
                  <a:lnTo>
                    <a:pt x="493" y="1233"/>
                  </a:lnTo>
                  <a:lnTo>
                    <a:pt x="497" y="1232"/>
                  </a:lnTo>
                  <a:lnTo>
                    <a:pt x="499" y="1229"/>
                  </a:lnTo>
                  <a:lnTo>
                    <a:pt x="500" y="1225"/>
                  </a:lnTo>
                  <a:lnTo>
                    <a:pt x="502" y="1224"/>
                  </a:lnTo>
                  <a:lnTo>
                    <a:pt x="503" y="1223"/>
                  </a:lnTo>
                  <a:lnTo>
                    <a:pt x="504" y="1219"/>
                  </a:lnTo>
                  <a:lnTo>
                    <a:pt x="505" y="1217"/>
                  </a:lnTo>
                  <a:lnTo>
                    <a:pt x="506" y="1213"/>
                  </a:lnTo>
                  <a:lnTo>
                    <a:pt x="509" y="1211"/>
                  </a:lnTo>
                  <a:lnTo>
                    <a:pt x="512" y="1207"/>
                  </a:lnTo>
                  <a:lnTo>
                    <a:pt x="516" y="1206"/>
                  </a:lnTo>
                  <a:lnTo>
                    <a:pt x="517" y="1206"/>
                  </a:lnTo>
                  <a:lnTo>
                    <a:pt x="518" y="1206"/>
                  </a:lnTo>
                  <a:lnTo>
                    <a:pt x="521" y="1206"/>
                  </a:lnTo>
                  <a:lnTo>
                    <a:pt x="524" y="1206"/>
                  </a:lnTo>
                  <a:lnTo>
                    <a:pt x="533" y="1208"/>
                  </a:lnTo>
                  <a:lnTo>
                    <a:pt x="541" y="1211"/>
                  </a:lnTo>
                  <a:lnTo>
                    <a:pt x="552" y="1213"/>
                  </a:lnTo>
                  <a:lnTo>
                    <a:pt x="561" y="1218"/>
                  </a:lnTo>
                  <a:lnTo>
                    <a:pt x="566" y="1220"/>
                  </a:lnTo>
                  <a:lnTo>
                    <a:pt x="568" y="1223"/>
                  </a:lnTo>
                  <a:lnTo>
                    <a:pt x="571" y="1228"/>
                  </a:lnTo>
                  <a:lnTo>
                    <a:pt x="572" y="1232"/>
                  </a:lnTo>
                  <a:lnTo>
                    <a:pt x="573" y="1235"/>
                  </a:lnTo>
                  <a:lnTo>
                    <a:pt x="574" y="1236"/>
                  </a:lnTo>
                  <a:lnTo>
                    <a:pt x="575" y="1237"/>
                  </a:lnTo>
                  <a:lnTo>
                    <a:pt x="577" y="1237"/>
                  </a:lnTo>
                  <a:lnTo>
                    <a:pt x="581" y="1236"/>
                  </a:lnTo>
                  <a:lnTo>
                    <a:pt x="585" y="1235"/>
                  </a:lnTo>
                  <a:lnTo>
                    <a:pt x="587" y="1233"/>
                  </a:lnTo>
                  <a:lnTo>
                    <a:pt x="590" y="1231"/>
                  </a:lnTo>
                  <a:lnTo>
                    <a:pt x="592" y="1230"/>
                  </a:lnTo>
                  <a:lnTo>
                    <a:pt x="594" y="1229"/>
                  </a:lnTo>
                  <a:lnTo>
                    <a:pt x="602" y="1225"/>
                  </a:lnTo>
                  <a:lnTo>
                    <a:pt x="606" y="1223"/>
                  </a:lnTo>
                  <a:lnTo>
                    <a:pt x="611" y="1220"/>
                  </a:lnTo>
                  <a:lnTo>
                    <a:pt x="616" y="1218"/>
                  </a:lnTo>
                  <a:lnTo>
                    <a:pt x="618" y="1216"/>
                  </a:lnTo>
                  <a:lnTo>
                    <a:pt x="621" y="1213"/>
                  </a:lnTo>
                  <a:lnTo>
                    <a:pt x="622" y="1211"/>
                  </a:lnTo>
                  <a:lnTo>
                    <a:pt x="623" y="1208"/>
                  </a:lnTo>
                  <a:lnTo>
                    <a:pt x="625" y="1204"/>
                  </a:lnTo>
                  <a:lnTo>
                    <a:pt x="626" y="1199"/>
                  </a:lnTo>
                  <a:lnTo>
                    <a:pt x="629" y="1188"/>
                  </a:lnTo>
                  <a:lnTo>
                    <a:pt x="631" y="1179"/>
                  </a:lnTo>
                  <a:lnTo>
                    <a:pt x="634" y="1166"/>
                  </a:lnTo>
                  <a:lnTo>
                    <a:pt x="635" y="1153"/>
                  </a:lnTo>
                  <a:lnTo>
                    <a:pt x="637" y="1141"/>
                  </a:lnTo>
                  <a:lnTo>
                    <a:pt x="638" y="1128"/>
                  </a:lnTo>
                  <a:lnTo>
                    <a:pt x="640" y="1118"/>
                  </a:lnTo>
                  <a:lnTo>
                    <a:pt x="640" y="1110"/>
                  </a:lnTo>
                  <a:lnTo>
                    <a:pt x="642" y="1098"/>
                  </a:lnTo>
                  <a:lnTo>
                    <a:pt x="647" y="1087"/>
                  </a:lnTo>
                  <a:lnTo>
                    <a:pt x="654" y="1078"/>
                  </a:lnTo>
                  <a:lnTo>
                    <a:pt x="659" y="1068"/>
                  </a:lnTo>
                  <a:lnTo>
                    <a:pt x="659" y="1065"/>
                  </a:lnTo>
                  <a:lnTo>
                    <a:pt x="660" y="1060"/>
                  </a:lnTo>
                  <a:lnTo>
                    <a:pt x="659" y="1055"/>
                  </a:lnTo>
                  <a:lnTo>
                    <a:pt x="657" y="1049"/>
                  </a:lnTo>
                  <a:lnTo>
                    <a:pt x="655" y="1042"/>
                  </a:lnTo>
                  <a:lnTo>
                    <a:pt x="651" y="1034"/>
                  </a:lnTo>
                  <a:lnTo>
                    <a:pt x="646" y="1023"/>
                  </a:lnTo>
                  <a:lnTo>
                    <a:pt x="638" y="1012"/>
                  </a:lnTo>
                  <a:lnTo>
                    <a:pt x="631" y="1002"/>
                  </a:lnTo>
                  <a:lnTo>
                    <a:pt x="625" y="991"/>
                  </a:lnTo>
                  <a:lnTo>
                    <a:pt x="617" y="976"/>
                  </a:lnTo>
                  <a:lnTo>
                    <a:pt x="609" y="962"/>
                  </a:lnTo>
                  <a:lnTo>
                    <a:pt x="605" y="957"/>
                  </a:lnTo>
                  <a:lnTo>
                    <a:pt x="600" y="953"/>
                  </a:lnTo>
                  <a:lnTo>
                    <a:pt x="594" y="952"/>
                  </a:lnTo>
                  <a:lnTo>
                    <a:pt x="584" y="951"/>
                  </a:lnTo>
                  <a:lnTo>
                    <a:pt x="574" y="952"/>
                  </a:lnTo>
                  <a:lnTo>
                    <a:pt x="561" y="953"/>
                  </a:lnTo>
                  <a:lnTo>
                    <a:pt x="558" y="954"/>
                  </a:lnTo>
                  <a:lnTo>
                    <a:pt x="552" y="957"/>
                  </a:lnTo>
                  <a:lnTo>
                    <a:pt x="549" y="958"/>
                  </a:lnTo>
                  <a:lnTo>
                    <a:pt x="547" y="961"/>
                  </a:lnTo>
                  <a:lnTo>
                    <a:pt x="544" y="966"/>
                  </a:lnTo>
                  <a:lnTo>
                    <a:pt x="543" y="971"/>
                  </a:lnTo>
                  <a:lnTo>
                    <a:pt x="543" y="973"/>
                  </a:lnTo>
                  <a:lnTo>
                    <a:pt x="543" y="974"/>
                  </a:lnTo>
                  <a:lnTo>
                    <a:pt x="543" y="977"/>
                  </a:lnTo>
                  <a:lnTo>
                    <a:pt x="543" y="978"/>
                  </a:lnTo>
                  <a:lnTo>
                    <a:pt x="543" y="981"/>
                  </a:lnTo>
                  <a:lnTo>
                    <a:pt x="541" y="984"/>
                  </a:lnTo>
                  <a:lnTo>
                    <a:pt x="539" y="986"/>
                  </a:lnTo>
                  <a:lnTo>
                    <a:pt x="536" y="987"/>
                  </a:lnTo>
                  <a:lnTo>
                    <a:pt x="533" y="990"/>
                  </a:lnTo>
                  <a:lnTo>
                    <a:pt x="528" y="992"/>
                  </a:lnTo>
                  <a:lnTo>
                    <a:pt x="523" y="993"/>
                  </a:lnTo>
                  <a:lnTo>
                    <a:pt x="518" y="993"/>
                  </a:lnTo>
                  <a:lnTo>
                    <a:pt x="516" y="993"/>
                  </a:lnTo>
                  <a:lnTo>
                    <a:pt x="512" y="993"/>
                  </a:lnTo>
                  <a:lnTo>
                    <a:pt x="511" y="993"/>
                  </a:lnTo>
                  <a:lnTo>
                    <a:pt x="509" y="992"/>
                  </a:lnTo>
                  <a:lnTo>
                    <a:pt x="506" y="991"/>
                  </a:lnTo>
                  <a:lnTo>
                    <a:pt x="504" y="989"/>
                  </a:lnTo>
                  <a:lnTo>
                    <a:pt x="500" y="983"/>
                  </a:lnTo>
                  <a:lnTo>
                    <a:pt x="498" y="977"/>
                  </a:lnTo>
                  <a:lnTo>
                    <a:pt x="497" y="973"/>
                  </a:lnTo>
                  <a:lnTo>
                    <a:pt x="495" y="971"/>
                  </a:lnTo>
                  <a:lnTo>
                    <a:pt x="493" y="970"/>
                  </a:lnTo>
                  <a:lnTo>
                    <a:pt x="492" y="968"/>
                  </a:lnTo>
                  <a:lnTo>
                    <a:pt x="491" y="968"/>
                  </a:lnTo>
                  <a:lnTo>
                    <a:pt x="490" y="968"/>
                  </a:lnTo>
                  <a:lnTo>
                    <a:pt x="486" y="967"/>
                  </a:lnTo>
                  <a:lnTo>
                    <a:pt x="483" y="967"/>
                  </a:lnTo>
                  <a:lnTo>
                    <a:pt x="478" y="968"/>
                  </a:lnTo>
                  <a:lnTo>
                    <a:pt x="472" y="971"/>
                  </a:lnTo>
                  <a:lnTo>
                    <a:pt x="467" y="972"/>
                  </a:lnTo>
                  <a:lnTo>
                    <a:pt x="462" y="972"/>
                  </a:lnTo>
                  <a:lnTo>
                    <a:pt x="457" y="972"/>
                  </a:lnTo>
                  <a:lnTo>
                    <a:pt x="452" y="971"/>
                  </a:lnTo>
                  <a:lnTo>
                    <a:pt x="448" y="968"/>
                  </a:lnTo>
                  <a:lnTo>
                    <a:pt x="446" y="965"/>
                  </a:lnTo>
                  <a:lnTo>
                    <a:pt x="445" y="961"/>
                  </a:lnTo>
                  <a:lnTo>
                    <a:pt x="442" y="957"/>
                  </a:lnTo>
                  <a:lnTo>
                    <a:pt x="441" y="954"/>
                  </a:lnTo>
                  <a:lnTo>
                    <a:pt x="440" y="952"/>
                  </a:lnTo>
                  <a:lnTo>
                    <a:pt x="437" y="949"/>
                  </a:lnTo>
                  <a:lnTo>
                    <a:pt x="434" y="947"/>
                  </a:lnTo>
                  <a:lnTo>
                    <a:pt x="432" y="946"/>
                  </a:lnTo>
                  <a:lnTo>
                    <a:pt x="430" y="946"/>
                  </a:lnTo>
                  <a:lnTo>
                    <a:pt x="427" y="946"/>
                  </a:lnTo>
                  <a:lnTo>
                    <a:pt x="423" y="945"/>
                  </a:lnTo>
                  <a:lnTo>
                    <a:pt x="420" y="942"/>
                  </a:lnTo>
                  <a:lnTo>
                    <a:pt x="416" y="941"/>
                  </a:lnTo>
                  <a:lnTo>
                    <a:pt x="413" y="940"/>
                  </a:lnTo>
                  <a:lnTo>
                    <a:pt x="409" y="940"/>
                  </a:lnTo>
                  <a:lnTo>
                    <a:pt x="408" y="940"/>
                  </a:lnTo>
                  <a:lnTo>
                    <a:pt x="405" y="941"/>
                  </a:lnTo>
                  <a:lnTo>
                    <a:pt x="403" y="943"/>
                  </a:lnTo>
                  <a:lnTo>
                    <a:pt x="402" y="946"/>
                  </a:lnTo>
                  <a:lnTo>
                    <a:pt x="401" y="949"/>
                  </a:lnTo>
                  <a:lnTo>
                    <a:pt x="401" y="952"/>
                  </a:lnTo>
                  <a:lnTo>
                    <a:pt x="401" y="955"/>
                  </a:lnTo>
                  <a:lnTo>
                    <a:pt x="399" y="960"/>
                  </a:lnTo>
                  <a:lnTo>
                    <a:pt x="399" y="965"/>
                  </a:lnTo>
                  <a:lnTo>
                    <a:pt x="401" y="970"/>
                  </a:lnTo>
                  <a:lnTo>
                    <a:pt x="401" y="974"/>
                  </a:lnTo>
                  <a:lnTo>
                    <a:pt x="401" y="979"/>
                  </a:lnTo>
                  <a:lnTo>
                    <a:pt x="401" y="980"/>
                  </a:lnTo>
                  <a:lnTo>
                    <a:pt x="401" y="981"/>
                  </a:lnTo>
                  <a:lnTo>
                    <a:pt x="401" y="981"/>
                  </a:lnTo>
                  <a:lnTo>
                    <a:pt x="401" y="983"/>
                  </a:lnTo>
                  <a:lnTo>
                    <a:pt x="399" y="984"/>
                  </a:lnTo>
                  <a:lnTo>
                    <a:pt x="398" y="985"/>
                  </a:lnTo>
                  <a:lnTo>
                    <a:pt x="397" y="986"/>
                  </a:lnTo>
                  <a:lnTo>
                    <a:pt x="395" y="987"/>
                  </a:lnTo>
                  <a:lnTo>
                    <a:pt x="391" y="987"/>
                  </a:lnTo>
                  <a:lnTo>
                    <a:pt x="388" y="989"/>
                  </a:lnTo>
                  <a:lnTo>
                    <a:pt x="380" y="989"/>
                  </a:lnTo>
                  <a:lnTo>
                    <a:pt x="374" y="989"/>
                  </a:lnTo>
                  <a:lnTo>
                    <a:pt x="371" y="989"/>
                  </a:lnTo>
                  <a:lnTo>
                    <a:pt x="366" y="987"/>
                  </a:lnTo>
                  <a:lnTo>
                    <a:pt x="363" y="986"/>
                  </a:lnTo>
                  <a:lnTo>
                    <a:pt x="359" y="983"/>
                  </a:lnTo>
                  <a:lnTo>
                    <a:pt x="355" y="980"/>
                  </a:lnTo>
                  <a:lnTo>
                    <a:pt x="353" y="976"/>
                  </a:lnTo>
                  <a:lnTo>
                    <a:pt x="347" y="967"/>
                  </a:lnTo>
                  <a:lnTo>
                    <a:pt x="342" y="959"/>
                  </a:lnTo>
                  <a:lnTo>
                    <a:pt x="340" y="955"/>
                  </a:lnTo>
                  <a:lnTo>
                    <a:pt x="338" y="952"/>
                  </a:lnTo>
                  <a:lnTo>
                    <a:pt x="333" y="949"/>
                  </a:lnTo>
                  <a:lnTo>
                    <a:pt x="329" y="948"/>
                  </a:lnTo>
                  <a:lnTo>
                    <a:pt x="326" y="948"/>
                  </a:lnTo>
                  <a:lnTo>
                    <a:pt x="321" y="951"/>
                  </a:lnTo>
                  <a:lnTo>
                    <a:pt x="319" y="953"/>
                  </a:lnTo>
                  <a:lnTo>
                    <a:pt x="315" y="957"/>
                  </a:lnTo>
                  <a:lnTo>
                    <a:pt x="313" y="958"/>
                  </a:lnTo>
                  <a:lnTo>
                    <a:pt x="309" y="959"/>
                  </a:lnTo>
                  <a:lnTo>
                    <a:pt x="304" y="960"/>
                  </a:lnTo>
                  <a:lnTo>
                    <a:pt x="300" y="959"/>
                  </a:lnTo>
                  <a:lnTo>
                    <a:pt x="295" y="957"/>
                  </a:lnTo>
                  <a:lnTo>
                    <a:pt x="291" y="955"/>
                  </a:lnTo>
                  <a:lnTo>
                    <a:pt x="277" y="948"/>
                  </a:lnTo>
                  <a:lnTo>
                    <a:pt x="266" y="941"/>
                  </a:lnTo>
                  <a:lnTo>
                    <a:pt x="263" y="937"/>
                  </a:lnTo>
                  <a:lnTo>
                    <a:pt x="260" y="934"/>
                  </a:lnTo>
                  <a:lnTo>
                    <a:pt x="259" y="932"/>
                  </a:lnTo>
                  <a:lnTo>
                    <a:pt x="260" y="929"/>
                  </a:lnTo>
                  <a:lnTo>
                    <a:pt x="263" y="926"/>
                  </a:lnTo>
                  <a:lnTo>
                    <a:pt x="267" y="921"/>
                  </a:lnTo>
                  <a:lnTo>
                    <a:pt x="279" y="915"/>
                  </a:lnTo>
                  <a:lnTo>
                    <a:pt x="288" y="910"/>
                  </a:lnTo>
                  <a:lnTo>
                    <a:pt x="289" y="908"/>
                  </a:lnTo>
                  <a:lnTo>
                    <a:pt x="290" y="903"/>
                  </a:lnTo>
                  <a:lnTo>
                    <a:pt x="289" y="899"/>
                  </a:lnTo>
                  <a:lnTo>
                    <a:pt x="287" y="896"/>
                  </a:lnTo>
                  <a:lnTo>
                    <a:pt x="283" y="892"/>
                  </a:lnTo>
                  <a:lnTo>
                    <a:pt x="278" y="888"/>
                  </a:lnTo>
                  <a:lnTo>
                    <a:pt x="275" y="883"/>
                  </a:lnTo>
                  <a:lnTo>
                    <a:pt x="271" y="878"/>
                  </a:lnTo>
                  <a:lnTo>
                    <a:pt x="269" y="871"/>
                  </a:lnTo>
                  <a:lnTo>
                    <a:pt x="267" y="864"/>
                  </a:lnTo>
                  <a:lnTo>
                    <a:pt x="267" y="852"/>
                  </a:lnTo>
                  <a:lnTo>
                    <a:pt x="267" y="842"/>
                  </a:lnTo>
                  <a:lnTo>
                    <a:pt x="264" y="835"/>
                  </a:lnTo>
                  <a:lnTo>
                    <a:pt x="260" y="829"/>
                  </a:lnTo>
                  <a:lnTo>
                    <a:pt x="257" y="826"/>
                  </a:lnTo>
                  <a:lnTo>
                    <a:pt x="253" y="822"/>
                  </a:lnTo>
                  <a:lnTo>
                    <a:pt x="245" y="815"/>
                  </a:lnTo>
                  <a:lnTo>
                    <a:pt x="234" y="808"/>
                  </a:lnTo>
                  <a:lnTo>
                    <a:pt x="229" y="804"/>
                  </a:lnTo>
                  <a:lnTo>
                    <a:pt x="226" y="802"/>
                  </a:lnTo>
                  <a:lnTo>
                    <a:pt x="219" y="800"/>
                  </a:lnTo>
                  <a:lnTo>
                    <a:pt x="212" y="798"/>
                  </a:lnTo>
                  <a:lnTo>
                    <a:pt x="209" y="798"/>
                  </a:lnTo>
                  <a:lnTo>
                    <a:pt x="206" y="800"/>
                  </a:lnTo>
                  <a:lnTo>
                    <a:pt x="203" y="801"/>
                  </a:lnTo>
                  <a:lnTo>
                    <a:pt x="201" y="802"/>
                  </a:lnTo>
                  <a:lnTo>
                    <a:pt x="197" y="804"/>
                  </a:lnTo>
                  <a:lnTo>
                    <a:pt x="195" y="807"/>
                  </a:lnTo>
                  <a:lnTo>
                    <a:pt x="190" y="808"/>
                  </a:lnTo>
                  <a:lnTo>
                    <a:pt x="187" y="809"/>
                  </a:lnTo>
                  <a:lnTo>
                    <a:pt x="180" y="809"/>
                  </a:lnTo>
                  <a:lnTo>
                    <a:pt x="171" y="807"/>
                  </a:lnTo>
                  <a:lnTo>
                    <a:pt x="159" y="802"/>
                  </a:lnTo>
                  <a:lnTo>
                    <a:pt x="150" y="798"/>
                  </a:lnTo>
                  <a:lnTo>
                    <a:pt x="146" y="796"/>
                  </a:lnTo>
                  <a:lnTo>
                    <a:pt x="143" y="795"/>
                  </a:lnTo>
                  <a:lnTo>
                    <a:pt x="137" y="792"/>
                  </a:lnTo>
                  <a:lnTo>
                    <a:pt x="131" y="789"/>
                  </a:lnTo>
                  <a:lnTo>
                    <a:pt x="122" y="787"/>
                  </a:lnTo>
                  <a:lnTo>
                    <a:pt x="115" y="784"/>
                  </a:lnTo>
                  <a:lnTo>
                    <a:pt x="112" y="783"/>
                  </a:lnTo>
                  <a:lnTo>
                    <a:pt x="109" y="782"/>
                  </a:lnTo>
                  <a:lnTo>
                    <a:pt x="107" y="782"/>
                  </a:lnTo>
                  <a:lnTo>
                    <a:pt x="105" y="782"/>
                  </a:lnTo>
                  <a:lnTo>
                    <a:pt x="102" y="782"/>
                  </a:lnTo>
                  <a:lnTo>
                    <a:pt x="98" y="783"/>
                  </a:lnTo>
                  <a:lnTo>
                    <a:pt x="92" y="785"/>
                  </a:lnTo>
                  <a:lnTo>
                    <a:pt x="86" y="790"/>
                  </a:lnTo>
                  <a:lnTo>
                    <a:pt x="83" y="794"/>
                  </a:lnTo>
                  <a:lnTo>
                    <a:pt x="82" y="796"/>
                  </a:lnTo>
                  <a:lnTo>
                    <a:pt x="80" y="800"/>
                  </a:lnTo>
                  <a:lnTo>
                    <a:pt x="78" y="804"/>
                  </a:lnTo>
                  <a:lnTo>
                    <a:pt x="78" y="808"/>
                  </a:lnTo>
                  <a:lnTo>
                    <a:pt x="78" y="812"/>
                  </a:lnTo>
                  <a:lnTo>
                    <a:pt x="80" y="816"/>
                  </a:lnTo>
                  <a:lnTo>
                    <a:pt x="81" y="820"/>
                  </a:lnTo>
                  <a:lnTo>
                    <a:pt x="82" y="825"/>
                  </a:lnTo>
                  <a:lnTo>
                    <a:pt x="82" y="829"/>
                  </a:lnTo>
                  <a:lnTo>
                    <a:pt x="82" y="833"/>
                  </a:lnTo>
                  <a:lnTo>
                    <a:pt x="81" y="834"/>
                  </a:lnTo>
                  <a:lnTo>
                    <a:pt x="80" y="835"/>
                  </a:lnTo>
                  <a:lnTo>
                    <a:pt x="78" y="835"/>
                  </a:lnTo>
                  <a:lnTo>
                    <a:pt x="70" y="835"/>
                  </a:lnTo>
                  <a:lnTo>
                    <a:pt x="62" y="833"/>
                  </a:lnTo>
                  <a:lnTo>
                    <a:pt x="56" y="829"/>
                  </a:lnTo>
                  <a:lnTo>
                    <a:pt x="51" y="825"/>
                  </a:lnTo>
                  <a:lnTo>
                    <a:pt x="49" y="822"/>
                  </a:lnTo>
                  <a:lnTo>
                    <a:pt x="48" y="820"/>
                  </a:lnTo>
                  <a:lnTo>
                    <a:pt x="43" y="813"/>
                  </a:lnTo>
                  <a:lnTo>
                    <a:pt x="38" y="804"/>
                  </a:lnTo>
                  <a:lnTo>
                    <a:pt x="27" y="788"/>
                  </a:lnTo>
                  <a:lnTo>
                    <a:pt x="21" y="778"/>
                  </a:lnTo>
                  <a:lnTo>
                    <a:pt x="19" y="776"/>
                  </a:lnTo>
                  <a:lnTo>
                    <a:pt x="18" y="771"/>
                  </a:lnTo>
                  <a:lnTo>
                    <a:pt x="18" y="766"/>
                  </a:lnTo>
                  <a:lnTo>
                    <a:pt x="18" y="762"/>
                  </a:lnTo>
                  <a:lnTo>
                    <a:pt x="18" y="757"/>
                  </a:lnTo>
                  <a:lnTo>
                    <a:pt x="18" y="754"/>
                  </a:lnTo>
                  <a:lnTo>
                    <a:pt x="18" y="752"/>
                  </a:lnTo>
                  <a:lnTo>
                    <a:pt x="17" y="751"/>
                  </a:lnTo>
                  <a:lnTo>
                    <a:pt x="13" y="740"/>
                  </a:lnTo>
                  <a:lnTo>
                    <a:pt x="7" y="726"/>
                  </a:lnTo>
                  <a:lnTo>
                    <a:pt x="4" y="712"/>
                  </a:lnTo>
                  <a:lnTo>
                    <a:pt x="0" y="697"/>
                  </a:lnTo>
                  <a:lnTo>
                    <a:pt x="0" y="688"/>
                  </a:lnTo>
                  <a:lnTo>
                    <a:pt x="0" y="680"/>
                  </a:lnTo>
                  <a:lnTo>
                    <a:pt x="1" y="675"/>
                  </a:lnTo>
                  <a:lnTo>
                    <a:pt x="2" y="672"/>
                  </a:lnTo>
                  <a:lnTo>
                    <a:pt x="5" y="670"/>
                  </a:lnTo>
                  <a:lnTo>
                    <a:pt x="7" y="669"/>
                  </a:lnTo>
                  <a:lnTo>
                    <a:pt x="11" y="668"/>
                  </a:lnTo>
                  <a:lnTo>
                    <a:pt x="15" y="667"/>
                  </a:lnTo>
                  <a:lnTo>
                    <a:pt x="20" y="665"/>
                  </a:lnTo>
                  <a:lnTo>
                    <a:pt x="25" y="664"/>
                  </a:lnTo>
                  <a:lnTo>
                    <a:pt x="31" y="664"/>
                  </a:lnTo>
                  <a:lnTo>
                    <a:pt x="37" y="665"/>
                  </a:lnTo>
                  <a:lnTo>
                    <a:pt x="42" y="668"/>
                  </a:lnTo>
                  <a:lnTo>
                    <a:pt x="46" y="672"/>
                  </a:lnTo>
                  <a:lnTo>
                    <a:pt x="54" y="680"/>
                  </a:lnTo>
                  <a:lnTo>
                    <a:pt x="61" y="686"/>
                  </a:lnTo>
                  <a:lnTo>
                    <a:pt x="68" y="690"/>
                  </a:lnTo>
                  <a:lnTo>
                    <a:pt x="76" y="695"/>
                  </a:lnTo>
                  <a:lnTo>
                    <a:pt x="80" y="700"/>
                  </a:lnTo>
                  <a:lnTo>
                    <a:pt x="83" y="705"/>
                  </a:lnTo>
                  <a:lnTo>
                    <a:pt x="86" y="708"/>
                  </a:lnTo>
                  <a:lnTo>
                    <a:pt x="89" y="712"/>
                  </a:lnTo>
                  <a:lnTo>
                    <a:pt x="92" y="715"/>
                  </a:lnTo>
                  <a:lnTo>
                    <a:pt x="96" y="716"/>
                  </a:lnTo>
                  <a:lnTo>
                    <a:pt x="99" y="718"/>
                  </a:lnTo>
                  <a:lnTo>
                    <a:pt x="100" y="716"/>
                  </a:lnTo>
                  <a:lnTo>
                    <a:pt x="103" y="715"/>
                  </a:lnTo>
                  <a:lnTo>
                    <a:pt x="105" y="714"/>
                  </a:lnTo>
                  <a:lnTo>
                    <a:pt x="107" y="712"/>
                  </a:lnTo>
                  <a:lnTo>
                    <a:pt x="108" y="708"/>
                  </a:lnTo>
                  <a:lnTo>
                    <a:pt x="112" y="703"/>
                  </a:lnTo>
                  <a:lnTo>
                    <a:pt x="117" y="699"/>
                  </a:lnTo>
                  <a:lnTo>
                    <a:pt x="121" y="696"/>
                  </a:lnTo>
                  <a:lnTo>
                    <a:pt x="127" y="695"/>
                  </a:lnTo>
                  <a:lnTo>
                    <a:pt x="133" y="693"/>
                  </a:lnTo>
                  <a:lnTo>
                    <a:pt x="137" y="691"/>
                  </a:lnTo>
                  <a:lnTo>
                    <a:pt x="139" y="689"/>
                  </a:lnTo>
                  <a:lnTo>
                    <a:pt x="141" y="688"/>
                  </a:lnTo>
                  <a:lnTo>
                    <a:pt x="144" y="684"/>
                  </a:lnTo>
                  <a:lnTo>
                    <a:pt x="147" y="681"/>
                  </a:lnTo>
                  <a:lnTo>
                    <a:pt x="152" y="675"/>
                  </a:lnTo>
                  <a:lnTo>
                    <a:pt x="158" y="668"/>
                  </a:lnTo>
                  <a:lnTo>
                    <a:pt x="164" y="661"/>
                  </a:lnTo>
                  <a:lnTo>
                    <a:pt x="171" y="656"/>
                  </a:lnTo>
                  <a:lnTo>
                    <a:pt x="178" y="653"/>
                  </a:lnTo>
                  <a:lnTo>
                    <a:pt x="185" y="652"/>
                  </a:lnTo>
                  <a:lnTo>
                    <a:pt x="195" y="651"/>
                  </a:lnTo>
                  <a:lnTo>
                    <a:pt x="200" y="649"/>
                  </a:lnTo>
                  <a:lnTo>
                    <a:pt x="206" y="646"/>
                  </a:lnTo>
                  <a:lnTo>
                    <a:pt x="210" y="642"/>
                  </a:lnTo>
                  <a:lnTo>
                    <a:pt x="214" y="637"/>
                  </a:lnTo>
                  <a:lnTo>
                    <a:pt x="216" y="632"/>
                  </a:lnTo>
                  <a:lnTo>
                    <a:pt x="220" y="624"/>
                  </a:lnTo>
                  <a:lnTo>
                    <a:pt x="224" y="614"/>
                  </a:lnTo>
                  <a:lnTo>
                    <a:pt x="228" y="605"/>
                  </a:lnTo>
                  <a:lnTo>
                    <a:pt x="233" y="596"/>
                  </a:lnTo>
                  <a:lnTo>
                    <a:pt x="235" y="593"/>
                  </a:lnTo>
                  <a:lnTo>
                    <a:pt x="239" y="592"/>
                  </a:lnTo>
                  <a:lnTo>
                    <a:pt x="243" y="589"/>
                  </a:lnTo>
                  <a:lnTo>
                    <a:pt x="247" y="587"/>
                  </a:lnTo>
                  <a:lnTo>
                    <a:pt x="251" y="584"/>
                  </a:lnTo>
                  <a:lnTo>
                    <a:pt x="256" y="582"/>
                  </a:lnTo>
                  <a:lnTo>
                    <a:pt x="260" y="577"/>
                  </a:lnTo>
                  <a:lnTo>
                    <a:pt x="265" y="574"/>
                  </a:lnTo>
                  <a:lnTo>
                    <a:pt x="269" y="569"/>
                  </a:lnTo>
                  <a:lnTo>
                    <a:pt x="272" y="563"/>
                  </a:lnTo>
                  <a:lnTo>
                    <a:pt x="276" y="561"/>
                  </a:lnTo>
                  <a:lnTo>
                    <a:pt x="279" y="558"/>
                  </a:lnTo>
                  <a:lnTo>
                    <a:pt x="283" y="557"/>
                  </a:lnTo>
                  <a:lnTo>
                    <a:pt x="287" y="556"/>
                  </a:lnTo>
                  <a:lnTo>
                    <a:pt x="289" y="557"/>
                  </a:lnTo>
                  <a:lnTo>
                    <a:pt x="292" y="560"/>
                  </a:lnTo>
                  <a:lnTo>
                    <a:pt x="295" y="562"/>
                  </a:lnTo>
                  <a:lnTo>
                    <a:pt x="296" y="563"/>
                  </a:lnTo>
                  <a:lnTo>
                    <a:pt x="300" y="569"/>
                  </a:lnTo>
                  <a:lnTo>
                    <a:pt x="302" y="575"/>
                  </a:lnTo>
                  <a:lnTo>
                    <a:pt x="304" y="577"/>
                  </a:lnTo>
                  <a:lnTo>
                    <a:pt x="306" y="580"/>
                  </a:lnTo>
                  <a:lnTo>
                    <a:pt x="308" y="584"/>
                  </a:lnTo>
                  <a:lnTo>
                    <a:pt x="311" y="587"/>
                  </a:lnTo>
                  <a:lnTo>
                    <a:pt x="315" y="588"/>
                  </a:lnTo>
                  <a:lnTo>
                    <a:pt x="317" y="589"/>
                  </a:lnTo>
                  <a:lnTo>
                    <a:pt x="329" y="589"/>
                  </a:lnTo>
                  <a:lnTo>
                    <a:pt x="345" y="589"/>
                  </a:lnTo>
                  <a:lnTo>
                    <a:pt x="353" y="589"/>
                  </a:lnTo>
                  <a:lnTo>
                    <a:pt x="361" y="589"/>
                  </a:lnTo>
                  <a:lnTo>
                    <a:pt x="367" y="590"/>
                  </a:lnTo>
                  <a:lnTo>
                    <a:pt x="373" y="592"/>
                  </a:lnTo>
                  <a:lnTo>
                    <a:pt x="376" y="593"/>
                  </a:lnTo>
                  <a:lnTo>
                    <a:pt x="377" y="594"/>
                  </a:lnTo>
                  <a:lnTo>
                    <a:pt x="379" y="598"/>
                  </a:lnTo>
                  <a:lnTo>
                    <a:pt x="380" y="601"/>
                  </a:lnTo>
                  <a:lnTo>
                    <a:pt x="383" y="606"/>
                  </a:lnTo>
                  <a:lnTo>
                    <a:pt x="385" y="612"/>
                  </a:lnTo>
                  <a:lnTo>
                    <a:pt x="388" y="618"/>
                  </a:lnTo>
                  <a:lnTo>
                    <a:pt x="390" y="624"/>
                  </a:lnTo>
                  <a:lnTo>
                    <a:pt x="392" y="630"/>
                  </a:lnTo>
                  <a:lnTo>
                    <a:pt x="395" y="636"/>
                  </a:lnTo>
                  <a:lnTo>
                    <a:pt x="398" y="639"/>
                  </a:lnTo>
                  <a:lnTo>
                    <a:pt x="402" y="643"/>
                  </a:lnTo>
                  <a:lnTo>
                    <a:pt x="405" y="646"/>
                  </a:lnTo>
                  <a:lnTo>
                    <a:pt x="411" y="647"/>
                  </a:lnTo>
                  <a:lnTo>
                    <a:pt x="414" y="647"/>
                  </a:lnTo>
                  <a:lnTo>
                    <a:pt x="415" y="647"/>
                  </a:lnTo>
                  <a:lnTo>
                    <a:pt x="418" y="649"/>
                  </a:lnTo>
                  <a:lnTo>
                    <a:pt x="422" y="649"/>
                  </a:lnTo>
                  <a:lnTo>
                    <a:pt x="429" y="650"/>
                  </a:lnTo>
                  <a:lnTo>
                    <a:pt x="435" y="652"/>
                  </a:lnTo>
                  <a:lnTo>
                    <a:pt x="440" y="653"/>
                  </a:lnTo>
                  <a:lnTo>
                    <a:pt x="445" y="657"/>
                  </a:lnTo>
                  <a:lnTo>
                    <a:pt x="449" y="659"/>
                  </a:lnTo>
                  <a:lnTo>
                    <a:pt x="453" y="661"/>
                  </a:lnTo>
                  <a:lnTo>
                    <a:pt x="461" y="664"/>
                  </a:lnTo>
                  <a:lnTo>
                    <a:pt x="470" y="667"/>
                  </a:lnTo>
                  <a:lnTo>
                    <a:pt x="477" y="668"/>
                  </a:lnTo>
                  <a:lnTo>
                    <a:pt x="485" y="669"/>
                  </a:lnTo>
                  <a:lnTo>
                    <a:pt x="491" y="669"/>
                  </a:lnTo>
                  <a:lnTo>
                    <a:pt x="497" y="670"/>
                  </a:lnTo>
                  <a:lnTo>
                    <a:pt x="499" y="672"/>
                  </a:lnTo>
                  <a:lnTo>
                    <a:pt x="502" y="676"/>
                  </a:lnTo>
                  <a:lnTo>
                    <a:pt x="503" y="680"/>
                  </a:lnTo>
                  <a:lnTo>
                    <a:pt x="504" y="683"/>
                  </a:lnTo>
                  <a:lnTo>
                    <a:pt x="506" y="688"/>
                  </a:lnTo>
                  <a:lnTo>
                    <a:pt x="508" y="691"/>
                  </a:lnTo>
                  <a:lnTo>
                    <a:pt x="511" y="694"/>
                  </a:lnTo>
                  <a:lnTo>
                    <a:pt x="515" y="697"/>
                  </a:lnTo>
                  <a:lnTo>
                    <a:pt x="521" y="700"/>
                  </a:lnTo>
                  <a:lnTo>
                    <a:pt x="528" y="700"/>
                  </a:lnTo>
                  <a:lnTo>
                    <a:pt x="534" y="700"/>
                  </a:lnTo>
                  <a:lnTo>
                    <a:pt x="541" y="697"/>
                  </a:lnTo>
                  <a:lnTo>
                    <a:pt x="546" y="696"/>
                  </a:lnTo>
                  <a:lnTo>
                    <a:pt x="552" y="695"/>
                  </a:lnTo>
                  <a:lnTo>
                    <a:pt x="561" y="695"/>
                  </a:lnTo>
                  <a:lnTo>
                    <a:pt x="569" y="697"/>
                  </a:lnTo>
                  <a:lnTo>
                    <a:pt x="575" y="700"/>
                  </a:lnTo>
                  <a:lnTo>
                    <a:pt x="580" y="705"/>
                  </a:lnTo>
                  <a:lnTo>
                    <a:pt x="585" y="710"/>
                  </a:lnTo>
                  <a:lnTo>
                    <a:pt x="590" y="716"/>
                  </a:lnTo>
                  <a:lnTo>
                    <a:pt x="594" y="721"/>
                  </a:lnTo>
                  <a:lnTo>
                    <a:pt x="599" y="722"/>
                  </a:lnTo>
                  <a:lnTo>
                    <a:pt x="603" y="724"/>
                  </a:lnTo>
                  <a:lnTo>
                    <a:pt x="605" y="724"/>
                  </a:lnTo>
                  <a:lnTo>
                    <a:pt x="607" y="722"/>
                  </a:lnTo>
                  <a:lnTo>
                    <a:pt x="611" y="720"/>
                  </a:lnTo>
                  <a:lnTo>
                    <a:pt x="616" y="716"/>
                  </a:lnTo>
                  <a:lnTo>
                    <a:pt x="621" y="712"/>
                  </a:lnTo>
                  <a:lnTo>
                    <a:pt x="628" y="703"/>
                  </a:lnTo>
                  <a:lnTo>
                    <a:pt x="635" y="697"/>
                  </a:lnTo>
                  <a:lnTo>
                    <a:pt x="641" y="694"/>
                  </a:lnTo>
                  <a:lnTo>
                    <a:pt x="646" y="690"/>
                  </a:lnTo>
                  <a:lnTo>
                    <a:pt x="654" y="687"/>
                  </a:lnTo>
                  <a:lnTo>
                    <a:pt x="661" y="682"/>
                  </a:lnTo>
                  <a:lnTo>
                    <a:pt x="666" y="678"/>
                  </a:lnTo>
                  <a:lnTo>
                    <a:pt x="669" y="675"/>
                  </a:lnTo>
                  <a:lnTo>
                    <a:pt x="673" y="671"/>
                  </a:lnTo>
                  <a:lnTo>
                    <a:pt x="675" y="669"/>
                  </a:lnTo>
                  <a:lnTo>
                    <a:pt x="678" y="663"/>
                  </a:lnTo>
                  <a:lnTo>
                    <a:pt x="680" y="657"/>
                  </a:lnTo>
                  <a:lnTo>
                    <a:pt x="682" y="652"/>
                  </a:lnTo>
                  <a:lnTo>
                    <a:pt x="682" y="646"/>
                  </a:lnTo>
                  <a:lnTo>
                    <a:pt x="684" y="640"/>
                  </a:lnTo>
                  <a:lnTo>
                    <a:pt x="682" y="636"/>
                  </a:lnTo>
                  <a:lnTo>
                    <a:pt x="681" y="630"/>
                  </a:lnTo>
                  <a:lnTo>
                    <a:pt x="679" y="625"/>
                  </a:lnTo>
                  <a:lnTo>
                    <a:pt x="675" y="618"/>
                  </a:lnTo>
                  <a:lnTo>
                    <a:pt x="673" y="612"/>
                  </a:lnTo>
                  <a:lnTo>
                    <a:pt x="670" y="607"/>
                  </a:lnTo>
                  <a:lnTo>
                    <a:pt x="669" y="601"/>
                  </a:lnTo>
                  <a:lnTo>
                    <a:pt x="669" y="599"/>
                  </a:lnTo>
                  <a:lnTo>
                    <a:pt x="670" y="595"/>
                  </a:lnTo>
                  <a:lnTo>
                    <a:pt x="672" y="593"/>
                  </a:lnTo>
                  <a:lnTo>
                    <a:pt x="673" y="590"/>
                  </a:lnTo>
                  <a:lnTo>
                    <a:pt x="675" y="589"/>
                  </a:lnTo>
                  <a:lnTo>
                    <a:pt x="678" y="588"/>
                  </a:lnTo>
                  <a:lnTo>
                    <a:pt x="684" y="588"/>
                  </a:lnTo>
                  <a:lnTo>
                    <a:pt x="690" y="588"/>
                  </a:lnTo>
                  <a:lnTo>
                    <a:pt x="701" y="590"/>
                  </a:lnTo>
                  <a:lnTo>
                    <a:pt x="713" y="593"/>
                  </a:lnTo>
                  <a:lnTo>
                    <a:pt x="728" y="592"/>
                  </a:lnTo>
                  <a:lnTo>
                    <a:pt x="742" y="589"/>
                  </a:lnTo>
                  <a:lnTo>
                    <a:pt x="757" y="584"/>
                  </a:lnTo>
                  <a:lnTo>
                    <a:pt x="770" y="577"/>
                  </a:lnTo>
                  <a:lnTo>
                    <a:pt x="781" y="571"/>
                  </a:lnTo>
                  <a:lnTo>
                    <a:pt x="793" y="564"/>
                  </a:lnTo>
                  <a:lnTo>
                    <a:pt x="805" y="557"/>
                  </a:lnTo>
                  <a:lnTo>
                    <a:pt x="817" y="549"/>
                  </a:lnTo>
                  <a:lnTo>
                    <a:pt x="831" y="535"/>
                  </a:lnTo>
                  <a:lnTo>
                    <a:pt x="845" y="521"/>
                  </a:lnTo>
                  <a:lnTo>
                    <a:pt x="852" y="516"/>
                  </a:lnTo>
                  <a:lnTo>
                    <a:pt x="859" y="512"/>
                  </a:lnTo>
                  <a:lnTo>
                    <a:pt x="865" y="508"/>
                  </a:lnTo>
                  <a:lnTo>
                    <a:pt x="873" y="506"/>
                  </a:lnTo>
                  <a:lnTo>
                    <a:pt x="881" y="505"/>
                  </a:lnTo>
                  <a:lnTo>
                    <a:pt x="890" y="505"/>
                  </a:lnTo>
                  <a:lnTo>
                    <a:pt x="902" y="506"/>
                  </a:lnTo>
                  <a:lnTo>
                    <a:pt x="914" y="510"/>
                  </a:lnTo>
                  <a:lnTo>
                    <a:pt x="921" y="512"/>
                  </a:lnTo>
                  <a:lnTo>
                    <a:pt x="928" y="513"/>
                  </a:lnTo>
                  <a:lnTo>
                    <a:pt x="936" y="513"/>
                  </a:lnTo>
                  <a:lnTo>
                    <a:pt x="942" y="512"/>
                  </a:lnTo>
                  <a:lnTo>
                    <a:pt x="945" y="511"/>
                  </a:lnTo>
                  <a:lnTo>
                    <a:pt x="950" y="508"/>
                  </a:lnTo>
                  <a:lnTo>
                    <a:pt x="953" y="505"/>
                  </a:lnTo>
                  <a:lnTo>
                    <a:pt x="956" y="500"/>
                  </a:lnTo>
                  <a:lnTo>
                    <a:pt x="961" y="491"/>
                  </a:lnTo>
                  <a:lnTo>
                    <a:pt x="963" y="480"/>
                  </a:lnTo>
                  <a:lnTo>
                    <a:pt x="964" y="476"/>
                  </a:lnTo>
                  <a:lnTo>
                    <a:pt x="966" y="475"/>
                  </a:lnTo>
                  <a:lnTo>
                    <a:pt x="968" y="474"/>
                  </a:lnTo>
                  <a:lnTo>
                    <a:pt x="971" y="473"/>
                  </a:lnTo>
                  <a:lnTo>
                    <a:pt x="975" y="474"/>
                  </a:lnTo>
                  <a:lnTo>
                    <a:pt x="977" y="476"/>
                  </a:lnTo>
                  <a:lnTo>
                    <a:pt x="980" y="480"/>
                  </a:lnTo>
                  <a:lnTo>
                    <a:pt x="982" y="483"/>
                  </a:lnTo>
                  <a:lnTo>
                    <a:pt x="983" y="491"/>
                  </a:lnTo>
                  <a:lnTo>
                    <a:pt x="984" y="498"/>
                  </a:lnTo>
                  <a:lnTo>
                    <a:pt x="984" y="501"/>
                  </a:lnTo>
                  <a:lnTo>
                    <a:pt x="986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7" y="502"/>
                  </a:lnTo>
                  <a:lnTo>
                    <a:pt x="988" y="501"/>
                  </a:lnTo>
                  <a:lnTo>
                    <a:pt x="988" y="499"/>
                  </a:lnTo>
                  <a:lnTo>
                    <a:pt x="989" y="498"/>
                  </a:lnTo>
                  <a:lnTo>
                    <a:pt x="989" y="497"/>
                  </a:lnTo>
                  <a:lnTo>
                    <a:pt x="991" y="491"/>
                  </a:lnTo>
                  <a:lnTo>
                    <a:pt x="993" y="485"/>
                  </a:lnTo>
                  <a:lnTo>
                    <a:pt x="997" y="473"/>
                  </a:lnTo>
                  <a:lnTo>
                    <a:pt x="1001" y="463"/>
                  </a:lnTo>
                  <a:lnTo>
                    <a:pt x="1002" y="458"/>
                  </a:lnTo>
                  <a:lnTo>
                    <a:pt x="1002" y="453"/>
                  </a:lnTo>
                  <a:lnTo>
                    <a:pt x="1001" y="447"/>
                  </a:lnTo>
                  <a:lnTo>
                    <a:pt x="1000" y="441"/>
                  </a:lnTo>
                  <a:lnTo>
                    <a:pt x="999" y="436"/>
                  </a:lnTo>
                  <a:lnTo>
                    <a:pt x="996" y="431"/>
                  </a:lnTo>
                  <a:lnTo>
                    <a:pt x="994" y="424"/>
                  </a:lnTo>
                  <a:lnTo>
                    <a:pt x="990" y="417"/>
                  </a:lnTo>
                  <a:lnTo>
                    <a:pt x="989" y="410"/>
                  </a:lnTo>
                  <a:lnTo>
                    <a:pt x="990" y="401"/>
                  </a:lnTo>
                  <a:lnTo>
                    <a:pt x="993" y="394"/>
                  </a:lnTo>
                  <a:lnTo>
                    <a:pt x="997" y="386"/>
                  </a:lnTo>
                  <a:lnTo>
                    <a:pt x="1005" y="380"/>
                  </a:lnTo>
                  <a:lnTo>
                    <a:pt x="1009" y="375"/>
                  </a:lnTo>
                  <a:lnTo>
                    <a:pt x="1012" y="374"/>
                  </a:lnTo>
                  <a:lnTo>
                    <a:pt x="1013" y="372"/>
                  </a:lnTo>
                  <a:lnTo>
                    <a:pt x="1016" y="369"/>
                  </a:lnTo>
                  <a:lnTo>
                    <a:pt x="1019" y="366"/>
                  </a:lnTo>
                  <a:lnTo>
                    <a:pt x="1021" y="362"/>
                  </a:lnTo>
                  <a:lnTo>
                    <a:pt x="1022" y="360"/>
                  </a:lnTo>
                  <a:lnTo>
                    <a:pt x="1025" y="355"/>
                  </a:lnTo>
                  <a:lnTo>
                    <a:pt x="1028" y="352"/>
                  </a:lnTo>
                  <a:lnTo>
                    <a:pt x="1037" y="348"/>
                  </a:lnTo>
                  <a:lnTo>
                    <a:pt x="1047" y="347"/>
                  </a:lnTo>
                  <a:lnTo>
                    <a:pt x="1054" y="346"/>
                  </a:lnTo>
                  <a:lnTo>
                    <a:pt x="1063" y="341"/>
                  </a:lnTo>
                  <a:lnTo>
                    <a:pt x="1069" y="337"/>
                  </a:lnTo>
                  <a:lnTo>
                    <a:pt x="1073" y="334"/>
                  </a:lnTo>
                  <a:lnTo>
                    <a:pt x="1079" y="330"/>
                  </a:lnTo>
                  <a:lnTo>
                    <a:pt x="1084" y="330"/>
                  </a:lnTo>
                  <a:lnTo>
                    <a:pt x="1088" y="333"/>
                  </a:lnTo>
                  <a:lnTo>
                    <a:pt x="1090" y="337"/>
                  </a:lnTo>
                  <a:lnTo>
                    <a:pt x="1092" y="342"/>
                  </a:lnTo>
                  <a:lnTo>
                    <a:pt x="1094" y="348"/>
                  </a:lnTo>
                  <a:lnTo>
                    <a:pt x="1098" y="355"/>
                  </a:lnTo>
                  <a:lnTo>
                    <a:pt x="1102" y="357"/>
                  </a:lnTo>
                  <a:lnTo>
                    <a:pt x="1107" y="362"/>
                  </a:lnTo>
                  <a:lnTo>
                    <a:pt x="1110" y="365"/>
                  </a:lnTo>
                  <a:lnTo>
                    <a:pt x="1113" y="366"/>
                  </a:lnTo>
                  <a:lnTo>
                    <a:pt x="1116" y="368"/>
                  </a:lnTo>
                  <a:lnTo>
                    <a:pt x="1119" y="371"/>
                  </a:lnTo>
                  <a:lnTo>
                    <a:pt x="1120" y="375"/>
                  </a:lnTo>
                  <a:lnTo>
                    <a:pt x="1122" y="387"/>
                  </a:lnTo>
                  <a:lnTo>
                    <a:pt x="1125" y="401"/>
                  </a:lnTo>
                  <a:lnTo>
                    <a:pt x="1126" y="407"/>
                  </a:lnTo>
                  <a:lnTo>
                    <a:pt x="1128" y="412"/>
                  </a:lnTo>
                  <a:lnTo>
                    <a:pt x="1129" y="416"/>
                  </a:lnTo>
                  <a:lnTo>
                    <a:pt x="1132" y="418"/>
                  </a:lnTo>
                  <a:lnTo>
                    <a:pt x="1135" y="420"/>
                  </a:lnTo>
                  <a:lnTo>
                    <a:pt x="1138" y="422"/>
                  </a:lnTo>
                  <a:lnTo>
                    <a:pt x="1144" y="423"/>
                  </a:lnTo>
                  <a:lnTo>
                    <a:pt x="1148" y="423"/>
                  </a:lnTo>
                  <a:lnTo>
                    <a:pt x="1157" y="425"/>
                  </a:lnTo>
                  <a:lnTo>
                    <a:pt x="1161" y="429"/>
                  </a:lnTo>
                  <a:lnTo>
                    <a:pt x="1163" y="431"/>
                  </a:lnTo>
                  <a:lnTo>
                    <a:pt x="1164" y="434"/>
                  </a:lnTo>
                  <a:lnTo>
                    <a:pt x="1165" y="438"/>
                  </a:lnTo>
                  <a:lnTo>
                    <a:pt x="1165" y="443"/>
                  </a:lnTo>
                  <a:lnTo>
                    <a:pt x="1165" y="450"/>
                  </a:lnTo>
                  <a:lnTo>
                    <a:pt x="1165" y="457"/>
                  </a:lnTo>
                  <a:lnTo>
                    <a:pt x="1166" y="463"/>
                  </a:lnTo>
                  <a:lnTo>
                    <a:pt x="1169" y="470"/>
                  </a:lnTo>
                  <a:lnTo>
                    <a:pt x="1171" y="476"/>
                  </a:lnTo>
                  <a:lnTo>
                    <a:pt x="1173" y="482"/>
                  </a:lnTo>
                  <a:lnTo>
                    <a:pt x="1177" y="487"/>
                  </a:lnTo>
                  <a:lnTo>
                    <a:pt x="1182" y="492"/>
                  </a:lnTo>
                  <a:lnTo>
                    <a:pt x="1188" y="494"/>
                  </a:lnTo>
                  <a:lnTo>
                    <a:pt x="1194" y="497"/>
                  </a:lnTo>
                  <a:lnTo>
                    <a:pt x="1199" y="497"/>
                  </a:lnTo>
                  <a:lnTo>
                    <a:pt x="1207" y="495"/>
                  </a:lnTo>
                  <a:lnTo>
                    <a:pt x="1213" y="493"/>
                  </a:lnTo>
                  <a:lnTo>
                    <a:pt x="1220" y="489"/>
                  </a:lnTo>
                  <a:lnTo>
                    <a:pt x="1227" y="483"/>
                  </a:lnTo>
                  <a:lnTo>
                    <a:pt x="1233" y="476"/>
                  </a:lnTo>
                  <a:lnTo>
                    <a:pt x="1239" y="470"/>
                  </a:lnTo>
                  <a:lnTo>
                    <a:pt x="1243" y="464"/>
                  </a:lnTo>
                  <a:lnTo>
                    <a:pt x="1248" y="461"/>
                  </a:lnTo>
                  <a:lnTo>
                    <a:pt x="1253" y="458"/>
                  </a:lnTo>
                  <a:lnTo>
                    <a:pt x="1255" y="458"/>
                  </a:lnTo>
                  <a:lnTo>
                    <a:pt x="1259" y="460"/>
                  </a:lnTo>
                  <a:lnTo>
                    <a:pt x="1260" y="463"/>
                  </a:lnTo>
                  <a:lnTo>
                    <a:pt x="1260" y="469"/>
                  </a:lnTo>
                  <a:lnTo>
                    <a:pt x="1260" y="482"/>
                  </a:lnTo>
                  <a:lnTo>
                    <a:pt x="1260" y="493"/>
                  </a:lnTo>
                  <a:lnTo>
                    <a:pt x="1261" y="498"/>
                  </a:lnTo>
                  <a:lnTo>
                    <a:pt x="1262" y="502"/>
                  </a:lnTo>
                  <a:lnTo>
                    <a:pt x="1265" y="505"/>
                  </a:lnTo>
                  <a:lnTo>
                    <a:pt x="1268" y="508"/>
                  </a:lnTo>
                  <a:lnTo>
                    <a:pt x="1270" y="510"/>
                  </a:lnTo>
                  <a:lnTo>
                    <a:pt x="1272" y="510"/>
                  </a:lnTo>
                  <a:lnTo>
                    <a:pt x="1274" y="508"/>
                  </a:lnTo>
                  <a:lnTo>
                    <a:pt x="1276" y="507"/>
                  </a:lnTo>
                  <a:lnTo>
                    <a:pt x="1280" y="504"/>
                  </a:lnTo>
                  <a:lnTo>
                    <a:pt x="1284" y="500"/>
                  </a:lnTo>
                  <a:lnTo>
                    <a:pt x="1289" y="498"/>
                  </a:lnTo>
                  <a:lnTo>
                    <a:pt x="1292" y="495"/>
                  </a:lnTo>
                  <a:lnTo>
                    <a:pt x="1293" y="495"/>
                  </a:lnTo>
                  <a:lnTo>
                    <a:pt x="1295" y="497"/>
                  </a:lnTo>
                  <a:lnTo>
                    <a:pt x="1296" y="499"/>
                  </a:lnTo>
                  <a:lnTo>
                    <a:pt x="1297" y="501"/>
                  </a:lnTo>
                  <a:lnTo>
                    <a:pt x="1299" y="516"/>
                  </a:lnTo>
                  <a:lnTo>
                    <a:pt x="1299" y="530"/>
                  </a:lnTo>
                  <a:lnTo>
                    <a:pt x="1301" y="535"/>
                  </a:lnTo>
                  <a:lnTo>
                    <a:pt x="1302" y="539"/>
                  </a:lnTo>
                  <a:lnTo>
                    <a:pt x="1304" y="541"/>
                  </a:lnTo>
                  <a:lnTo>
                    <a:pt x="1305" y="542"/>
                  </a:lnTo>
                  <a:lnTo>
                    <a:pt x="1308" y="543"/>
                  </a:lnTo>
                  <a:lnTo>
                    <a:pt x="1310" y="543"/>
                  </a:lnTo>
                  <a:lnTo>
                    <a:pt x="1316" y="542"/>
                  </a:lnTo>
                  <a:lnTo>
                    <a:pt x="1322" y="541"/>
                  </a:lnTo>
                  <a:lnTo>
                    <a:pt x="1328" y="538"/>
                  </a:lnTo>
                  <a:lnTo>
                    <a:pt x="1335" y="535"/>
                  </a:lnTo>
                  <a:lnTo>
                    <a:pt x="1342" y="531"/>
                  </a:lnTo>
                  <a:lnTo>
                    <a:pt x="1352" y="527"/>
                  </a:lnTo>
                  <a:lnTo>
                    <a:pt x="1364" y="524"/>
                  </a:lnTo>
                  <a:lnTo>
                    <a:pt x="1377" y="519"/>
                  </a:lnTo>
                  <a:lnTo>
                    <a:pt x="1403" y="514"/>
                  </a:lnTo>
                  <a:lnTo>
                    <a:pt x="1421" y="510"/>
                  </a:lnTo>
                  <a:lnTo>
                    <a:pt x="1428" y="507"/>
                  </a:lnTo>
                  <a:lnTo>
                    <a:pt x="1434" y="504"/>
                  </a:lnTo>
                  <a:lnTo>
                    <a:pt x="1438" y="499"/>
                  </a:lnTo>
                  <a:lnTo>
                    <a:pt x="1443" y="493"/>
                  </a:lnTo>
                  <a:lnTo>
                    <a:pt x="1447" y="486"/>
                  </a:lnTo>
                  <a:lnTo>
                    <a:pt x="1448" y="479"/>
                  </a:lnTo>
                  <a:lnTo>
                    <a:pt x="1448" y="472"/>
                  </a:lnTo>
                  <a:lnTo>
                    <a:pt x="1447" y="463"/>
                  </a:lnTo>
                  <a:lnTo>
                    <a:pt x="1446" y="456"/>
                  </a:lnTo>
                  <a:lnTo>
                    <a:pt x="1446" y="449"/>
                  </a:lnTo>
                  <a:lnTo>
                    <a:pt x="1446" y="443"/>
                  </a:lnTo>
                  <a:lnTo>
                    <a:pt x="1447" y="437"/>
                  </a:lnTo>
                  <a:lnTo>
                    <a:pt x="1453" y="430"/>
                  </a:lnTo>
                  <a:lnTo>
                    <a:pt x="1457" y="428"/>
                  </a:lnTo>
                  <a:lnTo>
                    <a:pt x="1459" y="425"/>
                  </a:lnTo>
                  <a:lnTo>
                    <a:pt x="1459" y="424"/>
                  </a:lnTo>
                  <a:lnTo>
                    <a:pt x="1459" y="420"/>
                  </a:lnTo>
                  <a:lnTo>
                    <a:pt x="1457" y="416"/>
                  </a:lnTo>
                  <a:lnTo>
                    <a:pt x="1456" y="410"/>
                  </a:lnTo>
                  <a:lnTo>
                    <a:pt x="1456" y="406"/>
                  </a:lnTo>
                  <a:lnTo>
                    <a:pt x="1457" y="404"/>
                  </a:lnTo>
                  <a:lnTo>
                    <a:pt x="1460" y="401"/>
                  </a:lnTo>
                  <a:lnTo>
                    <a:pt x="1462" y="400"/>
                  </a:lnTo>
                  <a:lnTo>
                    <a:pt x="1466" y="400"/>
                  </a:lnTo>
                  <a:lnTo>
                    <a:pt x="1471" y="401"/>
                  </a:lnTo>
                  <a:lnTo>
                    <a:pt x="1475" y="404"/>
                  </a:lnTo>
                  <a:lnTo>
                    <a:pt x="1480" y="405"/>
                  </a:lnTo>
                  <a:lnTo>
                    <a:pt x="1485" y="406"/>
                  </a:lnTo>
                  <a:lnTo>
                    <a:pt x="1490" y="406"/>
                  </a:lnTo>
                  <a:lnTo>
                    <a:pt x="1494" y="405"/>
                  </a:lnTo>
                  <a:lnTo>
                    <a:pt x="1498" y="403"/>
                  </a:lnTo>
                  <a:lnTo>
                    <a:pt x="1501" y="399"/>
                  </a:lnTo>
                  <a:lnTo>
                    <a:pt x="1505" y="394"/>
                  </a:lnTo>
                  <a:lnTo>
                    <a:pt x="1507" y="388"/>
                  </a:lnTo>
                  <a:lnTo>
                    <a:pt x="1510" y="376"/>
                  </a:lnTo>
                  <a:lnTo>
                    <a:pt x="1514" y="368"/>
                  </a:lnTo>
                  <a:lnTo>
                    <a:pt x="1517" y="367"/>
                  </a:lnTo>
                  <a:lnTo>
                    <a:pt x="1520" y="367"/>
                  </a:lnTo>
                  <a:lnTo>
                    <a:pt x="1525" y="368"/>
                  </a:lnTo>
                  <a:lnTo>
                    <a:pt x="1531" y="373"/>
                  </a:lnTo>
                  <a:lnTo>
                    <a:pt x="1536" y="379"/>
                  </a:lnTo>
                  <a:lnTo>
                    <a:pt x="1539" y="385"/>
                  </a:lnTo>
                  <a:lnTo>
                    <a:pt x="1543" y="391"/>
                  </a:lnTo>
                  <a:lnTo>
                    <a:pt x="1545" y="396"/>
                  </a:lnTo>
                  <a:lnTo>
                    <a:pt x="1548" y="400"/>
                  </a:lnTo>
                  <a:lnTo>
                    <a:pt x="1553" y="404"/>
                  </a:lnTo>
                  <a:lnTo>
                    <a:pt x="1558" y="407"/>
                  </a:lnTo>
                  <a:lnTo>
                    <a:pt x="1566" y="410"/>
                  </a:lnTo>
                  <a:lnTo>
                    <a:pt x="1579" y="411"/>
                  </a:lnTo>
                  <a:lnTo>
                    <a:pt x="1589" y="412"/>
                  </a:lnTo>
                  <a:lnTo>
                    <a:pt x="1594" y="412"/>
                  </a:lnTo>
                  <a:lnTo>
                    <a:pt x="1598" y="413"/>
                  </a:lnTo>
                  <a:lnTo>
                    <a:pt x="1601" y="415"/>
                  </a:lnTo>
                  <a:lnTo>
                    <a:pt x="1605" y="417"/>
                  </a:lnTo>
                  <a:lnTo>
                    <a:pt x="1608" y="422"/>
                  </a:lnTo>
                  <a:lnTo>
                    <a:pt x="1611" y="429"/>
                  </a:lnTo>
                  <a:lnTo>
                    <a:pt x="1613" y="444"/>
                  </a:lnTo>
                  <a:lnTo>
                    <a:pt x="1616" y="454"/>
                  </a:lnTo>
                  <a:lnTo>
                    <a:pt x="1618" y="457"/>
                  </a:lnTo>
                  <a:lnTo>
                    <a:pt x="1619" y="460"/>
                  </a:lnTo>
                  <a:lnTo>
                    <a:pt x="1623" y="461"/>
                  </a:lnTo>
                  <a:lnTo>
                    <a:pt x="1626" y="461"/>
                  </a:lnTo>
                  <a:lnTo>
                    <a:pt x="1630" y="460"/>
                  </a:lnTo>
                  <a:lnTo>
                    <a:pt x="1633" y="458"/>
                  </a:lnTo>
                  <a:lnTo>
                    <a:pt x="1637" y="454"/>
                  </a:lnTo>
                  <a:lnTo>
                    <a:pt x="1639" y="449"/>
                  </a:lnTo>
                  <a:lnTo>
                    <a:pt x="1641" y="443"/>
                  </a:lnTo>
                  <a:lnTo>
                    <a:pt x="1641" y="437"/>
                  </a:lnTo>
                  <a:lnTo>
                    <a:pt x="1642" y="429"/>
                  </a:lnTo>
                  <a:lnTo>
                    <a:pt x="1641" y="420"/>
                  </a:lnTo>
                  <a:lnTo>
                    <a:pt x="1639" y="404"/>
                  </a:lnTo>
                  <a:lnTo>
                    <a:pt x="1639" y="391"/>
                  </a:lnTo>
                  <a:lnTo>
                    <a:pt x="1639" y="385"/>
                  </a:lnTo>
                  <a:lnTo>
                    <a:pt x="1641" y="381"/>
                  </a:lnTo>
                  <a:lnTo>
                    <a:pt x="1642" y="379"/>
                  </a:lnTo>
                  <a:lnTo>
                    <a:pt x="1644" y="378"/>
                  </a:lnTo>
                  <a:lnTo>
                    <a:pt x="1649" y="378"/>
                  </a:lnTo>
                  <a:lnTo>
                    <a:pt x="1652" y="376"/>
                  </a:lnTo>
                  <a:lnTo>
                    <a:pt x="1654" y="375"/>
                  </a:lnTo>
                  <a:lnTo>
                    <a:pt x="1655" y="373"/>
                  </a:lnTo>
                  <a:lnTo>
                    <a:pt x="1655" y="369"/>
                  </a:lnTo>
                  <a:lnTo>
                    <a:pt x="1654" y="366"/>
                  </a:lnTo>
                  <a:lnTo>
                    <a:pt x="1652" y="361"/>
                  </a:lnTo>
                  <a:lnTo>
                    <a:pt x="1654" y="355"/>
                  </a:lnTo>
                  <a:lnTo>
                    <a:pt x="1655" y="349"/>
                  </a:lnTo>
                  <a:lnTo>
                    <a:pt x="1658" y="344"/>
                  </a:lnTo>
                  <a:lnTo>
                    <a:pt x="1661" y="340"/>
                  </a:lnTo>
                  <a:lnTo>
                    <a:pt x="1665" y="335"/>
                  </a:lnTo>
                  <a:lnTo>
                    <a:pt x="1670" y="331"/>
                  </a:lnTo>
                  <a:lnTo>
                    <a:pt x="1675" y="330"/>
                  </a:lnTo>
                  <a:lnTo>
                    <a:pt x="1679" y="329"/>
                  </a:lnTo>
                  <a:lnTo>
                    <a:pt x="1683" y="328"/>
                  </a:lnTo>
                  <a:lnTo>
                    <a:pt x="1687" y="329"/>
                  </a:lnTo>
                  <a:lnTo>
                    <a:pt x="1689" y="330"/>
                  </a:lnTo>
                  <a:lnTo>
                    <a:pt x="1692" y="333"/>
                  </a:lnTo>
                  <a:lnTo>
                    <a:pt x="1694" y="336"/>
                  </a:lnTo>
                  <a:lnTo>
                    <a:pt x="1696" y="341"/>
                  </a:lnTo>
                  <a:lnTo>
                    <a:pt x="1696" y="347"/>
                  </a:lnTo>
                  <a:lnTo>
                    <a:pt x="1699" y="353"/>
                  </a:lnTo>
                  <a:lnTo>
                    <a:pt x="1700" y="357"/>
                  </a:lnTo>
                  <a:lnTo>
                    <a:pt x="1704" y="361"/>
                  </a:lnTo>
                  <a:lnTo>
                    <a:pt x="1707" y="363"/>
                  </a:lnTo>
                  <a:lnTo>
                    <a:pt x="1711" y="366"/>
                  </a:lnTo>
                  <a:lnTo>
                    <a:pt x="1715" y="366"/>
                  </a:lnTo>
                  <a:lnTo>
                    <a:pt x="1721" y="367"/>
                  </a:lnTo>
                  <a:lnTo>
                    <a:pt x="1727" y="367"/>
                  </a:lnTo>
                  <a:lnTo>
                    <a:pt x="1740" y="367"/>
                  </a:lnTo>
                  <a:lnTo>
                    <a:pt x="1755" y="369"/>
                  </a:lnTo>
                  <a:lnTo>
                    <a:pt x="1769" y="372"/>
                  </a:lnTo>
                  <a:lnTo>
                    <a:pt x="1781" y="375"/>
                  </a:lnTo>
                  <a:lnTo>
                    <a:pt x="1786" y="378"/>
                  </a:lnTo>
                  <a:lnTo>
                    <a:pt x="1791" y="379"/>
                  </a:lnTo>
                  <a:lnTo>
                    <a:pt x="1797" y="379"/>
                  </a:lnTo>
                  <a:lnTo>
                    <a:pt x="1803" y="379"/>
                  </a:lnTo>
                  <a:lnTo>
                    <a:pt x="1807" y="378"/>
                  </a:lnTo>
                  <a:lnTo>
                    <a:pt x="1810" y="375"/>
                  </a:lnTo>
                  <a:lnTo>
                    <a:pt x="1812" y="372"/>
                  </a:lnTo>
                  <a:lnTo>
                    <a:pt x="1810" y="367"/>
                  </a:lnTo>
                  <a:lnTo>
                    <a:pt x="1803" y="357"/>
                  </a:lnTo>
                  <a:lnTo>
                    <a:pt x="1799" y="350"/>
                  </a:lnTo>
                  <a:lnTo>
                    <a:pt x="1796" y="346"/>
                  </a:lnTo>
                  <a:lnTo>
                    <a:pt x="1796" y="340"/>
                  </a:lnTo>
                  <a:lnTo>
                    <a:pt x="1797" y="334"/>
                  </a:lnTo>
                  <a:lnTo>
                    <a:pt x="1802" y="325"/>
                  </a:lnTo>
                  <a:lnTo>
                    <a:pt x="1803" y="322"/>
                  </a:lnTo>
                  <a:lnTo>
                    <a:pt x="1805" y="318"/>
                  </a:lnTo>
                  <a:lnTo>
                    <a:pt x="1807" y="312"/>
                  </a:lnTo>
                  <a:lnTo>
                    <a:pt x="1808" y="308"/>
                  </a:lnTo>
                  <a:lnTo>
                    <a:pt x="1810" y="299"/>
                  </a:lnTo>
                  <a:lnTo>
                    <a:pt x="1812" y="293"/>
                  </a:lnTo>
                  <a:lnTo>
                    <a:pt x="1810" y="291"/>
                  </a:lnTo>
                  <a:lnTo>
                    <a:pt x="1809" y="289"/>
                  </a:lnTo>
                  <a:lnTo>
                    <a:pt x="1808" y="289"/>
                  </a:lnTo>
                  <a:lnTo>
                    <a:pt x="1806" y="287"/>
                  </a:lnTo>
                  <a:lnTo>
                    <a:pt x="1802" y="289"/>
                  </a:lnTo>
                  <a:lnTo>
                    <a:pt x="1797" y="291"/>
                  </a:lnTo>
                  <a:lnTo>
                    <a:pt x="1793" y="294"/>
                  </a:lnTo>
                  <a:lnTo>
                    <a:pt x="1787" y="298"/>
                  </a:lnTo>
                  <a:lnTo>
                    <a:pt x="1776" y="306"/>
                  </a:lnTo>
                  <a:lnTo>
                    <a:pt x="1765" y="312"/>
                  </a:lnTo>
                  <a:lnTo>
                    <a:pt x="1759" y="313"/>
                  </a:lnTo>
                  <a:lnTo>
                    <a:pt x="1755" y="313"/>
                  </a:lnTo>
                  <a:lnTo>
                    <a:pt x="1750" y="312"/>
                  </a:lnTo>
                  <a:lnTo>
                    <a:pt x="1746" y="311"/>
                  </a:lnTo>
                  <a:lnTo>
                    <a:pt x="1744" y="308"/>
                  </a:lnTo>
                  <a:lnTo>
                    <a:pt x="1742" y="304"/>
                  </a:lnTo>
                  <a:lnTo>
                    <a:pt x="1742" y="300"/>
                  </a:lnTo>
                  <a:lnTo>
                    <a:pt x="1743" y="296"/>
                  </a:lnTo>
                  <a:lnTo>
                    <a:pt x="1747" y="291"/>
                  </a:lnTo>
                  <a:lnTo>
                    <a:pt x="1752" y="285"/>
                  </a:lnTo>
                  <a:lnTo>
                    <a:pt x="1759" y="279"/>
                  </a:lnTo>
                  <a:lnTo>
                    <a:pt x="1768" y="273"/>
                  </a:lnTo>
                  <a:lnTo>
                    <a:pt x="1784" y="261"/>
                  </a:lnTo>
                  <a:lnTo>
                    <a:pt x="1797" y="254"/>
                  </a:lnTo>
                  <a:lnTo>
                    <a:pt x="1803" y="252"/>
                  </a:lnTo>
                  <a:lnTo>
                    <a:pt x="1809" y="250"/>
                  </a:lnTo>
                  <a:lnTo>
                    <a:pt x="1815" y="250"/>
                  </a:lnTo>
                  <a:lnTo>
                    <a:pt x="1821" y="250"/>
                  </a:lnTo>
                  <a:lnTo>
                    <a:pt x="1827" y="253"/>
                  </a:lnTo>
                  <a:lnTo>
                    <a:pt x="1833" y="255"/>
                  </a:lnTo>
                  <a:lnTo>
                    <a:pt x="1840" y="259"/>
                  </a:lnTo>
                  <a:lnTo>
                    <a:pt x="1845" y="262"/>
                  </a:lnTo>
                  <a:lnTo>
                    <a:pt x="1856" y="272"/>
                  </a:lnTo>
                  <a:lnTo>
                    <a:pt x="1864" y="279"/>
                  </a:lnTo>
                  <a:lnTo>
                    <a:pt x="1870" y="281"/>
                  </a:lnTo>
                  <a:lnTo>
                    <a:pt x="1876" y="284"/>
                  </a:lnTo>
                  <a:lnTo>
                    <a:pt x="1884" y="285"/>
                  </a:lnTo>
                  <a:lnTo>
                    <a:pt x="1894" y="286"/>
                  </a:lnTo>
                  <a:lnTo>
                    <a:pt x="1903" y="285"/>
                  </a:lnTo>
                  <a:lnTo>
                    <a:pt x="1909" y="284"/>
                  </a:lnTo>
                  <a:lnTo>
                    <a:pt x="1914" y="281"/>
                  </a:lnTo>
                  <a:lnTo>
                    <a:pt x="1916" y="278"/>
                  </a:lnTo>
                  <a:lnTo>
                    <a:pt x="1916" y="274"/>
                  </a:lnTo>
                  <a:lnTo>
                    <a:pt x="1916" y="271"/>
                  </a:lnTo>
                  <a:lnTo>
                    <a:pt x="1914" y="267"/>
                  </a:lnTo>
                  <a:lnTo>
                    <a:pt x="1913" y="264"/>
                  </a:lnTo>
                  <a:lnTo>
                    <a:pt x="1912" y="259"/>
                  </a:lnTo>
                  <a:lnTo>
                    <a:pt x="1912" y="255"/>
                  </a:lnTo>
                  <a:lnTo>
                    <a:pt x="1912" y="250"/>
                  </a:lnTo>
                  <a:lnTo>
                    <a:pt x="1913" y="247"/>
                  </a:lnTo>
                  <a:lnTo>
                    <a:pt x="1915" y="243"/>
                  </a:lnTo>
                  <a:lnTo>
                    <a:pt x="1919" y="239"/>
                  </a:lnTo>
                  <a:lnTo>
                    <a:pt x="1922" y="235"/>
                  </a:lnTo>
                  <a:lnTo>
                    <a:pt x="1927" y="231"/>
                  </a:lnTo>
                  <a:lnTo>
                    <a:pt x="1935" y="224"/>
                  </a:lnTo>
                  <a:lnTo>
                    <a:pt x="1942" y="216"/>
                  </a:lnTo>
                  <a:lnTo>
                    <a:pt x="1945" y="212"/>
                  </a:lnTo>
                  <a:lnTo>
                    <a:pt x="1947" y="208"/>
                  </a:lnTo>
                  <a:lnTo>
                    <a:pt x="1948" y="203"/>
                  </a:lnTo>
                  <a:lnTo>
                    <a:pt x="1950" y="197"/>
                  </a:lnTo>
                  <a:lnTo>
                    <a:pt x="1951" y="189"/>
                  </a:lnTo>
                  <a:lnTo>
                    <a:pt x="1952" y="182"/>
                  </a:lnTo>
                  <a:lnTo>
                    <a:pt x="1956" y="176"/>
                  </a:lnTo>
                  <a:lnTo>
                    <a:pt x="1961" y="170"/>
                  </a:lnTo>
                  <a:lnTo>
                    <a:pt x="1966" y="166"/>
                  </a:lnTo>
                  <a:lnTo>
                    <a:pt x="1969" y="165"/>
                  </a:lnTo>
                  <a:lnTo>
                    <a:pt x="1972" y="164"/>
                  </a:lnTo>
                  <a:lnTo>
                    <a:pt x="1975" y="165"/>
                  </a:lnTo>
                  <a:lnTo>
                    <a:pt x="1979" y="167"/>
                  </a:lnTo>
                  <a:lnTo>
                    <a:pt x="1984" y="171"/>
                  </a:lnTo>
                  <a:lnTo>
                    <a:pt x="1989" y="172"/>
                  </a:lnTo>
                  <a:lnTo>
                    <a:pt x="1995" y="172"/>
                  </a:lnTo>
                  <a:lnTo>
                    <a:pt x="2000" y="172"/>
                  </a:lnTo>
                  <a:lnTo>
                    <a:pt x="2004" y="170"/>
                  </a:lnTo>
                  <a:lnTo>
                    <a:pt x="2014" y="165"/>
                  </a:lnTo>
                  <a:lnTo>
                    <a:pt x="2022" y="161"/>
                  </a:lnTo>
                  <a:lnTo>
                    <a:pt x="2026" y="160"/>
                  </a:lnTo>
                  <a:lnTo>
                    <a:pt x="2030" y="160"/>
                  </a:lnTo>
                  <a:lnTo>
                    <a:pt x="2035" y="160"/>
                  </a:lnTo>
                  <a:lnTo>
                    <a:pt x="2040" y="161"/>
                  </a:lnTo>
                  <a:lnTo>
                    <a:pt x="2051" y="165"/>
                  </a:lnTo>
                  <a:lnTo>
                    <a:pt x="2058" y="170"/>
                  </a:lnTo>
                  <a:lnTo>
                    <a:pt x="2060" y="173"/>
                  </a:lnTo>
                  <a:lnTo>
                    <a:pt x="2061" y="177"/>
                  </a:lnTo>
                  <a:lnTo>
                    <a:pt x="2063" y="180"/>
                  </a:lnTo>
                  <a:lnTo>
                    <a:pt x="2061" y="185"/>
                  </a:lnTo>
                  <a:lnTo>
                    <a:pt x="2060" y="189"/>
                  </a:lnTo>
                  <a:lnTo>
                    <a:pt x="2058" y="193"/>
                  </a:lnTo>
                  <a:lnTo>
                    <a:pt x="2054" y="196"/>
                  </a:lnTo>
                  <a:lnTo>
                    <a:pt x="2051" y="199"/>
                  </a:lnTo>
                  <a:lnTo>
                    <a:pt x="2047" y="203"/>
                  </a:lnTo>
                  <a:lnTo>
                    <a:pt x="2045" y="205"/>
                  </a:lnTo>
                  <a:lnTo>
                    <a:pt x="2042" y="210"/>
                  </a:lnTo>
                  <a:lnTo>
                    <a:pt x="2042" y="215"/>
                  </a:lnTo>
                  <a:lnTo>
                    <a:pt x="2043" y="218"/>
                  </a:lnTo>
                  <a:lnTo>
                    <a:pt x="2047" y="222"/>
                  </a:lnTo>
                  <a:lnTo>
                    <a:pt x="2052" y="226"/>
                  </a:lnTo>
                  <a:lnTo>
                    <a:pt x="2058" y="227"/>
                  </a:lnTo>
                  <a:lnTo>
                    <a:pt x="2064" y="228"/>
                  </a:lnTo>
                  <a:lnTo>
                    <a:pt x="2072" y="229"/>
                  </a:lnTo>
                  <a:lnTo>
                    <a:pt x="2079" y="229"/>
                  </a:lnTo>
                  <a:lnTo>
                    <a:pt x="2085" y="228"/>
                  </a:lnTo>
                  <a:lnTo>
                    <a:pt x="2091" y="227"/>
                  </a:lnTo>
                  <a:lnTo>
                    <a:pt x="2095" y="224"/>
                  </a:lnTo>
                  <a:lnTo>
                    <a:pt x="2097" y="221"/>
                  </a:lnTo>
                  <a:lnTo>
                    <a:pt x="2098" y="217"/>
                  </a:lnTo>
                  <a:lnTo>
                    <a:pt x="2097" y="209"/>
                  </a:lnTo>
                  <a:lnTo>
                    <a:pt x="2093" y="198"/>
                  </a:lnTo>
                  <a:lnTo>
                    <a:pt x="2092" y="193"/>
                  </a:lnTo>
                  <a:lnTo>
                    <a:pt x="2091" y="187"/>
                  </a:lnTo>
                  <a:lnTo>
                    <a:pt x="2090" y="182"/>
                  </a:lnTo>
                  <a:lnTo>
                    <a:pt x="2091" y="177"/>
                  </a:lnTo>
                  <a:lnTo>
                    <a:pt x="2092" y="172"/>
                  </a:lnTo>
                  <a:lnTo>
                    <a:pt x="2095" y="167"/>
                  </a:lnTo>
                  <a:lnTo>
                    <a:pt x="2098" y="164"/>
                  </a:lnTo>
                  <a:lnTo>
                    <a:pt x="2103" y="160"/>
                  </a:lnTo>
                  <a:lnTo>
                    <a:pt x="2111" y="157"/>
                  </a:lnTo>
                  <a:lnTo>
                    <a:pt x="2117" y="153"/>
                  </a:lnTo>
                  <a:lnTo>
                    <a:pt x="2121" y="149"/>
                  </a:lnTo>
                  <a:lnTo>
                    <a:pt x="2123" y="145"/>
                  </a:lnTo>
                  <a:lnTo>
                    <a:pt x="2126" y="138"/>
                  </a:lnTo>
                  <a:lnTo>
                    <a:pt x="2129" y="129"/>
                  </a:lnTo>
                  <a:lnTo>
                    <a:pt x="2135" y="113"/>
                  </a:lnTo>
                  <a:lnTo>
                    <a:pt x="2141" y="102"/>
                  </a:lnTo>
                  <a:lnTo>
                    <a:pt x="2145" y="97"/>
                  </a:lnTo>
                  <a:lnTo>
                    <a:pt x="2148" y="95"/>
                  </a:lnTo>
                  <a:lnTo>
                    <a:pt x="2153" y="94"/>
                  </a:lnTo>
                  <a:lnTo>
                    <a:pt x="2158" y="92"/>
                  </a:lnTo>
                  <a:lnTo>
                    <a:pt x="2172" y="91"/>
                  </a:lnTo>
                  <a:lnTo>
                    <a:pt x="2187" y="92"/>
                  </a:lnTo>
                  <a:lnTo>
                    <a:pt x="2193" y="94"/>
                  </a:lnTo>
                  <a:lnTo>
                    <a:pt x="2199" y="97"/>
                  </a:lnTo>
                  <a:lnTo>
                    <a:pt x="2202" y="98"/>
                  </a:lnTo>
                  <a:lnTo>
                    <a:pt x="2204" y="101"/>
                  </a:lnTo>
                  <a:lnTo>
                    <a:pt x="2205" y="103"/>
                  </a:lnTo>
                  <a:lnTo>
                    <a:pt x="2205" y="105"/>
                  </a:lnTo>
                  <a:lnTo>
                    <a:pt x="2205" y="119"/>
                  </a:lnTo>
                  <a:lnTo>
                    <a:pt x="2204" y="133"/>
                  </a:lnTo>
                  <a:lnTo>
                    <a:pt x="2203" y="140"/>
                  </a:lnTo>
                  <a:lnTo>
                    <a:pt x="2203" y="148"/>
                  </a:lnTo>
                  <a:lnTo>
                    <a:pt x="2203" y="154"/>
                  </a:lnTo>
                  <a:lnTo>
                    <a:pt x="2205" y="160"/>
                  </a:lnTo>
                  <a:lnTo>
                    <a:pt x="2209" y="165"/>
                  </a:lnTo>
                  <a:lnTo>
                    <a:pt x="2211" y="168"/>
                  </a:lnTo>
                  <a:lnTo>
                    <a:pt x="2215" y="171"/>
                  </a:lnTo>
                  <a:lnTo>
                    <a:pt x="2218" y="172"/>
                  </a:lnTo>
                  <a:lnTo>
                    <a:pt x="2222" y="172"/>
                  </a:lnTo>
                  <a:lnTo>
                    <a:pt x="2225" y="170"/>
                  </a:lnTo>
                  <a:lnTo>
                    <a:pt x="2229" y="167"/>
                  </a:lnTo>
                  <a:lnTo>
                    <a:pt x="2233" y="164"/>
                  </a:lnTo>
                  <a:lnTo>
                    <a:pt x="2240" y="155"/>
                  </a:lnTo>
                  <a:lnTo>
                    <a:pt x="2247" y="148"/>
                  </a:lnTo>
                  <a:lnTo>
                    <a:pt x="2253" y="145"/>
                  </a:lnTo>
                  <a:lnTo>
                    <a:pt x="2257" y="144"/>
                  </a:lnTo>
                  <a:lnTo>
                    <a:pt x="2261" y="144"/>
                  </a:lnTo>
                  <a:lnTo>
                    <a:pt x="2262" y="145"/>
                  </a:lnTo>
                  <a:lnTo>
                    <a:pt x="2265" y="148"/>
                  </a:lnTo>
                  <a:lnTo>
                    <a:pt x="2266" y="151"/>
                  </a:lnTo>
                  <a:lnTo>
                    <a:pt x="2268" y="160"/>
                  </a:lnTo>
                  <a:lnTo>
                    <a:pt x="2268" y="170"/>
                  </a:lnTo>
                  <a:lnTo>
                    <a:pt x="2269" y="178"/>
                  </a:lnTo>
                  <a:lnTo>
                    <a:pt x="2272" y="183"/>
                  </a:lnTo>
                  <a:lnTo>
                    <a:pt x="2274" y="184"/>
                  </a:lnTo>
                  <a:lnTo>
                    <a:pt x="2276" y="184"/>
                  </a:lnTo>
                  <a:lnTo>
                    <a:pt x="2280" y="183"/>
                  </a:lnTo>
                  <a:lnTo>
                    <a:pt x="2286" y="180"/>
                  </a:lnTo>
                  <a:lnTo>
                    <a:pt x="2292" y="176"/>
                  </a:lnTo>
                  <a:lnTo>
                    <a:pt x="2297" y="171"/>
                  </a:lnTo>
                  <a:lnTo>
                    <a:pt x="2303" y="164"/>
                  </a:lnTo>
                  <a:lnTo>
                    <a:pt x="2307" y="158"/>
                  </a:lnTo>
                  <a:lnTo>
                    <a:pt x="2316" y="142"/>
                  </a:lnTo>
                  <a:lnTo>
                    <a:pt x="2323" y="129"/>
                  </a:lnTo>
                  <a:lnTo>
                    <a:pt x="2329" y="119"/>
                  </a:lnTo>
                  <a:lnTo>
                    <a:pt x="2335" y="109"/>
                  </a:lnTo>
                  <a:lnTo>
                    <a:pt x="2338" y="105"/>
                  </a:lnTo>
                  <a:lnTo>
                    <a:pt x="2342" y="102"/>
                  </a:lnTo>
                  <a:lnTo>
                    <a:pt x="2347" y="98"/>
                  </a:lnTo>
                  <a:lnTo>
                    <a:pt x="2353" y="96"/>
                  </a:lnTo>
                  <a:lnTo>
                    <a:pt x="2357" y="94"/>
                  </a:lnTo>
                  <a:lnTo>
                    <a:pt x="2362" y="90"/>
                  </a:lnTo>
                  <a:lnTo>
                    <a:pt x="2364" y="88"/>
                  </a:lnTo>
                  <a:lnTo>
                    <a:pt x="2368" y="85"/>
                  </a:lnTo>
                  <a:lnTo>
                    <a:pt x="2370" y="78"/>
                  </a:lnTo>
                  <a:lnTo>
                    <a:pt x="2373" y="70"/>
                  </a:lnTo>
                  <a:lnTo>
                    <a:pt x="2374" y="58"/>
                  </a:lnTo>
                  <a:lnTo>
                    <a:pt x="2378" y="46"/>
                  </a:lnTo>
                  <a:lnTo>
                    <a:pt x="2381" y="40"/>
                  </a:lnTo>
                  <a:lnTo>
                    <a:pt x="2385" y="35"/>
                  </a:lnTo>
                  <a:lnTo>
                    <a:pt x="2388" y="32"/>
                  </a:lnTo>
                  <a:lnTo>
                    <a:pt x="2394" y="29"/>
                  </a:lnTo>
                  <a:lnTo>
                    <a:pt x="2407" y="29"/>
                  </a:lnTo>
                  <a:lnTo>
                    <a:pt x="2424" y="29"/>
                  </a:lnTo>
                  <a:lnTo>
                    <a:pt x="2432" y="31"/>
                  </a:lnTo>
                  <a:lnTo>
                    <a:pt x="2439" y="33"/>
                  </a:lnTo>
                  <a:lnTo>
                    <a:pt x="2445" y="35"/>
                  </a:lnTo>
                  <a:lnTo>
                    <a:pt x="2450" y="40"/>
                  </a:lnTo>
                  <a:lnTo>
                    <a:pt x="2457" y="48"/>
                  </a:lnTo>
                  <a:lnTo>
                    <a:pt x="2464" y="54"/>
                  </a:lnTo>
                  <a:lnTo>
                    <a:pt x="2469" y="57"/>
                  </a:lnTo>
                  <a:lnTo>
                    <a:pt x="2475" y="58"/>
                  </a:lnTo>
                  <a:lnTo>
                    <a:pt x="2482" y="58"/>
                  </a:lnTo>
                  <a:lnTo>
                    <a:pt x="2490" y="57"/>
                  </a:lnTo>
                  <a:lnTo>
                    <a:pt x="2500" y="56"/>
                  </a:lnTo>
                  <a:lnTo>
                    <a:pt x="2507" y="53"/>
                  </a:lnTo>
                  <a:lnTo>
                    <a:pt x="2513" y="50"/>
                  </a:lnTo>
                  <a:lnTo>
                    <a:pt x="2518" y="46"/>
                  </a:lnTo>
                  <a:lnTo>
                    <a:pt x="2520" y="41"/>
                  </a:lnTo>
                  <a:lnTo>
                    <a:pt x="2523" y="37"/>
                  </a:lnTo>
                  <a:lnTo>
                    <a:pt x="2524" y="32"/>
                  </a:lnTo>
                  <a:lnTo>
                    <a:pt x="2525" y="26"/>
                  </a:lnTo>
                  <a:lnTo>
                    <a:pt x="2525" y="20"/>
                  </a:lnTo>
                  <a:lnTo>
                    <a:pt x="2526" y="14"/>
                  </a:lnTo>
                  <a:lnTo>
                    <a:pt x="2528" y="8"/>
                  </a:lnTo>
                  <a:lnTo>
                    <a:pt x="2531" y="3"/>
                  </a:lnTo>
                  <a:lnTo>
                    <a:pt x="2533" y="1"/>
                  </a:lnTo>
                  <a:lnTo>
                    <a:pt x="2537" y="0"/>
                  </a:lnTo>
                  <a:lnTo>
                    <a:pt x="2540" y="1"/>
                  </a:lnTo>
                  <a:lnTo>
                    <a:pt x="2545" y="6"/>
                  </a:lnTo>
                  <a:lnTo>
                    <a:pt x="2553" y="18"/>
                  </a:lnTo>
                  <a:lnTo>
                    <a:pt x="2561" y="27"/>
                  </a:lnTo>
                  <a:lnTo>
                    <a:pt x="2565" y="32"/>
                  </a:lnTo>
                  <a:lnTo>
                    <a:pt x="2570" y="34"/>
                  </a:lnTo>
                  <a:lnTo>
                    <a:pt x="2576" y="37"/>
                  </a:lnTo>
                  <a:lnTo>
                    <a:pt x="2583" y="37"/>
                  </a:lnTo>
                  <a:lnTo>
                    <a:pt x="2597" y="35"/>
                  </a:lnTo>
                  <a:lnTo>
                    <a:pt x="2611" y="34"/>
                  </a:lnTo>
                  <a:lnTo>
                    <a:pt x="2616" y="34"/>
                  </a:lnTo>
                  <a:lnTo>
                    <a:pt x="2622" y="34"/>
                  </a:lnTo>
                  <a:lnTo>
                    <a:pt x="2630" y="37"/>
                  </a:lnTo>
                  <a:lnTo>
                    <a:pt x="2637" y="40"/>
                  </a:lnTo>
                  <a:lnTo>
                    <a:pt x="2650" y="48"/>
                  </a:lnTo>
                  <a:lnTo>
                    <a:pt x="2660" y="56"/>
                  </a:lnTo>
                  <a:lnTo>
                    <a:pt x="2664" y="60"/>
                  </a:lnTo>
                  <a:lnTo>
                    <a:pt x="2666" y="64"/>
                  </a:lnTo>
                  <a:lnTo>
                    <a:pt x="2668" y="67"/>
                  </a:lnTo>
                  <a:lnTo>
                    <a:pt x="2668" y="71"/>
                  </a:lnTo>
                  <a:lnTo>
                    <a:pt x="2665" y="81"/>
                  </a:lnTo>
                  <a:lnTo>
                    <a:pt x="2663" y="90"/>
                  </a:lnTo>
                  <a:lnTo>
                    <a:pt x="2662" y="100"/>
                  </a:lnTo>
                  <a:lnTo>
                    <a:pt x="2660" y="110"/>
                  </a:lnTo>
                  <a:lnTo>
                    <a:pt x="2658" y="122"/>
                  </a:lnTo>
                  <a:lnTo>
                    <a:pt x="2655" y="133"/>
                  </a:lnTo>
                  <a:lnTo>
                    <a:pt x="2650" y="145"/>
                  </a:lnTo>
                  <a:lnTo>
                    <a:pt x="2643" y="155"/>
                  </a:lnTo>
                  <a:lnTo>
                    <a:pt x="2639" y="161"/>
                  </a:lnTo>
                  <a:lnTo>
                    <a:pt x="2637" y="166"/>
                  </a:lnTo>
                  <a:lnTo>
                    <a:pt x="2634" y="171"/>
                  </a:lnTo>
                  <a:lnTo>
                    <a:pt x="2633" y="176"/>
                  </a:lnTo>
                  <a:lnTo>
                    <a:pt x="2633" y="179"/>
                  </a:lnTo>
                  <a:lnTo>
                    <a:pt x="2634" y="183"/>
                  </a:lnTo>
                  <a:lnTo>
                    <a:pt x="2637" y="185"/>
                  </a:lnTo>
                  <a:lnTo>
                    <a:pt x="2639" y="187"/>
                  </a:lnTo>
                  <a:lnTo>
                    <a:pt x="2643" y="190"/>
                  </a:lnTo>
                  <a:lnTo>
                    <a:pt x="2644" y="192"/>
                  </a:lnTo>
                  <a:lnTo>
                    <a:pt x="2645" y="195"/>
                  </a:lnTo>
                  <a:lnTo>
                    <a:pt x="2645" y="197"/>
                  </a:lnTo>
                  <a:lnTo>
                    <a:pt x="2645" y="204"/>
                  </a:lnTo>
                  <a:lnTo>
                    <a:pt x="2645" y="212"/>
                  </a:lnTo>
                  <a:lnTo>
                    <a:pt x="2647" y="222"/>
                  </a:lnTo>
                  <a:lnTo>
                    <a:pt x="2651" y="230"/>
                  </a:lnTo>
                  <a:lnTo>
                    <a:pt x="2653" y="233"/>
                  </a:lnTo>
                  <a:lnTo>
                    <a:pt x="2657" y="233"/>
                  </a:lnTo>
                  <a:lnTo>
                    <a:pt x="2662" y="231"/>
                  </a:lnTo>
                  <a:lnTo>
                    <a:pt x="2668" y="228"/>
                  </a:lnTo>
                  <a:lnTo>
                    <a:pt x="2677" y="217"/>
                  </a:lnTo>
                  <a:lnTo>
                    <a:pt x="2685" y="210"/>
                  </a:lnTo>
                  <a:lnTo>
                    <a:pt x="2690" y="209"/>
                  </a:lnTo>
                  <a:lnTo>
                    <a:pt x="2694" y="208"/>
                  </a:lnTo>
                  <a:lnTo>
                    <a:pt x="2700" y="207"/>
                  </a:lnTo>
                  <a:lnTo>
                    <a:pt x="2707" y="208"/>
                  </a:lnTo>
                  <a:lnTo>
                    <a:pt x="2720" y="211"/>
                  </a:lnTo>
                  <a:lnTo>
                    <a:pt x="2732" y="212"/>
                  </a:lnTo>
                  <a:lnTo>
                    <a:pt x="2740" y="214"/>
                  </a:lnTo>
                  <a:lnTo>
                    <a:pt x="2745" y="217"/>
                  </a:lnTo>
                  <a:lnTo>
                    <a:pt x="2746" y="218"/>
                  </a:lnTo>
                  <a:lnTo>
                    <a:pt x="2746" y="221"/>
                  </a:lnTo>
                  <a:lnTo>
                    <a:pt x="2745" y="223"/>
                  </a:lnTo>
                  <a:lnTo>
                    <a:pt x="2742" y="226"/>
                  </a:lnTo>
                  <a:lnTo>
                    <a:pt x="2735" y="231"/>
                  </a:lnTo>
                  <a:lnTo>
                    <a:pt x="2729" y="237"/>
                  </a:lnTo>
                  <a:lnTo>
                    <a:pt x="2731" y="247"/>
                  </a:lnTo>
                  <a:lnTo>
                    <a:pt x="2732" y="258"/>
                  </a:lnTo>
                  <a:lnTo>
                    <a:pt x="2729" y="261"/>
                  </a:lnTo>
                  <a:lnTo>
                    <a:pt x="2726" y="265"/>
                  </a:lnTo>
                  <a:lnTo>
                    <a:pt x="2722" y="267"/>
                  </a:lnTo>
                  <a:lnTo>
                    <a:pt x="2718" y="270"/>
                  </a:lnTo>
                  <a:lnTo>
                    <a:pt x="2713" y="272"/>
                  </a:lnTo>
                  <a:lnTo>
                    <a:pt x="2707" y="273"/>
                  </a:lnTo>
                  <a:lnTo>
                    <a:pt x="2701" y="273"/>
                  </a:lnTo>
                  <a:lnTo>
                    <a:pt x="2696" y="273"/>
                  </a:lnTo>
                  <a:lnTo>
                    <a:pt x="2688" y="273"/>
                  </a:lnTo>
                  <a:lnTo>
                    <a:pt x="2683" y="274"/>
                  </a:lnTo>
                  <a:lnTo>
                    <a:pt x="2678" y="275"/>
                  </a:lnTo>
                  <a:lnTo>
                    <a:pt x="2676" y="279"/>
                  </a:lnTo>
                  <a:lnTo>
                    <a:pt x="2675" y="283"/>
                  </a:lnTo>
                  <a:lnTo>
                    <a:pt x="2675" y="286"/>
                  </a:lnTo>
                  <a:lnTo>
                    <a:pt x="2675" y="292"/>
                  </a:lnTo>
                  <a:lnTo>
                    <a:pt x="2675" y="298"/>
                  </a:lnTo>
                  <a:lnTo>
                    <a:pt x="2677" y="312"/>
                  </a:lnTo>
                  <a:lnTo>
                    <a:pt x="2681" y="325"/>
                  </a:lnTo>
                  <a:lnTo>
                    <a:pt x="2685" y="337"/>
                  </a:lnTo>
                  <a:lnTo>
                    <a:pt x="2689" y="350"/>
                  </a:lnTo>
                  <a:lnTo>
                    <a:pt x="2690" y="357"/>
                  </a:lnTo>
                  <a:lnTo>
                    <a:pt x="2690" y="363"/>
                  </a:lnTo>
                  <a:lnTo>
                    <a:pt x="2690" y="371"/>
                  </a:lnTo>
                  <a:lnTo>
                    <a:pt x="2689" y="378"/>
                  </a:lnTo>
                  <a:lnTo>
                    <a:pt x="2688" y="385"/>
                  </a:lnTo>
                  <a:lnTo>
                    <a:pt x="2684" y="392"/>
                  </a:lnTo>
                  <a:lnTo>
                    <a:pt x="2682" y="398"/>
                  </a:lnTo>
                  <a:lnTo>
                    <a:pt x="2677" y="403"/>
                  </a:lnTo>
                  <a:lnTo>
                    <a:pt x="2668" y="413"/>
                  </a:lnTo>
                  <a:lnTo>
                    <a:pt x="2657" y="424"/>
                  </a:lnTo>
                  <a:lnTo>
                    <a:pt x="2646" y="436"/>
                  </a:lnTo>
                  <a:lnTo>
                    <a:pt x="2634" y="448"/>
                  </a:lnTo>
                  <a:lnTo>
                    <a:pt x="2622" y="458"/>
                  </a:lnTo>
                  <a:lnTo>
                    <a:pt x="2614" y="468"/>
                  </a:lnTo>
                  <a:lnTo>
                    <a:pt x="2611" y="473"/>
                  </a:lnTo>
                  <a:lnTo>
                    <a:pt x="2609" y="478"/>
                  </a:lnTo>
                  <a:lnTo>
                    <a:pt x="2607" y="482"/>
                  </a:lnTo>
                  <a:lnTo>
                    <a:pt x="2607" y="489"/>
                  </a:lnTo>
                  <a:lnTo>
                    <a:pt x="2606" y="501"/>
                  </a:lnTo>
                  <a:lnTo>
                    <a:pt x="2605" y="508"/>
                  </a:lnTo>
                  <a:lnTo>
                    <a:pt x="2603" y="512"/>
                  </a:lnTo>
                  <a:lnTo>
                    <a:pt x="2601" y="514"/>
                  </a:lnTo>
                  <a:lnTo>
                    <a:pt x="2599" y="517"/>
                  </a:lnTo>
                  <a:lnTo>
                    <a:pt x="2593" y="520"/>
                  </a:lnTo>
                  <a:lnTo>
                    <a:pt x="2582" y="525"/>
                  </a:lnTo>
                  <a:lnTo>
                    <a:pt x="2570" y="531"/>
                  </a:lnTo>
                  <a:lnTo>
                    <a:pt x="2565" y="535"/>
                  </a:lnTo>
                  <a:lnTo>
                    <a:pt x="2561" y="538"/>
                  </a:lnTo>
                  <a:lnTo>
                    <a:pt x="2557" y="543"/>
                  </a:lnTo>
                  <a:lnTo>
                    <a:pt x="2553" y="549"/>
                  </a:lnTo>
                  <a:lnTo>
                    <a:pt x="2551" y="555"/>
                  </a:lnTo>
                  <a:lnTo>
                    <a:pt x="2550" y="562"/>
                  </a:lnTo>
                  <a:lnTo>
                    <a:pt x="2549" y="569"/>
                  </a:lnTo>
                  <a:lnTo>
                    <a:pt x="2549" y="576"/>
                  </a:lnTo>
                  <a:lnTo>
                    <a:pt x="2550" y="592"/>
                  </a:lnTo>
                  <a:lnTo>
                    <a:pt x="2552" y="606"/>
                  </a:lnTo>
                  <a:lnTo>
                    <a:pt x="2555" y="619"/>
                  </a:lnTo>
                  <a:lnTo>
                    <a:pt x="2558" y="628"/>
                  </a:lnTo>
                  <a:lnTo>
                    <a:pt x="2561" y="632"/>
                  </a:lnTo>
                  <a:lnTo>
                    <a:pt x="2564" y="634"/>
                  </a:lnTo>
                  <a:lnTo>
                    <a:pt x="2569" y="637"/>
                  </a:lnTo>
                  <a:lnTo>
                    <a:pt x="2576" y="637"/>
                  </a:lnTo>
                  <a:lnTo>
                    <a:pt x="2582" y="637"/>
                  </a:lnTo>
                  <a:lnTo>
                    <a:pt x="2589" y="637"/>
                  </a:lnTo>
                  <a:lnTo>
                    <a:pt x="2594" y="636"/>
                  </a:lnTo>
                  <a:lnTo>
                    <a:pt x="2599" y="634"/>
                  </a:lnTo>
                  <a:lnTo>
                    <a:pt x="2602" y="632"/>
                  </a:lnTo>
                  <a:lnTo>
                    <a:pt x="2605" y="630"/>
                  </a:lnTo>
                  <a:lnTo>
                    <a:pt x="2607" y="625"/>
                  </a:lnTo>
                  <a:lnTo>
                    <a:pt x="2608" y="619"/>
                  </a:lnTo>
                  <a:lnTo>
                    <a:pt x="2609" y="608"/>
                  </a:lnTo>
                  <a:lnTo>
                    <a:pt x="2612" y="598"/>
                  </a:lnTo>
                  <a:lnTo>
                    <a:pt x="2614" y="593"/>
                  </a:lnTo>
                  <a:lnTo>
                    <a:pt x="2615" y="588"/>
                  </a:lnTo>
                  <a:lnTo>
                    <a:pt x="2619" y="583"/>
                  </a:lnTo>
                  <a:lnTo>
                    <a:pt x="2622" y="580"/>
                  </a:lnTo>
                  <a:lnTo>
                    <a:pt x="2639" y="564"/>
                  </a:lnTo>
                  <a:lnTo>
                    <a:pt x="2655" y="550"/>
                  </a:lnTo>
                  <a:lnTo>
                    <a:pt x="2660" y="544"/>
                  </a:lnTo>
                  <a:lnTo>
                    <a:pt x="2668" y="542"/>
                  </a:lnTo>
                  <a:lnTo>
                    <a:pt x="2670" y="542"/>
                  </a:lnTo>
                  <a:lnTo>
                    <a:pt x="2674" y="542"/>
                  </a:lnTo>
                  <a:lnTo>
                    <a:pt x="2676" y="543"/>
                  </a:lnTo>
                  <a:lnTo>
                    <a:pt x="2679" y="545"/>
                  </a:lnTo>
                  <a:lnTo>
                    <a:pt x="2685" y="550"/>
                  </a:lnTo>
                  <a:lnTo>
                    <a:pt x="2690" y="554"/>
                  </a:lnTo>
                  <a:lnTo>
                    <a:pt x="2693" y="554"/>
                  </a:lnTo>
                  <a:lnTo>
                    <a:pt x="2696" y="554"/>
                  </a:lnTo>
                  <a:lnTo>
                    <a:pt x="2698" y="552"/>
                  </a:lnTo>
                  <a:lnTo>
                    <a:pt x="2702" y="550"/>
                  </a:lnTo>
                  <a:lnTo>
                    <a:pt x="2706" y="548"/>
                  </a:lnTo>
                  <a:lnTo>
                    <a:pt x="2709" y="545"/>
                  </a:lnTo>
                  <a:lnTo>
                    <a:pt x="2713" y="544"/>
                  </a:lnTo>
                  <a:lnTo>
                    <a:pt x="2716" y="544"/>
                  </a:lnTo>
                  <a:lnTo>
                    <a:pt x="2720" y="544"/>
                  </a:lnTo>
                  <a:lnTo>
                    <a:pt x="2723" y="546"/>
                  </a:lnTo>
                  <a:lnTo>
                    <a:pt x="2727" y="549"/>
                  </a:lnTo>
                  <a:lnTo>
                    <a:pt x="2729" y="554"/>
                  </a:lnTo>
                  <a:lnTo>
                    <a:pt x="2729" y="562"/>
                  </a:lnTo>
                  <a:lnTo>
                    <a:pt x="2726" y="575"/>
                  </a:lnTo>
                  <a:lnTo>
                    <a:pt x="2723" y="582"/>
                  </a:lnTo>
                  <a:lnTo>
                    <a:pt x="2723" y="588"/>
                  </a:lnTo>
                  <a:lnTo>
                    <a:pt x="2723" y="592"/>
                  </a:lnTo>
                  <a:lnTo>
                    <a:pt x="2725" y="593"/>
                  </a:lnTo>
                  <a:lnTo>
                    <a:pt x="2726" y="595"/>
                  </a:lnTo>
                  <a:lnTo>
                    <a:pt x="2727" y="595"/>
                  </a:lnTo>
                  <a:lnTo>
                    <a:pt x="2735" y="599"/>
                  </a:lnTo>
                  <a:lnTo>
                    <a:pt x="2741" y="602"/>
                  </a:lnTo>
                  <a:lnTo>
                    <a:pt x="2744" y="605"/>
                  </a:lnTo>
                  <a:lnTo>
                    <a:pt x="2745" y="608"/>
                  </a:lnTo>
                  <a:lnTo>
                    <a:pt x="2745" y="612"/>
                  </a:lnTo>
                  <a:lnTo>
                    <a:pt x="2745" y="617"/>
                  </a:lnTo>
                  <a:lnTo>
                    <a:pt x="2741" y="625"/>
                  </a:lnTo>
                  <a:lnTo>
                    <a:pt x="2738" y="633"/>
                  </a:lnTo>
                  <a:lnTo>
                    <a:pt x="2735" y="638"/>
                  </a:lnTo>
                  <a:lnTo>
                    <a:pt x="2734" y="642"/>
                  </a:lnTo>
                  <a:lnTo>
                    <a:pt x="2733" y="646"/>
                  </a:lnTo>
                  <a:lnTo>
                    <a:pt x="2734" y="651"/>
                  </a:lnTo>
                  <a:lnTo>
                    <a:pt x="2742" y="671"/>
                  </a:lnTo>
                  <a:lnTo>
                    <a:pt x="2750" y="686"/>
                  </a:lnTo>
                  <a:lnTo>
                    <a:pt x="2745" y="702"/>
                  </a:lnTo>
                  <a:lnTo>
                    <a:pt x="2739" y="718"/>
                  </a:lnTo>
                  <a:lnTo>
                    <a:pt x="2738" y="726"/>
                  </a:lnTo>
                  <a:lnTo>
                    <a:pt x="2738" y="732"/>
                  </a:lnTo>
                  <a:lnTo>
                    <a:pt x="2739" y="734"/>
                  </a:lnTo>
                  <a:lnTo>
                    <a:pt x="2741" y="735"/>
                  </a:lnTo>
                  <a:lnTo>
                    <a:pt x="2745" y="738"/>
                  </a:lnTo>
                  <a:lnTo>
                    <a:pt x="2750" y="738"/>
                  </a:lnTo>
                  <a:lnTo>
                    <a:pt x="2760" y="739"/>
                  </a:lnTo>
                  <a:lnTo>
                    <a:pt x="2767" y="741"/>
                  </a:lnTo>
                  <a:lnTo>
                    <a:pt x="2772" y="744"/>
                  </a:lnTo>
                  <a:lnTo>
                    <a:pt x="2777" y="746"/>
                  </a:lnTo>
                  <a:lnTo>
                    <a:pt x="2779" y="749"/>
                  </a:lnTo>
                  <a:lnTo>
                    <a:pt x="2783" y="749"/>
                  </a:lnTo>
                  <a:lnTo>
                    <a:pt x="2785" y="749"/>
                  </a:lnTo>
                  <a:lnTo>
                    <a:pt x="2789" y="747"/>
                  </a:lnTo>
                  <a:lnTo>
                    <a:pt x="2792" y="745"/>
                  </a:lnTo>
                  <a:lnTo>
                    <a:pt x="2796" y="741"/>
                  </a:lnTo>
                  <a:lnTo>
                    <a:pt x="2800" y="738"/>
                  </a:lnTo>
                  <a:lnTo>
                    <a:pt x="2803" y="732"/>
                  </a:lnTo>
                  <a:lnTo>
                    <a:pt x="2807" y="726"/>
                  </a:lnTo>
                  <a:lnTo>
                    <a:pt x="2811" y="719"/>
                  </a:lnTo>
                  <a:lnTo>
                    <a:pt x="2817" y="713"/>
                  </a:lnTo>
                  <a:lnTo>
                    <a:pt x="2824" y="707"/>
                  </a:lnTo>
                  <a:lnTo>
                    <a:pt x="2833" y="702"/>
                  </a:lnTo>
                  <a:lnTo>
                    <a:pt x="2841" y="697"/>
                  </a:lnTo>
                  <a:lnTo>
                    <a:pt x="2851" y="695"/>
                  </a:lnTo>
                  <a:lnTo>
                    <a:pt x="2859" y="694"/>
                  </a:lnTo>
                  <a:lnTo>
                    <a:pt x="2880" y="694"/>
                  </a:lnTo>
                  <a:lnTo>
                    <a:pt x="2903" y="694"/>
                  </a:lnTo>
                  <a:lnTo>
                    <a:pt x="2924" y="695"/>
                  </a:lnTo>
                  <a:lnTo>
                    <a:pt x="2941" y="696"/>
                  </a:lnTo>
                  <a:lnTo>
                    <a:pt x="2953" y="697"/>
                  </a:lnTo>
                  <a:lnTo>
                    <a:pt x="2959" y="700"/>
                  </a:lnTo>
                  <a:lnTo>
                    <a:pt x="2961" y="701"/>
                  </a:lnTo>
                  <a:lnTo>
                    <a:pt x="2961" y="703"/>
                  </a:lnTo>
                  <a:lnTo>
                    <a:pt x="2961" y="705"/>
                  </a:lnTo>
                  <a:lnTo>
                    <a:pt x="2961" y="707"/>
                  </a:lnTo>
                  <a:lnTo>
                    <a:pt x="2955" y="712"/>
                  </a:lnTo>
                  <a:lnTo>
                    <a:pt x="2947" y="715"/>
                  </a:lnTo>
                  <a:lnTo>
                    <a:pt x="2942" y="719"/>
                  </a:lnTo>
                  <a:lnTo>
                    <a:pt x="2937" y="724"/>
                  </a:lnTo>
                  <a:lnTo>
                    <a:pt x="2934" y="729"/>
                  </a:lnTo>
                  <a:lnTo>
                    <a:pt x="2931" y="737"/>
                  </a:lnTo>
                  <a:lnTo>
                    <a:pt x="2929" y="752"/>
                  </a:lnTo>
                  <a:lnTo>
                    <a:pt x="2927" y="765"/>
                  </a:lnTo>
                  <a:lnTo>
                    <a:pt x="2927" y="770"/>
                  </a:lnTo>
                  <a:lnTo>
                    <a:pt x="2928" y="773"/>
                  </a:lnTo>
                  <a:lnTo>
                    <a:pt x="2929" y="777"/>
                  </a:lnTo>
                  <a:lnTo>
                    <a:pt x="2933" y="781"/>
                  </a:lnTo>
                  <a:lnTo>
                    <a:pt x="2941" y="784"/>
                  </a:lnTo>
                  <a:lnTo>
                    <a:pt x="2951" y="788"/>
                  </a:lnTo>
                  <a:lnTo>
                    <a:pt x="2955" y="791"/>
                  </a:lnTo>
                  <a:lnTo>
                    <a:pt x="2959" y="795"/>
                  </a:lnTo>
                  <a:lnTo>
                    <a:pt x="2961" y="800"/>
                  </a:lnTo>
                  <a:lnTo>
                    <a:pt x="2964" y="807"/>
                  </a:lnTo>
                  <a:lnTo>
                    <a:pt x="2965" y="820"/>
                  </a:lnTo>
                  <a:lnTo>
                    <a:pt x="2967" y="832"/>
                  </a:lnTo>
                  <a:lnTo>
                    <a:pt x="2971" y="841"/>
                  </a:lnTo>
                  <a:lnTo>
                    <a:pt x="2974" y="852"/>
                  </a:lnTo>
                  <a:lnTo>
                    <a:pt x="2978" y="863"/>
                  </a:lnTo>
                  <a:lnTo>
                    <a:pt x="2980" y="871"/>
                  </a:lnTo>
                  <a:lnTo>
                    <a:pt x="2979" y="875"/>
                  </a:lnTo>
                  <a:lnTo>
                    <a:pt x="2979" y="879"/>
                  </a:lnTo>
                  <a:lnTo>
                    <a:pt x="2977" y="883"/>
                  </a:lnTo>
                  <a:lnTo>
                    <a:pt x="2974" y="889"/>
                  </a:lnTo>
                  <a:lnTo>
                    <a:pt x="2970" y="894"/>
                  </a:lnTo>
                  <a:lnTo>
                    <a:pt x="2965" y="898"/>
                  </a:lnTo>
                  <a:lnTo>
                    <a:pt x="2959" y="903"/>
                  </a:lnTo>
                  <a:lnTo>
                    <a:pt x="2952" y="908"/>
                  </a:lnTo>
                  <a:lnTo>
                    <a:pt x="2937" y="916"/>
                  </a:lnTo>
                  <a:lnTo>
                    <a:pt x="2923" y="924"/>
                  </a:lnTo>
                  <a:lnTo>
                    <a:pt x="2917" y="929"/>
                  </a:lnTo>
                  <a:lnTo>
                    <a:pt x="2914" y="933"/>
                  </a:lnTo>
                  <a:lnTo>
                    <a:pt x="2910" y="937"/>
                  </a:lnTo>
                  <a:lnTo>
                    <a:pt x="2908" y="941"/>
                  </a:lnTo>
                  <a:lnTo>
                    <a:pt x="2907" y="946"/>
                  </a:lnTo>
                  <a:lnTo>
                    <a:pt x="2907" y="951"/>
                  </a:lnTo>
                  <a:lnTo>
                    <a:pt x="2907" y="955"/>
                  </a:lnTo>
                  <a:lnTo>
                    <a:pt x="2908" y="961"/>
                  </a:lnTo>
                  <a:lnTo>
                    <a:pt x="2914" y="974"/>
                  </a:lnTo>
                  <a:lnTo>
                    <a:pt x="2921" y="989"/>
                  </a:lnTo>
                  <a:lnTo>
                    <a:pt x="2929" y="1003"/>
                  </a:lnTo>
                  <a:lnTo>
                    <a:pt x="2935" y="1012"/>
                  </a:lnTo>
                  <a:lnTo>
                    <a:pt x="2937" y="1017"/>
                  </a:lnTo>
                  <a:lnTo>
                    <a:pt x="2939" y="1021"/>
                  </a:lnTo>
                  <a:lnTo>
                    <a:pt x="2939" y="1025"/>
                  </a:lnTo>
                  <a:lnTo>
                    <a:pt x="2939" y="1029"/>
                  </a:lnTo>
                  <a:lnTo>
                    <a:pt x="2937" y="1034"/>
                  </a:lnTo>
                  <a:lnTo>
                    <a:pt x="2936" y="1037"/>
                  </a:lnTo>
                  <a:lnTo>
                    <a:pt x="2933" y="1041"/>
                  </a:lnTo>
                  <a:lnTo>
                    <a:pt x="2929" y="1043"/>
                  </a:lnTo>
                  <a:lnTo>
                    <a:pt x="2920" y="1048"/>
                  </a:lnTo>
                  <a:lnTo>
                    <a:pt x="2912" y="1053"/>
                  </a:lnTo>
                  <a:lnTo>
                    <a:pt x="2909" y="1055"/>
                  </a:lnTo>
                  <a:lnTo>
                    <a:pt x="2905" y="1059"/>
                  </a:lnTo>
                  <a:lnTo>
                    <a:pt x="2903" y="1063"/>
                  </a:lnTo>
                  <a:lnTo>
                    <a:pt x="2901" y="1071"/>
                  </a:lnTo>
                  <a:lnTo>
                    <a:pt x="2898" y="1083"/>
                  </a:lnTo>
                  <a:lnTo>
                    <a:pt x="2897" y="1090"/>
                  </a:lnTo>
                  <a:lnTo>
                    <a:pt x="2897" y="1092"/>
                  </a:lnTo>
                  <a:lnTo>
                    <a:pt x="2895" y="1094"/>
                  </a:lnTo>
                  <a:lnTo>
                    <a:pt x="2891" y="1097"/>
                  </a:lnTo>
                  <a:lnTo>
                    <a:pt x="2886" y="1098"/>
                  </a:lnTo>
                  <a:lnTo>
                    <a:pt x="2874" y="1100"/>
                  </a:lnTo>
                  <a:lnTo>
                    <a:pt x="2864" y="1100"/>
                  </a:lnTo>
                  <a:lnTo>
                    <a:pt x="2852" y="1100"/>
                  </a:lnTo>
                  <a:lnTo>
                    <a:pt x="2840" y="1100"/>
                  </a:lnTo>
                  <a:lnTo>
                    <a:pt x="2834" y="1102"/>
                  </a:lnTo>
                  <a:lnTo>
                    <a:pt x="2829" y="1104"/>
                  </a:lnTo>
                  <a:lnTo>
                    <a:pt x="2826" y="1106"/>
                  </a:lnTo>
                  <a:lnTo>
                    <a:pt x="2823" y="1109"/>
                  </a:lnTo>
                  <a:lnTo>
                    <a:pt x="2821" y="1113"/>
                  </a:lnTo>
                  <a:lnTo>
                    <a:pt x="2820" y="1117"/>
                  </a:lnTo>
                  <a:lnTo>
                    <a:pt x="2820" y="1122"/>
                  </a:lnTo>
                  <a:lnTo>
                    <a:pt x="2821" y="1126"/>
                  </a:lnTo>
                  <a:lnTo>
                    <a:pt x="2822" y="1138"/>
                  </a:lnTo>
                  <a:lnTo>
                    <a:pt x="2824" y="1151"/>
                  </a:lnTo>
                  <a:lnTo>
                    <a:pt x="2824" y="1159"/>
                  </a:lnTo>
                  <a:lnTo>
                    <a:pt x="2823" y="1165"/>
                  </a:lnTo>
                  <a:lnTo>
                    <a:pt x="2821" y="1169"/>
                  </a:lnTo>
                  <a:lnTo>
                    <a:pt x="2817" y="1174"/>
                  </a:lnTo>
                  <a:lnTo>
                    <a:pt x="2805" y="1179"/>
                  </a:lnTo>
                  <a:lnTo>
                    <a:pt x="2789" y="1185"/>
                  </a:lnTo>
                  <a:lnTo>
                    <a:pt x="2782" y="1188"/>
                  </a:lnTo>
                  <a:lnTo>
                    <a:pt x="2775" y="1192"/>
                  </a:lnTo>
                  <a:lnTo>
                    <a:pt x="2770" y="1197"/>
                  </a:lnTo>
                  <a:lnTo>
                    <a:pt x="2766" y="1201"/>
                  </a:lnTo>
                  <a:lnTo>
                    <a:pt x="2763" y="1213"/>
                  </a:lnTo>
                  <a:lnTo>
                    <a:pt x="2759" y="1224"/>
                  </a:lnTo>
                  <a:lnTo>
                    <a:pt x="2758" y="1230"/>
                  </a:lnTo>
                  <a:lnTo>
                    <a:pt x="2756" y="1235"/>
                  </a:lnTo>
                  <a:lnTo>
                    <a:pt x="2752" y="1239"/>
                  </a:lnTo>
                  <a:lnTo>
                    <a:pt x="2748" y="1244"/>
                  </a:lnTo>
                  <a:lnTo>
                    <a:pt x="2739" y="1252"/>
                  </a:lnTo>
                  <a:lnTo>
                    <a:pt x="2731" y="1258"/>
                  </a:lnTo>
                  <a:lnTo>
                    <a:pt x="2728" y="1261"/>
                  </a:lnTo>
                  <a:lnTo>
                    <a:pt x="2725" y="1266"/>
                  </a:lnTo>
                  <a:lnTo>
                    <a:pt x="2722" y="1270"/>
                  </a:lnTo>
                  <a:lnTo>
                    <a:pt x="2721" y="1276"/>
                  </a:lnTo>
                  <a:lnTo>
                    <a:pt x="2720" y="1293"/>
                  </a:lnTo>
                  <a:lnTo>
                    <a:pt x="2720" y="1315"/>
                  </a:lnTo>
                  <a:lnTo>
                    <a:pt x="2720" y="1338"/>
                  </a:lnTo>
                  <a:lnTo>
                    <a:pt x="2720" y="1356"/>
                  </a:lnTo>
                  <a:lnTo>
                    <a:pt x="2720" y="1370"/>
                  </a:lnTo>
                  <a:lnTo>
                    <a:pt x="2720" y="1382"/>
                  </a:lnTo>
                  <a:lnTo>
                    <a:pt x="2720" y="1393"/>
                  </a:lnTo>
                  <a:lnTo>
                    <a:pt x="2720" y="1403"/>
                  </a:lnTo>
                  <a:lnTo>
                    <a:pt x="2721" y="1413"/>
                  </a:lnTo>
                  <a:lnTo>
                    <a:pt x="2723" y="1419"/>
                  </a:lnTo>
                  <a:lnTo>
                    <a:pt x="2728" y="1422"/>
                  </a:lnTo>
                  <a:lnTo>
                    <a:pt x="2734" y="1427"/>
                  </a:lnTo>
                  <a:lnTo>
                    <a:pt x="2737" y="1430"/>
                  </a:lnTo>
                  <a:lnTo>
                    <a:pt x="2739" y="1433"/>
                  </a:lnTo>
                  <a:lnTo>
                    <a:pt x="2741" y="1437"/>
                  </a:lnTo>
                  <a:lnTo>
                    <a:pt x="2742" y="1441"/>
                  </a:lnTo>
                  <a:lnTo>
                    <a:pt x="2744" y="1446"/>
                  </a:lnTo>
                  <a:lnTo>
                    <a:pt x="2744" y="1451"/>
                  </a:lnTo>
                  <a:lnTo>
                    <a:pt x="2741" y="1456"/>
                  </a:lnTo>
                  <a:lnTo>
                    <a:pt x="2739" y="1460"/>
                  </a:lnTo>
                  <a:lnTo>
                    <a:pt x="2731" y="1474"/>
                  </a:lnTo>
                  <a:lnTo>
                    <a:pt x="2719" y="1491"/>
                  </a:lnTo>
                  <a:lnTo>
                    <a:pt x="2704" y="1512"/>
                  </a:lnTo>
                  <a:lnTo>
                    <a:pt x="2689" y="1531"/>
                  </a:lnTo>
                  <a:lnTo>
                    <a:pt x="2676" y="1546"/>
                  </a:lnTo>
                  <a:lnTo>
                    <a:pt x="2666" y="1557"/>
                  </a:lnTo>
                  <a:lnTo>
                    <a:pt x="2658" y="1565"/>
                  </a:lnTo>
                  <a:lnTo>
                    <a:pt x="2650" y="1570"/>
                  </a:lnTo>
                  <a:lnTo>
                    <a:pt x="2640" y="1572"/>
                  </a:lnTo>
                  <a:lnTo>
                    <a:pt x="2630" y="1573"/>
                  </a:lnTo>
                  <a:lnTo>
                    <a:pt x="2619" y="1575"/>
                  </a:lnTo>
                  <a:lnTo>
                    <a:pt x="2611" y="1575"/>
                  </a:lnTo>
                  <a:lnTo>
                    <a:pt x="2603" y="1576"/>
                  </a:lnTo>
                  <a:lnTo>
                    <a:pt x="2600" y="1578"/>
                  </a:lnTo>
                  <a:lnTo>
                    <a:pt x="2600" y="1579"/>
                  </a:lnTo>
                  <a:lnTo>
                    <a:pt x="2600" y="1582"/>
                  </a:lnTo>
                  <a:lnTo>
                    <a:pt x="2601" y="1585"/>
                  </a:lnTo>
                  <a:lnTo>
                    <a:pt x="2603" y="1589"/>
                  </a:lnTo>
                  <a:lnTo>
                    <a:pt x="2608" y="1596"/>
                  </a:lnTo>
                  <a:lnTo>
                    <a:pt x="2612" y="1603"/>
                  </a:lnTo>
                  <a:lnTo>
                    <a:pt x="2612" y="1605"/>
                  </a:lnTo>
                  <a:lnTo>
                    <a:pt x="2611" y="1608"/>
                  </a:lnTo>
                  <a:lnTo>
                    <a:pt x="2609" y="1610"/>
                  </a:lnTo>
                  <a:lnTo>
                    <a:pt x="2607" y="1611"/>
                  </a:lnTo>
                  <a:lnTo>
                    <a:pt x="2597" y="1613"/>
                  </a:lnTo>
                  <a:lnTo>
                    <a:pt x="2584" y="1614"/>
                  </a:lnTo>
                  <a:lnTo>
                    <a:pt x="2577" y="1614"/>
                  </a:lnTo>
                  <a:lnTo>
                    <a:pt x="2570" y="1615"/>
                  </a:lnTo>
                  <a:lnTo>
                    <a:pt x="2563" y="1617"/>
                  </a:lnTo>
                  <a:lnTo>
                    <a:pt x="2557" y="1621"/>
                  </a:lnTo>
                  <a:lnTo>
                    <a:pt x="2546" y="1628"/>
                  </a:lnTo>
                  <a:lnTo>
                    <a:pt x="2538" y="1634"/>
                  </a:lnTo>
                  <a:lnTo>
                    <a:pt x="2534" y="1638"/>
                  </a:lnTo>
                  <a:lnTo>
                    <a:pt x="2530" y="1640"/>
                  </a:lnTo>
                  <a:lnTo>
                    <a:pt x="2524" y="1641"/>
                  </a:lnTo>
                  <a:lnTo>
                    <a:pt x="2515" y="1642"/>
                  </a:lnTo>
                  <a:lnTo>
                    <a:pt x="2500" y="1644"/>
                  </a:lnTo>
                  <a:lnTo>
                    <a:pt x="2488" y="1644"/>
                  </a:lnTo>
                  <a:lnTo>
                    <a:pt x="2485" y="1644"/>
                  </a:lnTo>
                  <a:lnTo>
                    <a:pt x="2481" y="1645"/>
                  </a:lnTo>
                  <a:lnTo>
                    <a:pt x="2479" y="1647"/>
                  </a:lnTo>
                  <a:lnTo>
                    <a:pt x="2479" y="1651"/>
                  </a:lnTo>
                  <a:lnTo>
                    <a:pt x="2479" y="1660"/>
                  </a:lnTo>
                  <a:lnTo>
                    <a:pt x="2480" y="1670"/>
                  </a:lnTo>
                  <a:lnTo>
                    <a:pt x="2479" y="1678"/>
                  </a:lnTo>
                  <a:lnTo>
                    <a:pt x="2477" y="1685"/>
                  </a:lnTo>
                  <a:lnTo>
                    <a:pt x="2475" y="1686"/>
                  </a:lnTo>
                  <a:lnTo>
                    <a:pt x="2474" y="1687"/>
                  </a:lnTo>
                  <a:lnTo>
                    <a:pt x="2473" y="1687"/>
                  </a:lnTo>
                  <a:lnTo>
                    <a:pt x="2470" y="1687"/>
                  </a:lnTo>
                  <a:lnTo>
                    <a:pt x="2467" y="1686"/>
                  </a:lnTo>
                  <a:lnTo>
                    <a:pt x="2461" y="1685"/>
                  </a:lnTo>
                  <a:lnTo>
                    <a:pt x="2457" y="1685"/>
                  </a:lnTo>
                  <a:lnTo>
                    <a:pt x="2455" y="1686"/>
                  </a:lnTo>
                  <a:lnTo>
                    <a:pt x="2454" y="1689"/>
                  </a:lnTo>
                  <a:lnTo>
                    <a:pt x="2452" y="1691"/>
                  </a:lnTo>
                  <a:lnTo>
                    <a:pt x="2451" y="1697"/>
                  </a:lnTo>
                  <a:lnTo>
                    <a:pt x="2454" y="1704"/>
                  </a:lnTo>
                  <a:lnTo>
                    <a:pt x="2456" y="1714"/>
                  </a:lnTo>
                  <a:lnTo>
                    <a:pt x="2461" y="1728"/>
                  </a:lnTo>
                  <a:lnTo>
                    <a:pt x="2463" y="1735"/>
                  </a:lnTo>
                  <a:lnTo>
                    <a:pt x="2465" y="1742"/>
                  </a:lnTo>
                  <a:lnTo>
                    <a:pt x="2469" y="1748"/>
                  </a:lnTo>
                  <a:lnTo>
                    <a:pt x="2471" y="1753"/>
                  </a:lnTo>
                  <a:lnTo>
                    <a:pt x="2479" y="1759"/>
                  </a:lnTo>
                  <a:lnTo>
                    <a:pt x="2482" y="1765"/>
                  </a:lnTo>
                  <a:lnTo>
                    <a:pt x="2482" y="1767"/>
                  </a:lnTo>
                  <a:lnTo>
                    <a:pt x="2482" y="1770"/>
                  </a:lnTo>
                  <a:lnTo>
                    <a:pt x="2481" y="1772"/>
                  </a:lnTo>
                  <a:lnTo>
                    <a:pt x="2477" y="1774"/>
                  </a:lnTo>
                  <a:lnTo>
                    <a:pt x="2468" y="1777"/>
                  </a:lnTo>
                  <a:lnTo>
                    <a:pt x="2458" y="1777"/>
                  </a:lnTo>
                  <a:lnTo>
                    <a:pt x="2455" y="1778"/>
                  </a:lnTo>
                  <a:lnTo>
                    <a:pt x="2450" y="1778"/>
                  </a:lnTo>
                  <a:lnTo>
                    <a:pt x="2446" y="1780"/>
                  </a:lnTo>
                  <a:lnTo>
                    <a:pt x="2443" y="1783"/>
                  </a:lnTo>
                  <a:lnTo>
                    <a:pt x="2431" y="1799"/>
                  </a:lnTo>
                  <a:lnTo>
                    <a:pt x="2423" y="1812"/>
                  </a:lnTo>
                  <a:lnTo>
                    <a:pt x="2420" y="1815"/>
                  </a:lnTo>
                  <a:lnTo>
                    <a:pt x="2418" y="1816"/>
                  </a:lnTo>
                  <a:lnTo>
                    <a:pt x="2417" y="1817"/>
                  </a:lnTo>
                  <a:lnTo>
                    <a:pt x="2414" y="1817"/>
                  </a:lnTo>
                  <a:lnTo>
                    <a:pt x="2410" y="1816"/>
                  </a:lnTo>
                  <a:lnTo>
                    <a:pt x="2405" y="1813"/>
                  </a:lnTo>
                  <a:lnTo>
                    <a:pt x="2400" y="1810"/>
                  </a:lnTo>
                  <a:lnTo>
                    <a:pt x="2395" y="1809"/>
                  </a:lnTo>
                  <a:lnTo>
                    <a:pt x="2393" y="1809"/>
                  </a:lnTo>
                  <a:lnTo>
                    <a:pt x="2392" y="1810"/>
                  </a:lnTo>
                  <a:lnTo>
                    <a:pt x="2389" y="1811"/>
                  </a:lnTo>
                  <a:lnTo>
                    <a:pt x="2387" y="1815"/>
                  </a:lnTo>
                  <a:lnTo>
                    <a:pt x="2383" y="1822"/>
                  </a:lnTo>
                  <a:lnTo>
                    <a:pt x="2380" y="1827"/>
                  </a:lnTo>
                  <a:lnTo>
                    <a:pt x="2379" y="1828"/>
                  </a:lnTo>
                  <a:lnTo>
                    <a:pt x="2376" y="1828"/>
                  </a:lnTo>
                  <a:lnTo>
                    <a:pt x="2373" y="1827"/>
                  </a:lnTo>
                  <a:lnTo>
                    <a:pt x="2369" y="1824"/>
                  </a:lnTo>
                  <a:lnTo>
                    <a:pt x="2361" y="1818"/>
                  </a:lnTo>
                  <a:lnTo>
                    <a:pt x="2351" y="1813"/>
                  </a:lnTo>
                  <a:lnTo>
                    <a:pt x="2347" y="1811"/>
                  </a:lnTo>
                  <a:lnTo>
                    <a:pt x="2341" y="1810"/>
                  </a:lnTo>
                  <a:lnTo>
                    <a:pt x="2335" y="1809"/>
                  </a:lnTo>
                  <a:lnTo>
                    <a:pt x="2329" y="1809"/>
                  </a:lnTo>
                  <a:lnTo>
                    <a:pt x="2323" y="1810"/>
                  </a:lnTo>
                  <a:lnTo>
                    <a:pt x="2317" y="1811"/>
                  </a:lnTo>
                  <a:lnTo>
                    <a:pt x="2313" y="1813"/>
                  </a:lnTo>
                  <a:lnTo>
                    <a:pt x="2310" y="1816"/>
                  </a:lnTo>
                  <a:lnTo>
                    <a:pt x="2307" y="1818"/>
                  </a:lnTo>
                  <a:lnTo>
                    <a:pt x="2306" y="1822"/>
                  </a:lnTo>
                  <a:lnTo>
                    <a:pt x="2306" y="1827"/>
                  </a:lnTo>
                  <a:lnTo>
                    <a:pt x="2306" y="1831"/>
                  </a:lnTo>
                  <a:lnTo>
                    <a:pt x="2306" y="1842"/>
                  </a:lnTo>
                  <a:lnTo>
                    <a:pt x="2307" y="1854"/>
                  </a:lnTo>
                  <a:lnTo>
                    <a:pt x="2307" y="1865"/>
                  </a:lnTo>
                  <a:lnTo>
                    <a:pt x="2307" y="1874"/>
                  </a:lnTo>
                  <a:lnTo>
                    <a:pt x="2307" y="1884"/>
                  </a:lnTo>
                  <a:lnTo>
                    <a:pt x="2309" y="1892"/>
                  </a:lnTo>
                  <a:lnTo>
                    <a:pt x="2311" y="1899"/>
                  </a:lnTo>
                  <a:lnTo>
                    <a:pt x="2316" y="1906"/>
                  </a:lnTo>
                  <a:lnTo>
                    <a:pt x="2320" y="1912"/>
                  </a:lnTo>
                  <a:lnTo>
                    <a:pt x="2323" y="1918"/>
                  </a:lnTo>
                  <a:lnTo>
                    <a:pt x="2323" y="1925"/>
                  </a:lnTo>
                  <a:lnTo>
                    <a:pt x="2323" y="1931"/>
                  </a:lnTo>
                  <a:lnTo>
                    <a:pt x="2322" y="1935"/>
                  </a:lnTo>
                  <a:lnTo>
                    <a:pt x="2319" y="1936"/>
                  </a:lnTo>
                  <a:lnTo>
                    <a:pt x="2317" y="1936"/>
                  </a:lnTo>
                  <a:lnTo>
                    <a:pt x="2313" y="1936"/>
                  </a:lnTo>
                  <a:lnTo>
                    <a:pt x="2305" y="1932"/>
                  </a:lnTo>
                  <a:lnTo>
                    <a:pt x="2299" y="1929"/>
                  </a:lnTo>
                  <a:lnTo>
                    <a:pt x="2293" y="1925"/>
                  </a:lnTo>
                  <a:lnTo>
                    <a:pt x="2287" y="1924"/>
                  </a:lnTo>
                  <a:lnTo>
                    <a:pt x="2284" y="1925"/>
                  </a:lnTo>
                  <a:lnTo>
                    <a:pt x="2280" y="1926"/>
                  </a:lnTo>
                  <a:lnTo>
                    <a:pt x="2278" y="1928"/>
                  </a:lnTo>
                  <a:lnTo>
                    <a:pt x="2275" y="1931"/>
                  </a:lnTo>
                  <a:lnTo>
                    <a:pt x="2272" y="1934"/>
                  </a:lnTo>
                  <a:lnTo>
                    <a:pt x="2269" y="1936"/>
                  </a:lnTo>
                  <a:lnTo>
                    <a:pt x="2266" y="1937"/>
                  </a:lnTo>
                  <a:lnTo>
                    <a:pt x="2261" y="1938"/>
                  </a:lnTo>
                  <a:lnTo>
                    <a:pt x="2254" y="1938"/>
                  </a:lnTo>
                  <a:lnTo>
                    <a:pt x="2247" y="1936"/>
                  </a:lnTo>
                  <a:lnTo>
                    <a:pt x="2240" y="1934"/>
                  </a:lnTo>
                  <a:lnTo>
                    <a:pt x="2233" y="1931"/>
                  </a:lnTo>
                  <a:lnTo>
                    <a:pt x="2229" y="1930"/>
                  </a:lnTo>
                  <a:lnTo>
                    <a:pt x="2225" y="1931"/>
                  </a:lnTo>
                  <a:lnTo>
                    <a:pt x="2222" y="1932"/>
                  </a:lnTo>
                  <a:lnTo>
                    <a:pt x="2218" y="1936"/>
                  </a:lnTo>
                  <a:lnTo>
                    <a:pt x="2212" y="1943"/>
                  </a:lnTo>
                  <a:lnTo>
                    <a:pt x="2208" y="1948"/>
                  </a:lnTo>
                  <a:lnTo>
                    <a:pt x="2205" y="1950"/>
                  </a:lnTo>
                  <a:lnTo>
                    <a:pt x="2202" y="1951"/>
                  </a:lnTo>
                  <a:lnTo>
                    <a:pt x="2198" y="1951"/>
                  </a:lnTo>
                  <a:lnTo>
                    <a:pt x="2193" y="1951"/>
                  </a:lnTo>
                  <a:lnTo>
                    <a:pt x="2181" y="1949"/>
                  </a:lnTo>
                  <a:lnTo>
                    <a:pt x="2172" y="1947"/>
                  </a:lnTo>
                  <a:lnTo>
                    <a:pt x="2167" y="1947"/>
                  </a:lnTo>
                  <a:lnTo>
                    <a:pt x="2162" y="1948"/>
                  </a:lnTo>
                  <a:lnTo>
                    <a:pt x="2159" y="1949"/>
                  </a:lnTo>
                  <a:lnTo>
                    <a:pt x="2155" y="1953"/>
                  </a:lnTo>
                  <a:lnTo>
                    <a:pt x="2152" y="1958"/>
                  </a:lnTo>
                  <a:lnTo>
                    <a:pt x="2149" y="1963"/>
                  </a:lnTo>
                  <a:lnTo>
                    <a:pt x="2147" y="1969"/>
                  </a:lnTo>
                  <a:lnTo>
                    <a:pt x="2146" y="1976"/>
                  </a:lnTo>
                  <a:lnTo>
                    <a:pt x="2142" y="1988"/>
                  </a:lnTo>
                  <a:lnTo>
                    <a:pt x="2140" y="2000"/>
                  </a:lnTo>
                  <a:lnTo>
                    <a:pt x="2137" y="2010"/>
                  </a:lnTo>
                  <a:lnTo>
                    <a:pt x="2133" y="2019"/>
                  </a:lnTo>
                  <a:lnTo>
                    <a:pt x="2128" y="2027"/>
                  </a:lnTo>
                  <a:lnTo>
                    <a:pt x="2122" y="2035"/>
                  </a:lnTo>
                  <a:lnTo>
                    <a:pt x="2114" y="2039"/>
                  </a:lnTo>
                  <a:lnTo>
                    <a:pt x="2104" y="2043"/>
                  </a:lnTo>
                  <a:lnTo>
                    <a:pt x="2093" y="2044"/>
                  </a:lnTo>
                  <a:lnTo>
                    <a:pt x="2084" y="2048"/>
                  </a:lnTo>
                  <a:lnTo>
                    <a:pt x="2079" y="2050"/>
                  </a:lnTo>
                  <a:lnTo>
                    <a:pt x="2074" y="2052"/>
                  </a:lnTo>
                  <a:lnTo>
                    <a:pt x="2070" y="2057"/>
                  </a:lnTo>
                  <a:lnTo>
                    <a:pt x="2065" y="2062"/>
                  </a:lnTo>
                  <a:lnTo>
                    <a:pt x="2061" y="2070"/>
                  </a:lnTo>
                  <a:lnTo>
                    <a:pt x="2060" y="2079"/>
                  </a:lnTo>
                  <a:lnTo>
                    <a:pt x="2060" y="2087"/>
                  </a:lnTo>
                  <a:lnTo>
                    <a:pt x="2061" y="2094"/>
                  </a:lnTo>
                  <a:lnTo>
                    <a:pt x="2064" y="2099"/>
                  </a:lnTo>
                  <a:lnTo>
                    <a:pt x="2065" y="2104"/>
                  </a:lnTo>
                  <a:lnTo>
                    <a:pt x="2065" y="2109"/>
                  </a:lnTo>
                  <a:lnTo>
                    <a:pt x="2064" y="2115"/>
                  </a:lnTo>
                  <a:lnTo>
                    <a:pt x="2064" y="2117"/>
                  </a:lnTo>
                  <a:lnTo>
                    <a:pt x="2063" y="2118"/>
                  </a:lnTo>
                  <a:lnTo>
                    <a:pt x="2061" y="2118"/>
                  </a:lnTo>
                  <a:lnTo>
                    <a:pt x="2060" y="2118"/>
                  </a:lnTo>
                  <a:lnTo>
                    <a:pt x="2057" y="2117"/>
                  </a:lnTo>
                  <a:lnTo>
                    <a:pt x="2053" y="2113"/>
                  </a:lnTo>
                  <a:lnTo>
                    <a:pt x="2045" y="2106"/>
                  </a:lnTo>
                  <a:lnTo>
                    <a:pt x="2040" y="2101"/>
                  </a:lnTo>
                  <a:lnTo>
                    <a:pt x="2029" y="2092"/>
                  </a:lnTo>
                  <a:lnTo>
                    <a:pt x="2016" y="2082"/>
                  </a:lnTo>
                  <a:lnTo>
                    <a:pt x="2011" y="2077"/>
                  </a:lnTo>
                  <a:lnTo>
                    <a:pt x="2007" y="2073"/>
                  </a:lnTo>
                  <a:lnTo>
                    <a:pt x="2004" y="2068"/>
                  </a:lnTo>
                  <a:lnTo>
                    <a:pt x="2002" y="2063"/>
                  </a:lnTo>
                  <a:lnTo>
                    <a:pt x="1998" y="2051"/>
                  </a:lnTo>
                  <a:lnTo>
                    <a:pt x="1995" y="2038"/>
                  </a:lnTo>
                  <a:lnTo>
                    <a:pt x="1994" y="2033"/>
                  </a:lnTo>
                  <a:lnTo>
                    <a:pt x="1994" y="2029"/>
                  </a:lnTo>
                  <a:lnTo>
                    <a:pt x="1995" y="2024"/>
                  </a:lnTo>
                  <a:lnTo>
                    <a:pt x="1997" y="2019"/>
                  </a:lnTo>
                  <a:lnTo>
                    <a:pt x="2003" y="2011"/>
                  </a:lnTo>
                  <a:lnTo>
                    <a:pt x="2008" y="2005"/>
                  </a:lnTo>
                  <a:lnTo>
                    <a:pt x="2010" y="2001"/>
                  </a:lnTo>
                  <a:lnTo>
                    <a:pt x="2013" y="1998"/>
                  </a:lnTo>
                  <a:lnTo>
                    <a:pt x="2011" y="1994"/>
                  </a:lnTo>
                  <a:lnTo>
                    <a:pt x="2008" y="1991"/>
                  </a:lnTo>
                  <a:lnTo>
                    <a:pt x="2005" y="1988"/>
                  </a:lnTo>
                  <a:lnTo>
                    <a:pt x="2003" y="1989"/>
                  </a:lnTo>
                  <a:lnTo>
                    <a:pt x="2000" y="1991"/>
                  </a:lnTo>
                  <a:lnTo>
                    <a:pt x="1997" y="1993"/>
                  </a:lnTo>
                  <a:lnTo>
                    <a:pt x="1991" y="2001"/>
                  </a:lnTo>
                  <a:lnTo>
                    <a:pt x="1984" y="2012"/>
                  </a:lnTo>
                  <a:lnTo>
                    <a:pt x="1978" y="2021"/>
                  </a:lnTo>
                  <a:lnTo>
                    <a:pt x="1972" y="2026"/>
                  </a:lnTo>
                  <a:lnTo>
                    <a:pt x="1966" y="2029"/>
                  </a:lnTo>
                  <a:lnTo>
                    <a:pt x="1959" y="2029"/>
                  </a:lnTo>
                  <a:lnTo>
                    <a:pt x="1952" y="2027"/>
                  </a:lnTo>
                  <a:lnTo>
                    <a:pt x="1946" y="2027"/>
                  </a:lnTo>
                  <a:lnTo>
                    <a:pt x="1941" y="2029"/>
                  </a:lnTo>
                  <a:lnTo>
                    <a:pt x="1939" y="2031"/>
                  </a:lnTo>
                  <a:lnTo>
                    <a:pt x="1939" y="2032"/>
                  </a:lnTo>
                  <a:lnTo>
                    <a:pt x="1940" y="2035"/>
                  </a:lnTo>
                  <a:lnTo>
                    <a:pt x="1942" y="2036"/>
                  </a:lnTo>
                  <a:lnTo>
                    <a:pt x="1945" y="2038"/>
                  </a:lnTo>
                  <a:lnTo>
                    <a:pt x="1953" y="2042"/>
                  </a:lnTo>
                  <a:lnTo>
                    <a:pt x="1961" y="2043"/>
                  </a:lnTo>
                  <a:lnTo>
                    <a:pt x="1969" y="2045"/>
                  </a:lnTo>
                  <a:lnTo>
                    <a:pt x="1976" y="2050"/>
                  </a:lnTo>
                  <a:lnTo>
                    <a:pt x="1978" y="2052"/>
                  </a:lnTo>
                  <a:lnTo>
                    <a:pt x="1980" y="2055"/>
                  </a:lnTo>
                  <a:lnTo>
                    <a:pt x="1982" y="2058"/>
                  </a:lnTo>
                  <a:lnTo>
                    <a:pt x="1983" y="2062"/>
                  </a:lnTo>
                  <a:lnTo>
                    <a:pt x="1984" y="2073"/>
                  </a:lnTo>
                  <a:lnTo>
                    <a:pt x="1984" y="2083"/>
                  </a:lnTo>
                  <a:lnTo>
                    <a:pt x="1983" y="2089"/>
                  </a:lnTo>
                  <a:lnTo>
                    <a:pt x="1982" y="2094"/>
                  </a:lnTo>
                  <a:lnTo>
                    <a:pt x="1980" y="2099"/>
                  </a:lnTo>
                  <a:lnTo>
                    <a:pt x="1978" y="2102"/>
                  </a:lnTo>
                  <a:lnTo>
                    <a:pt x="1965" y="2109"/>
                  </a:lnTo>
                  <a:lnTo>
                    <a:pt x="1946" y="2118"/>
                  </a:lnTo>
                  <a:lnTo>
                    <a:pt x="1927" y="2125"/>
                  </a:lnTo>
                  <a:lnTo>
                    <a:pt x="1917" y="2127"/>
                  </a:lnTo>
                  <a:lnTo>
                    <a:pt x="1908" y="2127"/>
                  </a:lnTo>
                  <a:lnTo>
                    <a:pt x="1900" y="2127"/>
                  </a:lnTo>
                  <a:lnTo>
                    <a:pt x="1893" y="2128"/>
                  </a:lnTo>
                  <a:lnTo>
                    <a:pt x="1885" y="2131"/>
                  </a:lnTo>
                  <a:lnTo>
                    <a:pt x="1878" y="2132"/>
                  </a:lnTo>
                  <a:lnTo>
                    <a:pt x="1871" y="2132"/>
                  </a:lnTo>
                  <a:lnTo>
                    <a:pt x="1868" y="2132"/>
                  </a:lnTo>
                  <a:lnTo>
                    <a:pt x="1865" y="2130"/>
                  </a:lnTo>
                  <a:lnTo>
                    <a:pt x="1863" y="2128"/>
                  </a:lnTo>
                  <a:lnTo>
                    <a:pt x="1863" y="2125"/>
                  </a:lnTo>
                  <a:lnTo>
                    <a:pt x="1862" y="2120"/>
                  </a:lnTo>
                  <a:lnTo>
                    <a:pt x="1860" y="2115"/>
                  </a:lnTo>
                  <a:lnTo>
                    <a:pt x="1859" y="2113"/>
                  </a:lnTo>
                  <a:lnTo>
                    <a:pt x="1858" y="2113"/>
                  </a:lnTo>
                  <a:lnTo>
                    <a:pt x="1857" y="2112"/>
                  </a:lnTo>
                  <a:lnTo>
                    <a:pt x="1854" y="2112"/>
                  </a:lnTo>
                  <a:lnTo>
                    <a:pt x="1847" y="2123"/>
                  </a:lnTo>
                  <a:lnTo>
                    <a:pt x="1837" y="2140"/>
                  </a:lnTo>
                  <a:lnTo>
                    <a:pt x="1832" y="2143"/>
                  </a:lnTo>
                  <a:lnTo>
                    <a:pt x="1828" y="2145"/>
                  </a:lnTo>
                  <a:lnTo>
                    <a:pt x="1824" y="2145"/>
                  </a:lnTo>
                  <a:lnTo>
                    <a:pt x="1819" y="2144"/>
                  </a:lnTo>
                  <a:lnTo>
                    <a:pt x="1810" y="2140"/>
                  </a:lnTo>
                  <a:lnTo>
                    <a:pt x="1801" y="2137"/>
                  </a:lnTo>
                  <a:lnTo>
                    <a:pt x="1794" y="2133"/>
                  </a:lnTo>
                  <a:lnTo>
                    <a:pt x="1789" y="2128"/>
                  </a:lnTo>
                  <a:lnTo>
                    <a:pt x="1788" y="2126"/>
                  </a:lnTo>
                  <a:lnTo>
                    <a:pt x="1787" y="2123"/>
                  </a:lnTo>
                  <a:lnTo>
                    <a:pt x="1787" y="2120"/>
                  </a:lnTo>
                  <a:lnTo>
                    <a:pt x="1787" y="2117"/>
                  </a:lnTo>
                  <a:lnTo>
                    <a:pt x="1797" y="2111"/>
                  </a:lnTo>
                  <a:lnTo>
                    <a:pt x="1816" y="2098"/>
                  </a:lnTo>
                  <a:lnTo>
                    <a:pt x="1820" y="2094"/>
                  </a:lnTo>
                  <a:lnTo>
                    <a:pt x="1822" y="2090"/>
                  </a:lnTo>
                  <a:lnTo>
                    <a:pt x="1824" y="2087"/>
                  </a:lnTo>
                  <a:lnTo>
                    <a:pt x="1822" y="2083"/>
                  </a:lnTo>
                  <a:lnTo>
                    <a:pt x="1820" y="2081"/>
                  </a:lnTo>
                  <a:lnTo>
                    <a:pt x="1814" y="2079"/>
                  </a:lnTo>
                  <a:lnTo>
                    <a:pt x="1806" y="2075"/>
                  </a:lnTo>
                  <a:lnTo>
                    <a:pt x="1794" y="2074"/>
                  </a:lnTo>
                  <a:lnTo>
                    <a:pt x="1782" y="2071"/>
                  </a:lnTo>
                  <a:lnTo>
                    <a:pt x="1771" y="2068"/>
                  </a:lnTo>
                  <a:lnTo>
                    <a:pt x="1762" y="2065"/>
                  </a:lnTo>
                  <a:lnTo>
                    <a:pt x="1753" y="2061"/>
                  </a:lnTo>
                  <a:lnTo>
                    <a:pt x="1745" y="2057"/>
                  </a:lnTo>
                  <a:lnTo>
                    <a:pt x="1739" y="2052"/>
                  </a:lnTo>
                  <a:lnTo>
                    <a:pt x="1733" y="2048"/>
                  </a:lnTo>
                  <a:lnTo>
                    <a:pt x="1727" y="2043"/>
                  </a:lnTo>
                  <a:lnTo>
                    <a:pt x="1724" y="2037"/>
                  </a:lnTo>
                  <a:lnTo>
                    <a:pt x="1721" y="2032"/>
                  </a:lnTo>
                  <a:lnTo>
                    <a:pt x="1719" y="2025"/>
                  </a:lnTo>
                  <a:lnTo>
                    <a:pt x="1718" y="2018"/>
                  </a:lnTo>
                  <a:lnTo>
                    <a:pt x="1718" y="2011"/>
                  </a:lnTo>
                  <a:lnTo>
                    <a:pt x="1719" y="2004"/>
                  </a:lnTo>
                  <a:lnTo>
                    <a:pt x="1720" y="1998"/>
                  </a:lnTo>
                  <a:lnTo>
                    <a:pt x="1719" y="1991"/>
                  </a:lnTo>
                  <a:lnTo>
                    <a:pt x="1718" y="1985"/>
                  </a:lnTo>
                  <a:lnTo>
                    <a:pt x="1714" y="1980"/>
                  </a:lnTo>
                  <a:lnTo>
                    <a:pt x="1709" y="1975"/>
                  </a:lnTo>
                  <a:lnTo>
                    <a:pt x="1704" y="1970"/>
                  </a:lnTo>
                  <a:lnTo>
                    <a:pt x="1701" y="1969"/>
                  </a:lnTo>
                  <a:lnTo>
                    <a:pt x="1698" y="1969"/>
                  </a:lnTo>
                  <a:lnTo>
                    <a:pt x="1695" y="1969"/>
                  </a:lnTo>
                  <a:lnTo>
                    <a:pt x="1694" y="1969"/>
                  </a:lnTo>
                  <a:lnTo>
                    <a:pt x="1687" y="1978"/>
                  </a:lnTo>
                  <a:lnTo>
                    <a:pt x="1682" y="1986"/>
                  </a:lnTo>
                  <a:lnTo>
                    <a:pt x="1679" y="1995"/>
                  </a:lnTo>
                  <a:lnTo>
                    <a:pt x="1677" y="2005"/>
                  </a:lnTo>
                  <a:lnTo>
                    <a:pt x="1676" y="2014"/>
                  </a:lnTo>
                  <a:lnTo>
                    <a:pt x="1674" y="2020"/>
                  </a:lnTo>
                  <a:lnTo>
                    <a:pt x="1673" y="2024"/>
                  </a:lnTo>
                  <a:lnTo>
                    <a:pt x="1670" y="2025"/>
                  </a:lnTo>
                  <a:lnTo>
                    <a:pt x="1668" y="2026"/>
                  </a:lnTo>
                  <a:lnTo>
                    <a:pt x="1665" y="2026"/>
                  </a:lnTo>
                  <a:lnTo>
                    <a:pt x="1649" y="2025"/>
                  </a:lnTo>
                  <a:lnTo>
                    <a:pt x="1635" y="2020"/>
                  </a:lnTo>
                  <a:lnTo>
                    <a:pt x="1623" y="2016"/>
                  </a:lnTo>
                  <a:lnTo>
                    <a:pt x="1614" y="2010"/>
                  </a:lnTo>
                  <a:lnTo>
                    <a:pt x="1608" y="2002"/>
                  </a:lnTo>
                  <a:lnTo>
                    <a:pt x="1605" y="1995"/>
                  </a:lnTo>
                  <a:lnTo>
                    <a:pt x="1602" y="1987"/>
                  </a:lnTo>
                  <a:lnTo>
                    <a:pt x="1601" y="1980"/>
                  </a:lnTo>
                  <a:lnTo>
                    <a:pt x="1604" y="1966"/>
                  </a:lnTo>
                  <a:lnTo>
                    <a:pt x="1607" y="1953"/>
                  </a:lnTo>
                  <a:lnTo>
                    <a:pt x="1608" y="1947"/>
                  </a:lnTo>
                  <a:lnTo>
                    <a:pt x="1608" y="1942"/>
                  </a:lnTo>
                  <a:lnTo>
                    <a:pt x="1607" y="1937"/>
                  </a:lnTo>
                  <a:lnTo>
                    <a:pt x="1605" y="1934"/>
                  </a:lnTo>
                  <a:lnTo>
                    <a:pt x="1600" y="1930"/>
                  </a:lnTo>
                  <a:lnTo>
                    <a:pt x="1593" y="1928"/>
                  </a:lnTo>
                  <a:lnTo>
                    <a:pt x="1587" y="1928"/>
                  </a:lnTo>
                  <a:lnTo>
                    <a:pt x="1580" y="1929"/>
                  </a:lnTo>
                  <a:lnTo>
                    <a:pt x="1576" y="1930"/>
                  </a:lnTo>
                  <a:lnTo>
                    <a:pt x="1574" y="1932"/>
                  </a:lnTo>
                  <a:lnTo>
                    <a:pt x="1570" y="1935"/>
                  </a:lnTo>
                  <a:lnTo>
                    <a:pt x="1568" y="1938"/>
                  </a:lnTo>
                  <a:lnTo>
                    <a:pt x="1566" y="1943"/>
                  </a:lnTo>
                  <a:lnTo>
                    <a:pt x="1564" y="1948"/>
                  </a:lnTo>
                  <a:lnTo>
                    <a:pt x="1563" y="1953"/>
                  </a:lnTo>
                  <a:lnTo>
                    <a:pt x="1563" y="1960"/>
                  </a:lnTo>
                  <a:lnTo>
                    <a:pt x="1563" y="1972"/>
                  </a:lnTo>
                  <a:lnTo>
                    <a:pt x="1567" y="1985"/>
                  </a:lnTo>
                  <a:lnTo>
                    <a:pt x="1570" y="1995"/>
                  </a:lnTo>
                  <a:lnTo>
                    <a:pt x="1574" y="2006"/>
                  </a:lnTo>
                  <a:lnTo>
                    <a:pt x="1577" y="2017"/>
                  </a:lnTo>
                  <a:lnTo>
                    <a:pt x="1579" y="2026"/>
                  </a:lnTo>
                  <a:lnTo>
                    <a:pt x="1579" y="2031"/>
                  </a:lnTo>
                  <a:lnTo>
                    <a:pt x="1579" y="2036"/>
                  </a:lnTo>
                  <a:lnTo>
                    <a:pt x="1577" y="2042"/>
                  </a:lnTo>
                  <a:lnTo>
                    <a:pt x="1575" y="2046"/>
                  </a:lnTo>
                  <a:lnTo>
                    <a:pt x="1566" y="2055"/>
                  </a:lnTo>
                  <a:lnTo>
                    <a:pt x="1551" y="2069"/>
                  </a:lnTo>
                  <a:lnTo>
                    <a:pt x="1547" y="2070"/>
                  </a:lnTo>
                  <a:lnTo>
                    <a:pt x="1539" y="2071"/>
                  </a:lnTo>
                  <a:lnTo>
                    <a:pt x="1529" y="2074"/>
                  </a:lnTo>
                  <a:lnTo>
                    <a:pt x="1514" y="2076"/>
                  </a:lnTo>
                  <a:lnTo>
                    <a:pt x="1494" y="2081"/>
                  </a:lnTo>
                  <a:lnTo>
                    <a:pt x="1474" y="2086"/>
                  </a:lnTo>
                  <a:lnTo>
                    <a:pt x="1456" y="2089"/>
                  </a:lnTo>
                  <a:lnTo>
                    <a:pt x="1446" y="2090"/>
                  </a:lnTo>
                  <a:lnTo>
                    <a:pt x="1427" y="2088"/>
                  </a:lnTo>
                  <a:lnTo>
                    <a:pt x="1409" y="2083"/>
                  </a:lnTo>
                  <a:lnTo>
                    <a:pt x="1394" y="2080"/>
                  </a:lnTo>
                  <a:lnTo>
                    <a:pt x="1386" y="2076"/>
                  </a:lnTo>
                  <a:lnTo>
                    <a:pt x="1377" y="2074"/>
                  </a:lnTo>
                  <a:lnTo>
                    <a:pt x="1367" y="2074"/>
                  </a:lnTo>
                  <a:lnTo>
                    <a:pt x="1354" y="2070"/>
                  </a:lnTo>
                  <a:lnTo>
                    <a:pt x="1343" y="2065"/>
                  </a:lnTo>
                  <a:lnTo>
                    <a:pt x="1336" y="2062"/>
                  </a:lnTo>
                  <a:lnTo>
                    <a:pt x="1330" y="2058"/>
                  </a:lnTo>
                  <a:lnTo>
                    <a:pt x="1325" y="2055"/>
                  </a:lnTo>
                  <a:lnTo>
                    <a:pt x="1322" y="2050"/>
                  </a:lnTo>
                  <a:lnTo>
                    <a:pt x="1315" y="2041"/>
                  </a:lnTo>
                  <a:lnTo>
                    <a:pt x="1306" y="2033"/>
                  </a:lnTo>
                  <a:lnTo>
                    <a:pt x="1296" y="2026"/>
                  </a:lnTo>
                  <a:lnTo>
                    <a:pt x="1283" y="2020"/>
                  </a:lnTo>
                  <a:lnTo>
                    <a:pt x="1277" y="2019"/>
                  </a:lnTo>
                  <a:lnTo>
                    <a:pt x="1270" y="2019"/>
                  </a:lnTo>
                  <a:lnTo>
                    <a:pt x="1261" y="2020"/>
                  </a:lnTo>
                  <a:lnTo>
                    <a:pt x="1253" y="2023"/>
                  </a:lnTo>
                  <a:lnTo>
                    <a:pt x="1236" y="2030"/>
                  </a:lnTo>
                  <a:lnTo>
                    <a:pt x="1220" y="2038"/>
                  </a:lnTo>
                  <a:lnTo>
                    <a:pt x="1211" y="2041"/>
                  </a:lnTo>
                  <a:lnTo>
                    <a:pt x="1203" y="2044"/>
                  </a:lnTo>
                  <a:lnTo>
                    <a:pt x="1195" y="2045"/>
                  </a:lnTo>
                  <a:lnTo>
                    <a:pt x="1185" y="2046"/>
                  </a:lnTo>
                  <a:lnTo>
                    <a:pt x="1176" y="2046"/>
                  </a:lnTo>
                  <a:lnTo>
                    <a:pt x="1166" y="2044"/>
                  </a:lnTo>
                  <a:lnTo>
                    <a:pt x="1158" y="2041"/>
                  </a:lnTo>
                  <a:lnTo>
                    <a:pt x="1151" y="2037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2" name="PA_云南">
              <a:extLst>
                <a:ext uri="{FF2B5EF4-FFF2-40B4-BE49-F238E27FC236}">
                  <a16:creationId xmlns="" xmlns:a16="http://schemas.microsoft.com/office/drawing/2014/main" id="{3799D270-B71F-4441-8FEC-140F7A50AD8A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 bwMode="auto">
            <a:xfrm>
              <a:off x="4186238" y="4367213"/>
              <a:ext cx="904875" cy="952500"/>
            </a:xfrm>
            <a:custGeom>
              <a:avLst/>
              <a:gdLst>
                <a:gd name="T0" fmla="*/ 748 w 3417"/>
                <a:gd name="T1" fmla="*/ 167 h 3582"/>
                <a:gd name="T2" fmla="*/ 679 w 3417"/>
                <a:gd name="T3" fmla="*/ 344 h 3582"/>
                <a:gd name="T4" fmla="*/ 525 w 3417"/>
                <a:gd name="T5" fmla="*/ 338 h 3582"/>
                <a:gd name="T6" fmla="*/ 466 w 3417"/>
                <a:gd name="T7" fmla="*/ 635 h 3582"/>
                <a:gd name="T8" fmla="*/ 621 w 3417"/>
                <a:gd name="T9" fmla="*/ 787 h 3582"/>
                <a:gd name="T10" fmla="*/ 557 w 3417"/>
                <a:gd name="T11" fmla="*/ 1327 h 3582"/>
                <a:gd name="T12" fmla="*/ 437 w 3417"/>
                <a:gd name="T13" fmla="*/ 1491 h 3582"/>
                <a:gd name="T14" fmla="*/ 244 w 3417"/>
                <a:gd name="T15" fmla="*/ 1657 h 3582"/>
                <a:gd name="T16" fmla="*/ 117 w 3417"/>
                <a:gd name="T17" fmla="*/ 1845 h 3582"/>
                <a:gd name="T18" fmla="*/ 75 w 3417"/>
                <a:gd name="T19" fmla="*/ 2079 h 3582"/>
                <a:gd name="T20" fmla="*/ 265 w 3417"/>
                <a:gd name="T21" fmla="*/ 2183 h 3582"/>
                <a:gd name="T22" fmla="*/ 469 w 3417"/>
                <a:gd name="T23" fmla="*/ 2250 h 3582"/>
                <a:gd name="T24" fmla="*/ 503 w 3417"/>
                <a:gd name="T25" fmla="*/ 2540 h 3582"/>
                <a:gd name="T26" fmla="*/ 678 w 3417"/>
                <a:gd name="T27" fmla="*/ 2653 h 3582"/>
                <a:gd name="T28" fmla="*/ 635 w 3417"/>
                <a:gd name="T29" fmla="*/ 2829 h 3582"/>
                <a:gd name="T30" fmla="*/ 705 w 3417"/>
                <a:gd name="T31" fmla="*/ 3092 h 3582"/>
                <a:gd name="T32" fmla="*/ 848 w 3417"/>
                <a:gd name="T33" fmla="*/ 3240 h 3582"/>
                <a:gd name="T34" fmla="*/ 957 w 3417"/>
                <a:gd name="T35" fmla="*/ 3387 h 3582"/>
                <a:gd name="T36" fmla="*/ 1268 w 3417"/>
                <a:gd name="T37" fmla="*/ 3316 h 3582"/>
                <a:gd name="T38" fmla="*/ 1355 w 3417"/>
                <a:gd name="T39" fmla="*/ 3508 h 3582"/>
                <a:gd name="T40" fmla="*/ 1590 w 3417"/>
                <a:gd name="T41" fmla="*/ 3549 h 3582"/>
                <a:gd name="T42" fmla="*/ 1580 w 3417"/>
                <a:gd name="T43" fmla="*/ 3290 h 3582"/>
                <a:gd name="T44" fmla="*/ 1613 w 3417"/>
                <a:gd name="T45" fmla="*/ 3009 h 3582"/>
                <a:gd name="T46" fmla="*/ 1836 w 3417"/>
                <a:gd name="T47" fmla="*/ 2998 h 3582"/>
                <a:gd name="T48" fmla="*/ 2064 w 3417"/>
                <a:gd name="T49" fmla="*/ 3036 h 3582"/>
                <a:gd name="T50" fmla="*/ 2289 w 3417"/>
                <a:gd name="T51" fmla="*/ 2985 h 3582"/>
                <a:gd name="T52" fmla="*/ 2513 w 3417"/>
                <a:gd name="T53" fmla="*/ 3069 h 3582"/>
                <a:gd name="T54" fmla="*/ 2668 w 3417"/>
                <a:gd name="T55" fmla="*/ 2985 h 3582"/>
                <a:gd name="T56" fmla="*/ 2896 w 3417"/>
                <a:gd name="T57" fmla="*/ 2809 h 3582"/>
                <a:gd name="T58" fmla="*/ 3109 w 3417"/>
                <a:gd name="T59" fmla="*/ 2790 h 3582"/>
                <a:gd name="T60" fmla="*/ 3287 w 3417"/>
                <a:gd name="T61" fmla="*/ 2667 h 3582"/>
                <a:gd name="T62" fmla="*/ 3360 w 3417"/>
                <a:gd name="T63" fmla="*/ 2413 h 3582"/>
                <a:gd name="T64" fmla="*/ 3170 w 3417"/>
                <a:gd name="T65" fmla="*/ 2399 h 3582"/>
                <a:gd name="T66" fmla="*/ 3041 w 3417"/>
                <a:gd name="T67" fmla="*/ 2373 h 3582"/>
                <a:gd name="T68" fmla="*/ 2824 w 3417"/>
                <a:gd name="T69" fmla="*/ 2294 h 3582"/>
                <a:gd name="T70" fmla="*/ 2841 w 3417"/>
                <a:gd name="T71" fmla="*/ 1988 h 3582"/>
                <a:gd name="T72" fmla="*/ 2819 w 3417"/>
                <a:gd name="T73" fmla="*/ 1847 h 3582"/>
                <a:gd name="T74" fmla="*/ 2739 w 3417"/>
                <a:gd name="T75" fmla="*/ 1674 h 3582"/>
                <a:gd name="T76" fmla="*/ 2840 w 3417"/>
                <a:gd name="T77" fmla="*/ 1326 h 3582"/>
                <a:gd name="T78" fmla="*/ 2523 w 3417"/>
                <a:gd name="T79" fmla="*/ 1296 h 3582"/>
                <a:gd name="T80" fmla="*/ 2496 w 3417"/>
                <a:gd name="T81" fmla="*/ 1087 h 3582"/>
                <a:gd name="T82" fmla="*/ 2713 w 3417"/>
                <a:gd name="T83" fmla="*/ 1013 h 3582"/>
                <a:gd name="T84" fmla="*/ 2965 w 3417"/>
                <a:gd name="T85" fmla="*/ 1022 h 3582"/>
                <a:gd name="T86" fmla="*/ 3136 w 3417"/>
                <a:gd name="T87" fmla="*/ 817 h 3582"/>
                <a:gd name="T88" fmla="*/ 3072 w 3417"/>
                <a:gd name="T89" fmla="*/ 675 h 3582"/>
                <a:gd name="T90" fmla="*/ 2787 w 3417"/>
                <a:gd name="T91" fmla="*/ 671 h 3582"/>
                <a:gd name="T92" fmla="*/ 2759 w 3417"/>
                <a:gd name="T93" fmla="*/ 542 h 3582"/>
                <a:gd name="T94" fmla="*/ 2639 w 3417"/>
                <a:gd name="T95" fmla="*/ 419 h 3582"/>
                <a:gd name="T96" fmla="*/ 2511 w 3417"/>
                <a:gd name="T97" fmla="*/ 566 h 3582"/>
                <a:gd name="T98" fmla="*/ 2306 w 3417"/>
                <a:gd name="T99" fmla="*/ 913 h 3582"/>
                <a:gd name="T100" fmla="*/ 2213 w 3417"/>
                <a:gd name="T101" fmla="*/ 1152 h 3582"/>
                <a:gd name="T102" fmla="*/ 2184 w 3417"/>
                <a:gd name="T103" fmla="*/ 1383 h 3582"/>
                <a:gd name="T104" fmla="*/ 1934 w 3417"/>
                <a:gd name="T105" fmla="*/ 1416 h 3582"/>
                <a:gd name="T106" fmla="*/ 1685 w 3417"/>
                <a:gd name="T107" fmla="*/ 1404 h 3582"/>
                <a:gd name="T108" fmla="*/ 1619 w 3417"/>
                <a:gd name="T109" fmla="*/ 1254 h 3582"/>
                <a:gd name="T110" fmla="*/ 1619 w 3417"/>
                <a:gd name="T111" fmla="*/ 1116 h 3582"/>
                <a:gd name="T112" fmla="*/ 1502 w 3417"/>
                <a:gd name="T113" fmla="*/ 912 h 3582"/>
                <a:gd name="T114" fmla="*/ 1353 w 3417"/>
                <a:gd name="T115" fmla="*/ 650 h 3582"/>
                <a:gd name="T116" fmla="*/ 1215 w 3417"/>
                <a:gd name="T117" fmla="*/ 634 h 3582"/>
                <a:gd name="T118" fmla="*/ 1205 w 3417"/>
                <a:gd name="T119" fmla="*/ 427 h 3582"/>
                <a:gd name="T120" fmla="*/ 1075 w 3417"/>
                <a:gd name="T121" fmla="*/ 193 h 3582"/>
                <a:gd name="T122" fmla="*/ 929 w 3417"/>
                <a:gd name="T123" fmla="*/ 344 h 3582"/>
                <a:gd name="T124" fmla="*/ 844 w 3417"/>
                <a:gd name="T125" fmla="*/ 233 h 3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17" h="3582">
                  <a:moveTo>
                    <a:pt x="856" y="1"/>
                  </a:moveTo>
                  <a:lnTo>
                    <a:pt x="851" y="1"/>
                  </a:lnTo>
                  <a:lnTo>
                    <a:pt x="844" y="1"/>
                  </a:lnTo>
                  <a:lnTo>
                    <a:pt x="828" y="0"/>
                  </a:lnTo>
                  <a:lnTo>
                    <a:pt x="815" y="0"/>
                  </a:lnTo>
                  <a:lnTo>
                    <a:pt x="810" y="3"/>
                  </a:lnTo>
                  <a:lnTo>
                    <a:pt x="807" y="6"/>
                  </a:lnTo>
                  <a:lnTo>
                    <a:pt x="806" y="11"/>
                  </a:lnTo>
                  <a:lnTo>
                    <a:pt x="805" y="17"/>
                  </a:lnTo>
                  <a:lnTo>
                    <a:pt x="806" y="23"/>
                  </a:lnTo>
                  <a:lnTo>
                    <a:pt x="807" y="29"/>
                  </a:lnTo>
                  <a:lnTo>
                    <a:pt x="811" y="34"/>
                  </a:lnTo>
                  <a:lnTo>
                    <a:pt x="813" y="38"/>
                  </a:lnTo>
                  <a:lnTo>
                    <a:pt x="817" y="42"/>
                  </a:lnTo>
                  <a:lnTo>
                    <a:pt x="819" y="47"/>
                  </a:lnTo>
                  <a:lnTo>
                    <a:pt x="821" y="50"/>
                  </a:lnTo>
                  <a:lnTo>
                    <a:pt x="821" y="54"/>
                  </a:lnTo>
                  <a:lnTo>
                    <a:pt x="821" y="59"/>
                  </a:lnTo>
                  <a:lnTo>
                    <a:pt x="819" y="62"/>
                  </a:lnTo>
                  <a:lnTo>
                    <a:pt x="817" y="66"/>
                  </a:lnTo>
                  <a:lnTo>
                    <a:pt x="813" y="69"/>
                  </a:lnTo>
                  <a:lnTo>
                    <a:pt x="804" y="76"/>
                  </a:lnTo>
                  <a:lnTo>
                    <a:pt x="794" y="86"/>
                  </a:lnTo>
                  <a:lnTo>
                    <a:pt x="791" y="91"/>
                  </a:lnTo>
                  <a:lnTo>
                    <a:pt x="786" y="95"/>
                  </a:lnTo>
                  <a:lnTo>
                    <a:pt x="783" y="101"/>
                  </a:lnTo>
                  <a:lnTo>
                    <a:pt x="780" y="108"/>
                  </a:lnTo>
                  <a:lnTo>
                    <a:pt x="779" y="114"/>
                  </a:lnTo>
                  <a:lnTo>
                    <a:pt x="778" y="119"/>
                  </a:lnTo>
                  <a:lnTo>
                    <a:pt x="779" y="125"/>
                  </a:lnTo>
                  <a:lnTo>
                    <a:pt x="780" y="129"/>
                  </a:lnTo>
                  <a:lnTo>
                    <a:pt x="784" y="137"/>
                  </a:lnTo>
                  <a:lnTo>
                    <a:pt x="787" y="144"/>
                  </a:lnTo>
                  <a:lnTo>
                    <a:pt x="788" y="147"/>
                  </a:lnTo>
                  <a:lnTo>
                    <a:pt x="788" y="150"/>
                  </a:lnTo>
                  <a:lnTo>
                    <a:pt x="788" y="152"/>
                  </a:lnTo>
                  <a:lnTo>
                    <a:pt x="786" y="155"/>
                  </a:lnTo>
                  <a:lnTo>
                    <a:pt x="781" y="158"/>
                  </a:lnTo>
                  <a:lnTo>
                    <a:pt x="772" y="164"/>
                  </a:lnTo>
                  <a:lnTo>
                    <a:pt x="767" y="167"/>
                  </a:lnTo>
                  <a:lnTo>
                    <a:pt x="762" y="169"/>
                  </a:lnTo>
                  <a:lnTo>
                    <a:pt x="758" y="170"/>
                  </a:lnTo>
                  <a:lnTo>
                    <a:pt x="754" y="169"/>
                  </a:lnTo>
                  <a:lnTo>
                    <a:pt x="750" y="169"/>
                  </a:lnTo>
                  <a:lnTo>
                    <a:pt x="748" y="167"/>
                  </a:lnTo>
                  <a:lnTo>
                    <a:pt x="746" y="164"/>
                  </a:lnTo>
                  <a:lnTo>
                    <a:pt x="743" y="160"/>
                  </a:lnTo>
                  <a:lnTo>
                    <a:pt x="742" y="148"/>
                  </a:lnTo>
                  <a:lnTo>
                    <a:pt x="741" y="130"/>
                  </a:lnTo>
                  <a:lnTo>
                    <a:pt x="740" y="112"/>
                  </a:lnTo>
                  <a:lnTo>
                    <a:pt x="740" y="97"/>
                  </a:lnTo>
                  <a:lnTo>
                    <a:pt x="739" y="91"/>
                  </a:lnTo>
                  <a:lnTo>
                    <a:pt x="737" y="87"/>
                  </a:lnTo>
                  <a:lnTo>
                    <a:pt x="735" y="84"/>
                  </a:lnTo>
                  <a:lnTo>
                    <a:pt x="733" y="81"/>
                  </a:lnTo>
                  <a:lnTo>
                    <a:pt x="729" y="80"/>
                  </a:lnTo>
                  <a:lnTo>
                    <a:pt x="725" y="80"/>
                  </a:lnTo>
                  <a:lnTo>
                    <a:pt x="721" y="80"/>
                  </a:lnTo>
                  <a:lnTo>
                    <a:pt x="716" y="81"/>
                  </a:lnTo>
                  <a:lnTo>
                    <a:pt x="703" y="84"/>
                  </a:lnTo>
                  <a:lnTo>
                    <a:pt x="690" y="86"/>
                  </a:lnTo>
                  <a:lnTo>
                    <a:pt x="684" y="87"/>
                  </a:lnTo>
                  <a:lnTo>
                    <a:pt x="680" y="89"/>
                  </a:lnTo>
                  <a:lnTo>
                    <a:pt x="678" y="91"/>
                  </a:lnTo>
                  <a:lnTo>
                    <a:pt x="677" y="93"/>
                  </a:lnTo>
                  <a:lnTo>
                    <a:pt x="678" y="100"/>
                  </a:lnTo>
                  <a:lnTo>
                    <a:pt x="680" y="111"/>
                  </a:lnTo>
                  <a:lnTo>
                    <a:pt x="681" y="123"/>
                  </a:lnTo>
                  <a:lnTo>
                    <a:pt x="681" y="139"/>
                  </a:lnTo>
                  <a:lnTo>
                    <a:pt x="680" y="158"/>
                  </a:lnTo>
                  <a:lnTo>
                    <a:pt x="678" y="175"/>
                  </a:lnTo>
                  <a:lnTo>
                    <a:pt x="679" y="195"/>
                  </a:lnTo>
                  <a:lnTo>
                    <a:pt x="678" y="202"/>
                  </a:lnTo>
                  <a:lnTo>
                    <a:pt x="668" y="205"/>
                  </a:lnTo>
                  <a:lnTo>
                    <a:pt x="658" y="209"/>
                  </a:lnTo>
                  <a:lnTo>
                    <a:pt x="655" y="212"/>
                  </a:lnTo>
                  <a:lnTo>
                    <a:pt x="653" y="215"/>
                  </a:lnTo>
                  <a:lnTo>
                    <a:pt x="651" y="220"/>
                  </a:lnTo>
                  <a:lnTo>
                    <a:pt x="649" y="227"/>
                  </a:lnTo>
                  <a:lnTo>
                    <a:pt x="648" y="243"/>
                  </a:lnTo>
                  <a:lnTo>
                    <a:pt x="648" y="262"/>
                  </a:lnTo>
                  <a:lnTo>
                    <a:pt x="648" y="272"/>
                  </a:lnTo>
                  <a:lnTo>
                    <a:pt x="651" y="283"/>
                  </a:lnTo>
                  <a:lnTo>
                    <a:pt x="653" y="293"/>
                  </a:lnTo>
                  <a:lnTo>
                    <a:pt x="655" y="301"/>
                  </a:lnTo>
                  <a:lnTo>
                    <a:pt x="664" y="315"/>
                  </a:lnTo>
                  <a:lnTo>
                    <a:pt x="671" y="326"/>
                  </a:lnTo>
                  <a:lnTo>
                    <a:pt x="674" y="331"/>
                  </a:lnTo>
                  <a:lnTo>
                    <a:pt x="677" y="337"/>
                  </a:lnTo>
                  <a:lnTo>
                    <a:pt x="679" y="344"/>
                  </a:lnTo>
                  <a:lnTo>
                    <a:pt x="681" y="350"/>
                  </a:lnTo>
                  <a:lnTo>
                    <a:pt x="681" y="357"/>
                  </a:lnTo>
                  <a:lnTo>
                    <a:pt x="681" y="363"/>
                  </a:lnTo>
                  <a:lnTo>
                    <a:pt x="679" y="368"/>
                  </a:lnTo>
                  <a:lnTo>
                    <a:pt x="676" y="372"/>
                  </a:lnTo>
                  <a:lnTo>
                    <a:pt x="673" y="376"/>
                  </a:lnTo>
                  <a:lnTo>
                    <a:pt x="671" y="381"/>
                  </a:lnTo>
                  <a:lnTo>
                    <a:pt x="670" y="384"/>
                  </a:lnTo>
                  <a:lnTo>
                    <a:pt x="668" y="390"/>
                  </a:lnTo>
                  <a:lnTo>
                    <a:pt x="667" y="395"/>
                  </a:lnTo>
                  <a:lnTo>
                    <a:pt x="666" y="401"/>
                  </a:lnTo>
                  <a:lnTo>
                    <a:pt x="665" y="407"/>
                  </a:lnTo>
                  <a:lnTo>
                    <a:pt x="661" y="413"/>
                  </a:lnTo>
                  <a:lnTo>
                    <a:pt x="658" y="419"/>
                  </a:lnTo>
                  <a:lnTo>
                    <a:pt x="652" y="423"/>
                  </a:lnTo>
                  <a:lnTo>
                    <a:pt x="647" y="427"/>
                  </a:lnTo>
                  <a:lnTo>
                    <a:pt x="641" y="429"/>
                  </a:lnTo>
                  <a:lnTo>
                    <a:pt x="635" y="429"/>
                  </a:lnTo>
                  <a:lnTo>
                    <a:pt x="629" y="429"/>
                  </a:lnTo>
                  <a:lnTo>
                    <a:pt x="624" y="428"/>
                  </a:lnTo>
                  <a:lnTo>
                    <a:pt x="620" y="426"/>
                  </a:lnTo>
                  <a:lnTo>
                    <a:pt x="616" y="423"/>
                  </a:lnTo>
                  <a:lnTo>
                    <a:pt x="611" y="423"/>
                  </a:lnTo>
                  <a:lnTo>
                    <a:pt x="607" y="423"/>
                  </a:lnTo>
                  <a:lnTo>
                    <a:pt x="602" y="426"/>
                  </a:lnTo>
                  <a:lnTo>
                    <a:pt x="592" y="432"/>
                  </a:lnTo>
                  <a:lnTo>
                    <a:pt x="584" y="439"/>
                  </a:lnTo>
                  <a:lnTo>
                    <a:pt x="580" y="442"/>
                  </a:lnTo>
                  <a:lnTo>
                    <a:pt x="576" y="445"/>
                  </a:lnTo>
                  <a:lnTo>
                    <a:pt x="571" y="447"/>
                  </a:lnTo>
                  <a:lnTo>
                    <a:pt x="567" y="448"/>
                  </a:lnTo>
                  <a:lnTo>
                    <a:pt x="563" y="450"/>
                  </a:lnTo>
                  <a:lnTo>
                    <a:pt x="558" y="448"/>
                  </a:lnTo>
                  <a:lnTo>
                    <a:pt x="554" y="447"/>
                  </a:lnTo>
                  <a:lnTo>
                    <a:pt x="552" y="446"/>
                  </a:lnTo>
                  <a:lnTo>
                    <a:pt x="547" y="439"/>
                  </a:lnTo>
                  <a:lnTo>
                    <a:pt x="545" y="431"/>
                  </a:lnTo>
                  <a:lnTo>
                    <a:pt x="544" y="421"/>
                  </a:lnTo>
                  <a:lnTo>
                    <a:pt x="542" y="409"/>
                  </a:lnTo>
                  <a:lnTo>
                    <a:pt x="544" y="397"/>
                  </a:lnTo>
                  <a:lnTo>
                    <a:pt x="544" y="389"/>
                  </a:lnTo>
                  <a:lnTo>
                    <a:pt x="542" y="381"/>
                  </a:lnTo>
                  <a:lnTo>
                    <a:pt x="540" y="374"/>
                  </a:lnTo>
                  <a:lnTo>
                    <a:pt x="532" y="357"/>
                  </a:lnTo>
                  <a:lnTo>
                    <a:pt x="525" y="338"/>
                  </a:lnTo>
                  <a:lnTo>
                    <a:pt x="523" y="332"/>
                  </a:lnTo>
                  <a:lnTo>
                    <a:pt x="521" y="328"/>
                  </a:lnTo>
                  <a:lnTo>
                    <a:pt x="517" y="325"/>
                  </a:lnTo>
                  <a:lnTo>
                    <a:pt x="515" y="322"/>
                  </a:lnTo>
                  <a:lnTo>
                    <a:pt x="511" y="321"/>
                  </a:lnTo>
                  <a:lnTo>
                    <a:pt x="508" y="322"/>
                  </a:lnTo>
                  <a:lnTo>
                    <a:pt x="504" y="324"/>
                  </a:lnTo>
                  <a:lnTo>
                    <a:pt x="500" y="327"/>
                  </a:lnTo>
                  <a:lnTo>
                    <a:pt x="496" y="332"/>
                  </a:lnTo>
                  <a:lnTo>
                    <a:pt x="494" y="338"/>
                  </a:lnTo>
                  <a:lnTo>
                    <a:pt x="492" y="344"/>
                  </a:lnTo>
                  <a:lnTo>
                    <a:pt x="492" y="351"/>
                  </a:lnTo>
                  <a:lnTo>
                    <a:pt x="495" y="365"/>
                  </a:lnTo>
                  <a:lnTo>
                    <a:pt x="498" y="378"/>
                  </a:lnTo>
                  <a:lnTo>
                    <a:pt x="501" y="383"/>
                  </a:lnTo>
                  <a:lnTo>
                    <a:pt x="500" y="388"/>
                  </a:lnTo>
                  <a:lnTo>
                    <a:pt x="497" y="391"/>
                  </a:lnTo>
                  <a:lnTo>
                    <a:pt x="495" y="394"/>
                  </a:lnTo>
                  <a:lnTo>
                    <a:pt x="485" y="398"/>
                  </a:lnTo>
                  <a:lnTo>
                    <a:pt x="475" y="402"/>
                  </a:lnTo>
                  <a:lnTo>
                    <a:pt x="462" y="406"/>
                  </a:lnTo>
                  <a:lnTo>
                    <a:pt x="453" y="408"/>
                  </a:lnTo>
                  <a:lnTo>
                    <a:pt x="450" y="409"/>
                  </a:lnTo>
                  <a:lnTo>
                    <a:pt x="447" y="410"/>
                  </a:lnTo>
                  <a:lnTo>
                    <a:pt x="446" y="412"/>
                  </a:lnTo>
                  <a:lnTo>
                    <a:pt x="446" y="414"/>
                  </a:lnTo>
                  <a:lnTo>
                    <a:pt x="446" y="420"/>
                  </a:lnTo>
                  <a:lnTo>
                    <a:pt x="447" y="427"/>
                  </a:lnTo>
                  <a:lnTo>
                    <a:pt x="447" y="435"/>
                  </a:lnTo>
                  <a:lnTo>
                    <a:pt x="445" y="445"/>
                  </a:lnTo>
                  <a:lnTo>
                    <a:pt x="441" y="460"/>
                  </a:lnTo>
                  <a:lnTo>
                    <a:pt x="437" y="477"/>
                  </a:lnTo>
                  <a:lnTo>
                    <a:pt x="435" y="484"/>
                  </a:lnTo>
                  <a:lnTo>
                    <a:pt x="435" y="491"/>
                  </a:lnTo>
                  <a:lnTo>
                    <a:pt x="437" y="497"/>
                  </a:lnTo>
                  <a:lnTo>
                    <a:pt x="439" y="503"/>
                  </a:lnTo>
                  <a:lnTo>
                    <a:pt x="441" y="508"/>
                  </a:lnTo>
                  <a:lnTo>
                    <a:pt x="444" y="513"/>
                  </a:lnTo>
                  <a:lnTo>
                    <a:pt x="446" y="519"/>
                  </a:lnTo>
                  <a:lnTo>
                    <a:pt x="447" y="524"/>
                  </a:lnTo>
                  <a:lnTo>
                    <a:pt x="450" y="539"/>
                  </a:lnTo>
                  <a:lnTo>
                    <a:pt x="451" y="554"/>
                  </a:lnTo>
                  <a:lnTo>
                    <a:pt x="454" y="576"/>
                  </a:lnTo>
                  <a:lnTo>
                    <a:pt x="459" y="604"/>
                  </a:lnTo>
                  <a:lnTo>
                    <a:pt x="466" y="635"/>
                  </a:lnTo>
                  <a:lnTo>
                    <a:pt x="472" y="662"/>
                  </a:lnTo>
                  <a:lnTo>
                    <a:pt x="478" y="684"/>
                  </a:lnTo>
                  <a:lnTo>
                    <a:pt x="483" y="699"/>
                  </a:lnTo>
                  <a:lnTo>
                    <a:pt x="487" y="705"/>
                  </a:lnTo>
                  <a:lnTo>
                    <a:pt x="490" y="709"/>
                  </a:lnTo>
                  <a:lnTo>
                    <a:pt x="496" y="710"/>
                  </a:lnTo>
                  <a:lnTo>
                    <a:pt x="502" y="711"/>
                  </a:lnTo>
                  <a:lnTo>
                    <a:pt x="509" y="710"/>
                  </a:lnTo>
                  <a:lnTo>
                    <a:pt x="515" y="708"/>
                  </a:lnTo>
                  <a:lnTo>
                    <a:pt x="520" y="704"/>
                  </a:lnTo>
                  <a:lnTo>
                    <a:pt x="523" y="699"/>
                  </a:lnTo>
                  <a:lnTo>
                    <a:pt x="527" y="693"/>
                  </a:lnTo>
                  <a:lnTo>
                    <a:pt x="529" y="686"/>
                  </a:lnTo>
                  <a:lnTo>
                    <a:pt x="532" y="679"/>
                  </a:lnTo>
                  <a:lnTo>
                    <a:pt x="532" y="671"/>
                  </a:lnTo>
                  <a:lnTo>
                    <a:pt x="533" y="666"/>
                  </a:lnTo>
                  <a:lnTo>
                    <a:pt x="534" y="662"/>
                  </a:lnTo>
                  <a:lnTo>
                    <a:pt x="538" y="659"/>
                  </a:lnTo>
                  <a:lnTo>
                    <a:pt x="540" y="658"/>
                  </a:lnTo>
                  <a:lnTo>
                    <a:pt x="545" y="658"/>
                  </a:lnTo>
                  <a:lnTo>
                    <a:pt x="548" y="659"/>
                  </a:lnTo>
                  <a:lnTo>
                    <a:pt x="553" y="662"/>
                  </a:lnTo>
                  <a:lnTo>
                    <a:pt x="558" y="667"/>
                  </a:lnTo>
                  <a:lnTo>
                    <a:pt x="567" y="667"/>
                  </a:lnTo>
                  <a:lnTo>
                    <a:pt x="580" y="669"/>
                  </a:lnTo>
                  <a:lnTo>
                    <a:pt x="585" y="677"/>
                  </a:lnTo>
                  <a:lnTo>
                    <a:pt x="590" y="685"/>
                  </a:lnTo>
                  <a:lnTo>
                    <a:pt x="592" y="688"/>
                  </a:lnTo>
                  <a:lnTo>
                    <a:pt x="595" y="691"/>
                  </a:lnTo>
                  <a:lnTo>
                    <a:pt x="598" y="693"/>
                  </a:lnTo>
                  <a:lnTo>
                    <a:pt x="602" y="692"/>
                  </a:lnTo>
                  <a:lnTo>
                    <a:pt x="610" y="688"/>
                  </a:lnTo>
                  <a:lnTo>
                    <a:pt x="617" y="686"/>
                  </a:lnTo>
                  <a:lnTo>
                    <a:pt x="621" y="686"/>
                  </a:lnTo>
                  <a:lnTo>
                    <a:pt x="622" y="687"/>
                  </a:lnTo>
                  <a:lnTo>
                    <a:pt x="623" y="690"/>
                  </a:lnTo>
                  <a:lnTo>
                    <a:pt x="623" y="693"/>
                  </a:lnTo>
                  <a:lnTo>
                    <a:pt x="621" y="702"/>
                  </a:lnTo>
                  <a:lnTo>
                    <a:pt x="616" y="711"/>
                  </a:lnTo>
                  <a:lnTo>
                    <a:pt x="613" y="722"/>
                  </a:lnTo>
                  <a:lnTo>
                    <a:pt x="611" y="734"/>
                  </a:lnTo>
                  <a:lnTo>
                    <a:pt x="611" y="747"/>
                  </a:lnTo>
                  <a:lnTo>
                    <a:pt x="615" y="760"/>
                  </a:lnTo>
                  <a:lnTo>
                    <a:pt x="618" y="773"/>
                  </a:lnTo>
                  <a:lnTo>
                    <a:pt x="621" y="787"/>
                  </a:lnTo>
                  <a:lnTo>
                    <a:pt x="622" y="799"/>
                  </a:lnTo>
                  <a:lnTo>
                    <a:pt x="623" y="809"/>
                  </a:lnTo>
                  <a:lnTo>
                    <a:pt x="623" y="818"/>
                  </a:lnTo>
                  <a:lnTo>
                    <a:pt x="622" y="825"/>
                  </a:lnTo>
                  <a:lnTo>
                    <a:pt x="617" y="839"/>
                  </a:lnTo>
                  <a:lnTo>
                    <a:pt x="609" y="855"/>
                  </a:lnTo>
                  <a:lnTo>
                    <a:pt x="605" y="863"/>
                  </a:lnTo>
                  <a:lnTo>
                    <a:pt x="603" y="872"/>
                  </a:lnTo>
                  <a:lnTo>
                    <a:pt x="602" y="880"/>
                  </a:lnTo>
                  <a:lnTo>
                    <a:pt x="602" y="889"/>
                  </a:lnTo>
                  <a:lnTo>
                    <a:pt x="603" y="898"/>
                  </a:lnTo>
                  <a:lnTo>
                    <a:pt x="607" y="906"/>
                  </a:lnTo>
                  <a:lnTo>
                    <a:pt x="611" y="913"/>
                  </a:lnTo>
                  <a:lnTo>
                    <a:pt x="617" y="921"/>
                  </a:lnTo>
                  <a:lnTo>
                    <a:pt x="621" y="925"/>
                  </a:lnTo>
                  <a:lnTo>
                    <a:pt x="622" y="929"/>
                  </a:lnTo>
                  <a:lnTo>
                    <a:pt x="624" y="932"/>
                  </a:lnTo>
                  <a:lnTo>
                    <a:pt x="624" y="935"/>
                  </a:lnTo>
                  <a:lnTo>
                    <a:pt x="624" y="940"/>
                  </a:lnTo>
                  <a:lnTo>
                    <a:pt x="622" y="946"/>
                  </a:lnTo>
                  <a:lnTo>
                    <a:pt x="614" y="958"/>
                  </a:lnTo>
                  <a:lnTo>
                    <a:pt x="608" y="971"/>
                  </a:lnTo>
                  <a:lnTo>
                    <a:pt x="605" y="982"/>
                  </a:lnTo>
                  <a:lnTo>
                    <a:pt x="605" y="998"/>
                  </a:lnTo>
                  <a:lnTo>
                    <a:pt x="605" y="1015"/>
                  </a:lnTo>
                  <a:lnTo>
                    <a:pt x="605" y="1034"/>
                  </a:lnTo>
                  <a:lnTo>
                    <a:pt x="605" y="1075"/>
                  </a:lnTo>
                  <a:lnTo>
                    <a:pt x="603" y="1108"/>
                  </a:lnTo>
                  <a:lnTo>
                    <a:pt x="599" y="1135"/>
                  </a:lnTo>
                  <a:lnTo>
                    <a:pt x="596" y="1164"/>
                  </a:lnTo>
                  <a:lnTo>
                    <a:pt x="594" y="1178"/>
                  </a:lnTo>
                  <a:lnTo>
                    <a:pt x="590" y="1192"/>
                  </a:lnTo>
                  <a:lnTo>
                    <a:pt x="585" y="1207"/>
                  </a:lnTo>
                  <a:lnTo>
                    <a:pt x="579" y="1221"/>
                  </a:lnTo>
                  <a:lnTo>
                    <a:pt x="572" y="1234"/>
                  </a:lnTo>
                  <a:lnTo>
                    <a:pt x="564" y="1246"/>
                  </a:lnTo>
                  <a:lnTo>
                    <a:pt x="557" y="1255"/>
                  </a:lnTo>
                  <a:lnTo>
                    <a:pt x="553" y="1265"/>
                  </a:lnTo>
                  <a:lnTo>
                    <a:pt x="560" y="1279"/>
                  </a:lnTo>
                  <a:lnTo>
                    <a:pt x="569" y="1297"/>
                  </a:lnTo>
                  <a:lnTo>
                    <a:pt x="569" y="1308"/>
                  </a:lnTo>
                  <a:lnTo>
                    <a:pt x="567" y="1315"/>
                  </a:lnTo>
                  <a:lnTo>
                    <a:pt x="564" y="1321"/>
                  </a:lnTo>
                  <a:lnTo>
                    <a:pt x="560" y="1326"/>
                  </a:lnTo>
                  <a:lnTo>
                    <a:pt x="557" y="1327"/>
                  </a:lnTo>
                  <a:lnTo>
                    <a:pt x="553" y="1328"/>
                  </a:lnTo>
                  <a:lnTo>
                    <a:pt x="550" y="1327"/>
                  </a:lnTo>
                  <a:lnTo>
                    <a:pt x="547" y="1324"/>
                  </a:lnTo>
                  <a:lnTo>
                    <a:pt x="542" y="1317"/>
                  </a:lnTo>
                  <a:lnTo>
                    <a:pt x="534" y="1309"/>
                  </a:lnTo>
                  <a:lnTo>
                    <a:pt x="529" y="1305"/>
                  </a:lnTo>
                  <a:lnTo>
                    <a:pt x="525" y="1303"/>
                  </a:lnTo>
                  <a:lnTo>
                    <a:pt x="519" y="1302"/>
                  </a:lnTo>
                  <a:lnTo>
                    <a:pt x="513" y="1302"/>
                  </a:lnTo>
                  <a:lnTo>
                    <a:pt x="510" y="1303"/>
                  </a:lnTo>
                  <a:lnTo>
                    <a:pt x="509" y="1305"/>
                  </a:lnTo>
                  <a:lnTo>
                    <a:pt x="507" y="1308"/>
                  </a:lnTo>
                  <a:lnTo>
                    <a:pt x="506" y="1310"/>
                  </a:lnTo>
                  <a:lnTo>
                    <a:pt x="506" y="1316"/>
                  </a:lnTo>
                  <a:lnTo>
                    <a:pt x="506" y="1323"/>
                  </a:lnTo>
                  <a:lnTo>
                    <a:pt x="509" y="1341"/>
                  </a:lnTo>
                  <a:lnTo>
                    <a:pt x="513" y="1362"/>
                  </a:lnTo>
                  <a:lnTo>
                    <a:pt x="516" y="1373"/>
                  </a:lnTo>
                  <a:lnTo>
                    <a:pt x="521" y="1384"/>
                  </a:lnTo>
                  <a:lnTo>
                    <a:pt x="526" y="1393"/>
                  </a:lnTo>
                  <a:lnTo>
                    <a:pt x="533" y="1403"/>
                  </a:lnTo>
                  <a:lnTo>
                    <a:pt x="538" y="1412"/>
                  </a:lnTo>
                  <a:lnTo>
                    <a:pt x="542" y="1421"/>
                  </a:lnTo>
                  <a:lnTo>
                    <a:pt x="544" y="1425"/>
                  </a:lnTo>
                  <a:lnTo>
                    <a:pt x="544" y="1429"/>
                  </a:lnTo>
                  <a:lnTo>
                    <a:pt x="544" y="1434"/>
                  </a:lnTo>
                  <a:lnTo>
                    <a:pt x="544" y="1437"/>
                  </a:lnTo>
                  <a:lnTo>
                    <a:pt x="541" y="1443"/>
                  </a:lnTo>
                  <a:lnTo>
                    <a:pt x="538" y="1449"/>
                  </a:lnTo>
                  <a:lnTo>
                    <a:pt x="534" y="1453"/>
                  </a:lnTo>
                  <a:lnTo>
                    <a:pt x="529" y="1455"/>
                  </a:lnTo>
                  <a:lnTo>
                    <a:pt x="525" y="1455"/>
                  </a:lnTo>
                  <a:lnTo>
                    <a:pt x="517" y="1454"/>
                  </a:lnTo>
                  <a:lnTo>
                    <a:pt x="509" y="1450"/>
                  </a:lnTo>
                  <a:lnTo>
                    <a:pt x="498" y="1446"/>
                  </a:lnTo>
                  <a:lnTo>
                    <a:pt x="492" y="1443"/>
                  </a:lnTo>
                  <a:lnTo>
                    <a:pt x="487" y="1442"/>
                  </a:lnTo>
                  <a:lnTo>
                    <a:pt x="483" y="1442"/>
                  </a:lnTo>
                  <a:lnTo>
                    <a:pt x="478" y="1442"/>
                  </a:lnTo>
                  <a:lnTo>
                    <a:pt x="475" y="1443"/>
                  </a:lnTo>
                  <a:lnTo>
                    <a:pt x="471" y="1446"/>
                  </a:lnTo>
                  <a:lnTo>
                    <a:pt x="467" y="1448"/>
                  </a:lnTo>
                  <a:lnTo>
                    <a:pt x="464" y="1452"/>
                  </a:lnTo>
                  <a:lnTo>
                    <a:pt x="451" y="1468"/>
                  </a:lnTo>
                  <a:lnTo>
                    <a:pt x="437" y="1491"/>
                  </a:lnTo>
                  <a:lnTo>
                    <a:pt x="422" y="1513"/>
                  </a:lnTo>
                  <a:lnTo>
                    <a:pt x="409" y="1535"/>
                  </a:lnTo>
                  <a:lnTo>
                    <a:pt x="404" y="1544"/>
                  </a:lnTo>
                  <a:lnTo>
                    <a:pt x="400" y="1550"/>
                  </a:lnTo>
                  <a:lnTo>
                    <a:pt x="397" y="1553"/>
                  </a:lnTo>
                  <a:lnTo>
                    <a:pt x="395" y="1555"/>
                  </a:lnTo>
                  <a:lnTo>
                    <a:pt x="393" y="1555"/>
                  </a:lnTo>
                  <a:lnTo>
                    <a:pt x="391" y="1555"/>
                  </a:lnTo>
                  <a:lnTo>
                    <a:pt x="384" y="1553"/>
                  </a:lnTo>
                  <a:lnTo>
                    <a:pt x="374" y="1547"/>
                  </a:lnTo>
                  <a:lnTo>
                    <a:pt x="368" y="1542"/>
                  </a:lnTo>
                  <a:lnTo>
                    <a:pt x="362" y="1537"/>
                  </a:lnTo>
                  <a:lnTo>
                    <a:pt x="356" y="1532"/>
                  </a:lnTo>
                  <a:lnTo>
                    <a:pt x="351" y="1526"/>
                  </a:lnTo>
                  <a:lnTo>
                    <a:pt x="345" y="1510"/>
                  </a:lnTo>
                  <a:lnTo>
                    <a:pt x="339" y="1498"/>
                  </a:lnTo>
                  <a:lnTo>
                    <a:pt x="336" y="1497"/>
                  </a:lnTo>
                  <a:lnTo>
                    <a:pt x="332" y="1497"/>
                  </a:lnTo>
                  <a:lnTo>
                    <a:pt x="330" y="1498"/>
                  </a:lnTo>
                  <a:lnTo>
                    <a:pt x="327" y="1499"/>
                  </a:lnTo>
                  <a:lnTo>
                    <a:pt x="325" y="1506"/>
                  </a:lnTo>
                  <a:lnTo>
                    <a:pt x="322" y="1516"/>
                  </a:lnTo>
                  <a:lnTo>
                    <a:pt x="319" y="1526"/>
                  </a:lnTo>
                  <a:lnTo>
                    <a:pt x="317" y="1537"/>
                  </a:lnTo>
                  <a:lnTo>
                    <a:pt x="315" y="1542"/>
                  </a:lnTo>
                  <a:lnTo>
                    <a:pt x="313" y="1547"/>
                  </a:lnTo>
                  <a:lnTo>
                    <a:pt x="311" y="1550"/>
                  </a:lnTo>
                  <a:lnTo>
                    <a:pt x="307" y="1554"/>
                  </a:lnTo>
                  <a:lnTo>
                    <a:pt x="303" y="1559"/>
                  </a:lnTo>
                  <a:lnTo>
                    <a:pt x="301" y="1563"/>
                  </a:lnTo>
                  <a:lnTo>
                    <a:pt x="301" y="1568"/>
                  </a:lnTo>
                  <a:lnTo>
                    <a:pt x="303" y="1573"/>
                  </a:lnTo>
                  <a:lnTo>
                    <a:pt x="305" y="1576"/>
                  </a:lnTo>
                  <a:lnTo>
                    <a:pt x="307" y="1581"/>
                  </a:lnTo>
                  <a:lnTo>
                    <a:pt x="308" y="1585"/>
                  </a:lnTo>
                  <a:lnTo>
                    <a:pt x="308" y="1588"/>
                  </a:lnTo>
                  <a:lnTo>
                    <a:pt x="305" y="1597"/>
                  </a:lnTo>
                  <a:lnTo>
                    <a:pt x="300" y="1603"/>
                  </a:lnTo>
                  <a:lnTo>
                    <a:pt x="294" y="1607"/>
                  </a:lnTo>
                  <a:lnTo>
                    <a:pt x="287" y="1614"/>
                  </a:lnTo>
                  <a:lnTo>
                    <a:pt x="278" y="1627"/>
                  </a:lnTo>
                  <a:lnTo>
                    <a:pt x="269" y="1639"/>
                  </a:lnTo>
                  <a:lnTo>
                    <a:pt x="262" y="1644"/>
                  </a:lnTo>
                  <a:lnTo>
                    <a:pt x="252" y="1650"/>
                  </a:lnTo>
                  <a:lnTo>
                    <a:pt x="244" y="1657"/>
                  </a:lnTo>
                  <a:lnTo>
                    <a:pt x="238" y="1664"/>
                  </a:lnTo>
                  <a:lnTo>
                    <a:pt x="235" y="1670"/>
                  </a:lnTo>
                  <a:lnTo>
                    <a:pt x="231" y="1675"/>
                  </a:lnTo>
                  <a:lnTo>
                    <a:pt x="226" y="1679"/>
                  </a:lnTo>
                  <a:lnTo>
                    <a:pt x="223" y="1681"/>
                  </a:lnTo>
                  <a:lnTo>
                    <a:pt x="218" y="1681"/>
                  </a:lnTo>
                  <a:lnTo>
                    <a:pt x="213" y="1680"/>
                  </a:lnTo>
                  <a:lnTo>
                    <a:pt x="207" y="1675"/>
                  </a:lnTo>
                  <a:lnTo>
                    <a:pt x="200" y="1670"/>
                  </a:lnTo>
                  <a:lnTo>
                    <a:pt x="195" y="1667"/>
                  </a:lnTo>
                  <a:lnTo>
                    <a:pt x="192" y="1666"/>
                  </a:lnTo>
                  <a:lnTo>
                    <a:pt x="188" y="1666"/>
                  </a:lnTo>
                  <a:lnTo>
                    <a:pt x="186" y="1666"/>
                  </a:lnTo>
                  <a:lnTo>
                    <a:pt x="180" y="1669"/>
                  </a:lnTo>
                  <a:lnTo>
                    <a:pt x="174" y="1676"/>
                  </a:lnTo>
                  <a:lnTo>
                    <a:pt x="163" y="1693"/>
                  </a:lnTo>
                  <a:lnTo>
                    <a:pt x="150" y="1711"/>
                  </a:lnTo>
                  <a:lnTo>
                    <a:pt x="144" y="1717"/>
                  </a:lnTo>
                  <a:lnTo>
                    <a:pt x="137" y="1723"/>
                  </a:lnTo>
                  <a:lnTo>
                    <a:pt x="131" y="1727"/>
                  </a:lnTo>
                  <a:lnTo>
                    <a:pt x="128" y="1729"/>
                  </a:lnTo>
                  <a:lnTo>
                    <a:pt x="125" y="1729"/>
                  </a:lnTo>
                  <a:lnTo>
                    <a:pt x="125" y="1730"/>
                  </a:lnTo>
                  <a:lnTo>
                    <a:pt x="125" y="1731"/>
                  </a:lnTo>
                  <a:lnTo>
                    <a:pt x="125" y="1733"/>
                  </a:lnTo>
                  <a:lnTo>
                    <a:pt x="128" y="1738"/>
                  </a:lnTo>
                  <a:lnTo>
                    <a:pt x="129" y="1745"/>
                  </a:lnTo>
                  <a:lnTo>
                    <a:pt x="129" y="1753"/>
                  </a:lnTo>
                  <a:lnTo>
                    <a:pt x="126" y="1762"/>
                  </a:lnTo>
                  <a:lnTo>
                    <a:pt x="123" y="1770"/>
                  </a:lnTo>
                  <a:lnTo>
                    <a:pt x="120" y="1777"/>
                  </a:lnTo>
                  <a:lnTo>
                    <a:pt x="118" y="1786"/>
                  </a:lnTo>
                  <a:lnTo>
                    <a:pt x="117" y="1794"/>
                  </a:lnTo>
                  <a:lnTo>
                    <a:pt x="118" y="1800"/>
                  </a:lnTo>
                  <a:lnTo>
                    <a:pt x="119" y="1806"/>
                  </a:lnTo>
                  <a:lnTo>
                    <a:pt x="125" y="1815"/>
                  </a:lnTo>
                  <a:lnTo>
                    <a:pt x="130" y="1822"/>
                  </a:lnTo>
                  <a:lnTo>
                    <a:pt x="132" y="1826"/>
                  </a:lnTo>
                  <a:lnTo>
                    <a:pt x="133" y="1830"/>
                  </a:lnTo>
                  <a:lnTo>
                    <a:pt x="133" y="1833"/>
                  </a:lnTo>
                  <a:lnTo>
                    <a:pt x="133" y="1837"/>
                  </a:lnTo>
                  <a:lnTo>
                    <a:pt x="131" y="1841"/>
                  </a:lnTo>
                  <a:lnTo>
                    <a:pt x="126" y="1844"/>
                  </a:lnTo>
                  <a:lnTo>
                    <a:pt x="123" y="1845"/>
                  </a:lnTo>
                  <a:lnTo>
                    <a:pt x="117" y="1845"/>
                  </a:lnTo>
                  <a:lnTo>
                    <a:pt x="105" y="1844"/>
                  </a:lnTo>
                  <a:lnTo>
                    <a:pt x="93" y="1845"/>
                  </a:lnTo>
                  <a:lnTo>
                    <a:pt x="85" y="1850"/>
                  </a:lnTo>
                  <a:lnTo>
                    <a:pt x="75" y="1858"/>
                  </a:lnTo>
                  <a:lnTo>
                    <a:pt x="66" y="1864"/>
                  </a:lnTo>
                  <a:lnTo>
                    <a:pt x="56" y="1870"/>
                  </a:lnTo>
                  <a:lnTo>
                    <a:pt x="51" y="1874"/>
                  </a:lnTo>
                  <a:lnTo>
                    <a:pt x="48" y="1878"/>
                  </a:lnTo>
                  <a:lnTo>
                    <a:pt x="45" y="1883"/>
                  </a:lnTo>
                  <a:lnTo>
                    <a:pt x="44" y="1888"/>
                  </a:lnTo>
                  <a:lnTo>
                    <a:pt x="42" y="1901"/>
                  </a:lnTo>
                  <a:lnTo>
                    <a:pt x="40" y="1916"/>
                  </a:lnTo>
                  <a:lnTo>
                    <a:pt x="36" y="1933"/>
                  </a:lnTo>
                  <a:lnTo>
                    <a:pt x="32" y="1950"/>
                  </a:lnTo>
                  <a:lnTo>
                    <a:pt x="26" y="1967"/>
                  </a:lnTo>
                  <a:lnTo>
                    <a:pt x="22" y="1984"/>
                  </a:lnTo>
                  <a:lnTo>
                    <a:pt x="19" y="1994"/>
                  </a:lnTo>
                  <a:lnTo>
                    <a:pt x="18" y="2001"/>
                  </a:lnTo>
                  <a:lnTo>
                    <a:pt x="19" y="2005"/>
                  </a:lnTo>
                  <a:lnTo>
                    <a:pt x="22" y="2008"/>
                  </a:lnTo>
                  <a:lnTo>
                    <a:pt x="25" y="2010"/>
                  </a:lnTo>
                  <a:lnTo>
                    <a:pt x="30" y="2010"/>
                  </a:lnTo>
                  <a:lnTo>
                    <a:pt x="38" y="2010"/>
                  </a:lnTo>
                  <a:lnTo>
                    <a:pt x="48" y="2009"/>
                  </a:lnTo>
                  <a:lnTo>
                    <a:pt x="53" y="2010"/>
                  </a:lnTo>
                  <a:lnTo>
                    <a:pt x="57" y="2011"/>
                  </a:lnTo>
                  <a:lnTo>
                    <a:pt x="62" y="2013"/>
                  </a:lnTo>
                  <a:lnTo>
                    <a:pt x="66" y="2015"/>
                  </a:lnTo>
                  <a:lnTo>
                    <a:pt x="72" y="2022"/>
                  </a:lnTo>
                  <a:lnTo>
                    <a:pt x="76" y="2029"/>
                  </a:lnTo>
                  <a:lnTo>
                    <a:pt x="79" y="2038"/>
                  </a:lnTo>
                  <a:lnTo>
                    <a:pt x="79" y="2045"/>
                  </a:lnTo>
                  <a:lnTo>
                    <a:pt x="78" y="2048"/>
                  </a:lnTo>
                  <a:lnTo>
                    <a:pt x="76" y="2051"/>
                  </a:lnTo>
                  <a:lnTo>
                    <a:pt x="74" y="2053"/>
                  </a:lnTo>
                  <a:lnTo>
                    <a:pt x="70" y="2055"/>
                  </a:lnTo>
                  <a:lnTo>
                    <a:pt x="65" y="2058"/>
                  </a:lnTo>
                  <a:lnTo>
                    <a:pt x="61" y="2061"/>
                  </a:lnTo>
                  <a:lnTo>
                    <a:pt x="59" y="2065"/>
                  </a:lnTo>
                  <a:lnTo>
                    <a:pt x="59" y="2068"/>
                  </a:lnTo>
                  <a:lnTo>
                    <a:pt x="60" y="2072"/>
                  </a:lnTo>
                  <a:lnTo>
                    <a:pt x="62" y="2074"/>
                  </a:lnTo>
                  <a:lnTo>
                    <a:pt x="66" y="2077"/>
                  </a:lnTo>
                  <a:lnTo>
                    <a:pt x="70" y="2078"/>
                  </a:lnTo>
                  <a:lnTo>
                    <a:pt x="75" y="2079"/>
                  </a:lnTo>
                  <a:lnTo>
                    <a:pt x="79" y="2080"/>
                  </a:lnTo>
                  <a:lnTo>
                    <a:pt x="82" y="2083"/>
                  </a:lnTo>
                  <a:lnTo>
                    <a:pt x="86" y="2087"/>
                  </a:lnTo>
                  <a:lnTo>
                    <a:pt x="88" y="2092"/>
                  </a:lnTo>
                  <a:lnTo>
                    <a:pt x="89" y="2098"/>
                  </a:lnTo>
                  <a:lnTo>
                    <a:pt x="89" y="2106"/>
                  </a:lnTo>
                  <a:lnTo>
                    <a:pt x="88" y="2116"/>
                  </a:lnTo>
                  <a:lnTo>
                    <a:pt x="86" y="2126"/>
                  </a:lnTo>
                  <a:lnTo>
                    <a:pt x="82" y="2134"/>
                  </a:lnTo>
                  <a:lnTo>
                    <a:pt x="78" y="2142"/>
                  </a:lnTo>
                  <a:lnTo>
                    <a:pt x="73" y="2148"/>
                  </a:lnTo>
                  <a:lnTo>
                    <a:pt x="59" y="2161"/>
                  </a:lnTo>
                  <a:lnTo>
                    <a:pt x="40" y="2177"/>
                  </a:lnTo>
                  <a:lnTo>
                    <a:pt x="31" y="2186"/>
                  </a:lnTo>
                  <a:lnTo>
                    <a:pt x="23" y="2194"/>
                  </a:lnTo>
                  <a:lnTo>
                    <a:pt x="12" y="2204"/>
                  </a:lnTo>
                  <a:lnTo>
                    <a:pt x="4" y="2212"/>
                  </a:lnTo>
                  <a:lnTo>
                    <a:pt x="0" y="2219"/>
                  </a:lnTo>
                  <a:lnTo>
                    <a:pt x="0" y="2225"/>
                  </a:lnTo>
                  <a:lnTo>
                    <a:pt x="3" y="2230"/>
                  </a:lnTo>
                  <a:lnTo>
                    <a:pt x="7" y="2236"/>
                  </a:lnTo>
                  <a:lnTo>
                    <a:pt x="13" y="2241"/>
                  </a:lnTo>
                  <a:lnTo>
                    <a:pt x="19" y="2247"/>
                  </a:lnTo>
                  <a:lnTo>
                    <a:pt x="22" y="2250"/>
                  </a:lnTo>
                  <a:lnTo>
                    <a:pt x="24" y="2251"/>
                  </a:lnTo>
                  <a:lnTo>
                    <a:pt x="32" y="2249"/>
                  </a:lnTo>
                  <a:lnTo>
                    <a:pt x="42" y="2246"/>
                  </a:lnTo>
                  <a:lnTo>
                    <a:pt x="56" y="2241"/>
                  </a:lnTo>
                  <a:lnTo>
                    <a:pt x="74" y="2231"/>
                  </a:lnTo>
                  <a:lnTo>
                    <a:pt x="85" y="2224"/>
                  </a:lnTo>
                  <a:lnTo>
                    <a:pt x="95" y="2217"/>
                  </a:lnTo>
                  <a:lnTo>
                    <a:pt x="104" y="2211"/>
                  </a:lnTo>
                  <a:lnTo>
                    <a:pt x="113" y="2206"/>
                  </a:lnTo>
                  <a:lnTo>
                    <a:pt x="128" y="2208"/>
                  </a:lnTo>
                  <a:lnTo>
                    <a:pt x="139" y="2206"/>
                  </a:lnTo>
                  <a:lnTo>
                    <a:pt x="147" y="2202"/>
                  </a:lnTo>
                  <a:lnTo>
                    <a:pt x="160" y="2193"/>
                  </a:lnTo>
                  <a:lnTo>
                    <a:pt x="171" y="2185"/>
                  </a:lnTo>
                  <a:lnTo>
                    <a:pt x="180" y="2179"/>
                  </a:lnTo>
                  <a:lnTo>
                    <a:pt x="185" y="2180"/>
                  </a:lnTo>
                  <a:lnTo>
                    <a:pt x="193" y="2183"/>
                  </a:lnTo>
                  <a:lnTo>
                    <a:pt x="205" y="2184"/>
                  </a:lnTo>
                  <a:lnTo>
                    <a:pt x="220" y="2184"/>
                  </a:lnTo>
                  <a:lnTo>
                    <a:pt x="243" y="2183"/>
                  </a:lnTo>
                  <a:lnTo>
                    <a:pt x="265" y="2183"/>
                  </a:lnTo>
                  <a:lnTo>
                    <a:pt x="276" y="2183"/>
                  </a:lnTo>
                  <a:lnTo>
                    <a:pt x="284" y="2184"/>
                  </a:lnTo>
                  <a:lnTo>
                    <a:pt x="292" y="2186"/>
                  </a:lnTo>
                  <a:lnTo>
                    <a:pt x="296" y="2187"/>
                  </a:lnTo>
                  <a:lnTo>
                    <a:pt x="307" y="2192"/>
                  </a:lnTo>
                  <a:lnTo>
                    <a:pt x="317" y="2193"/>
                  </a:lnTo>
                  <a:lnTo>
                    <a:pt x="325" y="2194"/>
                  </a:lnTo>
                  <a:lnTo>
                    <a:pt x="333" y="2193"/>
                  </a:lnTo>
                  <a:lnTo>
                    <a:pt x="351" y="2190"/>
                  </a:lnTo>
                  <a:lnTo>
                    <a:pt x="369" y="2187"/>
                  </a:lnTo>
                  <a:lnTo>
                    <a:pt x="376" y="2187"/>
                  </a:lnTo>
                  <a:lnTo>
                    <a:pt x="382" y="2188"/>
                  </a:lnTo>
                  <a:lnTo>
                    <a:pt x="388" y="2191"/>
                  </a:lnTo>
                  <a:lnTo>
                    <a:pt x="393" y="2193"/>
                  </a:lnTo>
                  <a:lnTo>
                    <a:pt x="399" y="2197"/>
                  </a:lnTo>
                  <a:lnTo>
                    <a:pt x="404" y="2202"/>
                  </a:lnTo>
                  <a:lnTo>
                    <a:pt x="412" y="2206"/>
                  </a:lnTo>
                  <a:lnTo>
                    <a:pt x="419" y="2208"/>
                  </a:lnTo>
                  <a:lnTo>
                    <a:pt x="426" y="2208"/>
                  </a:lnTo>
                  <a:lnTo>
                    <a:pt x="434" y="2206"/>
                  </a:lnTo>
                  <a:lnTo>
                    <a:pt x="443" y="2205"/>
                  </a:lnTo>
                  <a:lnTo>
                    <a:pt x="448" y="2203"/>
                  </a:lnTo>
                  <a:lnTo>
                    <a:pt x="454" y="2199"/>
                  </a:lnTo>
                  <a:lnTo>
                    <a:pt x="460" y="2198"/>
                  </a:lnTo>
                  <a:lnTo>
                    <a:pt x="466" y="2197"/>
                  </a:lnTo>
                  <a:lnTo>
                    <a:pt x="473" y="2198"/>
                  </a:lnTo>
                  <a:lnTo>
                    <a:pt x="481" y="2199"/>
                  </a:lnTo>
                  <a:lnTo>
                    <a:pt x="489" y="2199"/>
                  </a:lnTo>
                  <a:lnTo>
                    <a:pt x="497" y="2198"/>
                  </a:lnTo>
                  <a:lnTo>
                    <a:pt x="503" y="2197"/>
                  </a:lnTo>
                  <a:lnTo>
                    <a:pt x="511" y="2193"/>
                  </a:lnTo>
                  <a:lnTo>
                    <a:pt x="519" y="2192"/>
                  </a:lnTo>
                  <a:lnTo>
                    <a:pt x="520" y="2193"/>
                  </a:lnTo>
                  <a:lnTo>
                    <a:pt x="522" y="2196"/>
                  </a:lnTo>
                  <a:lnTo>
                    <a:pt x="523" y="2198"/>
                  </a:lnTo>
                  <a:lnTo>
                    <a:pt x="526" y="2203"/>
                  </a:lnTo>
                  <a:lnTo>
                    <a:pt x="527" y="2208"/>
                  </a:lnTo>
                  <a:lnTo>
                    <a:pt x="527" y="2213"/>
                  </a:lnTo>
                  <a:lnTo>
                    <a:pt x="526" y="2218"/>
                  </a:lnTo>
                  <a:lnTo>
                    <a:pt x="522" y="2224"/>
                  </a:lnTo>
                  <a:lnTo>
                    <a:pt x="516" y="2229"/>
                  </a:lnTo>
                  <a:lnTo>
                    <a:pt x="509" y="2234"/>
                  </a:lnTo>
                  <a:lnTo>
                    <a:pt x="500" y="2238"/>
                  </a:lnTo>
                  <a:lnTo>
                    <a:pt x="490" y="2243"/>
                  </a:lnTo>
                  <a:lnTo>
                    <a:pt x="469" y="2250"/>
                  </a:lnTo>
                  <a:lnTo>
                    <a:pt x="451" y="2256"/>
                  </a:lnTo>
                  <a:lnTo>
                    <a:pt x="446" y="2257"/>
                  </a:lnTo>
                  <a:lnTo>
                    <a:pt x="444" y="2260"/>
                  </a:lnTo>
                  <a:lnTo>
                    <a:pt x="440" y="2263"/>
                  </a:lnTo>
                  <a:lnTo>
                    <a:pt x="439" y="2267"/>
                  </a:lnTo>
                  <a:lnTo>
                    <a:pt x="435" y="2276"/>
                  </a:lnTo>
                  <a:lnTo>
                    <a:pt x="434" y="2288"/>
                  </a:lnTo>
                  <a:lnTo>
                    <a:pt x="434" y="2312"/>
                  </a:lnTo>
                  <a:lnTo>
                    <a:pt x="432" y="2330"/>
                  </a:lnTo>
                  <a:lnTo>
                    <a:pt x="431" y="2332"/>
                  </a:lnTo>
                  <a:lnTo>
                    <a:pt x="432" y="2335"/>
                  </a:lnTo>
                  <a:lnTo>
                    <a:pt x="433" y="2337"/>
                  </a:lnTo>
                  <a:lnTo>
                    <a:pt x="435" y="2338"/>
                  </a:lnTo>
                  <a:lnTo>
                    <a:pt x="441" y="2339"/>
                  </a:lnTo>
                  <a:lnTo>
                    <a:pt x="448" y="2341"/>
                  </a:lnTo>
                  <a:lnTo>
                    <a:pt x="457" y="2342"/>
                  </a:lnTo>
                  <a:lnTo>
                    <a:pt x="465" y="2343"/>
                  </a:lnTo>
                  <a:lnTo>
                    <a:pt x="469" y="2343"/>
                  </a:lnTo>
                  <a:lnTo>
                    <a:pt x="472" y="2345"/>
                  </a:lnTo>
                  <a:lnTo>
                    <a:pt x="475" y="2347"/>
                  </a:lnTo>
                  <a:lnTo>
                    <a:pt x="477" y="2349"/>
                  </a:lnTo>
                  <a:lnTo>
                    <a:pt x="479" y="2356"/>
                  </a:lnTo>
                  <a:lnTo>
                    <a:pt x="482" y="2366"/>
                  </a:lnTo>
                  <a:lnTo>
                    <a:pt x="482" y="2377"/>
                  </a:lnTo>
                  <a:lnTo>
                    <a:pt x="483" y="2391"/>
                  </a:lnTo>
                  <a:lnTo>
                    <a:pt x="487" y="2405"/>
                  </a:lnTo>
                  <a:lnTo>
                    <a:pt x="491" y="2418"/>
                  </a:lnTo>
                  <a:lnTo>
                    <a:pt x="492" y="2424"/>
                  </a:lnTo>
                  <a:lnTo>
                    <a:pt x="492" y="2429"/>
                  </a:lnTo>
                  <a:lnTo>
                    <a:pt x="491" y="2433"/>
                  </a:lnTo>
                  <a:lnTo>
                    <a:pt x="488" y="2438"/>
                  </a:lnTo>
                  <a:lnTo>
                    <a:pt x="481" y="2444"/>
                  </a:lnTo>
                  <a:lnTo>
                    <a:pt x="475" y="2451"/>
                  </a:lnTo>
                  <a:lnTo>
                    <a:pt x="472" y="2455"/>
                  </a:lnTo>
                  <a:lnTo>
                    <a:pt x="471" y="2458"/>
                  </a:lnTo>
                  <a:lnTo>
                    <a:pt x="471" y="2462"/>
                  </a:lnTo>
                  <a:lnTo>
                    <a:pt x="472" y="2465"/>
                  </a:lnTo>
                  <a:lnTo>
                    <a:pt x="482" y="2470"/>
                  </a:lnTo>
                  <a:lnTo>
                    <a:pt x="491" y="2473"/>
                  </a:lnTo>
                  <a:lnTo>
                    <a:pt x="495" y="2476"/>
                  </a:lnTo>
                  <a:lnTo>
                    <a:pt x="497" y="2483"/>
                  </a:lnTo>
                  <a:lnTo>
                    <a:pt x="498" y="2492"/>
                  </a:lnTo>
                  <a:lnTo>
                    <a:pt x="501" y="2501"/>
                  </a:lnTo>
                  <a:lnTo>
                    <a:pt x="502" y="2521"/>
                  </a:lnTo>
                  <a:lnTo>
                    <a:pt x="503" y="2540"/>
                  </a:lnTo>
                  <a:lnTo>
                    <a:pt x="510" y="2545"/>
                  </a:lnTo>
                  <a:lnTo>
                    <a:pt x="520" y="2550"/>
                  </a:lnTo>
                  <a:lnTo>
                    <a:pt x="521" y="2553"/>
                  </a:lnTo>
                  <a:lnTo>
                    <a:pt x="520" y="2557"/>
                  </a:lnTo>
                  <a:lnTo>
                    <a:pt x="517" y="2559"/>
                  </a:lnTo>
                  <a:lnTo>
                    <a:pt x="514" y="2563"/>
                  </a:lnTo>
                  <a:lnTo>
                    <a:pt x="507" y="2569"/>
                  </a:lnTo>
                  <a:lnTo>
                    <a:pt x="498" y="2577"/>
                  </a:lnTo>
                  <a:lnTo>
                    <a:pt x="494" y="2583"/>
                  </a:lnTo>
                  <a:lnTo>
                    <a:pt x="492" y="2589"/>
                  </a:lnTo>
                  <a:lnTo>
                    <a:pt x="492" y="2595"/>
                  </a:lnTo>
                  <a:lnTo>
                    <a:pt x="494" y="2600"/>
                  </a:lnTo>
                  <a:lnTo>
                    <a:pt x="496" y="2605"/>
                  </a:lnTo>
                  <a:lnTo>
                    <a:pt x="501" y="2608"/>
                  </a:lnTo>
                  <a:lnTo>
                    <a:pt x="507" y="2610"/>
                  </a:lnTo>
                  <a:lnTo>
                    <a:pt x="513" y="2610"/>
                  </a:lnTo>
                  <a:lnTo>
                    <a:pt x="527" y="2610"/>
                  </a:lnTo>
                  <a:lnTo>
                    <a:pt x="538" y="2613"/>
                  </a:lnTo>
                  <a:lnTo>
                    <a:pt x="542" y="2614"/>
                  </a:lnTo>
                  <a:lnTo>
                    <a:pt x="546" y="2618"/>
                  </a:lnTo>
                  <a:lnTo>
                    <a:pt x="548" y="2621"/>
                  </a:lnTo>
                  <a:lnTo>
                    <a:pt x="550" y="2627"/>
                  </a:lnTo>
                  <a:lnTo>
                    <a:pt x="551" y="2633"/>
                  </a:lnTo>
                  <a:lnTo>
                    <a:pt x="552" y="2638"/>
                  </a:lnTo>
                  <a:lnTo>
                    <a:pt x="555" y="2641"/>
                  </a:lnTo>
                  <a:lnTo>
                    <a:pt x="559" y="2644"/>
                  </a:lnTo>
                  <a:lnTo>
                    <a:pt x="564" y="2645"/>
                  </a:lnTo>
                  <a:lnTo>
                    <a:pt x="570" y="2646"/>
                  </a:lnTo>
                  <a:lnTo>
                    <a:pt x="577" y="2646"/>
                  </a:lnTo>
                  <a:lnTo>
                    <a:pt x="584" y="2646"/>
                  </a:lnTo>
                  <a:lnTo>
                    <a:pt x="591" y="2645"/>
                  </a:lnTo>
                  <a:lnTo>
                    <a:pt x="597" y="2646"/>
                  </a:lnTo>
                  <a:lnTo>
                    <a:pt x="602" y="2646"/>
                  </a:lnTo>
                  <a:lnTo>
                    <a:pt x="605" y="2647"/>
                  </a:lnTo>
                  <a:lnTo>
                    <a:pt x="614" y="2651"/>
                  </a:lnTo>
                  <a:lnTo>
                    <a:pt x="624" y="2654"/>
                  </a:lnTo>
                  <a:lnTo>
                    <a:pt x="629" y="2656"/>
                  </a:lnTo>
                  <a:lnTo>
                    <a:pt x="635" y="2657"/>
                  </a:lnTo>
                  <a:lnTo>
                    <a:pt x="641" y="2658"/>
                  </a:lnTo>
                  <a:lnTo>
                    <a:pt x="646" y="2657"/>
                  </a:lnTo>
                  <a:lnTo>
                    <a:pt x="657" y="2652"/>
                  </a:lnTo>
                  <a:lnTo>
                    <a:pt x="666" y="2650"/>
                  </a:lnTo>
                  <a:lnTo>
                    <a:pt x="670" y="2650"/>
                  </a:lnTo>
                  <a:lnTo>
                    <a:pt x="674" y="2651"/>
                  </a:lnTo>
                  <a:lnTo>
                    <a:pt x="678" y="2653"/>
                  </a:lnTo>
                  <a:lnTo>
                    <a:pt x="683" y="2656"/>
                  </a:lnTo>
                  <a:lnTo>
                    <a:pt x="690" y="2659"/>
                  </a:lnTo>
                  <a:lnTo>
                    <a:pt x="700" y="2662"/>
                  </a:lnTo>
                  <a:lnTo>
                    <a:pt x="712" y="2664"/>
                  </a:lnTo>
                  <a:lnTo>
                    <a:pt x="723" y="2667"/>
                  </a:lnTo>
                  <a:lnTo>
                    <a:pt x="727" y="2670"/>
                  </a:lnTo>
                  <a:lnTo>
                    <a:pt x="729" y="2673"/>
                  </a:lnTo>
                  <a:lnTo>
                    <a:pt x="730" y="2676"/>
                  </a:lnTo>
                  <a:lnTo>
                    <a:pt x="731" y="2679"/>
                  </a:lnTo>
                  <a:lnTo>
                    <a:pt x="733" y="2688"/>
                  </a:lnTo>
                  <a:lnTo>
                    <a:pt x="734" y="2696"/>
                  </a:lnTo>
                  <a:lnTo>
                    <a:pt x="733" y="2714"/>
                  </a:lnTo>
                  <a:lnTo>
                    <a:pt x="733" y="2728"/>
                  </a:lnTo>
                  <a:lnTo>
                    <a:pt x="735" y="2741"/>
                  </a:lnTo>
                  <a:lnTo>
                    <a:pt x="735" y="2751"/>
                  </a:lnTo>
                  <a:lnTo>
                    <a:pt x="734" y="2753"/>
                  </a:lnTo>
                  <a:lnTo>
                    <a:pt x="734" y="2755"/>
                  </a:lnTo>
                  <a:lnTo>
                    <a:pt x="731" y="2757"/>
                  </a:lnTo>
                  <a:lnTo>
                    <a:pt x="730" y="2757"/>
                  </a:lnTo>
                  <a:lnTo>
                    <a:pt x="728" y="2757"/>
                  </a:lnTo>
                  <a:lnTo>
                    <a:pt x="725" y="2755"/>
                  </a:lnTo>
                  <a:lnTo>
                    <a:pt x="723" y="2754"/>
                  </a:lnTo>
                  <a:lnTo>
                    <a:pt x="721" y="2752"/>
                  </a:lnTo>
                  <a:lnTo>
                    <a:pt x="715" y="2744"/>
                  </a:lnTo>
                  <a:lnTo>
                    <a:pt x="709" y="2739"/>
                  </a:lnTo>
                  <a:lnTo>
                    <a:pt x="705" y="2738"/>
                  </a:lnTo>
                  <a:lnTo>
                    <a:pt x="703" y="2739"/>
                  </a:lnTo>
                  <a:lnTo>
                    <a:pt x="700" y="2740"/>
                  </a:lnTo>
                  <a:lnTo>
                    <a:pt x="699" y="2744"/>
                  </a:lnTo>
                  <a:lnTo>
                    <a:pt x="697" y="2751"/>
                  </a:lnTo>
                  <a:lnTo>
                    <a:pt x="695" y="2761"/>
                  </a:lnTo>
                  <a:lnTo>
                    <a:pt x="692" y="2766"/>
                  </a:lnTo>
                  <a:lnTo>
                    <a:pt x="690" y="2771"/>
                  </a:lnTo>
                  <a:lnTo>
                    <a:pt x="686" y="2776"/>
                  </a:lnTo>
                  <a:lnTo>
                    <a:pt x="681" y="2779"/>
                  </a:lnTo>
                  <a:lnTo>
                    <a:pt x="666" y="2788"/>
                  </a:lnTo>
                  <a:lnTo>
                    <a:pt x="648" y="2797"/>
                  </a:lnTo>
                  <a:lnTo>
                    <a:pt x="646" y="2799"/>
                  </a:lnTo>
                  <a:lnTo>
                    <a:pt x="642" y="2803"/>
                  </a:lnTo>
                  <a:lnTo>
                    <a:pt x="641" y="2805"/>
                  </a:lnTo>
                  <a:lnTo>
                    <a:pt x="640" y="2809"/>
                  </a:lnTo>
                  <a:lnTo>
                    <a:pt x="637" y="2814"/>
                  </a:lnTo>
                  <a:lnTo>
                    <a:pt x="635" y="2818"/>
                  </a:lnTo>
                  <a:lnTo>
                    <a:pt x="635" y="2824"/>
                  </a:lnTo>
                  <a:lnTo>
                    <a:pt x="635" y="2829"/>
                  </a:lnTo>
                  <a:lnTo>
                    <a:pt x="639" y="2840"/>
                  </a:lnTo>
                  <a:lnTo>
                    <a:pt x="643" y="2849"/>
                  </a:lnTo>
                  <a:lnTo>
                    <a:pt x="648" y="2860"/>
                  </a:lnTo>
                  <a:lnTo>
                    <a:pt x="652" y="2871"/>
                  </a:lnTo>
                  <a:lnTo>
                    <a:pt x="652" y="2880"/>
                  </a:lnTo>
                  <a:lnTo>
                    <a:pt x="652" y="2890"/>
                  </a:lnTo>
                  <a:lnTo>
                    <a:pt x="652" y="2899"/>
                  </a:lnTo>
                  <a:lnTo>
                    <a:pt x="649" y="2908"/>
                  </a:lnTo>
                  <a:lnTo>
                    <a:pt x="649" y="2912"/>
                  </a:lnTo>
                  <a:lnTo>
                    <a:pt x="647" y="2917"/>
                  </a:lnTo>
                  <a:lnTo>
                    <a:pt x="646" y="2919"/>
                  </a:lnTo>
                  <a:lnTo>
                    <a:pt x="643" y="2923"/>
                  </a:lnTo>
                  <a:lnTo>
                    <a:pt x="637" y="2928"/>
                  </a:lnTo>
                  <a:lnTo>
                    <a:pt x="629" y="2931"/>
                  </a:lnTo>
                  <a:lnTo>
                    <a:pt x="622" y="2935"/>
                  </a:lnTo>
                  <a:lnTo>
                    <a:pt x="616" y="2940"/>
                  </a:lnTo>
                  <a:lnTo>
                    <a:pt x="611" y="2944"/>
                  </a:lnTo>
                  <a:lnTo>
                    <a:pt x="607" y="2950"/>
                  </a:lnTo>
                  <a:lnTo>
                    <a:pt x="602" y="2965"/>
                  </a:lnTo>
                  <a:lnTo>
                    <a:pt x="598" y="2978"/>
                  </a:lnTo>
                  <a:lnTo>
                    <a:pt x="597" y="2985"/>
                  </a:lnTo>
                  <a:lnTo>
                    <a:pt x="594" y="2993"/>
                  </a:lnTo>
                  <a:lnTo>
                    <a:pt x="589" y="3001"/>
                  </a:lnTo>
                  <a:lnTo>
                    <a:pt x="584" y="3010"/>
                  </a:lnTo>
                  <a:lnTo>
                    <a:pt x="574" y="3021"/>
                  </a:lnTo>
                  <a:lnTo>
                    <a:pt x="563" y="3030"/>
                  </a:lnTo>
                  <a:lnTo>
                    <a:pt x="555" y="3040"/>
                  </a:lnTo>
                  <a:lnTo>
                    <a:pt x="548" y="3050"/>
                  </a:lnTo>
                  <a:lnTo>
                    <a:pt x="545" y="3055"/>
                  </a:lnTo>
                  <a:lnTo>
                    <a:pt x="544" y="3060"/>
                  </a:lnTo>
                  <a:lnTo>
                    <a:pt x="542" y="3062"/>
                  </a:lnTo>
                  <a:lnTo>
                    <a:pt x="544" y="3064"/>
                  </a:lnTo>
                  <a:lnTo>
                    <a:pt x="554" y="3070"/>
                  </a:lnTo>
                  <a:lnTo>
                    <a:pt x="567" y="3076"/>
                  </a:lnTo>
                  <a:lnTo>
                    <a:pt x="582" y="3082"/>
                  </a:lnTo>
                  <a:lnTo>
                    <a:pt x="601" y="3087"/>
                  </a:lnTo>
                  <a:lnTo>
                    <a:pt x="611" y="3088"/>
                  </a:lnTo>
                  <a:lnTo>
                    <a:pt x="622" y="3089"/>
                  </a:lnTo>
                  <a:lnTo>
                    <a:pt x="635" y="3089"/>
                  </a:lnTo>
                  <a:lnTo>
                    <a:pt x="648" y="3088"/>
                  </a:lnTo>
                  <a:lnTo>
                    <a:pt x="660" y="3087"/>
                  </a:lnTo>
                  <a:lnTo>
                    <a:pt x="671" y="3086"/>
                  </a:lnTo>
                  <a:lnTo>
                    <a:pt x="681" y="3087"/>
                  </a:lnTo>
                  <a:lnTo>
                    <a:pt x="691" y="3088"/>
                  </a:lnTo>
                  <a:lnTo>
                    <a:pt x="705" y="3092"/>
                  </a:lnTo>
                  <a:lnTo>
                    <a:pt x="717" y="3097"/>
                  </a:lnTo>
                  <a:lnTo>
                    <a:pt x="728" y="3101"/>
                  </a:lnTo>
                  <a:lnTo>
                    <a:pt x="735" y="3105"/>
                  </a:lnTo>
                  <a:lnTo>
                    <a:pt x="746" y="3112"/>
                  </a:lnTo>
                  <a:lnTo>
                    <a:pt x="755" y="3118"/>
                  </a:lnTo>
                  <a:lnTo>
                    <a:pt x="760" y="3119"/>
                  </a:lnTo>
                  <a:lnTo>
                    <a:pt x="763" y="3122"/>
                  </a:lnTo>
                  <a:lnTo>
                    <a:pt x="768" y="3122"/>
                  </a:lnTo>
                  <a:lnTo>
                    <a:pt x="772" y="3122"/>
                  </a:lnTo>
                  <a:lnTo>
                    <a:pt x="780" y="3119"/>
                  </a:lnTo>
                  <a:lnTo>
                    <a:pt x="786" y="3119"/>
                  </a:lnTo>
                  <a:lnTo>
                    <a:pt x="790" y="3119"/>
                  </a:lnTo>
                  <a:lnTo>
                    <a:pt x="793" y="3120"/>
                  </a:lnTo>
                  <a:lnTo>
                    <a:pt x="798" y="3123"/>
                  </a:lnTo>
                  <a:lnTo>
                    <a:pt x="802" y="3126"/>
                  </a:lnTo>
                  <a:lnTo>
                    <a:pt x="806" y="3130"/>
                  </a:lnTo>
                  <a:lnTo>
                    <a:pt x="811" y="3133"/>
                  </a:lnTo>
                  <a:lnTo>
                    <a:pt x="817" y="3136"/>
                  </a:lnTo>
                  <a:lnTo>
                    <a:pt x="823" y="3137"/>
                  </a:lnTo>
                  <a:lnTo>
                    <a:pt x="826" y="3137"/>
                  </a:lnTo>
                  <a:lnTo>
                    <a:pt x="829" y="3136"/>
                  </a:lnTo>
                  <a:lnTo>
                    <a:pt x="830" y="3135"/>
                  </a:lnTo>
                  <a:lnTo>
                    <a:pt x="832" y="3133"/>
                  </a:lnTo>
                  <a:lnTo>
                    <a:pt x="834" y="3132"/>
                  </a:lnTo>
                  <a:lnTo>
                    <a:pt x="837" y="3131"/>
                  </a:lnTo>
                  <a:lnTo>
                    <a:pt x="842" y="3130"/>
                  </a:lnTo>
                  <a:lnTo>
                    <a:pt x="849" y="3130"/>
                  </a:lnTo>
                  <a:lnTo>
                    <a:pt x="851" y="3130"/>
                  </a:lnTo>
                  <a:lnTo>
                    <a:pt x="855" y="3131"/>
                  </a:lnTo>
                  <a:lnTo>
                    <a:pt x="857" y="3133"/>
                  </a:lnTo>
                  <a:lnTo>
                    <a:pt x="860" y="3136"/>
                  </a:lnTo>
                  <a:lnTo>
                    <a:pt x="865" y="3143"/>
                  </a:lnTo>
                  <a:lnTo>
                    <a:pt x="869" y="3151"/>
                  </a:lnTo>
                  <a:lnTo>
                    <a:pt x="875" y="3163"/>
                  </a:lnTo>
                  <a:lnTo>
                    <a:pt x="879" y="3173"/>
                  </a:lnTo>
                  <a:lnTo>
                    <a:pt x="878" y="3176"/>
                  </a:lnTo>
                  <a:lnTo>
                    <a:pt x="876" y="3181"/>
                  </a:lnTo>
                  <a:lnTo>
                    <a:pt x="873" y="3187"/>
                  </a:lnTo>
                  <a:lnTo>
                    <a:pt x="869" y="3193"/>
                  </a:lnTo>
                  <a:lnTo>
                    <a:pt x="861" y="3204"/>
                  </a:lnTo>
                  <a:lnTo>
                    <a:pt x="854" y="3214"/>
                  </a:lnTo>
                  <a:lnTo>
                    <a:pt x="851" y="3220"/>
                  </a:lnTo>
                  <a:lnTo>
                    <a:pt x="849" y="3226"/>
                  </a:lnTo>
                  <a:lnTo>
                    <a:pt x="848" y="3233"/>
                  </a:lnTo>
                  <a:lnTo>
                    <a:pt x="848" y="3240"/>
                  </a:lnTo>
                  <a:lnTo>
                    <a:pt x="848" y="3250"/>
                  </a:lnTo>
                  <a:lnTo>
                    <a:pt x="851" y="3262"/>
                  </a:lnTo>
                  <a:lnTo>
                    <a:pt x="856" y="3271"/>
                  </a:lnTo>
                  <a:lnTo>
                    <a:pt x="860" y="3280"/>
                  </a:lnTo>
                  <a:lnTo>
                    <a:pt x="863" y="3292"/>
                  </a:lnTo>
                  <a:lnTo>
                    <a:pt x="867" y="3301"/>
                  </a:lnTo>
                  <a:lnTo>
                    <a:pt x="869" y="3305"/>
                  </a:lnTo>
                  <a:lnTo>
                    <a:pt x="872" y="3307"/>
                  </a:lnTo>
                  <a:lnTo>
                    <a:pt x="875" y="3308"/>
                  </a:lnTo>
                  <a:lnTo>
                    <a:pt x="879" y="3308"/>
                  </a:lnTo>
                  <a:lnTo>
                    <a:pt x="886" y="3307"/>
                  </a:lnTo>
                  <a:lnTo>
                    <a:pt x="892" y="3305"/>
                  </a:lnTo>
                  <a:lnTo>
                    <a:pt x="897" y="3301"/>
                  </a:lnTo>
                  <a:lnTo>
                    <a:pt x="903" y="3294"/>
                  </a:lnTo>
                  <a:lnTo>
                    <a:pt x="905" y="3293"/>
                  </a:lnTo>
                  <a:lnTo>
                    <a:pt x="909" y="3293"/>
                  </a:lnTo>
                  <a:lnTo>
                    <a:pt x="913" y="3294"/>
                  </a:lnTo>
                  <a:lnTo>
                    <a:pt x="918" y="3296"/>
                  </a:lnTo>
                  <a:lnTo>
                    <a:pt x="922" y="3300"/>
                  </a:lnTo>
                  <a:lnTo>
                    <a:pt x="925" y="3302"/>
                  </a:lnTo>
                  <a:lnTo>
                    <a:pt x="928" y="3306"/>
                  </a:lnTo>
                  <a:lnTo>
                    <a:pt x="928" y="3309"/>
                  </a:lnTo>
                  <a:lnTo>
                    <a:pt x="926" y="3314"/>
                  </a:lnTo>
                  <a:lnTo>
                    <a:pt x="923" y="3319"/>
                  </a:lnTo>
                  <a:lnTo>
                    <a:pt x="918" y="3324"/>
                  </a:lnTo>
                  <a:lnTo>
                    <a:pt x="913" y="3330"/>
                  </a:lnTo>
                  <a:lnTo>
                    <a:pt x="909" y="3335"/>
                  </a:lnTo>
                  <a:lnTo>
                    <a:pt x="906" y="3343"/>
                  </a:lnTo>
                  <a:lnTo>
                    <a:pt x="905" y="3346"/>
                  </a:lnTo>
                  <a:lnTo>
                    <a:pt x="904" y="3350"/>
                  </a:lnTo>
                  <a:lnTo>
                    <a:pt x="904" y="3353"/>
                  </a:lnTo>
                  <a:lnTo>
                    <a:pt x="904" y="3358"/>
                  </a:lnTo>
                  <a:lnTo>
                    <a:pt x="906" y="3368"/>
                  </a:lnTo>
                  <a:lnTo>
                    <a:pt x="909" y="3375"/>
                  </a:lnTo>
                  <a:lnTo>
                    <a:pt x="911" y="3377"/>
                  </a:lnTo>
                  <a:lnTo>
                    <a:pt x="914" y="3378"/>
                  </a:lnTo>
                  <a:lnTo>
                    <a:pt x="918" y="3378"/>
                  </a:lnTo>
                  <a:lnTo>
                    <a:pt x="924" y="3377"/>
                  </a:lnTo>
                  <a:lnTo>
                    <a:pt x="930" y="3376"/>
                  </a:lnTo>
                  <a:lnTo>
                    <a:pt x="937" y="3375"/>
                  </a:lnTo>
                  <a:lnTo>
                    <a:pt x="943" y="3376"/>
                  </a:lnTo>
                  <a:lnTo>
                    <a:pt x="948" y="3378"/>
                  </a:lnTo>
                  <a:lnTo>
                    <a:pt x="951" y="3383"/>
                  </a:lnTo>
                  <a:lnTo>
                    <a:pt x="955" y="3385"/>
                  </a:lnTo>
                  <a:lnTo>
                    <a:pt x="957" y="3387"/>
                  </a:lnTo>
                  <a:lnTo>
                    <a:pt x="960" y="3388"/>
                  </a:lnTo>
                  <a:lnTo>
                    <a:pt x="963" y="3387"/>
                  </a:lnTo>
                  <a:lnTo>
                    <a:pt x="966" y="3385"/>
                  </a:lnTo>
                  <a:lnTo>
                    <a:pt x="968" y="3383"/>
                  </a:lnTo>
                  <a:lnTo>
                    <a:pt x="970" y="3381"/>
                  </a:lnTo>
                  <a:lnTo>
                    <a:pt x="975" y="3375"/>
                  </a:lnTo>
                  <a:lnTo>
                    <a:pt x="981" y="3370"/>
                  </a:lnTo>
                  <a:lnTo>
                    <a:pt x="985" y="3368"/>
                  </a:lnTo>
                  <a:lnTo>
                    <a:pt x="989" y="3365"/>
                  </a:lnTo>
                  <a:lnTo>
                    <a:pt x="994" y="3364"/>
                  </a:lnTo>
                  <a:lnTo>
                    <a:pt x="1001" y="3363"/>
                  </a:lnTo>
                  <a:lnTo>
                    <a:pt x="1008" y="3362"/>
                  </a:lnTo>
                  <a:lnTo>
                    <a:pt x="1016" y="3362"/>
                  </a:lnTo>
                  <a:lnTo>
                    <a:pt x="1021" y="3363"/>
                  </a:lnTo>
                  <a:lnTo>
                    <a:pt x="1026" y="3364"/>
                  </a:lnTo>
                  <a:lnTo>
                    <a:pt x="1031" y="3368"/>
                  </a:lnTo>
                  <a:lnTo>
                    <a:pt x="1035" y="3371"/>
                  </a:lnTo>
                  <a:lnTo>
                    <a:pt x="1037" y="3377"/>
                  </a:lnTo>
                  <a:lnTo>
                    <a:pt x="1039" y="3384"/>
                  </a:lnTo>
                  <a:lnTo>
                    <a:pt x="1042" y="3388"/>
                  </a:lnTo>
                  <a:lnTo>
                    <a:pt x="1044" y="3393"/>
                  </a:lnTo>
                  <a:lnTo>
                    <a:pt x="1049" y="3396"/>
                  </a:lnTo>
                  <a:lnTo>
                    <a:pt x="1054" y="3400"/>
                  </a:lnTo>
                  <a:lnTo>
                    <a:pt x="1065" y="3406"/>
                  </a:lnTo>
                  <a:lnTo>
                    <a:pt x="1076" y="3408"/>
                  </a:lnTo>
                  <a:lnTo>
                    <a:pt x="1087" y="3410"/>
                  </a:lnTo>
                  <a:lnTo>
                    <a:pt x="1095" y="3409"/>
                  </a:lnTo>
                  <a:lnTo>
                    <a:pt x="1103" y="3408"/>
                  </a:lnTo>
                  <a:lnTo>
                    <a:pt x="1112" y="3406"/>
                  </a:lnTo>
                  <a:lnTo>
                    <a:pt x="1122" y="3401"/>
                  </a:lnTo>
                  <a:lnTo>
                    <a:pt x="1133" y="3395"/>
                  </a:lnTo>
                  <a:lnTo>
                    <a:pt x="1144" y="3389"/>
                  </a:lnTo>
                  <a:lnTo>
                    <a:pt x="1153" y="3381"/>
                  </a:lnTo>
                  <a:lnTo>
                    <a:pt x="1164" y="3372"/>
                  </a:lnTo>
                  <a:lnTo>
                    <a:pt x="1174" y="3364"/>
                  </a:lnTo>
                  <a:lnTo>
                    <a:pt x="1184" y="3355"/>
                  </a:lnTo>
                  <a:lnTo>
                    <a:pt x="1194" y="3344"/>
                  </a:lnTo>
                  <a:lnTo>
                    <a:pt x="1202" y="3335"/>
                  </a:lnTo>
                  <a:lnTo>
                    <a:pt x="1208" y="3328"/>
                  </a:lnTo>
                  <a:lnTo>
                    <a:pt x="1213" y="3324"/>
                  </a:lnTo>
                  <a:lnTo>
                    <a:pt x="1218" y="3322"/>
                  </a:lnTo>
                  <a:lnTo>
                    <a:pt x="1229" y="3324"/>
                  </a:lnTo>
                  <a:lnTo>
                    <a:pt x="1250" y="3322"/>
                  </a:lnTo>
                  <a:lnTo>
                    <a:pt x="1258" y="3321"/>
                  </a:lnTo>
                  <a:lnTo>
                    <a:pt x="1268" y="3316"/>
                  </a:lnTo>
                  <a:lnTo>
                    <a:pt x="1277" y="3313"/>
                  </a:lnTo>
                  <a:lnTo>
                    <a:pt x="1287" y="3308"/>
                  </a:lnTo>
                  <a:lnTo>
                    <a:pt x="1306" y="3305"/>
                  </a:lnTo>
                  <a:lnTo>
                    <a:pt x="1320" y="3302"/>
                  </a:lnTo>
                  <a:lnTo>
                    <a:pt x="1322" y="3302"/>
                  </a:lnTo>
                  <a:lnTo>
                    <a:pt x="1323" y="3303"/>
                  </a:lnTo>
                  <a:lnTo>
                    <a:pt x="1325" y="3306"/>
                  </a:lnTo>
                  <a:lnTo>
                    <a:pt x="1323" y="3309"/>
                  </a:lnTo>
                  <a:lnTo>
                    <a:pt x="1322" y="3315"/>
                  </a:lnTo>
                  <a:lnTo>
                    <a:pt x="1321" y="3320"/>
                  </a:lnTo>
                  <a:lnTo>
                    <a:pt x="1321" y="3324"/>
                  </a:lnTo>
                  <a:lnTo>
                    <a:pt x="1322" y="3327"/>
                  </a:lnTo>
                  <a:lnTo>
                    <a:pt x="1325" y="3332"/>
                  </a:lnTo>
                  <a:lnTo>
                    <a:pt x="1327" y="3335"/>
                  </a:lnTo>
                  <a:lnTo>
                    <a:pt x="1331" y="3340"/>
                  </a:lnTo>
                  <a:lnTo>
                    <a:pt x="1334" y="3346"/>
                  </a:lnTo>
                  <a:lnTo>
                    <a:pt x="1336" y="3351"/>
                  </a:lnTo>
                  <a:lnTo>
                    <a:pt x="1338" y="3358"/>
                  </a:lnTo>
                  <a:lnTo>
                    <a:pt x="1335" y="3370"/>
                  </a:lnTo>
                  <a:lnTo>
                    <a:pt x="1335" y="3382"/>
                  </a:lnTo>
                  <a:lnTo>
                    <a:pt x="1339" y="3384"/>
                  </a:lnTo>
                  <a:lnTo>
                    <a:pt x="1346" y="3385"/>
                  </a:lnTo>
                  <a:lnTo>
                    <a:pt x="1350" y="3387"/>
                  </a:lnTo>
                  <a:lnTo>
                    <a:pt x="1353" y="3388"/>
                  </a:lnTo>
                  <a:lnTo>
                    <a:pt x="1355" y="3389"/>
                  </a:lnTo>
                  <a:lnTo>
                    <a:pt x="1357" y="3393"/>
                  </a:lnTo>
                  <a:lnTo>
                    <a:pt x="1352" y="3401"/>
                  </a:lnTo>
                  <a:lnTo>
                    <a:pt x="1345" y="3414"/>
                  </a:lnTo>
                  <a:lnTo>
                    <a:pt x="1344" y="3429"/>
                  </a:lnTo>
                  <a:lnTo>
                    <a:pt x="1344" y="3441"/>
                  </a:lnTo>
                  <a:lnTo>
                    <a:pt x="1334" y="3447"/>
                  </a:lnTo>
                  <a:lnTo>
                    <a:pt x="1325" y="3453"/>
                  </a:lnTo>
                  <a:lnTo>
                    <a:pt x="1325" y="3458"/>
                  </a:lnTo>
                  <a:lnTo>
                    <a:pt x="1326" y="3463"/>
                  </a:lnTo>
                  <a:lnTo>
                    <a:pt x="1328" y="3469"/>
                  </a:lnTo>
                  <a:lnTo>
                    <a:pt x="1331" y="3473"/>
                  </a:lnTo>
                  <a:lnTo>
                    <a:pt x="1338" y="3482"/>
                  </a:lnTo>
                  <a:lnTo>
                    <a:pt x="1345" y="3488"/>
                  </a:lnTo>
                  <a:lnTo>
                    <a:pt x="1351" y="3491"/>
                  </a:lnTo>
                  <a:lnTo>
                    <a:pt x="1357" y="3494"/>
                  </a:lnTo>
                  <a:lnTo>
                    <a:pt x="1358" y="3495"/>
                  </a:lnTo>
                  <a:lnTo>
                    <a:pt x="1359" y="3497"/>
                  </a:lnTo>
                  <a:lnTo>
                    <a:pt x="1359" y="3500"/>
                  </a:lnTo>
                  <a:lnTo>
                    <a:pt x="1358" y="3502"/>
                  </a:lnTo>
                  <a:lnTo>
                    <a:pt x="1355" y="3508"/>
                  </a:lnTo>
                  <a:lnTo>
                    <a:pt x="1351" y="3514"/>
                  </a:lnTo>
                  <a:lnTo>
                    <a:pt x="1350" y="3516"/>
                  </a:lnTo>
                  <a:lnTo>
                    <a:pt x="1348" y="3520"/>
                  </a:lnTo>
                  <a:lnTo>
                    <a:pt x="1347" y="3523"/>
                  </a:lnTo>
                  <a:lnTo>
                    <a:pt x="1348" y="3527"/>
                  </a:lnTo>
                  <a:lnTo>
                    <a:pt x="1352" y="3534"/>
                  </a:lnTo>
                  <a:lnTo>
                    <a:pt x="1357" y="3541"/>
                  </a:lnTo>
                  <a:lnTo>
                    <a:pt x="1361" y="3543"/>
                  </a:lnTo>
                  <a:lnTo>
                    <a:pt x="1365" y="3546"/>
                  </a:lnTo>
                  <a:lnTo>
                    <a:pt x="1370" y="3548"/>
                  </a:lnTo>
                  <a:lnTo>
                    <a:pt x="1375" y="3548"/>
                  </a:lnTo>
                  <a:lnTo>
                    <a:pt x="1384" y="3547"/>
                  </a:lnTo>
                  <a:lnTo>
                    <a:pt x="1396" y="3546"/>
                  </a:lnTo>
                  <a:lnTo>
                    <a:pt x="1407" y="3543"/>
                  </a:lnTo>
                  <a:lnTo>
                    <a:pt x="1417" y="3540"/>
                  </a:lnTo>
                  <a:lnTo>
                    <a:pt x="1428" y="3536"/>
                  </a:lnTo>
                  <a:lnTo>
                    <a:pt x="1440" y="3534"/>
                  </a:lnTo>
                  <a:lnTo>
                    <a:pt x="1451" y="3533"/>
                  </a:lnTo>
                  <a:lnTo>
                    <a:pt x="1461" y="3533"/>
                  </a:lnTo>
                  <a:lnTo>
                    <a:pt x="1478" y="3534"/>
                  </a:lnTo>
                  <a:lnTo>
                    <a:pt x="1491" y="3538"/>
                  </a:lnTo>
                  <a:lnTo>
                    <a:pt x="1493" y="3541"/>
                  </a:lnTo>
                  <a:lnTo>
                    <a:pt x="1495" y="3548"/>
                  </a:lnTo>
                  <a:lnTo>
                    <a:pt x="1496" y="3552"/>
                  </a:lnTo>
                  <a:lnTo>
                    <a:pt x="1497" y="3554"/>
                  </a:lnTo>
                  <a:lnTo>
                    <a:pt x="1498" y="3557"/>
                  </a:lnTo>
                  <a:lnTo>
                    <a:pt x="1502" y="3558"/>
                  </a:lnTo>
                  <a:lnTo>
                    <a:pt x="1514" y="3557"/>
                  </a:lnTo>
                  <a:lnTo>
                    <a:pt x="1525" y="3558"/>
                  </a:lnTo>
                  <a:lnTo>
                    <a:pt x="1529" y="3567"/>
                  </a:lnTo>
                  <a:lnTo>
                    <a:pt x="1530" y="3577"/>
                  </a:lnTo>
                  <a:lnTo>
                    <a:pt x="1535" y="3579"/>
                  </a:lnTo>
                  <a:lnTo>
                    <a:pt x="1541" y="3580"/>
                  </a:lnTo>
                  <a:lnTo>
                    <a:pt x="1546" y="3582"/>
                  </a:lnTo>
                  <a:lnTo>
                    <a:pt x="1552" y="3582"/>
                  </a:lnTo>
                  <a:lnTo>
                    <a:pt x="1556" y="3580"/>
                  </a:lnTo>
                  <a:lnTo>
                    <a:pt x="1561" y="3579"/>
                  </a:lnTo>
                  <a:lnTo>
                    <a:pt x="1565" y="3576"/>
                  </a:lnTo>
                  <a:lnTo>
                    <a:pt x="1567" y="3572"/>
                  </a:lnTo>
                  <a:lnTo>
                    <a:pt x="1568" y="3565"/>
                  </a:lnTo>
                  <a:lnTo>
                    <a:pt x="1571" y="3559"/>
                  </a:lnTo>
                  <a:lnTo>
                    <a:pt x="1578" y="3558"/>
                  </a:lnTo>
                  <a:lnTo>
                    <a:pt x="1585" y="3555"/>
                  </a:lnTo>
                  <a:lnTo>
                    <a:pt x="1587" y="3553"/>
                  </a:lnTo>
                  <a:lnTo>
                    <a:pt x="1590" y="3549"/>
                  </a:lnTo>
                  <a:lnTo>
                    <a:pt x="1591" y="3545"/>
                  </a:lnTo>
                  <a:lnTo>
                    <a:pt x="1592" y="3539"/>
                  </a:lnTo>
                  <a:lnTo>
                    <a:pt x="1591" y="3532"/>
                  </a:lnTo>
                  <a:lnTo>
                    <a:pt x="1588" y="3527"/>
                  </a:lnTo>
                  <a:lnTo>
                    <a:pt x="1585" y="3523"/>
                  </a:lnTo>
                  <a:lnTo>
                    <a:pt x="1579" y="3520"/>
                  </a:lnTo>
                  <a:lnTo>
                    <a:pt x="1568" y="3517"/>
                  </a:lnTo>
                  <a:lnTo>
                    <a:pt x="1559" y="3515"/>
                  </a:lnTo>
                  <a:lnTo>
                    <a:pt x="1555" y="3511"/>
                  </a:lnTo>
                  <a:lnTo>
                    <a:pt x="1554" y="3507"/>
                  </a:lnTo>
                  <a:lnTo>
                    <a:pt x="1553" y="3501"/>
                  </a:lnTo>
                  <a:lnTo>
                    <a:pt x="1553" y="3492"/>
                  </a:lnTo>
                  <a:lnTo>
                    <a:pt x="1554" y="3477"/>
                  </a:lnTo>
                  <a:lnTo>
                    <a:pt x="1556" y="3461"/>
                  </a:lnTo>
                  <a:lnTo>
                    <a:pt x="1558" y="3453"/>
                  </a:lnTo>
                  <a:lnTo>
                    <a:pt x="1560" y="3441"/>
                  </a:lnTo>
                  <a:lnTo>
                    <a:pt x="1566" y="3432"/>
                  </a:lnTo>
                  <a:lnTo>
                    <a:pt x="1569" y="3422"/>
                  </a:lnTo>
                  <a:lnTo>
                    <a:pt x="1568" y="3415"/>
                  </a:lnTo>
                  <a:lnTo>
                    <a:pt x="1566" y="3410"/>
                  </a:lnTo>
                  <a:lnTo>
                    <a:pt x="1565" y="3407"/>
                  </a:lnTo>
                  <a:lnTo>
                    <a:pt x="1565" y="3404"/>
                  </a:lnTo>
                  <a:lnTo>
                    <a:pt x="1565" y="3402"/>
                  </a:lnTo>
                  <a:lnTo>
                    <a:pt x="1566" y="3398"/>
                  </a:lnTo>
                  <a:lnTo>
                    <a:pt x="1567" y="3396"/>
                  </a:lnTo>
                  <a:lnTo>
                    <a:pt x="1569" y="3395"/>
                  </a:lnTo>
                  <a:lnTo>
                    <a:pt x="1573" y="3395"/>
                  </a:lnTo>
                  <a:lnTo>
                    <a:pt x="1575" y="3394"/>
                  </a:lnTo>
                  <a:lnTo>
                    <a:pt x="1581" y="3394"/>
                  </a:lnTo>
                  <a:lnTo>
                    <a:pt x="1585" y="3394"/>
                  </a:lnTo>
                  <a:lnTo>
                    <a:pt x="1592" y="3393"/>
                  </a:lnTo>
                  <a:lnTo>
                    <a:pt x="1596" y="3391"/>
                  </a:lnTo>
                  <a:lnTo>
                    <a:pt x="1598" y="3389"/>
                  </a:lnTo>
                  <a:lnTo>
                    <a:pt x="1599" y="3385"/>
                  </a:lnTo>
                  <a:lnTo>
                    <a:pt x="1596" y="3377"/>
                  </a:lnTo>
                  <a:lnTo>
                    <a:pt x="1588" y="3366"/>
                  </a:lnTo>
                  <a:lnTo>
                    <a:pt x="1583" y="3356"/>
                  </a:lnTo>
                  <a:lnTo>
                    <a:pt x="1577" y="3345"/>
                  </a:lnTo>
                  <a:lnTo>
                    <a:pt x="1575" y="3340"/>
                  </a:lnTo>
                  <a:lnTo>
                    <a:pt x="1573" y="3334"/>
                  </a:lnTo>
                  <a:lnTo>
                    <a:pt x="1573" y="3328"/>
                  </a:lnTo>
                  <a:lnTo>
                    <a:pt x="1572" y="3322"/>
                  </a:lnTo>
                  <a:lnTo>
                    <a:pt x="1577" y="3311"/>
                  </a:lnTo>
                  <a:lnTo>
                    <a:pt x="1580" y="3296"/>
                  </a:lnTo>
                  <a:lnTo>
                    <a:pt x="1580" y="3290"/>
                  </a:lnTo>
                  <a:lnTo>
                    <a:pt x="1578" y="3286"/>
                  </a:lnTo>
                  <a:lnTo>
                    <a:pt x="1575" y="3281"/>
                  </a:lnTo>
                  <a:lnTo>
                    <a:pt x="1572" y="3275"/>
                  </a:lnTo>
                  <a:lnTo>
                    <a:pt x="1567" y="3268"/>
                  </a:lnTo>
                  <a:lnTo>
                    <a:pt x="1562" y="3259"/>
                  </a:lnTo>
                  <a:lnTo>
                    <a:pt x="1558" y="3253"/>
                  </a:lnTo>
                  <a:lnTo>
                    <a:pt x="1552" y="3248"/>
                  </a:lnTo>
                  <a:lnTo>
                    <a:pt x="1543" y="3239"/>
                  </a:lnTo>
                  <a:lnTo>
                    <a:pt x="1535" y="3229"/>
                  </a:lnTo>
                  <a:lnTo>
                    <a:pt x="1534" y="3225"/>
                  </a:lnTo>
                  <a:lnTo>
                    <a:pt x="1533" y="3220"/>
                  </a:lnTo>
                  <a:lnTo>
                    <a:pt x="1533" y="3215"/>
                  </a:lnTo>
                  <a:lnTo>
                    <a:pt x="1533" y="3209"/>
                  </a:lnTo>
                  <a:lnTo>
                    <a:pt x="1533" y="3199"/>
                  </a:lnTo>
                  <a:lnTo>
                    <a:pt x="1530" y="3189"/>
                  </a:lnTo>
                  <a:lnTo>
                    <a:pt x="1524" y="3177"/>
                  </a:lnTo>
                  <a:lnTo>
                    <a:pt x="1521" y="3164"/>
                  </a:lnTo>
                  <a:lnTo>
                    <a:pt x="1524" y="3151"/>
                  </a:lnTo>
                  <a:lnTo>
                    <a:pt x="1525" y="3142"/>
                  </a:lnTo>
                  <a:lnTo>
                    <a:pt x="1525" y="3135"/>
                  </a:lnTo>
                  <a:lnTo>
                    <a:pt x="1522" y="3127"/>
                  </a:lnTo>
                  <a:lnTo>
                    <a:pt x="1516" y="3116"/>
                  </a:lnTo>
                  <a:lnTo>
                    <a:pt x="1512" y="3105"/>
                  </a:lnTo>
                  <a:lnTo>
                    <a:pt x="1514" y="3100"/>
                  </a:lnTo>
                  <a:lnTo>
                    <a:pt x="1515" y="3097"/>
                  </a:lnTo>
                  <a:lnTo>
                    <a:pt x="1520" y="3094"/>
                  </a:lnTo>
                  <a:lnTo>
                    <a:pt x="1525" y="3092"/>
                  </a:lnTo>
                  <a:lnTo>
                    <a:pt x="1533" y="3091"/>
                  </a:lnTo>
                  <a:lnTo>
                    <a:pt x="1539" y="3089"/>
                  </a:lnTo>
                  <a:lnTo>
                    <a:pt x="1542" y="3087"/>
                  </a:lnTo>
                  <a:lnTo>
                    <a:pt x="1546" y="3084"/>
                  </a:lnTo>
                  <a:lnTo>
                    <a:pt x="1552" y="3070"/>
                  </a:lnTo>
                  <a:lnTo>
                    <a:pt x="1555" y="3061"/>
                  </a:lnTo>
                  <a:lnTo>
                    <a:pt x="1556" y="3045"/>
                  </a:lnTo>
                  <a:lnTo>
                    <a:pt x="1560" y="3028"/>
                  </a:lnTo>
                  <a:lnTo>
                    <a:pt x="1564" y="3021"/>
                  </a:lnTo>
                  <a:lnTo>
                    <a:pt x="1567" y="3015"/>
                  </a:lnTo>
                  <a:lnTo>
                    <a:pt x="1573" y="3010"/>
                  </a:lnTo>
                  <a:lnTo>
                    <a:pt x="1579" y="3005"/>
                  </a:lnTo>
                  <a:lnTo>
                    <a:pt x="1587" y="3003"/>
                  </a:lnTo>
                  <a:lnTo>
                    <a:pt x="1593" y="3000"/>
                  </a:lnTo>
                  <a:lnTo>
                    <a:pt x="1599" y="3000"/>
                  </a:lnTo>
                  <a:lnTo>
                    <a:pt x="1605" y="3001"/>
                  </a:lnTo>
                  <a:lnTo>
                    <a:pt x="1610" y="3005"/>
                  </a:lnTo>
                  <a:lnTo>
                    <a:pt x="1613" y="3009"/>
                  </a:lnTo>
                  <a:lnTo>
                    <a:pt x="1617" y="3013"/>
                  </a:lnTo>
                  <a:lnTo>
                    <a:pt x="1621" y="3021"/>
                  </a:lnTo>
                  <a:lnTo>
                    <a:pt x="1623" y="3028"/>
                  </a:lnTo>
                  <a:lnTo>
                    <a:pt x="1625" y="3035"/>
                  </a:lnTo>
                  <a:lnTo>
                    <a:pt x="1627" y="3038"/>
                  </a:lnTo>
                  <a:lnTo>
                    <a:pt x="1629" y="3042"/>
                  </a:lnTo>
                  <a:lnTo>
                    <a:pt x="1631" y="3044"/>
                  </a:lnTo>
                  <a:lnTo>
                    <a:pt x="1635" y="3047"/>
                  </a:lnTo>
                  <a:lnTo>
                    <a:pt x="1642" y="3049"/>
                  </a:lnTo>
                  <a:lnTo>
                    <a:pt x="1649" y="3049"/>
                  </a:lnTo>
                  <a:lnTo>
                    <a:pt x="1651" y="3049"/>
                  </a:lnTo>
                  <a:lnTo>
                    <a:pt x="1654" y="3048"/>
                  </a:lnTo>
                  <a:lnTo>
                    <a:pt x="1656" y="3047"/>
                  </a:lnTo>
                  <a:lnTo>
                    <a:pt x="1657" y="3045"/>
                  </a:lnTo>
                  <a:lnTo>
                    <a:pt x="1660" y="3040"/>
                  </a:lnTo>
                  <a:lnTo>
                    <a:pt x="1662" y="3036"/>
                  </a:lnTo>
                  <a:lnTo>
                    <a:pt x="1665" y="3034"/>
                  </a:lnTo>
                  <a:lnTo>
                    <a:pt x="1668" y="3031"/>
                  </a:lnTo>
                  <a:lnTo>
                    <a:pt x="1672" y="3030"/>
                  </a:lnTo>
                  <a:lnTo>
                    <a:pt x="1674" y="3031"/>
                  </a:lnTo>
                  <a:lnTo>
                    <a:pt x="1678" y="3032"/>
                  </a:lnTo>
                  <a:lnTo>
                    <a:pt x="1684" y="3035"/>
                  </a:lnTo>
                  <a:lnTo>
                    <a:pt x="1694" y="3035"/>
                  </a:lnTo>
                  <a:lnTo>
                    <a:pt x="1704" y="3032"/>
                  </a:lnTo>
                  <a:lnTo>
                    <a:pt x="1717" y="3031"/>
                  </a:lnTo>
                  <a:lnTo>
                    <a:pt x="1728" y="3032"/>
                  </a:lnTo>
                  <a:lnTo>
                    <a:pt x="1735" y="3035"/>
                  </a:lnTo>
                  <a:lnTo>
                    <a:pt x="1743" y="3040"/>
                  </a:lnTo>
                  <a:lnTo>
                    <a:pt x="1750" y="3050"/>
                  </a:lnTo>
                  <a:lnTo>
                    <a:pt x="1757" y="3056"/>
                  </a:lnTo>
                  <a:lnTo>
                    <a:pt x="1761" y="3050"/>
                  </a:lnTo>
                  <a:lnTo>
                    <a:pt x="1764" y="3044"/>
                  </a:lnTo>
                  <a:lnTo>
                    <a:pt x="1775" y="3045"/>
                  </a:lnTo>
                  <a:lnTo>
                    <a:pt x="1786" y="3048"/>
                  </a:lnTo>
                  <a:lnTo>
                    <a:pt x="1792" y="3048"/>
                  </a:lnTo>
                  <a:lnTo>
                    <a:pt x="1797" y="3048"/>
                  </a:lnTo>
                  <a:lnTo>
                    <a:pt x="1800" y="3047"/>
                  </a:lnTo>
                  <a:lnTo>
                    <a:pt x="1802" y="3044"/>
                  </a:lnTo>
                  <a:lnTo>
                    <a:pt x="1807" y="3032"/>
                  </a:lnTo>
                  <a:lnTo>
                    <a:pt x="1812" y="3021"/>
                  </a:lnTo>
                  <a:lnTo>
                    <a:pt x="1817" y="3015"/>
                  </a:lnTo>
                  <a:lnTo>
                    <a:pt x="1821" y="3009"/>
                  </a:lnTo>
                  <a:lnTo>
                    <a:pt x="1827" y="3004"/>
                  </a:lnTo>
                  <a:lnTo>
                    <a:pt x="1831" y="3000"/>
                  </a:lnTo>
                  <a:lnTo>
                    <a:pt x="1836" y="2998"/>
                  </a:lnTo>
                  <a:lnTo>
                    <a:pt x="1842" y="2994"/>
                  </a:lnTo>
                  <a:lnTo>
                    <a:pt x="1848" y="2991"/>
                  </a:lnTo>
                  <a:lnTo>
                    <a:pt x="1851" y="2986"/>
                  </a:lnTo>
                  <a:lnTo>
                    <a:pt x="1855" y="2981"/>
                  </a:lnTo>
                  <a:lnTo>
                    <a:pt x="1858" y="2973"/>
                  </a:lnTo>
                  <a:lnTo>
                    <a:pt x="1861" y="2959"/>
                  </a:lnTo>
                  <a:lnTo>
                    <a:pt x="1863" y="2947"/>
                  </a:lnTo>
                  <a:lnTo>
                    <a:pt x="1864" y="2943"/>
                  </a:lnTo>
                  <a:lnTo>
                    <a:pt x="1867" y="2942"/>
                  </a:lnTo>
                  <a:lnTo>
                    <a:pt x="1869" y="2942"/>
                  </a:lnTo>
                  <a:lnTo>
                    <a:pt x="1871" y="2942"/>
                  </a:lnTo>
                  <a:lnTo>
                    <a:pt x="1875" y="2942"/>
                  </a:lnTo>
                  <a:lnTo>
                    <a:pt x="1880" y="2942"/>
                  </a:lnTo>
                  <a:lnTo>
                    <a:pt x="1884" y="2938"/>
                  </a:lnTo>
                  <a:lnTo>
                    <a:pt x="1889" y="2933"/>
                  </a:lnTo>
                  <a:lnTo>
                    <a:pt x="1894" y="2922"/>
                  </a:lnTo>
                  <a:lnTo>
                    <a:pt x="1898" y="2912"/>
                  </a:lnTo>
                  <a:lnTo>
                    <a:pt x="1901" y="2911"/>
                  </a:lnTo>
                  <a:lnTo>
                    <a:pt x="1904" y="2910"/>
                  </a:lnTo>
                  <a:lnTo>
                    <a:pt x="1906" y="2910"/>
                  </a:lnTo>
                  <a:lnTo>
                    <a:pt x="1909" y="2910"/>
                  </a:lnTo>
                  <a:lnTo>
                    <a:pt x="1912" y="2911"/>
                  </a:lnTo>
                  <a:lnTo>
                    <a:pt x="1915" y="2914"/>
                  </a:lnTo>
                  <a:lnTo>
                    <a:pt x="1919" y="2917"/>
                  </a:lnTo>
                  <a:lnTo>
                    <a:pt x="1921" y="2922"/>
                  </a:lnTo>
                  <a:lnTo>
                    <a:pt x="1926" y="2929"/>
                  </a:lnTo>
                  <a:lnTo>
                    <a:pt x="1931" y="2934"/>
                  </a:lnTo>
                  <a:lnTo>
                    <a:pt x="1937" y="2936"/>
                  </a:lnTo>
                  <a:lnTo>
                    <a:pt x="1947" y="2938"/>
                  </a:lnTo>
                  <a:lnTo>
                    <a:pt x="1959" y="2942"/>
                  </a:lnTo>
                  <a:lnTo>
                    <a:pt x="1967" y="2946"/>
                  </a:lnTo>
                  <a:lnTo>
                    <a:pt x="1983" y="2949"/>
                  </a:lnTo>
                  <a:lnTo>
                    <a:pt x="1995" y="2954"/>
                  </a:lnTo>
                  <a:lnTo>
                    <a:pt x="2008" y="2966"/>
                  </a:lnTo>
                  <a:lnTo>
                    <a:pt x="2025" y="2981"/>
                  </a:lnTo>
                  <a:lnTo>
                    <a:pt x="2035" y="2988"/>
                  </a:lnTo>
                  <a:lnTo>
                    <a:pt x="2047" y="2994"/>
                  </a:lnTo>
                  <a:lnTo>
                    <a:pt x="2053" y="2998"/>
                  </a:lnTo>
                  <a:lnTo>
                    <a:pt x="2056" y="3004"/>
                  </a:lnTo>
                  <a:lnTo>
                    <a:pt x="2058" y="3010"/>
                  </a:lnTo>
                  <a:lnTo>
                    <a:pt x="2059" y="3021"/>
                  </a:lnTo>
                  <a:lnTo>
                    <a:pt x="2059" y="3024"/>
                  </a:lnTo>
                  <a:lnTo>
                    <a:pt x="2060" y="3029"/>
                  </a:lnTo>
                  <a:lnTo>
                    <a:pt x="2062" y="3032"/>
                  </a:lnTo>
                  <a:lnTo>
                    <a:pt x="2064" y="3036"/>
                  </a:lnTo>
                  <a:lnTo>
                    <a:pt x="2070" y="3042"/>
                  </a:lnTo>
                  <a:lnTo>
                    <a:pt x="2079" y="3048"/>
                  </a:lnTo>
                  <a:lnTo>
                    <a:pt x="2091" y="3055"/>
                  </a:lnTo>
                  <a:lnTo>
                    <a:pt x="2097" y="3062"/>
                  </a:lnTo>
                  <a:lnTo>
                    <a:pt x="2102" y="3064"/>
                  </a:lnTo>
                  <a:lnTo>
                    <a:pt x="2107" y="3067"/>
                  </a:lnTo>
                  <a:lnTo>
                    <a:pt x="2112" y="3068"/>
                  </a:lnTo>
                  <a:lnTo>
                    <a:pt x="2116" y="3069"/>
                  </a:lnTo>
                  <a:lnTo>
                    <a:pt x="2121" y="3068"/>
                  </a:lnTo>
                  <a:lnTo>
                    <a:pt x="2125" y="3067"/>
                  </a:lnTo>
                  <a:lnTo>
                    <a:pt x="2128" y="3064"/>
                  </a:lnTo>
                  <a:lnTo>
                    <a:pt x="2129" y="3062"/>
                  </a:lnTo>
                  <a:lnTo>
                    <a:pt x="2132" y="3057"/>
                  </a:lnTo>
                  <a:lnTo>
                    <a:pt x="2135" y="3053"/>
                  </a:lnTo>
                  <a:lnTo>
                    <a:pt x="2139" y="3049"/>
                  </a:lnTo>
                  <a:lnTo>
                    <a:pt x="2142" y="3045"/>
                  </a:lnTo>
                  <a:lnTo>
                    <a:pt x="2152" y="3042"/>
                  </a:lnTo>
                  <a:lnTo>
                    <a:pt x="2161" y="3037"/>
                  </a:lnTo>
                  <a:lnTo>
                    <a:pt x="2166" y="3034"/>
                  </a:lnTo>
                  <a:lnTo>
                    <a:pt x="2169" y="3030"/>
                  </a:lnTo>
                  <a:lnTo>
                    <a:pt x="2171" y="3025"/>
                  </a:lnTo>
                  <a:lnTo>
                    <a:pt x="2171" y="3022"/>
                  </a:lnTo>
                  <a:lnTo>
                    <a:pt x="2172" y="3013"/>
                  </a:lnTo>
                  <a:lnTo>
                    <a:pt x="2173" y="3006"/>
                  </a:lnTo>
                  <a:lnTo>
                    <a:pt x="2176" y="3001"/>
                  </a:lnTo>
                  <a:lnTo>
                    <a:pt x="2179" y="2998"/>
                  </a:lnTo>
                  <a:lnTo>
                    <a:pt x="2184" y="2994"/>
                  </a:lnTo>
                  <a:lnTo>
                    <a:pt x="2190" y="2990"/>
                  </a:lnTo>
                  <a:lnTo>
                    <a:pt x="2203" y="2980"/>
                  </a:lnTo>
                  <a:lnTo>
                    <a:pt x="2215" y="2969"/>
                  </a:lnTo>
                  <a:lnTo>
                    <a:pt x="2224" y="2958"/>
                  </a:lnTo>
                  <a:lnTo>
                    <a:pt x="2232" y="2946"/>
                  </a:lnTo>
                  <a:lnTo>
                    <a:pt x="2239" y="2935"/>
                  </a:lnTo>
                  <a:lnTo>
                    <a:pt x="2245" y="2929"/>
                  </a:lnTo>
                  <a:lnTo>
                    <a:pt x="2247" y="2928"/>
                  </a:lnTo>
                  <a:lnTo>
                    <a:pt x="2249" y="2927"/>
                  </a:lnTo>
                  <a:lnTo>
                    <a:pt x="2253" y="2927"/>
                  </a:lnTo>
                  <a:lnTo>
                    <a:pt x="2255" y="2927"/>
                  </a:lnTo>
                  <a:lnTo>
                    <a:pt x="2260" y="2929"/>
                  </a:lnTo>
                  <a:lnTo>
                    <a:pt x="2265" y="2933"/>
                  </a:lnTo>
                  <a:lnTo>
                    <a:pt x="2271" y="2940"/>
                  </a:lnTo>
                  <a:lnTo>
                    <a:pt x="2276" y="2947"/>
                  </a:lnTo>
                  <a:lnTo>
                    <a:pt x="2279" y="2956"/>
                  </a:lnTo>
                  <a:lnTo>
                    <a:pt x="2283" y="2966"/>
                  </a:lnTo>
                  <a:lnTo>
                    <a:pt x="2289" y="2985"/>
                  </a:lnTo>
                  <a:lnTo>
                    <a:pt x="2296" y="3004"/>
                  </a:lnTo>
                  <a:lnTo>
                    <a:pt x="2299" y="3011"/>
                  </a:lnTo>
                  <a:lnTo>
                    <a:pt x="2304" y="3017"/>
                  </a:lnTo>
                  <a:lnTo>
                    <a:pt x="2305" y="3018"/>
                  </a:lnTo>
                  <a:lnTo>
                    <a:pt x="2308" y="3021"/>
                  </a:lnTo>
                  <a:lnTo>
                    <a:pt x="2310" y="3021"/>
                  </a:lnTo>
                  <a:lnTo>
                    <a:pt x="2312" y="3021"/>
                  </a:lnTo>
                  <a:lnTo>
                    <a:pt x="2316" y="3019"/>
                  </a:lnTo>
                  <a:lnTo>
                    <a:pt x="2320" y="3017"/>
                  </a:lnTo>
                  <a:lnTo>
                    <a:pt x="2322" y="3015"/>
                  </a:lnTo>
                  <a:lnTo>
                    <a:pt x="2326" y="3011"/>
                  </a:lnTo>
                  <a:lnTo>
                    <a:pt x="2331" y="3003"/>
                  </a:lnTo>
                  <a:lnTo>
                    <a:pt x="2337" y="2992"/>
                  </a:lnTo>
                  <a:lnTo>
                    <a:pt x="2339" y="2985"/>
                  </a:lnTo>
                  <a:lnTo>
                    <a:pt x="2339" y="2977"/>
                  </a:lnTo>
                  <a:lnTo>
                    <a:pt x="2341" y="2971"/>
                  </a:lnTo>
                  <a:lnTo>
                    <a:pt x="2343" y="2965"/>
                  </a:lnTo>
                  <a:lnTo>
                    <a:pt x="2346" y="2959"/>
                  </a:lnTo>
                  <a:lnTo>
                    <a:pt x="2349" y="2953"/>
                  </a:lnTo>
                  <a:lnTo>
                    <a:pt x="2356" y="2943"/>
                  </a:lnTo>
                  <a:lnTo>
                    <a:pt x="2364" y="2936"/>
                  </a:lnTo>
                  <a:lnTo>
                    <a:pt x="2367" y="2935"/>
                  </a:lnTo>
                  <a:lnTo>
                    <a:pt x="2369" y="2935"/>
                  </a:lnTo>
                  <a:lnTo>
                    <a:pt x="2373" y="2936"/>
                  </a:lnTo>
                  <a:lnTo>
                    <a:pt x="2375" y="2937"/>
                  </a:lnTo>
                  <a:lnTo>
                    <a:pt x="2380" y="2944"/>
                  </a:lnTo>
                  <a:lnTo>
                    <a:pt x="2384" y="2950"/>
                  </a:lnTo>
                  <a:lnTo>
                    <a:pt x="2390" y="2958"/>
                  </a:lnTo>
                  <a:lnTo>
                    <a:pt x="2397" y="2966"/>
                  </a:lnTo>
                  <a:lnTo>
                    <a:pt x="2406" y="2975"/>
                  </a:lnTo>
                  <a:lnTo>
                    <a:pt x="2417" y="2982"/>
                  </a:lnTo>
                  <a:lnTo>
                    <a:pt x="2428" y="2992"/>
                  </a:lnTo>
                  <a:lnTo>
                    <a:pt x="2440" y="3003"/>
                  </a:lnTo>
                  <a:lnTo>
                    <a:pt x="2450" y="3013"/>
                  </a:lnTo>
                  <a:lnTo>
                    <a:pt x="2457" y="3022"/>
                  </a:lnTo>
                  <a:lnTo>
                    <a:pt x="2466" y="3030"/>
                  </a:lnTo>
                  <a:lnTo>
                    <a:pt x="2475" y="3042"/>
                  </a:lnTo>
                  <a:lnTo>
                    <a:pt x="2486" y="3054"/>
                  </a:lnTo>
                  <a:lnTo>
                    <a:pt x="2496" y="3066"/>
                  </a:lnTo>
                  <a:lnTo>
                    <a:pt x="2501" y="3074"/>
                  </a:lnTo>
                  <a:lnTo>
                    <a:pt x="2505" y="3079"/>
                  </a:lnTo>
                  <a:lnTo>
                    <a:pt x="2507" y="3080"/>
                  </a:lnTo>
                  <a:lnTo>
                    <a:pt x="2509" y="3079"/>
                  </a:lnTo>
                  <a:lnTo>
                    <a:pt x="2511" y="3075"/>
                  </a:lnTo>
                  <a:lnTo>
                    <a:pt x="2513" y="3069"/>
                  </a:lnTo>
                  <a:lnTo>
                    <a:pt x="2516" y="3060"/>
                  </a:lnTo>
                  <a:lnTo>
                    <a:pt x="2517" y="3054"/>
                  </a:lnTo>
                  <a:lnTo>
                    <a:pt x="2518" y="3049"/>
                  </a:lnTo>
                  <a:lnTo>
                    <a:pt x="2518" y="3042"/>
                  </a:lnTo>
                  <a:lnTo>
                    <a:pt x="2519" y="3035"/>
                  </a:lnTo>
                  <a:lnTo>
                    <a:pt x="2519" y="3029"/>
                  </a:lnTo>
                  <a:lnTo>
                    <a:pt x="2518" y="3012"/>
                  </a:lnTo>
                  <a:lnTo>
                    <a:pt x="2518" y="2998"/>
                  </a:lnTo>
                  <a:lnTo>
                    <a:pt x="2520" y="2988"/>
                  </a:lnTo>
                  <a:lnTo>
                    <a:pt x="2523" y="2980"/>
                  </a:lnTo>
                  <a:lnTo>
                    <a:pt x="2526" y="2972"/>
                  </a:lnTo>
                  <a:lnTo>
                    <a:pt x="2531" y="2963"/>
                  </a:lnTo>
                  <a:lnTo>
                    <a:pt x="2537" y="2956"/>
                  </a:lnTo>
                  <a:lnTo>
                    <a:pt x="2544" y="2950"/>
                  </a:lnTo>
                  <a:lnTo>
                    <a:pt x="2553" y="2944"/>
                  </a:lnTo>
                  <a:lnTo>
                    <a:pt x="2563" y="2940"/>
                  </a:lnTo>
                  <a:lnTo>
                    <a:pt x="2570" y="2936"/>
                  </a:lnTo>
                  <a:lnTo>
                    <a:pt x="2581" y="2934"/>
                  </a:lnTo>
                  <a:lnTo>
                    <a:pt x="2591" y="2930"/>
                  </a:lnTo>
                  <a:lnTo>
                    <a:pt x="2601" y="2928"/>
                  </a:lnTo>
                  <a:lnTo>
                    <a:pt x="2612" y="2927"/>
                  </a:lnTo>
                  <a:lnTo>
                    <a:pt x="2618" y="2925"/>
                  </a:lnTo>
                  <a:lnTo>
                    <a:pt x="2620" y="2927"/>
                  </a:lnTo>
                  <a:lnTo>
                    <a:pt x="2622" y="2927"/>
                  </a:lnTo>
                  <a:lnTo>
                    <a:pt x="2622" y="2928"/>
                  </a:lnTo>
                  <a:lnTo>
                    <a:pt x="2620" y="2930"/>
                  </a:lnTo>
                  <a:lnTo>
                    <a:pt x="2619" y="2933"/>
                  </a:lnTo>
                  <a:lnTo>
                    <a:pt x="2617" y="2940"/>
                  </a:lnTo>
                  <a:lnTo>
                    <a:pt x="2617" y="2950"/>
                  </a:lnTo>
                  <a:lnTo>
                    <a:pt x="2617" y="2963"/>
                  </a:lnTo>
                  <a:lnTo>
                    <a:pt x="2617" y="2974"/>
                  </a:lnTo>
                  <a:lnTo>
                    <a:pt x="2617" y="2980"/>
                  </a:lnTo>
                  <a:lnTo>
                    <a:pt x="2617" y="2982"/>
                  </a:lnTo>
                  <a:lnTo>
                    <a:pt x="2618" y="2984"/>
                  </a:lnTo>
                  <a:lnTo>
                    <a:pt x="2619" y="2984"/>
                  </a:lnTo>
                  <a:lnTo>
                    <a:pt x="2622" y="2984"/>
                  </a:lnTo>
                  <a:lnTo>
                    <a:pt x="2626" y="2985"/>
                  </a:lnTo>
                  <a:lnTo>
                    <a:pt x="2632" y="2986"/>
                  </a:lnTo>
                  <a:lnTo>
                    <a:pt x="2641" y="2990"/>
                  </a:lnTo>
                  <a:lnTo>
                    <a:pt x="2645" y="2993"/>
                  </a:lnTo>
                  <a:lnTo>
                    <a:pt x="2648" y="2994"/>
                  </a:lnTo>
                  <a:lnTo>
                    <a:pt x="2649" y="2994"/>
                  </a:lnTo>
                  <a:lnTo>
                    <a:pt x="2651" y="2994"/>
                  </a:lnTo>
                  <a:lnTo>
                    <a:pt x="2654" y="2993"/>
                  </a:lnTo>
                  <a:lnTo>
                    <a:pt x="2668" y="2985"/>
                  </a:lnTo>
                  <a:lnTo>
                    <a:pt x="2685" y="2972"/>
                  </a:lnTo>
                  <a:lnTo>
                    <a:pt x="2701" y="2961"/>
                  </a:lnTo>
                  <a:lnTo>
                    <a:pt x="2718" y="2953"/>
                  </a:lnTo>
                  <a:lnTo>
                    <a:pt x="2724" y="2947"/>
                  </a:lnTo>
                  <a:lnTo>
                    <a:pt x="2728" y="2941"/>
                  </a:lnTo>
                  <a:lnTo>
                    <a:pt x="2731" y="2937"/>
                  </a:lnTo>
                  <a:lnTo>
                    <a:pt x="2734" y="2935"/>
                  </a:lnTo>
                  <a:lnTo>
                    <a:pt x="2738" y="2933"/>
                  </a:lnTo>
                  <a:lnTo>
                    <a:pt x="2744" y="2931"/>
                  </a:lnTo>
                  <a:lnTo>
                    <a:pt x="2750" y="2935"/>
                  </a:lnTo>
                  <a:lnTo>
                    <a:pt x="2767" y="2941"/>
                  </a:lnTo>
                  <a:lnTo>
                    <a:pt x="2781" y="2942"/>
                  </a:lnTo>
                  <a:lnTo>
                    <a:pt x="2790" y="2941"/>
                  </a:lnTo>
                  <a:lnTo>
                    <a:pt x="2797" y="2937"/>
                  </a:lnTo>
                  <a:lnTo>
                    <a:pt x="2805" y="2934"/>
                  </a:lnTo>
                  <a:lnTo>
                    <a:pt x="2818" y="2922"/>
                  </a:lnTo>
                  <a:lnTo>
                    <a:pt x="2833" y="2910"/>
                  </a:lnTo>
                  <a:lnTo>
                    <a:pt x="2838" y="2906"/>
                  </a:lnTo>
                  <a:lnTo>
                    <a:pt x="2843" y="2905"/>
                  </a:lnTo>
                  <a:lnTo>
                    <a:pt x="2847" y="2904"/>
                  </a:lnTo>
                  <a:lnTo>
                    <a:pt x="2851" y="2904"/>
                  </a:lnTo>
                  <a:lnTo>
                    <a:pt x="2853" y="2904"/>
                  </a:lnTo>
                  <a:lnTo>
                    <a:pt x="2856" y="2904"/>
                  </a:lnTo>
                  <a:lnTo>
                    <a:pt x="2857" y="2902"/>
                  </a:lnTo>
                  <a:lnTo>
                    <a:pt x="2858" y="2898"/>
                  </a:lnTo>
                  <a:lnTo>
                    <a:pt x="2858" y="2892"/>
                  </a:lnTo>
                  <a:lnTo>
                    <a:pt x="2858" y="2886"/>
                  </a:lnTo>
                  <a:lnTo>
                    <a:pt x="2857" y="2881"/>
                  </a:lnTo>
                  <a:lnTo>
                    <a:pt x="2856" y="2877"/>
                  </a:lnTo>
                  <a:lnTo>
                    <a:pt x="2852" y="2868"/>
                  </a:lnTo>
                  <a:lnTo>
                    <a:pt x="2847" y="2860"/>
                  </a:lnTo>
                  <a:lnTo>
                    <a:pt x="2845" y="2854"/>
                  </a:lnTo>
                  <a:lnTo>
                    <a:pt x="2843" y="2848"/>
                  </a:lnTo>
                  <a:lnTo>
                    <a:pt x="2843" y="2843"/>
                  </a:lnTo>
                  <a:lnTo>
                    <a:pt x="2843" y="2839"/>
                  </a:lnTo>
                  <a:lnTo>
                    <a:pt x="2843" y="2835"/>
                  </a:lnTo>
                  <a:lnTo>
                    <a:pt x="2844" y="2833"/>
                  </a:lnTo>
                  <a:lnTo>
                    <a:pt x="2845" y="2829"/>
                  </a:lnTo>
                  <a:lnTo>
                    <a:pt x="2847" y="2827"/>
                  </a:lnTo>
                  <a:lnTo>
                    <a:pt x="2855" y="2822"/>
                  </a:lnTo>
                  <a:lnTo>
                    <a:pt x="2865" y="2817"/>
                  </a:lnTo>
                  <a:lnTo>
                    <a:pt x="2874" y="2813"/>
                  </a:lnTo>
                  <a:lnTo>
                    <a:pt x="2881" y="2807"/>
                  </a:lnTo>
                  <a:lnTo>
                    <a:pt x="2889" y="2808"/>
                  </a:lnTo>
                  <a:lnTo>
                    <a:pt x="2896" y="2809"/>
                  </a:lnTo>
                  <a:lnTo>
                    <a:pt x="2903" y="2805"/>
                  </a:lnTo>
                  <a:lnTo>
                    <a:pt x="2912" y="2801"/>
                  </a:lnTo>
                  <a:lnTo>
                    <a:pt x="2920" y="2795"/>
                  </a:lnTo>
                  <a:lnTo>
                    <a:pt x="2926" y="2790"/>
                  </a:lnTo>
                  <a:lnTo>
                    <a:pt x="2931" y="2785"/>
                  </a:lnTo>
                  <a:lnTo>
                    <a:pt x="2938" y="2779"/>
                  </a:lnTo>
                  <a:lnTo>
                    <a:pt x="2945" y="2774"/>
                  </a:lnTo>
                  <a:lnTo>
                    <a:pt x="2953" y="2771"/>
                  </a:lnTo>
                  <a:lnTo>
                    <a:pt x="2972" y="2770"/>
                  </a:lnTo>
                  <a:lnTo>
                    <a:pt x="2983" y="2769"/>
                  </a:lnTo>
                  <a:lnTo>
                    <a:pt x="2988" y="2766"/>
                  </a:lnTo>
                  <a:lnTo>
                    <a:pt x="2994" y="2764"/>
                  </a:lnTo>
                  <a:lnTo>
                    <a:pt x="2997" y="2764"/>
                  </a:lnTo>
                  <a:lnTo>
                    <a:pt x="3002" y="2764"/>
                  </a:lnTo>
                  <a:lnTo>
                    <a:pt x="3007" y="2766"/>
                  </a:lnTo>
                  <a:lnTo>
                    <a:pt x="3011" y="2767"/>
                  </a:lnTo>
                  <a:lnTo>
                    <a:pt x="3014" y="2767"/>
                  </a:lnTo>
                  <a:lnTo>
                    <a:pt x="3015" y="2766"/>
                  </a:lnTo>
                  <a:lnTo>
                    <a:pt x="3017" y="2765"/>
                  </a:lnTo>
                  <a:lnTo>
                    <a:pt x="3019" y="2761"/>
                  </a:lnTo>
                  <a:lnTo>
                    <a:pt x="3021" y="2757"/>
                  </a:lnTo>
                  <a:lnTo>
                    <a:pt x="3024" y="2751"/>
                  </a:lnTo>
                  <a:lnTo>
                    <a:pt x="3029" y="2746"/>
                  </a:lnTo>
                  <a:lnTo>
                    <a:pt x="3034" y="2741"/>
                  </a:lnTo>
                  <a:lnTo>
                    <a:pt x="3042" y="2734"/>
                  </a:lnTo>
                  <a:lnTo>
                    <a:pt x="3051" y="2728"/>
                  </a:lnTo>
                  <a:lnTo>
                    <a:pt x="3052" y="2727"/>
                  </a:lnTo>
                  <a:lnTo>
                    <a:pt x="3054" y="2728"/>
                  </a:lnTo>
                  <a:lnTo>
                    <a:pt x="3055" y="2729"/>
                  </a:lnTo>
                  <a:lnTo>
                    <a:pt x="3058" y="2730"/>
                  </a:lnTo>
                  <a:lnTo>
                    <a:pt x="3061" y="2736"/>
                  </a:lnTo>
                  <a:lnTo>
                    <a:pt x="3066" y="2744"/>
                  </a:lnTo>
                  <a:lnTo>
                    <a:pt x="3074" y="2755"/>
                  </a:lnTo>
                  <a:lnTo>
                    <a:pt x="3084" y="2765"/>
                  </a:lnTo>
                  <a:lnTo>
                    <a:pt x="3086" y="2767"/>
                  </a:lnTo>
                  <a:lnTo>
                    <a:pt x="3088" y="2767"/>
                  </a:lnTo>
                  <a:lnTo>
                    <a:pt x="3089" y="2766"/>
                  </a:lnTo>
                  <a:lnTo>
                    <a:pt x="3090" y="2765"/>
                  </a:lnTo>
                  <a:lnTo>
                    <a:pt x="3091" y="2764"/>
                  </a:lnTo>
                  <a:lnTo>
                    <a:pt x="3093" y="2763"/>
                  </a:lnTo>
                  <a:lnTo>
                    <a:pt x="3095" y="2761"/>
                  </a:lnTo>
                  <a:lnTo>
                    <a:pt x="3098" y="2763"/>
                  </a:lnTo>
                  <a:lnTo>
                    <a:pt x="3101" y="2771"/>
                  </a:lnTo>
                  <a:lnTo>
                    <a:pt x="3103" y="2783"/>
                  </a:lnTo>
                  <a:lnTo>
                    <a:pt x="3109" y="2790"/>
                  </a:lnTo>
                  <a:lnTo>
                    <a:pt x="3115" y="2795"/>
                  </a:lnTo>
                  <a:lnTo>
                    <a:pt x="3121" y="2799"/>
                  </a:lnTo>
                  <a:lnTo>
                    <a:pt x="3126" y="2801"/>
                  </a:lnTo>
                  <a:lnTo>
                    <a:pt x="3128" y="2802"/>
                  </a:lnTo>
                  <a:lnTo>
                    <a:pt x="3130" y="2801"/>
                  </a:lnTo>
                  <a:lnTo>
                    <a:pt x="3131" y="2799"/>
                  </a:lnTo>
                  <a:lnTo>
                    <a:pt x="3134" y="2797"/>
                  </a:lnTo>
                  <a:lnTo>
                    <a:pt x="3137" y="2790"/>
                  </a:lnTo>
                  <a:lnTo>
                    <a:pt x="3142" y="2784"/>
                  </a:lnTo>
                  <a:lnTo>
                    <a:pt x="3155" y="2767"/>
                  </a:lnTo>
                  <a:lnTo>
                    <a:pt x="3165" y="2755"/>
                  </a:lnTo>
                  <a:lnTo>
                    <a:pt x="3168" y="2752"/>
                  </a:lnTo>
                  <a:lnTo>
                    <a:pt x="3172" y="2748"/>
                  </a:lnTo>
                  <a:lnTo>
                    <a:pt x="3175" y="2747"/>
                  </a:lnTo>
                  <a:lnTo>
                    <a:pt x="3179" y="2745"/>
                  </a:lnTo>
                  <a:lnTo>
                    <a:pt x="3187" y="2744"/>
                  </a:lnTo>
                  <a:lnTo>
                    <a:pt x="3194" y="2742"/>
                  </a:lnTo>
                  <a:lnTo>
                    <a:pt x="3198" y="2742"/>
                  </a:lnTo>
                  <a:lnTo>
                    <a:pt x="3200" y="2742"/>
                  </a:lnTo>
                  <a:lnTo>
                    <a:pt x="3203" y="2741"/>
                  </a:lnTo>
                  <a:lnTo>
                    <a:pt x="3204" y="2739"/>
                  </a:lnTo>
                  <a:lnTo>
                    <a:pt x="3204" y="2735"/>
                  </a:lnTo>
                  <a:lnTo>
                    <a:pt x="3200" y="2727"/>
                  </a:lnTo>
                  <a:lnTo>
                    <a:pt x="3198" y="2723"/>
                  </a:lnTo>
                  <a:lnTo>
                    <a:pt x="3197" y="2720"/>
                  </a:lnTo>
                  <a:lnTo>
                    <a:pt x="3197" y="2716"/>
                  </a:lnTo>
                  <a:lnTo>
                    <a:pt x="3198" y="2714"/>
                  </a:lnTo>
                  <a:lnTo>
                    <a:pt x="3199" y="2710"/>
                  </a:lnTo>
                  <a:lnTo>
                    <a:pt x="3203" y="2709"/>
                  </a:lnTo>
                  <a:lnTo>
                    <a:pt x="3206" y="2707"/>
                  </a:lnTo>
                  <a:lnTo>
                    <a:pt x="3212" y="2706"/>
                  </a:lnTo>
                  <a:lnTo>
                    <a:pt x="3225" y="2703"/>
                  </a:lnTo>
                  <a:lnTo>
                    <a:pt x="3238" y="2700"/>
                  </a:lnTo>
                  <a:lnTo>
                    <a:pt x="3246" y="2697"/>
                  </a:lnTo>
                  <a:lnTo>
                    <a:pt x="3250" y="2692"/>
                  </a:lnTo>
                  <a:lnTo>
                    <a:pt x="3255" y="2689"/>
                  </a:lnTo>
                  <a:lnTo>
                    <a:pt x="3259" y="2683"/>
                  </a:lnTo>
                  <a:lnTo>
                    <a:pt x="3261" y="2677"/>
                  </a:lnTo>
                  <a:lnTo>
                    <a:pt x="3263" y="2673"/>
                  </a:lnTo>
                  <a:lnTo>
                    <a:pt x="3266" y="2670"/>
                  </a:lnTo>
                  <a:lnTo>
                    <a:pt x="3269" y="2667"/>
                  </a:lnTo>
                  <a:lnTo>
                    <a:pt x="3273" y="2665"/>
                  </a:lnTo>
                  <a:lnTo>
                    <a:pt x="3277" y="2665"/>
                  </a:lnTo>
                  <a:lnTo>
                    <a:pt x="3281" y="2665"/>
                  </a:lnTo>
                  <a:lnTo>
                    <a:pt x="3287" y="2667"/>
                  </a:lnTo>
                  <a:lnTo>
                    <a:pt x="3300" y="2671"/>
                  </a:lnTo>
                  <a:lnTo>
                    <a:pt x="3312" y="2675"/>
                  </a:lnTo>
                  <a:lnTo>
                    <a:pt x="3318" y="2676"/>
                  </a:lnTo>
                  <a:lnTo>
                    <a:pt x="3322" y="2678"/>
                  </a:lnTo>
                  <a:lnTo>
                    <a:pt x="3325" y="2682"/>
                  </a:lnTo>
                  <a:lnTo>
                    <a:pt x="3326" y="2684"/>
                  </a:lnTo>
                  <a:lnTo>
                    <a:pt x="3329" y="2691"/>
                  </a:lnTo>
                  <a:lnTo>
                    <a:pt x="3332" y="2695"/>
                  </a:lnTo>
                  <a:lnTo>
                    <a:pt x="3335" y="2696"/>
                  </a:lnTo>
                  <a:lnTo>
                    <a:pt x="3337" y="2696"/>
                  </a:lnTo>
                  <a:lnTo>
                    <a:pt x="3341" y="2695"/>
                  </a:lnTo>
                  <a:lnTo>
                    <a:pt x="3345" y="2691"/>
                  </a:lnTo>
                  <a:lnTo>
                    <a:pt x="3357" y="2685"/>
                  </a:lnTo>
                  <a:lnTo>
                    <a:pt x="3367" y="2679"/>
                  </a:lnTo>
                  <a:lnTo>
                    <a:pt x="3372" y="2677"/>
                  </a:lnTo>
                  <a:lnTo>
                    <a:pt x="3376" y="2673"/>
                  </a:lnTo>
                  <a:lnTo>
                    <a:pt x="3380" y="2670"/>
                  </a:lnTo>
                  <a:lnTo>
                    <a:pt x="3382" y="2664"/>
                  </a:lnTo>
                  <a:lnTo>
                    <a:pt x="3386" y="2650"/>
                  </a:lnTo>
                  <a:lnTo>
                    <a:pt x="3389" y="2632"/>
                  </a:lnTo>
                  <a:lnTo>
                    <a:pt x="3392" y="2613"/>
                  </a:lnTo>
                  <a:lnTo>
                    <a:pt x="3394" y="2595"/>
                  </a:lnTo>
                  <a:lnTo>
                    <a:pt x="3397" y="2580"/>
                  </a:lnTo>
                  <a:lnTo>
                    <a:pt x="3398" y="2565"/>
                  </a:lnTo>
                  <a:lnTo>
                    <a:pt x="3399" y="2559"/>
                  </a:lnTo>
                  <a:lnTo>
                    <a:pt x="3400" y="2553"/>
                  </a:lnTo>
                  <a:lnTo>
                    <a:pt x="3403" y="2549"/>
                  </a:lnTo>
                  <a:lnTo>
                    <a:pt x="3405" y="2544"/>
                  </a:lnTo>
                  <a:lnTo>
                    <a:pt x="3411" y="2537"/>
                  </a:lnTo>
                  <a:lnTo>
                    <a:pt x="3416" y="2528"/>
                  </a:lnTo>
                  <a:lnTo>
                    <a:pt x="3416" y="2525"/>
                  </a:lnTo>
                  <a:lnTo>
                    <a:pt x="3417" y="2520"/>
                  </a:lnTo>
                  <a:lnTo>
                    <a:pt x="3416" y="2514"/>
                  </a:lnTo>
                  <a:lnTo>
                    <a:pt x="3414" y="2508"/>
                  </a:lnTo>
                  <a:lnTo>
                    <a:pt x="3412" y="2501"/>
                  </a:lnTo>
                  <a:lnTo>
                    <a:pt x="3411" y="2494"/>
                  </a:lnTo>
                  <a:lnTo>
                    <a:pt x="3407" y="2488"/>
                  </a:lnTo>
                  <a:lnTo>
                    <a:pt x="3404" y="2483"/>
                  </a:lnTo>
                  <a:lnTo>
                    <a:pt x="3395" y="2471"/>
                  </a:lnTo>
                  <a:lnTo>
                    <a:pt x="3387" y="2458"/>
                  </a:lnTo>
                  <a:lnTo>
                    <a:pt x="3382" y="2450"/>
                  </a:lnTo>
                  <a:lnTo>
                    <a:pt x="3374" y="2436"/>
                  </a:lnTo>
                  <a:lnTo>
                    <a:pt x="3369" y="2427"/>
                  </a:lnTo>
                  <a:lnTo>
                    <a:pt x="3362" y="2417"/>
                  </a:lnTo>
                  <a:lnTo>
                    <a:pt x="3360" y="2413"/>
                  </a:lnTo>
                  <a:lnTo>
                    <a:pt x="3356" y="2411"/>
                  </a:lnTo>
                  <a:lnTo>
                    <a:pt x="3351" y="2410"/>
                  </a:lnTo>
                  <a:lnTo>
                    <a:pt x="3347" y="2410"/>
                  </a:lnTo>
                  <a:lnTo>
                    <a:pt x="3336" y="2410"/>
                  </a:lnTo>
                  <a:lnTo>
                    <a:pt x="3323" y="2412"/>
                  </a:lnTo>
                  <a:lnTo>
                    <a:pt x="3317" y="2412"/>
                  </a:lnTo>
                  <a:lnTo>
                    <a:pt x="3312" y="2414"/>
                  </a:lnTo>
                  <a:lnTo>
                    <a:pt x="3309" y="2416"/>
                  </a:lnTo>
                  <a:lnTo>
                    <a:pt x="3305" y="2419"/>
                  </a:lnTo>
                  <a:lnTo>
                    <a:pt x="3303" y="2421"/>
                  </a:lnTo>
                  <a:lnTo>
                    <a:pt x="3301" y="2425"/>
                  </a:lnTo>
                  <a:lnTo>
                    <a:pt x="3300" y="2430"/>
                  </a:lnTo>
                  <a:lnTo>
                    <a:pt x="3300" y="2436"/>
                  </a:lnTo>
                  <a:lnTo>
                    <a:pt x="3300" y="2438"/>
                  </a:lnTo>
                  <a:lnTo>
                    <a:pt x="3299" y="2440"/>
                  </a:lnTo>
                  <a:lnTo>
                    <a:pt x="3298" y="2443"/>
                  </a:lnTo>
                  <a:lnTo>
                    <a:pt x="3296" y="2445"/>
                  </a:lnTo>
                  <a:lnTo>
                    <a:pt x="3290" y="2449"/>
                  </a:lnTo>
                  <a:lnTo>
                    <a:pt x="3282" y="2451"/>
                  </a:lnTo>
                  <a:lnTo>
                    <a:pt x="3275" y="2452"/>
                  </a:lnTo>
                  <a:lnTo>
                    <a:pt x="3268" y="2452"/>
                  </a:lnTo>
                  <a:lnTo>
                    <a:pt x="3265" y="2451"/>
                  </a:lnTo>
                  <a:lnTo>
                    <a:pt x="3262" y="2450"/>
                  </a:lnTo>
                  <a:lnTo>
                    <a:pt x="3261" y="2448"/>
                  </a:lnTo>
                  <a:lnTo>
                    <a:pt x="3260" y="2445"/>
                  </a:lnTo>
                  <a:lnTo>
                    <a:pt x="3255" y="2436"/>
                  </a:lnTo>
                  <a:lnTo>
                    <a:pt x="3252" y="2430"/>
                  </a:lnTo>
                  <a:lnTo>
                    <a:pt x="3248" y="2427"/>
                  </a:lnTo>
                  <a:lnTo>
                    <a:pt x="3244" y="2426"/>
                  </a:lnTo>
                  <a:lnTo>
                    <a:pt x="3240" y="2426"/>
                  </a:lnTo>
                  <a:lnTo>
                    <a:pt x="3235" y="2429"/>
                  </a:lnTo>
                  <a:lnTo>
                    <a:pt x="3224" y="2431"/>
                  </a:lnTo>
                  <a:lnTo>
                    <a:pt x="3215" y="2431"/>
                  </a:lnTo>
                  <a:lnTo>
                    <a:pt x="3210" y="2430"/>
                  </a:lnTo>
                  <a:lnTo>
                    <a:pt x="3206" y="2429"/>
                  </a:lnTo>
                  <a:lnTo>
                    <a:pt x="3204" y="2425"/>
                  </a:lnTo>
                  <a:lnTo>
                    <a:pt x="3202" y="2420"/>
                  </a:lnTo>
                  <a:lnTo>
                    <a:pt x="3199" y="2414"/>
                  </a:lnTo>
                  <a:lnTo>
                    <a:pt x="3197" y="2411"/>
                  </a:lnTo>
                  <a:lnTo>
                    <a:pt x="3194" y="2408"/>
                  </a:lnTo>
                  <a:lnTo>
                    <a:pt x="3193" y="2407"/>
                  </a:lnTo>
                  <a:lnTo>
                    <a:pt x="3187" y="2405"/>
                  </a:lnTo>
                  <a:lnTo>
                    <a:pt x="3181" y="2404"/>
                  </a:lnTo>
                  <a:lnTo>
                    <a:pt x="3175" y="2401"/>
                  </a:lnTo>
                  <a:lnTo>
                    <a:pt x="3170" y="2399"/>
                  </a:lnTo>
                  <a:lnTo>
                    <a:pt x="3167" y="2399"/>
                  </a:lnTo>
                  <a:lnTo>
                    <a:pt x="3165" y="2399"/>
                  </a:lnTo>
                  <a:lnTo>
                    <a:pt x="3162" y="2400"/>
                  </a:lnTo>
                  <a:lnTo>
                    <a:pt x="3160" y="2402"/>
                  </a:lnTo>
                  <a:lnTo>
                    <a:pt x="3158" y="2408"/>
                  </a:lnTo>
                  <a:lnTo>
                    <a:pt x="3156" y="2416"/>
                  </a:lnTo>
                  <a:lnTo>
                    <a:pt x="3156" y="2423"/>
                  </a:lnTo>
                  <a:lnTo>
                    <a:pt x="3158" y="2427"/>
                  </a:lnTo>
                  <a:lnTo>
                    <a:pt x="3158" y="2437"/>
                  </a:lnTo>
                  <a:lnTo>
                    <a:pt x="3158" y="2443"/>
                  </a:lnTo>
                  <a:lnTo>
                    <a:pt x="3156" y="2444"/>
                  </a:lnTo>
                  <a:lnTo>
                    <a:pt x="3154" y="2445"/>
                  </a:lnTo>
                  <a:lnTo>
                    <a:pt x="3151" y="2446"/>
                  </a:lnTo>
                  <a:lnTo>
                    <a:pt x="3146" y="2448"/>
                  </a:lnTo>
                  <a:lnTo>
                    <a:pt x="3137" y="2448"/>
                  </a:lnTo>
                  <a:lnTo>
                    <a:pt x="3128" y="2448"/>
                  </a:lnTo>
                  <a:lnTo>
                    <a:pt x="3123" y="2446"/>
                  </a:lnTo>
                  <a:lnTo>
                    <a:pt x="3120" y="2445"/>
                  </a:lnTo>
                  <a:lnTo>
                    <a:pt x="3115" y="2442"/>
                  </a:lnTo>
                  <a:lnTo>
                    <a:pt x="3112" y="2438"/>
                  </a:lnTo>
                  <a:lnTo>
                    <a:pt x="3104" y="2426"/>
                  </a:lnTo>
                  <a:lnTo>
                    <a:pt x="3099" y="2417"/>
                  </a:lnTo>
                  <a:lnTo>
                    <a:pt x="3096" y="2413"/>
                  </a:lnTo>
                  <a:lnTo>
                    <a:pt x="3093" y="2411"/>
                  </a:lnTo>
                  <a:lnTo>
                    <a:pt x="3090" y="2408"/>
                  </a:lnTo>
                  <a:lnTo>
                    <a:pt x="3086" y="2407"/>
                  </a:lnTo>
                  <a:lnTo>
                    <a:pt x="3082" y="2408"/>
                  </a:lnTo>
                  <a:lnTo>
                    <a:pt x="3079" y="2410"/>
                  </a:lnTo>
                  <a:lnTo>
                    <a:pt x="3076" y="2412"/>
                  </a:lnTo>
                  <a:lnTo>
                    <a:pt x="3073" y="2414"/>
                  </a:lnTo>
                  <a:lnTo>
                    <a:pt x="3070" y="2417"/>
                  </a:lnTo>
                  <a:lnTo>
                    <a:pt x="3065" y="2419"/>
                  </a:lnTo>
                  <a:lnTo>
                    <a:pt x="3060" y="2418"/>
                  </a:lnTo>
                  <a:lnTo>
                    <a:pt x="3053" y="2417"/>
                  </a:lnTo>
                  <a:lnTo>
                    <a:pt x="3038" y="2410"/>
                  </a:lnTo>
                  <a:lnTo>
                    <a:pt x="3024" y="2401"/>
                  </a:lnTo>
                  <a:lnTo>
                    <a:pt x="3020" y="2398"/>
                  </a:lnTo>
                  <a:lnTo>
                    <a:pt x="3017" y="2393"/>
                  </a:lnTo>
                  <a:lnTo>
                    <a:pt x="3016" y="2392"/>
                  </a:lnTo>
                  <a:lnTo>
                    <a:pt x="3016" y="2389"/>
                  </a:lnTo>
                  <a:lnTo>
                    <a:pt x="3017" y="2387"/>
                  </a:lnTo>
                  <a:lnTo>
                    <a:pt x="3019" y="2386"/>
                  </a:lnTo>
                  <a:lnTo>
                    <a:pt x="3027" y="2379"/>
                  </a:lnTo>
                  <a:lnTo>
                    <a:pt x="3036" y="2375"/>
                  </a:lnTo>
                  <a:lnTo>
                    <a:pt x="3041" y="2373"/>
                  </a:lnTo>
                  <a:lnTo>
                    <a:pt x="3045" y="2369"/>
                  </a:lnTo>
                  <a:lnTo>
                    <a:pt x="3046" y="2367"/>
                  </a:lnTo>
                  <a:lnTo>
                    <a:pt x="3047" y="2362"/>
                  </a:lnTo>
                  <a:lnTo>
                    <a:pt x="3039" y="2350"/>
                  </a:lnTo>
                  <a:lnTo>
                    <a:pt x="3027" y="2335"/>
                  </a:lnTo>
                  <a:lnTo>
                    <a:pt x="3024" y="2323"/>
                  </a:lnTo>
                  <a:lnTo>
                    <a:pt x="3024" y="2311"/>
                  </a:lnTo>
                  <a:lnTo>
                    <a:pt x="3024" y="2306"/>
                  </a:lnTo>
                  <a:lnTo>
                    <a:pt x="3024" y="2301"/>
                  </a:lnTo>
                  <a:lnTo>
                    <a:pt x="3022" y="2297"/>
                  </a:lnTo>
                  <a:lnTo>
                    <a:pt x="3020" y="2292"/>
                  </a:lnTo>
                  <a:lnTo>
                    <a:pt x="3009" y="2281"/>
                  </a:lnTo>
                  <a:lnTo>
                    <a:pt x="2997" y="2272"/>
                  </a:lnTo>
                  <a:lnTo>
                    <a:pt x="2985" y="2263"/>
                  </a:lnTo>
                  <a:lnTo>
                    <a:pt x="2976" y="2259"/>
                  </a:lnTo>
                  <a:lnTo>
                    <a:pt x="2969" y="2257"/>
                  </a:lnTo>
                  <a:lnTo>
                    <a:pt x="2964" y="2257"/>
                  </a:lnTo>
                  <a:lnTo>
                    <a:pt x="2958" y="2261"/>
                  </a:lnTo>
                  <a:lnTo>
                    <a:pt x="2953" y="2265"/>
                  </a:lnTo>
                  <a:lnTo>
                    <a:pt x="2951" y="2266"/>
                  </a:lnTo>
                  <a:lnTo>
                    <a:pt x="2947" y="2267"/>
                  </a:lnTo>
                  <a:lnTo>
                    <a:pt x="2944" y="2268"/>
                  </a:lnTo>
                  <a:lnTo>
                    <a:pt x="2939" y="2268"/>
                  </a:lnTo>
                  <a:lnTo>
                    <a:pt x="2928" y="2266"/>
                  </a:lnTo>
                  <a:lnTo>
                    <a:pt x="2915" y="2261"/>
                  </a:lnTo>
                  <a:lnTo>
                    <a:pt x="2902" y="2255"/>
                  </a:lnTo>
                  <a:lnTo>
                    <a:pt x="2888" y="2249"/>
                  </a:lnTo>
                  <a:lnTo>
                    <a:pt x="2874" y="2243"/>
                  </a:lnTo>
                  <a:lnTo>
                    <a:pt x="2863" y="2241"/>
                  </a:lnTo>
                  <a:lnTo>
                    <a:pt x="2857" y="2241"/>
                  </a:lnTo>
                  <a:lnTo>
                    <a:pt x="2852" y="2243"/>
                  </a:lnTo>
                  <a:lnTo>
                    <a:pt x="2847" y="2246"/>
                  </a:lnTo>
                  <a:lnTo>
                    <a:pt x="2843" y="2250"/>
                  </a:lnTo>
                  <a:lnTo>
                    <a:pt x="2839" y="2255"/>
                  </a:lnTo>
                  <a:lnTo>
                    <a:pt x="2837" y="2260"/>
                  </a:lnTo>
                  <a:lnTo>
                    <a:pt x="2835" y="2266"/>
                  </a:lnTo>
                  <a:lnTo>
                    <a:pt x="2835" y="2271"/>
                  </a:lnTo>
                  <a:lnTo>
                    <a:pt x="2838" y="2281"/>
                  </a:lnTo>
                  <a:lnTo>
                    <a:pt x="2839" y="2288"/>
                  </a:lnTo>
                  <a:lnTo>
                    <a:pt x="2839" y="2291"/>
                  </a:lnTo>
                  <a:lnTo>
                    <a:pt x="2838" y="2293"/>
                  </a:lnTo>
                  <a:lnTo>
                    <a:pt x="2835" y="2294"/>
                  </a:lnTo>
                  <a:lnTo>
                    <a:pt x="2832" y="2294"/>
                  </a:lnTo>
                  <a:lnTo>
                    <a:pt x="2828" y="2294"/>
                  </a:lnTo>
                  <a:lnTo>
                    <a:pt x="2824" y="2294"/>
                  </a:lnTo>
                  <a:lnTo>
                    <a:pt x="2819" y="2292"/>
                  </a:lnTo>
                  <a:lnTo>
                    <a:pt x="2814" y="2288"/>
                  </a:lnTo>
                  <a:lnTo>
                    <a:pt x="2808" y="2282"/>
                  </a:lnTo>
                  <a:lnTo>
                    <a:pt x="2801" y="2274"/>
                  </a:lnTo>
                  <a:lnTo>
                    <a:pt x="2794" y="2263"/>
                  </a:lnTo>
                  <a:lnTo>
                    <a:pt x="2788" y="2253"/>
                  </a:lnTo>
                  <a:lnTo>
                    <a:pt x="2782" y="2243"/>
                  </a:lnTo>
                  <a:lnTo>
                    <a:pt x="2777" y="2236"/>
                  </a:lnTo>
                  <a:lnTo>
                    <a:pt x="2775" y="2222"/>
                  </a:lnTo>
                  <a:lnTo>
                    <a:pt x="2771" y="2203"/>
                  </a:lnTo>
                  <a:lnTo>
                    <a:pt x="2767" y="2192"/>
                  </a:lnTo>
                  <a:lnTo>
                    <a:pt x="2763" y="2181"/>
                  </a:lnTo>
                  <a:lnTo>
                    <a:pt x="2759" y="2171"/>
                  </a:lnTo>
                  <a:lnTo>
                    <a:pt x="2758" y="2159"/>
                  </a:lnTo>
                  <a:lnTo>
                    <a:pt x="2757" y="2147"/>
                  </a:lnTo>
                  <a:lnTo>
                    <a:pt x="2757" y="2137"/>
                  </a:lnTo>
                  <a:lnTo>
                    <a:pt x="2758" y="2134"/>
                  </a:lnTo>
                  <a:lnTo>
                    <a:pt x="2761" y="2130"/>
                  </a:lnTo>
                  <a:lnTo>
                    <a:pt x="2763" y="2129"/>
                  </a:lnTo>
                  <a:lnTo>
                    <a:pt x="2767" y="2127"/>
                  </a:lnTo>
                  <a:lnTo>
                    <a:pt x="2771" y="2127"/>
                  </a:lnTo>
                  <a:lnTo>
                    <a:pt x="2774" y="2126"/>
                  </a:lnTo>
                  <a:lnTo>
                    <a:pt x="2776" y="2124"/>
                  </a:lnTo>
                  <a:lnTo>
                    <a:pt x="2777" y="2122"/>
                  </a:lnTo>
                  <a:lnTo>
                    <a:pt x="2777" y="2115"/>
                  </a:lnTo>
                  <a:lnTo>
                    <a:pt x="2777" y="2104"/>
                  </a:lnTo>
                  <a:lnTo>
                    <a:pt x="2778" y="2099"/>
                  </a:lnTo>
                  <a:lnTo>
                    <a:pt x="2778" y="2095"/>
                  </a:lnTo>
                  <a:lnTo>
                    <a:pt x="2780" y="2089"/>
                  </a:lnTo>
                  <a:lnTo>
                    <a:pt x="2782" y="2083"/>
                  </a:lnTo>
                  <a:lnTo>
                    <a:pt x="2786" y="2072"/>
                  </a:lnTo>
                  <a:lnTo>
                    <a:pt x="2790" y="2063"/>
                  </a:lnTo>
                  <a:lnTo>
                    <a:pt x="2794" y="2057"/>
                  </a:lnTo>
                  <a:lnTo>
                    <a:pt x="2797" y="2052"/>
                  </a:lnTo>
                  <a:lnTo>
                    <a:pt x="2801" y="2047"/>
                  </a:lnTo>
                  <a:lnTo>
                    <a:pt x="2808" y="2038"/>
                  </a:lnTo>
                  <a:lnTo>
                    <a:pt x="2821" y="2023"/>
                  </a:lnTo>
                  <a:lnTo>
                    <a:pt x="2833" y="2009"/>
                  </a:lnTo>
                  <a:lnTo>
                    <a:pt x="2837" y="2003"/>
                  </a:lnTo>
                  <a:lnTo>
                    <a:pt x="2840" y="1998"/>
                  </a:lnTo>
                  <a:lnTo>
                    <a:pt x="2840" y="1995"/>
                  </a:lnTo>
                  <a:lnTo>
                    <a:pt x="2841" y="1992"/>
                  </a:lnTo>
                  <a:lnTo>
                    <a:pt x="2841" y="1990"/>
                  </a:lnTo>
                  <a:lnTo>
                    <a:pt x="2841" y="1989"/>
                  </a:lnTo>
                  <a:lnTo>
                    <a:pt x="2841" y="1988"/>
                  </a:lnTo>
                  <a:lnTo>
                    <a:pt x="2839" y="1986"/>
                  </a:lnTo>
                  <a:lnTo>
                    <a:pt x="2837" y="1986"/>
                  </a:lnTo>
                  <a:lnTo>
                    <a:pt x="2833" y="1983"/>
                  </a:lnTo>
                  <a:lnTo>
                    <a:pt x="2828" y="1980"/>
                  </a:lnTo>
                  <a:lnTo>
                    <a:pt x="2821" y="1978"/>
                  </a:lnTo>
                  <a:lnTo>
                    <a:pt x="2818" y="1975"/>
                  </a:lnTo>
                  <a:lnTo>
                    <a:pt x="2815" y="1972"/>
                  </a:lnTo>
                  <a:lnTo>
                    <a:pt x="2815" y="1969"/>
                  </a:lnTo>
                  <a:lnTo>
                    <a:pt x="2816" y="1963"/>
                  </a:lnTo>
                  <a:lnTo>
                    <a:pt x="2820" y="1958"/>
                  </a:lnTo>
                  <a:lnTo>
                    <a:pt x="2837" y="1956"/>
                  </a:lnTo>
                  <a:lnTo>
                    <a:pt x="2855" y="1952"/>
                  </a:lnTo>
                  <a:lnTo>
                    <a:pt x="2859" y="1934"/>
                  </a:lnTo>
                  <a:lnTo>
                    <a:pt x="2864" y="1923"/>
                  </a:lnTo>
                  <a:lnTo>
                    <a:pt x="2868" y="1922"/>
                  </a:lnTo>
                  <a:lnTo>
                    <a:pt x="2875" y="1925"/>
                  </a:lnTo>
                  <a:lnTo>
                    <a:pt x="2881" y="1927"/>
                  </a:lnTo>
                  <a:lnTo>
                    <a:pt x="2887" y="1931"/>
                  </a:lnTo>
                  <a:lnTo>
                    <a:pt x="2889" y="1932"/>
                  </a:lnTo>
                  <a:lnTo>
                    <a:pt x="2891" y="1932"/>
                  </a:lnTo>
                  <a:lnTo>
                    <a:pt x="2893" y="1931"/>
                  </a:lnTo>
                  <a:lnTo>
                    <a:pt x="2894" y="1929"/>
                  </a:lnTo>
                  <a:lnTo>
                    <a:pt x="2896" y="1923"/>
                  </a:lnTo>
                  <a:lnTo>
                    <a:pt x="2896" y="1916"/>
                  </a:lnTo>
                  <a:lnTo>
                    <a:pt x="2897" y="1908"/>
                  </a:lnTo>
                  <a:lnTo>
                    <a:pt x="2898" y="1901"/>
                  </a:lnTo>
                  <a:lnTo>
                    <a:pt x="2898" y="1897"/>
                  </a:lnTo>
                  <a:lnTo>
                    <a:pt x="2898" y="1894"/>
                  </a:lnTo>
                  <a:lnTo>
                    <a:pt x="2897" y="1890"/>
                  </a:lnTo>
                  <a:lnTo>
                    <a:pt x="2896" y="1888"/>
                  </a:lnTo>
                  <a:lnTo>
                    <a:pt x="2893" y="1885"/>
                  </a:lnTo>
                  <a:lnTo>
                    <a:pt x="2887" y="1884"/>
                  </a:lnTo>
                  <a:lnTo>
                    <a:pt x="2881" y="1883"/>
                  </a:lnTo>
                  <a:lnTo>
                    <a:pt x="2874" y="1882"/>
                  </a:lnTo>
                  <a:lnTo>
                    <a:pt x="2859" y="1883"/>
                  </a:lnTo>
                  <a:lnTo>
                    <a:pt x="2845" y="1884"/>
                  </a:lnTo>
                  <a:lnTo>
                    <a:pt x="2839" y="1885"/>
                  </a:lnTo>
                  <a:lnTo>
                    <a:pt x="2835" y="1885"/>
                  </a:lnTo>
                  <a:lnTo>
                    <a:pt x="2832" y="1885"/>
                  </a:lnTo>
                  <a:lnTo>
                    <a:pt x="2831" y="1884"/>
                  </a:lnTo>
                  <a:lnTo>
                    <a:pt x="2828" y="1878"/>
                  </a:lnTo>
                  <a:lnTo>
                    <a:pt x="2827" y="1869"/>
                  </a:lnTo>
                  <a:lnTo>
                    <a:pt x="2826" y="1859"/>
                  </a:lnTo>
                  <a:lnTo>
                    <a:pt x="2824" y="1853"/>
                  </a:lnTo>
                  <a:lnTo>
                    <a:pt x="2819" y="1847"/>
                  </a:lnTo>
                  <a:lnTo>
                    <a:pt x="2813" y="1843"/>
                  </a:lnTo>
                  <a:lnTo>
                    <a:pt x="2809" y="1839"/>
                  </a:lnTo>
                  <a:lnTo>
                    <a:pt x="2806" y="1833"/>
                  </a:lnTo>
                  <a:lnTo>
                    <a:pt x="2803" y="1827"/>
                  </a:lnTo>
                  <a:lnTo>
                    <a:pt x="2802" y="1820"/>
                  </a:lnTo>
                  <a:lnTo>
                    <a:pt x="2801" y="1812"/>
                  </a:lnTo>
                  <a:lnTo>
                    <a:pt x="2801" y="1802"/>
                  </a:lnTo>
                  <a:lnTo>
                    <a:pt x="2802" y="1794"/>
                  </a:lnTo>
                  <a:lnTo>
                    <a:pt x="2803" y="1786"/>
                  </a:lnTo>
                  <a:lnTo>
                    <a:pt x="2805" y="1782"/>
                  </a:lnTo>
                  <a:lnTo>
                    <a:pt x="2803" y="1778"/>
                  </a:lnTo>
                  <a:lnTo>
                    <a:pt x="2801" y="1775"/>
                  </a:lnTo>
                  <a:lnTo>
                    <a:pt x="2797" y="1772"/>
                  </a:lnTo>
                  <a:lnTo>
                    <a:pt x="2794" y="1770"/>
                  </a:lnTo>
                  <a:lnTo>
                    <a:pt x="2792" y="1769"/>
                  </a:lnTo>
                  <a:lnTo>
                    <a:pt x="2789" y="1769"/>
                  </a:lnTo>
                  <a:lnTo>
                    <a:pt x="2788" y="1769"/>
                  </a:lnTo>
                  <a:lnTo>
                    <a:pt x="2781" y="1777"/>
                  </a:lnTo>
                  <a:lnTo>
                    <a:pt x="2772" y="1783"/>
                  </a:lnTo>
                  <a:lnTo>
                    <a:pt x="2765" y="1788"/>
                  </a:lnTo>
                  <a:lnTo>
                    <a:pt x="2759" y="1790"/>
                  </a:lnTo>
                  <a:lnTo>
                    <a:pt x="2756" y="1792"/>
                  </a:lnTo>
                  <a:lnTo>
                    <a:pt x="2753" y="1792"/>
                  </a:lnTo>
                  <a:lnTo>
                    <a:pt x="2751" y="1789"/>
                  </a:lnTo>
                  <a:lnTo>
                    <a:pt x="2751" y="1787"/>
                  </a:lnTo>
                  <a:lnTo>
                    <a:pt x="2751" y="1778"/>
                  </a:lnTo>
                  <a:lnTo>
                    <a:pt x="2752" y="1767"/>
                  </a:lnTo>
                  <a:lnTo>
                    <a:pt x="2751" y="1763"/>
                  </a:lnTo>
                  <a:lnTo>
                    <a:pt x="2751" y="1761"/>
                  </a:lnTo>
                  <a:lnTo>
                    <a:pt x="2749" y="1757"/>
                  </a:lnTo>
                  <a:lnTo>
                    <a:pt x="2748" y="1755"/>
                  </a:lnTo>
                  <a:lnTo>
                    <a:pt x="2742" y="1750"/>
                  </a:lnTo>
                  <a:lnTo>
                    <a:pt x="2736" y="1745"/>
                  </a:lnTo>
                  <a:lnTo>
                    <a:pt x="2723" y="1738"/>
                  </a:lnTo>
                  <a:lnTo>
                    <a:pt x="2715" y="1731"/>
                  </a:lnTo>
                  <a:lnTo>
                    <a:pt x="2713" y="1727"/>
                  </a:lnTo>
                  <a:lnTo>
                    <a:pt x="2712" y="1723"/>
                  </a:lnTo>
                  <a:lnTo>
                    <a:pt x="2712" y="1718"/>
                  </a:lnTo>
                  <a:lnTo>
                    <a:pt x="2712" y="1712"/>
                  </a:lnTo>
                  <a:lnTo>
                    <a:pt x="2713" y="1707"/>
                  </a:lnTo>
                  <a:lnTo>
                    <a:pt x="2714" y="1702"/>
                  </a:lnTo>
                  <a:lnTo>
                    <a:pt x="2717" y="1698"/>
                  </a:lnTo>
                  <a:lnTo>
                    <a:pt x="2719" y="1694"/>
                  </a:lnTo>
                  <a:lnTo>
                    <a:pt x="2727" y="1686"/>
                  </a:lnTo>
                  <a:lnTo>
                    <a:pt x="2739" y="1674"/>
                  </a:lnTo>
                  <a:lnTo>
                    <a:pt x="2744" y="1667"/>
                  </a:lnTo>
                  <a:lnTo>
                    <a:pt x="2749" y="1660"/>
                  </a:lnTo>
                  <a:lnTo>
                    <a:pt x="2752" y="1654"/>
                  </a:lnTo>
                  <a:lnTo>
                    <a:pt x="2755" y="1648"/>
                  </a:lnTo>
                  <a:lnTo>
                    <a:pt x="2755" y="1637"/>
                  </a:lnTo>
                  <a:lnTo>
                    <a:pt x="2756" y="1624"/>
                  </a:lnTo>
                  <a:lnTo>
                    <a:pt x="2758" y="1612"/>
                  </a:lnTo>
                  <a:lnTo>
                    <a:pt x="2762" y="1603"/>
                  </a:lnTo>
                  <a:lnTo>
                    <a:pt x="2767" y="1592"/>
                  </a:lnTo>
                  <a:lnTo>
                    <a:pt x="2771" y="1581"/>
                  </a:lnTo>
                  <a:lnTo>
                    <a:pt x="2775" y="1568"/>
                  </a:lnTo>
                  <a:lnTo>
                    <a:pt x="2777" y="1556"/>
                  </a:lnTo>
                  <a:lnTo>
                    <a:pt x="2777" y="1550"/>
                  </a:lnTo>
                  <a:lnTo>
                    <a:pt x="2780" y="1547"/>
                  </a:lnTo>
                  <a:lnTo>
                    <a:pt x="2781" y="1544"/>
                  </a:lnTo>
                  <a:lnTo>
                    <a:pt x="2784" y="1543"/>
                  </a:lnTo>
                  <a:lnTo>
                    <a:pt x="2790" y="1541"/>
                  </a:lnTo>
                  <a:lnTo>
                    <a:pt x="2795" y="1538"/>
                  </a:lnTo>
                  <a:lnTo>
                    <a:pt x="2797" y="1536"/>
                  </a:lnTo>
                  <a:lnTo>
                    <a:pt x="2800" y="1532"/>
                  </a:lnTo>
                  <a:lnTo>
                    <a:pt x="2801" y="1528"/>
                  </a:lnTo>
                  <a:lnTo>
                    <a:pt x="2803" y="1522"/>
                  </a:lnTo>
                  <a:lnTo>
                    <a:pt x="2806" y="1511"/>
                  </a:lnTo>
                  <a:lnTo>
                    <a:pt x="2808" y="1500"/>
                  </a:lnTo>
                  <a:lnTo>
                    <a:pt x="2811" y="1486"/>
                  </a:lnTo>
                  <a:lnTo>
                    <a:pt x="2814" y="1469"/>
                  </a:lnTo>
                  <a:lnTo>
                    <a:pt x="2816" y="1462"/>
                  </a:lnTo>
                  <a:lnTo>
                    <a:pt x="2821" y="1456"/>
                  </a:lnTo>
                  <a:lnTo>
                    <a:pt x="2827" y="1452"/>
                  </a:lnTo>
                  <a:lnTo>
                    <a:pt x="2833" y="1446"/>
                  </a:lnTo>
                  <a:lnTo>
                    <a:pt x="2840" y="1438"/>
                  </a:lnTo>
                  <a:lnTo>
                    <a:pt x="2850" y="1433"/>
                  </a:lnTo>
                  <a:lnTo>
                    <a:pt x="2857" y="1427"/>
                  </a:lnTo>
                  <a:lnTo>
                    <a:pt x="2864" y="1423"/>
                  </a:lnTo>
                  <a:lnTo>
                    <a:pt x="2872" y="1419"/>
                  </a:lnTo>
                  <a:lnTo>
                    <a:pt x="2876" y="1416"/>
                  </a:lnTo>
                  <a:lnTo>
                    <a:pt x="2876" y="1411"/>
                  </a:lnTo>
                  <a:lnTo>
                    <a:pt x="2876" y="1404"/>
                  </a:lnTo>
                  <a:lnTo>
                    <a:pt x="2874" y="1393"/>
                  </a:lnTo>
                  <a:lnTo>
                    <a:pt x="2871" y="1384"/>
                  </a:lnTo>
                  <a:lnTo>
                    <a:pt x="2866" y="1373"/>
                  </a:lnTo>
                  <a:lnTo>
                    <a:pt x="2860" y="1361"/>
                  </a:lnTo>
                  <a:lnTo>
                    <a:pt x="2855" y="1348"/>
                  </a:lnTo>
                  <a:lnTo>
                    <a:pt x="2847" y="1336"/>
                  </a:lnTo>
                  <a:lnTo>
                    <a:pt x="2840" y="1326"/>
                  </a:lnTo>
                  <a:lnTo>
                    <a:pt x="2832" y="1317"/>
                  </a:lnTo>
                  <a:lnTo>
                    <a:pt x="2822" y="1310"/>
                  </a:lnTo>
                  <a:lnTo>
                    <a:pt x="2813" y="1303"/>
                  </a:lnTo>
                  <a:lnTo>
                    <a:pt x="2805" y="1296"/>
                  </a:lnTo>
                  <a:lnTo>
                    <a:pt x="2800" y="1290"/>
                  </a:lnTo>
                  <a:lnTo>
                    <a:pt x="2796" y="1282"/>
                  </a:lnTo>
                  <a:lnTo>
                    <a:pt x="2792" y="1273"/>
                  </a:lnTo>
                  <a:lnTo>
                    <a:pt x="2789" y="1267"/>
                  </a:lnTo>
                  <a:lnTo>
                    <a:pt x="2786" y="1264"/>
                  </a:lnTo>
                  <a:lnTo>
                    <a:pt x="2781" y="1261"/>
                  </a:lnTo>
                  <a:lnTo>
                    <a:pt x="2777" y="1259"/>
                  </a:lnTo>
                  <a:lnTo>
                    <a:pt x="2774" y="1258"/>
                  </a:lnTo>
                  <a:lnTo>
                    <a:pt x="2770" y="1258"/>
                  </a:lnTo>
                  <a:lnTo>
                    <a:pt x="2768" y="1258"/>
                  </a:lnTo>
                  <a:lnTo>
                    <a:pt x="2765" y="1259"/>
                  </a:lnTo>
                  <a:lnTo>
                    <a:pt x="2751" y="1274"/>
                  </a:lnTo>
                  <a:lnTo>
                    <a:pt x="2736" y="1290"/>
                  </a:lnTo>
                  <a:lnTo>
                    <a:pt x="2732" y="1292"/>
                  </a:lnTo>
                  <a:lnTo>
                    <a:pt x="2727" y="1293"/>
                  </a:lnTo>
                  <a:lnTo>
                    <a:pt x="2723" y="1295"/>
                  </a:lnTo>
                  <a:lnTo>
                    <a:pt x="2717" y="1295"/>
                  </a:lnTo>
                  <a:lnTo>
                    <a:pt x="2707" y="1293"/>
                  </a:lnTo>
                  <a:lnTo>
                    <a:pt x="2698" y="1291"/>
                  </a:lnTo>
                  <a:lnTo>
                    <a:pt x="2689" y="1288"/>
                  </a:lnTo>
                  <a:lnTo>
                    <a:pt x="2681" y="1286"/>
                  </a:lnTo>
                  <a:lnTo>
                    <a:pt x="2673" y="1288"/>
                  </a:lnTo>
                  <a:lnTo>
                    <a:pt x="2664" y="1290"/>
                  </a:lnTo>
                  <a:lnTo>
                    <a:pt x="2660" y="1292"/>
                  </a:lnTo>
                  <a:lnTo>
                    <a:pt x="2656" y="1297"/>
                  </a:lnTo>
                  <a:lnTo>
                    <a:pt x="2652" y="1302"/>
                  </a:lnTo>
                  <a:lnTo>
                    <a:pt x="2649" y="1307"/>
                  </a:lnTo>
                  <a:lnTo>
                    <a:pt x="2645" y="1314"/>
                  </a:lnTo>
                  <a:lnTo>
                    <a:pt x="2643" y="1317"/>
                  </a:lnTo>
                  <a:lnTo>
                    <a:pt x="2639" y="1321"/>
                  </a:lnTo>
                  <a:lnTo>
                    <a:pt x="2637" y="1323"/>
                  </a:lnTo>
                  <a:lnTo>
                    <a:pt x="2629" y="1326"/>
                  </a:lnTo>
                  <a:lnTo>
                    <a:pt x="2616" y="1327"/>
                  </a:lnTo>
                  <a:lnTo>
                    <a:pt x="2601" y="1328"/>
                  </a:lnTo>
                  <a:lnTo>
                    <a:pt x="2587" y="1328"/>
                  </a:lnTo>
                  <a:lnTo>
                    <a:pt x="2574" y="1326"/>
                  </a:lnTo>
                  <a:lnTo>
                    <a:pt x="2564" y="1323"/>
                  </a:lnTo>
                  <a:lnTo>
                    <a:pt x="2556" y="1318"/>
                  </a:lnTo>
                  <a:lnTo>
                    <a:pt x="2545" y="1311"/>
                  </a:lnTo>
                  <a:lnTo>
                    <a:pt x="2534" y="1304"/>
                  </a:lnTo>
                  <a:lnTo>
                    <a:pt x="2523" y="1296"/>
                  </a:lnTo>
                  <a:lnTo>
                    <a:pt x="2522" y="1292"/>
                  </a:lnTo>
                  <a:lnTo>
                    <a:pt x="2522" y="1289"/>
                  </a:lnTo>
                  <a:lnTo>
                    <a:pt x="2522" y="1285"/>
                  </a:lnTo>
                  <a:lnTo>
                    <a:pt x="2523" y="1283"/>
                  </a:lnTo>
                  <a:lnTo>
                    <a:pt x="2526" y="1272"/>
                  </a:lnTo>
                  <a:lnTo>
                    <a:pt x="2528" y="1259"/>
                  </a:lnTo>
                  <a:lnTo>
                    <a:pt x="2528" y="1253"/>
                  </a:lnTo>
                  <a:lnTo>
                    <a:pt x="2526" y="1246"/>
                  </a:lnTo>
                  <a:lnTo>
                    <a:pt x="2524" y="1239"/>
                  </a:lnTo>
                  <a:lnTo>
                    <a:pt x="2522" y="1232"/>
                  </a:lnTo>
                  <a:lnTo>
                    <a:pt x="2517" y="1217"/>
                  </a:lnTo>
                  <a:lnTo>
                    <a:pt x="2513" y="1207"/>
                  </a:lnTo>
                  <a:lnTo>
                    <a:pt x="2512" y="1201"/>
                  </a:lnTo>
                  <a:lnTo>
                    <a:pt x="2512" y="1196"/>
                  </a:lnTo>
                  <a:lnTo>
                    <a:pt x="2513" y="1190"/>
                  </a:lnTo>
                  <a:lnTo>
                    <a:pt x="2515" y="1185"/>
                  </a:lnTo>
                  <a:lnTo>
                    <a:pt x="2518" y="1177"/>
                  </a:lnTo>
                  <a:lnTo>
                    <a:pt x="2524" y="1170"/>
                  </a:lnTo>
                  <a:lnTo>
                    <a:pt x="2529" y="1165"/>
                  </a:lnTo>
                  <a:lnTo>
                    <a:pt x="2534" y="1160"/>
                  </a:lnTo>
                  <a:lnTo>
                    <a:pt x="2535" y="1157"/>
                  </a:lnTo>
                  <a:lnTo>
                    <a:pt x="2536" y="1153"/>
                  </a:lnTo>
                  <a:lnTo>
                    <a:pt x="2536" y="1148"/>
                  </a:lnTo>
                  <a:lnTo>
                    <a:pt x="2535" y="1143"/>
                  </a:lnTo>
                  <a:lnTo>
                    <a:pt x="2532" y="1131"/>
                  </a:lnTo>
                  <a:lnTo>
                    <a:pt x="2529" y="1119"/>
                  </a:lnTo>
                  <a:lnTo>
                    <a:pt x="2524" y="1109"/>
                  </a:lnTo>
                  <a:lnTo>
                    <a:pt x="2518" y="1102"/>
                  </a:lnTo>
                  <a:lnTo>
                    <a:pt x="2513" y="1097"/>
                  </a:lnTo>
                  <a:lnTo>
                    <a:pt x="2509" y="1094"/>
                  </a:lnTo>
                  <a:lnTo>
                    <a:pt x="2505" y="1093"/>
                  </a:lnTo>
                  <a:lnTo>
                    <a:pt x="2500" y="1094"/>
                  </a:lnTo>
                  <a:lnTo>
                    <a:pt x="2496" y="1095"/>
                  </a:lnTo>
                  <a:lnTo>
                    <a:pt x="2491" y="1100"/>
                  </a:lnTo>
                  <a:lnTo>
                    <a:pt x="2487" y="1105"/>
                  </a:lnTo>
                  <a:lnTo>
                    <a:pt x="2485" y="1106"/>
                  </a:lnTo>
                  <a:lnTo>
                    <a:pt x="2482" y="1105"/>
                  </a:lnTo>
                  <a:lnTo>
                    <a:pt x="2480" y="1100"/>
                  </a:lnTo>
                  <a:lnTo>
                    <a:pt x="2479" y="1097"/>
                  </a:lnTo>
                  <a:lnTo>
                    <a:pt x="2479" y="1094"/>
                  </a:lnTo>
                  <a:lnTo>
                    <a:pt x="2480" y="1091"/>
                  </a:lnTo>
                  <a:lnTo>
                    <a:pt x="2481" y="1091"/>
                  </a:lnTo>
                  <a:lnTo>
                    <a:pt x="2488" y="1090"/>
                  </a:lnTo>
                  <a:lnTo>
                    <a:pt x="2494" y="1088"/>
                  </a:lnTo>
                  <a:lnTo>
                    <a:pt x="2496" y="1087"/>
                  </a:lnTo>
                  <a:lnTo>
                    <a:pt x="2497" y="1084"/>
                  </a:lnTo>
                  <a:lnTo>
                    <a:pt x="2496" y="1081"/>
                  </a:lnTo>
                  <a:lnTo>
                    <a:pt x="2492" y="1076"/>
                  </a:lnTo>
                  <a:lnTo>
                    <a:pt x="2490" y="1074"/>
                  </a:lnTo>
                  <a:lnTo>
                    <a:pt x="2488" y="1071"/>
                  </a:lnTo>
                  <a:lnTo>
                    <a:pt x="2488" y="1070"/>
                  </a:lnTo>
                  <a:lnTo>
                    <a:pt x="2488" y="1068"/>
                  </a:lnTo>
                  <a:lnTo>
                    <a:pt x="2491" y="1064"/>
                  </a:lnTo>
                  <a:lnTo>
                    <a:pt x="2496" y="1062"/>
                  </a:lnTo>
                  <a:lnTo>
                    <a:pt x="2507" y="1055"/>
                  </a:lnTo>
                  <a:lnTo>
                    <a:pt x="2519" y="1046"/>
                  </a:lnTo>
                  <a:lnTo>
                    <a:pt x="2532" y="1032"/>
                  </a:lnTo>
                  <a:lnTo>
                    <a:pt x="2547" y="1018"/>
                  </a:lnTo>
                  <a:lnTo>
                    <a:pt x="2562" y="1001"/>
                  </a:lnTo>
                  <a:lnTo>
                    <a:pt x="2575" y="987"/>
                  </a:lnTo>
                  <a:lnTo>
                    <a:pt x="2586" y="974"/>
                  </a:lnTo>
                  <a:lnTo>
                    <a:pt x="2593" y="962"/>
                  </a:lnTo>
                  <a:lnTo>
                    <a:pt x="2598" y="951"/>
                  </a:lnTo>
                  <a:lnTo>
                    <a:pt x="2600" y="940"/>
                  </a:lnTo>
                  <a:lnTo>
                    <a:pt x="2601" y="936"/>
                  </a:lnTo>
                  <a:lnTo>
                    <a:pt x="2604" y="931"/>
                  </a:lnTo>
                  <a:lnTo>
                    <a:pt x="2606" y="929"/>
                  </a:lnTo>
                  <a:lnTo>
                    <a:pt x="2608" y="926"/>
                  </a:lnTo>
                  <a:lnTo>
                    <a:pt x="2611" y="926"/>
                  </a:lnTo>
                  <a:lnTo>
                    <a:pt x="2613" y="926"/>
                  </a:lnTo>
                  <a:lnTo>
                    <a:pt x="2617" y="926"/>
                  </a:lnTo>
                  <a:lnTo>
                    <a:pt x="2620" y="927"/>
                  </a:lnTo>
                  <a:lnTo>
                    <a:pt x="2629" y="932"/>
                  </a:lnTo>
                  <a:lnTo>
                    <a:pt x="2638" y="937"/>
                  </a:lnTo>
                  <a:lnTo>
                    <a:pt x="2643" y="939"/>
                  </a:lnTo>
                  <a:lnTo>
                    <a:pt x="2646" y="943"/>
                  </a:lnTo>
                  <a:lnTo>
                    <a:pt x="2650" y="945"/>
                  </a:lnTo>
                  <a:lnTo>
                    <a:pt x="2651" y="948"/>
                  </a:lnTo>
                  <a:lnTo>
                    <a:pt x="2652" y="955"/>
                  </a:lnTo>
                  <a:lnTo>
                    <a:pt x="2656" y="961"/>
                  </a:lnTo>
                  <a:lnTo>
                    <a:pt x="2660" y="967"/>
                  </a:lnTo>
                  <a:lnTo>
                    <a:pt x="2663" y="970"/>
                  </a:lnTo>
                  <a:lnTo>
                    <a:pt x="2675" y="979"/>
                  </a:lnTo>
                  <a:lnTo>
                    <a:pt x="2686" y="989"/>
                  </a:lnTo>
                  <a:lnTo>
                    <a:pt x="2692" y="999"/>
                  </a:lnTo>
                  <a:lnTo>
                    <a:pt x="2698" y="1008"/>
                  </a:lnTo>
                  <a:lnTo>
                    <a:pt x="2701" y="1012"/>
                  </a:lnTo>
                  <a:lnTo>
                    <a:pt x="2706" y="1014"/>
                  </a:lnTo>
                  <a:lnTo>
                    <a:pt x="2709" y="1014"/>
                  </a:lnTo>
                  <a:lnTo>
                    <a:pt x="2713" y="1013"/>
                  </a:lnTo>
                  <a:lnTo>
                    <a:pt x="2719" y="1007"/>
                  </a:lnTo>
                  <a:lnTo>
                    <a:pt x="2725" y="1001"/>
                  </a:lnTo>
                  <a:lnTo>
                    <a:pt x="2737" y="987"/>
                  </a:lnTo>
                  <a:lnTo>
                    <a:pt x="2749" y="973"/>
                  </a:lnTo>
                  <a:lnTo>
                    <a:pt x="2758" y="959"/>
                  </a:lnTo>
                  <a:lnTo>
                    <a:pt x="2767" y="949"/>
                  </a:lnTo>
                  <a:lnTo>
                    <a:pt x="2770" y="944"/>
                  </a:lnTo>
                  <a:lnTo>
                    <a:pt x="2775" y="940"/>
                  </a:lnTo>
                  <a:lnTo>
                    <a:pt x="2778" y="938"/>
                  </a:lnTo>
                  <a:lnTo>
                    <a:pt x="2783" y="936"/>
                  </a:lnTo>
                  <a:lnTo>
                    <a:pt x="2787" y="935"/>
                  </a:lnTo>
                  <a:lnTo>
                    <a:pt x="2792" y="935"/>
                  </a:lnTo>
                  <a:lnTo>
                    <a:pt x="2796" y="937"/>
                  </a:lnTo>
                  <a:lnTo>
                    <a:pt x="2801" y="939"/>
                  </a:lnTo>
                  <a:lnTo>
                    <a:pt x="2812" y="946"/>
                  </a:lnTo>
                  <a:lnTo>
                    <a:pt x="2822" y="957"/>
                  </a:lnTo>
                  <a:lnTo>
                    <a:pt x="2827" y="964"/>
                  </a:lnTo>
                  <a:lnTo>
                    <a:pt x="2831" y="970"/>
                  </a:lnTo>
                  <a:lnTo>
                    <a:pt x="2834" y="977"/>
                  </a:lnTo>
                  <a:lnTo>
                    <a:pt x="2835" y="984"/>
                  </a:lnTo>
                  <a:lnTo>
                    <a:pt x="2838" y="996"/>
                  </a:lnTo>
                  <a:lnTo>
                    <a:pt x="2840" y="1003"/>
                  </a:lnTo>
                  <a:lnTo>
                    <a:pt x="2843" y="1006"/>
                  </a:lnTo>
                  <a:lnTo>
                    <a:pt x="2845" y="1007"/>
                  </a:lnTo>
                  <a:lnTo>
                    <a:pt x="2847" y="1008"/>
                  </a:lnTo>
                  <a:lnTo>
                    <a:pt x="2851" y="1008"/>
                  </a:lnTo>
                  <a:lnTo>
                    <a:pt x="2860" y="1009"/>
                  </a:lnTo>
                  <a:lnTo>
                    <a:pt x="2876" y="1009"/>
                  </a:lnTo>
                  <a:lnTo>
                    <a:pt x="2895" y="1008"/>
                  </a:lnTo>
                  <a:lnTo>
                    <a:pt x="2914" y="1007"/>
                  </a:lnTo>
                  <a:lnTo>
                    <a:pt x="2928" y="1006"/>
                  </a:lnTo>
                  <a:lnTo>
                    <a:pt x="2934" y="1005"/>
                  </a:lnTo>
                  <a:lnTo>
                    <a:pt x="2939" y="1002"/>
                  </a:lnTo>
                  <a:lnTo>
                    <a:pt x="2947" y="1001"/>
                  </a:lnTo>
                  <a:lnTo>
                    <a:pt x="2950" y="1001"/>
                  </a:lnTo>
                  <a:lnTo>
                    <a:pt x="2952" y="1001"/>
                  </a:lnTo>
                  <a:lnTo>
                    <a:pt x="2953" y="1002"/>
                  </a:lnTo>
                  <a:lnTo>
                    <a:pt x="2956" y="1003"/>
                  </a:lnTo>
                  <a:lnTo>
                    <a:pt x="2957" y="1007"/>
                  </a:lnTo>
                  <a:lnTo>
                    <a:pt x="2958" y="1012"/>
                  </a:lnTo>
                  <a:lnTo>
                    <a:pt x="2959" y="1017"/>
                  </a:lnTo>
                  <a:lnTo>
                    <a:pt x="2960" y="1020"/>
                  </a:lnTo>
                  <a:lnTo>
                    <a:pt x="2961" y="1021"/>
                  </a:lnTo>
                  <a:lnTo>
                    <a:pt x="2963" y="1022"/>
                  </a:lnTo>
                  <a:lnTo>
                    <a:pt x="2965" y="1022"/>
                  </a:lnTo>
                  <a:lnTo>
                    <a:pt x="2967" y="1022"/>
                  </a:lnTo>
                  <a:lnTo>
                    <a:pt x="2975" y="1021"/>
                  </a:lnTo>
                  <a:lnTo>
                    <a:pt x="2981" y="1018"/>
                  </a:lnTo>
                  <a:lnTo>
                    <a:pt x="2988" y="1012"/>
                  </a:lnTo>
                  <a:lnTo>
                    <a:pt x="2997" y="1002"/>
                  </a:lnTo>
                  <a:lnTo>
                    <a:pt x="3009" y="993"/>
                  </a:lnTo>
                  <a:lnTo>
                    <a:pt x="3021" y="984"/>
                  </a:lnTo>
                  <a:lnTo>
                    <a:pt x="3034" y="976"/>
                  </a:lnTo>
                  <a:lnTo>
                    <a:pt x="3046" y="971"/>
                  </a:lnTo>
                  <a:lnTo>
                    <a:pt x="3052" y="970"/>
                  </a:lnTo>
                  <a:lnTo>
                    <a:pt x="3058" y="971"/>
                  </a:lnTo>
                  <a:lnTo>
                    <a:pt x="3064" y="973"/>
                  </a:lnTo>
                  <a:lnTo>
                    <a:pt x="3068" y="975"/>
                  </a:lnTo>
                  <a:lnTo>
                    <a:pt x="3079" y="982"/>
                  </a:lnTo>
                  <a:lnTo>
                    <a:pt x="3088" y="989"/>
                  </a:lnTo>
                  <a:lnTo>
                    <a:pt x="3091" y="992"/>
                  </a:lnTo>
                  <a:lnTo>
                    <a:pt x="3093" y="993"/>
                  </a:lnTo>
                  <a:lnTo>
                    <a:pt x="3096" y="994"/>
                  </a:lnTo>
                  <a:lnTo>
                    <a:pt x="3098" y="993"/>
                  </a:lnTo>
                  <a:lnTo>
                    <a:pt x="3101" y="987"/>
                  </a:lnTo>
                  <a:lnTo>
                    <a:pt x="3104" y="974"/>
                  </a:lnTo>
                  <a:lnTo>
                    <a:pt x="3108" y="959"/>
                  </a:lnTo>
                  <a:lnTo>
                    <a:pt x="3111" y="945"/>
                  </a:lnTo>
                  <a:lnTo>
                    <a:pt x="3114" y="931"/>
                  </a:lnTo>
                  <a:lnTo>
                    <a:pt x="3116" y="916"/>
                  </a:lnTo>
                  <a:lnTo>
                    <a:pt x="3117" y="908"/>
                  </a:lnTo>
                  <a:lnTo>
                    <a:pt x="3120" y="902"/>
                  </a:lnTo>
                  <a:lnTo>
                    <a:pt x="3123" y="898"/>
                  </a:lnTo>
                  <a:lnTo>
                    <a:pt x="3128" y="893"/>
                  </a:lnTo>
                  <a:lnTo>
                    <a:pt x="3136" y="885"/>
                  </a:lnTo>
                  <a:lnTo>
                    <a:pt x="3142" y="876"/>
                  </a:lnTo>
                  <a:lnTo>
                    <a:pt x="3145" y="872"/>
                  </a:lnTo>
                  <a:lnTo>
                    <a:pt x="3145" y="867"/>
                  </a:lnTo>
                  <a:lnTo>
                    <a:pt x="3146" y="862"/>
                  </a:lnTo>
                  <a:lnTo>
                    <a:pt x="3145" y="858"/>
                  </a:lnTo>
                  <a:lnTo>
                    <a:pt x="3143" y="854"/>
                  </a:lnTo>
                  <a:lnTo>
                    <a:pt x="3142" y="850"/>
                  </a:lnTo>
                  <a:lnTo>
                    <a:pt x="3140" y="847"/>
                  </a:lnTo>
                  <a:lnTo>
                    <a:pt x="3137" y="844"/>
                  </a:lnTo>
                  <a:lnTo>
                    <a:pt x="3135" y="841"/>
                  </a:lnTo>
                  <a:lnTo>
                    <a:pt x="3134" y="836"/>
                  </a:lnTo>
                  <a:lnTo>
                    <a:pt x="3133" y="831"/>
                  </a:lnTo>
                  <a:lnTo>
                    <a:pt x="3133" y="826"/>
                  </a:lnTo>
                  <a:lnTo>
                    <a:pt x="3134" y="822"/>
                  </a:lnTo>
                  <a:lnTo>
                    <a:pt x="3136" y="817"/>
                  </a:lnTo>
                  <a:lnTo>
                    <a:pt x="3139" y="813"/>
                  </a:lnTo>
                  <a:lnTo>
                    <a:pt x="3141" y="810"/>
                  </a:lnTo>
                  <a:lnTo>
                    <a:pt x="3143" y="807"/>
                  </a:lnTo>
                  <a:lnTo>
                    <a:pt x="3145" y="805"/>
                  </a:lnTo>
                  <a:lnTo>
                    <a:pt x="3146" y="803"/>
                  </a:lnTo>
                  <a:lnTo>
                    <a:pt x="3146" y="801"/>
                  </a:lnTo>
                  <a:lnTo>
                    <a:pt x="3145" y="800"/>
                  </a:lnTo>
                  <a:lnTo>
                    <a:pt x="3142" y="799"/>
                  </a:lnTo>
                  <a:lnTo>
                    <a:pt x="3139" y="798"/>
                  </a:lnTo>
                  <a:lnTo>
                    <a:pt x="3135" y="798"/>
                  </a:lnTo>
                  <a:lnTo>
                    <a:pt x="3131" y="798"/>
                  </a:lnTo>
                  <a:lnTo>
                    <a:pt x="3128" y="798"/>
                  </a:lnTo>
                  <a:lnTo>
                    <a:pt x="3124" y="797"/>
                  </a:lnTo>
                  <a:lnTo>
                    <a:pt x="3122" y="794"/>
                  </a:lnTo>
                  <a:lnTo>
                    <a:pt x="3121" y="792"/>
                  </a:lnTo>
                  <a:lnTo>
                    <a:pt x="3120" y="788"/>
                  </a:lnTo>
                  <a:lnTo>
                    <a:pt x="3120" y="785"/>
                  </a:lnTo>
                  <a:lnTo>
                    <a:pt x="3120" y="780"/>
                  </a:lnTo>
                  <a:lnTo>
                    <a:pt x="3122" y="771"/>
                  </a:lnTo>
                  <a:lnTo>
                    <a:pt x="3126" y="762"/>
                  </a:lnTo>
                  <a:lnTo>
                    <a:pt x="3130" y="754"/>
                  </a:lnTo>
                  <a:lnTo>
                    <a:pt x="3134" y="742"/>
                  </a:lnTo>
                  <a:lnTo>
                    <a:pt x="3134" y="736"/>
                  </a:lnTo>
                  <a:lnTo>
                    <a:pt x="3134" y="730"/>
                  </a:lnTo>
                  <a:lnTo>
                    <a:pt x="3133" y="727"/>
                  </a:lnTo>
                  <a:lnTo>
                    <a:pt x="3131" y="723"/>
                  </a:lnTo>
                  <a:lnTo>
                    <a:pt x="3129" y="721"/>
                  </a:lnTo>
                  <a:lnTo>
                    <a:pt x="3127" y="719"/>
                  </a:lnTo>
                  <a:lnTo>
                    <a:pt x="3123" y="718"/>
                  </a:lnTo>
                  <a:lnTo>
                    <a:pt x="3118" y="718"/>
                  </a:lnTo>
                  <a:lnTo>
                    <a:pt x="3110" y="718"/>
                  </a:lnTo>
                  <a:lnTo>
                    <a:pt x="3104" y="718"/>
                  </a:lnTo>
                  <a:lnTo>
                    <a:pt x="3101" y="718"/>
                  </a:lnTo>
                  <a:lnTo>
                    <a:pt x="3099" y="717"/>
                  </a:lnTo>
                  <a:lnTo>
                    <a:pt x="3097" y="716"/>
                  </a:lnTo>
                  <a:lnTo>
                    <a:pt x="3096" y="713"/>
                  </a:lnTo>
                  <a:lnTo>
                    <a:pt x="3095" y="706"/>
                  </a:lnTo>
                  <a:lnTo>
                    <a:pt x="3095" y="699"/>
                  </a:lnTo>
                  <a:lnTo>
                    <a:pt x="3093" y="694"/>
                  </a:lnTo>
                  <a:lnTo>
                    <a:pt x="3092" y="691"/>
                  </a:lnTo>
                  <a:lnTo>
                    <a:pt x="3090" y="687"/>
                  </a:lnTo>
                  <a:lnTo>
                    <a:pt x="3088" y="685"/>
                  </a:lnTo>
                  <a:lnTo>
                    <a:pt x="3084" y="681"/>
                  </a:lnTo>
                  <a:lnTo>
                    <a:pt x="3079" y="678"/>
                  </a:lnTo>
                  <a:lnTo>
                    <a:pt x="3072" y="675"/>
                  </a:lnTo>
                  <a:lnTo>
                    <a:pt x="3065" y="674"/>
                  </a:lnTo>
                  <a:lnTo>
                    <a:pt x="3057" y="674"/>
                  </a:lnTo>
                  <a:lnTo>
                    <a:pt x="3048" y="675"/>
                  </a:lnTo>
                  <a:lnTo>
                    <a:pt x="3039" y="679"/>
                  </a:lnTo>
                  <a:lnTo>
                    <a:pt x="3028" y="685"/>
                  </a:lnTo>
                  <a:lnTo>
                    <a:pt x="3019" y="693"/>
                  </a:lnTo>
                  <a:lnTo>
                    <a:pt x="3010" y="702"/>
                  </a:lnTo>
                  <a:lnTo>
                    <a:pt x="3003" y="711"/>
                  </a:lnTo>
                  <a:lnTo>
                    <a:pt x="2997" y="721"/>
                  </a:lnTo>
                  <a:lnTo>
                    <a:pt x="2989" y="738"/>
                  </a:lnTo>
                  <a:lnTo>
                    <a:pt x="2984" y="753"/>
                  </a:lnTo>
                  <a:lnTo>
                    <a:pt x="2983" y="755"/>
                  </a:lnTo>
                  <a:lnTo>
                    <a:pt x="2981" y="756"/>
                  </a:lnTo>
                  <a:lnTo>
                    <a:pt x="2978" y="759"/>
                  </a:lnTo>
                  <a:lnTo>
                    <a:pt x="2976" y="759"/>
                  </a:lnTo>
                  <a:lnTo>
                    <a:pt x="2967" y="760"/>
                  </a:lnTo>
                  <a:lnTo>
                    <a:pt x="2959" y="760"/>
                  </a:lnTo>
                  <a:lnTo>
                    <a:pt x="2941" y="757"/>
                  </a:lnTo>
                  <a:lnTo>
                    <a:pt x="2926" y="755"/>
                  </a:lnTo>
                  <a:lnTo>
                    <a:pt x="2919" y="755"/>
                  </a:lnTo>
                  <a:lnTo>
                    <a:pt x="2913" y="757"/>
                  </a:lnTo>
                  <a:lnTo>
                    <a:pt x="2907" y="760"/>
                  </a:lnTo>
                  <a:lnTo>
                    <a:pt x="2900" y="765"/>
                  </a:lnTo>
                  <a:lnTo>
                    <a:pt x="2894" y="768"/>
                  </a:lnTo>
                  <a:lnTo>
                    <a:pt x="2888" y="771"/>
                  </a:lnTo>
                  <a:lnTo>
                    <a:pt x="2882" y="772"/>
                  </a:lnTo>
                  <a:lnTo>
                    <a:pt x="2875" y="772"/>
                  </a:lnTo>
                  <a:lnTo>
                    <a:pt x="2869" y="771"/>
                  </a:lnTo>
                  <a:lnTo>
                    <a:pt x="2863" y="767"/>
                  </a:lnTo>
                  <a:lnTo>
                    <a:pt x="2858" y="765"/>
                  </a:lnTo>
                  <a:lnTo>
                    <a:pt x="2852" y="760"/>
                  </a:lnTo>
                  <a:lnTo>
                    <a:pt x="2840" y="749"/>
                  </a:lnTo>
                  <a:lnTo>
                    <a:pt x="2826" y="736"/>
                  </a:lnTo>
                  <a:lnTo>
                    <a:pt x="2808" y="722"/>
                  </a:lnTo>
                  <a:lnTo>
                    <a:pt x="2789" y="709"/>
                  </a:lnTo>
                  <a:lnTo>
                    <a:pt x="2781" y="703"/>
                  </a:lnTo>
                  <a:lnTo>
                    <a:pt x="2775" y="697"/>
                  </a:lnTo>
                  <a:lnTo>
                    <a:pt x="2769" y="692"/>
                  </a:lnTo>
                  <a:lnTo>
                    <a:pt x="2767" y="688"/>
                  </a:lnTo>
                  <a:lnTo>
                    <a:pt x="2765" y="684"/>
                  </a:lnTo>
                  <a:lnTo>
                    <a:pt x="2765" y="681"/>
                  </a:lnTo>
                  <a:lnTo>
                    <a:pt x="2767" y="679"/>
                  </a:lnTo>
                  <a:lnTo>
                    <a:pt x="2769" y="677"/>
                  </a:lnTo>
                  <a:lnTo>
                    <a:pt x="2776" y="674"/>
                  </a:lnTo>
                  <a:lnTo>
                    <a:pt x="2787" y="671"/>
                  </a:lnTo>
                  <a:lnTo>
                    <a:pt x="2792" y="669"/>
                  </a:lnTo>
                  <a:lnTo>
                    <a:pt x="2796" y="667"/>
                  </a:lnTo>
                  <a:lnTo>
                    <a:pt x="2801" y="665"/>
                  </a:lnTo>
                  <a:lnTo>
                    <a:pt x="2805" y="662"/>
                  </a:lnTo>
                  <a:lnTo>
                    <a:pt x="2811" y="656"/>
                  </a:lnTo>
                  <a:lnTo>
                    <a:pt x="2815" y="649"/>
                  </a:lnTo>
                  <a:lnTo>
                    <a:pt x="2819" y="642"/>
                  </a:lnTo>
                  <a:lnTo>
                    <a:pt x="2821" y="636"/>
                  </a:lnTo>
                  <a:lnTo>
                    <a:pt x="2821" y="633"/>
                  </a:lnTo>
                  <a:lnTo>
                    <a:pt x="2820" y="630"/>
                  </a:lnTo>
                  <a:lnTo>
                    <a:pt x="2818" y="628"/>
                  </a:lnTo>
                  <a:lnTo>
                    <a:pt x="2815" y="624"/>
                  </a:lnTo>
                  <a:lnTo>
                    <a:pt x="2812" y="622"/>
                  </a:lnTo>
                  <a:lnTo>
                    <a:pt x="2809" y="620"/>
                  </a:lnTo>
                  <a:lnTo>
                    <a:pt x="2809" y="617"/>
                  </a:lnTo>
                  <a:lnTo>
                    <a:pt x="2809" y="615"/>
                  </a:lnTo>
                  <a:lnTo>
                    <a:pt x="2814" y="610"/>
                  </a:lnTo>
                  <a:lnTo>
                    <a:pt x="2821" y="604"/>
                  </a:lnTo>
                  <a:lnTo>
                    <a:pt x="2825" y="602"/>
                  </a:lnTo>
                  <a:lnTo>
                    <a:pt x="2827" y="598"/>
                  </a:lnTo>
                  <a:lnTo>
                    <a:pt x="2828" y="596"/>
                  </a:lnTo>
                  <a:lnTo>
                    <a:pt x="2828" y="592"/>
                  </a:lnTo>
                  <a:lnTo>
                    <a:pt x="2825" y="587"/>
                  </a:lnTo>
                  <a:lnTo>
                    <a:pt x="2820" y="582"/>
                  </a:lnTo>
                  <a:lnTo>
                    <a:pt x="2814" y="577"/>
                  </a:lnTo>
                  <a:lnTo>
                    <a:pt x="2811" y="572"/>
                  </a:lnTo>
                  <a:lnTo>
                    <a:pt x="2807" y="567"/>
                  </a:lnTo>
                  <a:lnTo>
                    <a:pt x="2806" y="559"/>
                  </a:lnTo>
                  <a:lnTo>
                    <a:pt x="2805" y="555"/>
                  </a:lnTo>
                  <a:lnTo>
                    <a:pt x="2803" y="553"/>
                  </a:lnTo>
                  <a:lnTo>
                    <a:pt x="2801" y="552"/>
                  </a:lnTo>
                  <a:lnTo>
                    <a:pt x="2799" y="551"/>
                  </a:lnTo>
                  <a:lnTo>
                    <a:pt x="2795" y="551"/>
                  </a:lnTo>
                  <a:lnTo>
                    <a:pt x="2790" y="552"/>
                  </a:lnTo>
                  <a:lnTo>
                    <a:pt x="2787" y="554"/>
                  </a:lnTo>
                  <a:lnTo>
                    <a:pt x="2783" y="557"/>
                  </a:lnTo>
                  <a:lnTo>
                    <a:pt x="2778" y="559"/>
                  </a:lnTo>
                  <a:lnTo>
                    <a:pt x="2774" y="561"/>
                  </a:lnTo>
                  <a:lnTo>
                    <a:pt x="2769" y="561"/>
                  </a:lnTo>
                  <a:lnTo>
                    <a:pt x="2765" y="560"/>
                  </a:lnTo>
                  <a:lnTo>
                    <a:pt x="2762" y="559"/>
                  </a:lnTo>
                  <a:lnTo>
                    <a:pt x="2759" y="557"/>
                  </a:lnTo>
                  <a:lnTo>
                    <a:pt x="2758" y="554"/>
                  </a:lnTo>
                  <a:lnTo>
                    <a:pt x="2758" y="551"/>
                  </a:lnTo>
                  <a:lnTo>
                    <a:pt x="2759" y="542"/>
                  </a:lnTo>
                  <a:lnTo>
                    <a:pt x="2762" y="532"/>
                  </a:lnTo>
                  <a:lnTo>
                    <a:pt x="2763" y="520"/>
                  </a:lnTo>
                  <a:lnTo>
                    <a:pt x="2764" y="504"/>
                  </a:lnTo>
                  <a:lnTo>
                    <a:pt x="2764" y="497"/>
                  </a:lnTo>
                  <a:lnTo>
                    <a:pt x="2765" y="489"/>
                  </a:lnTo>
                  <a:lnTo>
                    <a:pt x="2768" y="482"/>
                  </a:lnTo>
                  <a:lnTo>
                    <a:pt x="2771" y="473"/>
                  </a:lnTo>
                  <a:lnTo>
                    <a:pt x="2775" y="467"/>
                  </a:lnTo>
                  <a:lnTo>
                    <a:pt x="2780" y="461"/>
                  </a:lnTo>
                  <a:lnTo>
                    <a:pt x="2786" y="456"/>
                  </a:lnTo>
                  <a:lnTo>
                    <a:pt x="2792" y="452"/>
                  </a:lnTo>
                  <a:lnTo>
                    <a:pt x="2802" y="446"/>
                  </a:lnTo>
                  <a:lnTo>
                    <a:pt x="2813" y="440"/>
                  </a:lnTo>
                  <a:lnTo>
                    <a:pt x="2822" y="434"/>
                  </a:lnTo>
                  <a:lnTo>
                    <a:pt x="2831" y="427"/>
                  </a:lnTo>
                  <a:lnTo>
                    <a:pt x="2834" y="423"/>
                  </a:lnTo>
                  <a:lnTo>
                    <a:pt x="2835" y="422"/>
                  </a:lnTo>
                  <a:lnTo>
                    <a:pt x="2834" y="421"/>
                  </a:lnTo>
                  <a:lnTo>
                    <a:pt x="2832" y="420"/>
                  </a:lnTo>
                  <a:lnTo>
                    <a:pt x="2828" y="419"/>
                  </a:lnTo>
                  <a:lnTo>
                    <a:pt x="2825" y="417"/>
                  </a:lnTo>
                  <a:lnTo>
                    <a:pt x="2816" y="417"/>
                  </a:lnTo>
                  <a:lnTo>
                    <a:pt x="2808" y="417"/>
                  </a:lnTo>
                  <a:lnTo>
                    <a:pt x="2802" y="417"/>
                  </a:lnTo>
                  <a:lnTo>
                    <a:pt x="2796" y="417"/>
                  </a:lnTo>
                  <a:lnTo>
                    <a:pt x="2790" y="416"/>
                  </a:lnTo>
                  <a:lnTo>
                    <a:pt x="2787" y="415"/>
                  </a:lnTo>
                  <a:lnTo>
                    <a:pt x="2782" y="413"/>
                  </a:lnTo>
                  <a:lnTo>
                    <a:pt x="2776" y="410"/>
                  </a:lnTo>
                  <a:lnTo>
                    <a:pt x="2770" y="410"/>
                  </a:lnTo>
                  <a:lnTo>
                    <a:pt x="2763" y="410"/>
                  </a:lnTo>
                  <a:lnTo>
                    <a:pt x="2755" y="413"/>
                  </a:lnTo>
                  <a:lnTo>
                    <a:pt x="2745" y="416"/>
                  </a:lnTo>
                  <a:lnTo>
                    <a:pt x="2736" y="421"/>
                  </a:lnTo>
                  <a:lnTo>
                    <a:pt x="2725" y="423"/>
                  </a:lnTo>
                  <a:lnTo>
                    <a:pt x="2714" y="426"/>
                  </a:lnTo>
                  <a:lnTo>
                    <a:pt x="2704" y="426"/>
                  </a:lnTo>
                  <a:lnTo>
                    <a:pt x="2694" y="425"/>
                  </a:lnTo>
                  <a:lnTo>
                    <a:pt x="2687" y="422"/>
                  </a:lnTo>
                  <a:lnTo>
                    <a:pt x="2680" y="420"/>
                  </a:lnTo>
                  <a:lnTo>
                    <a:pt x="2671" y="419"/>
                  </a:lnTo>
                  <a:lnTo>
                    <a:pt x="2663" y="420"/>
                  </a:lnTo>
                  <a:lnTo>
                    <a:pt x="2654" y="421"/>
                  </a:lnTo>
                  <a:lnTo>
                    <a:pt x="2646" y="421"/>
                  </a:lnTo>
                  <a:lnTo>
                    <a:pt x="2639" y="419"/>
                  </a:lnTo>
                  <a:lnTo>
                    <a:pt x="2635" y="416"/>
                  </a:lnTo>
                  <a:lnTo>
                    <a:pt x="2631" y="412"/>
                  </a:lnTo>
                  <a:lnTo>
                    <a:pt x="2629" y="408"/>
                  </a:lnTo>
                  <a:lnTo>
                    <a:pt x="2625" y="404"/>
                  </a:lnTo>
                  <a:lnTo>
                    <a:pt x="2622" y="402"/>
                  </a:lnTo>
                  <a:lnTo>
                    <a:pt x="2618" y="401"/>
                  </a:lnTo>
                  <a:lnTo>
                    <a:pt x="2614" y="402"/>
                  </a:lnTo>
                  <a:lnTo>
                    <a:pt x="2611" y="403"/>
                  </a:lnTo>
                  <a:lnTo>
                    <a:pt x="2608" y="407"/>
                  </a:lnTo>
                  <a:lnTo>
                    <a:pt x="2607" y="413"/>
                  </a:lnTo>
                  <a:lnTo>
                    <a:pt x="2606" y="420"/>
                  </a:lnTo>
                  <a:lnTo>
                    <a:pt x="2602" y="426"/>
                  </a:lnTo>
                  <a:lnTo>
                    <a:pt x="2599" y="432"/>
                  </a:lnTo>
                  <a:lnTo>
                    <a:pt x="2595" y="438"/>
                  </a:lnTo>
                  <a:lnTo>
                    <a:pt x="2592" y="444"/>
                  </a:lnTo>
                  <a:lnTo>
                    <a:pt x="2591" y="451"/>
                  </a:lnTo>
                  <a:lnTo>
                    <a:pt x="2591" y="459"/>
                  </a:lnTo>
                  <a:lnTo>
                    <a:pt x="2592" y="466"/>
                  </a:lnTo>
                  <a:lnTo>
                    <a:pt x="2595" y="473"/>
                  </a:lnTo>
                  <a:lnTo>
                    <a:pt x="2599" y="483"/>
                  </a:lnTo>
                  <a:lnTo>
                    <a:pt x="2604" y="492"/>
                  </a:lnTo>
                  <a:lnTo>
                    <a:pt x="2607" y="502"/>
                  </a:lnTo>
                  <a:lnTo>
                    <a:pt x="2612" y="511"/>
                  </a:lnTo>
                  <a:lnTo>
                    <a:pt x="2614" y="521"/>
                  </a:lnTo>
                  <a:lnTo>
                    <a:pt x="2616" y="529"/>
                  </a:lnTo>
                  <a:lnTo>
                    <a:pt x="2616" y="538"/>
                  </a:lnTo>
                  <a:lnTo>
                    <a:pt x="2613" y="546"/>
                  </a:lnTo>
                  <a:lnTo>
                    <a:pt x="2610" y="552"/>
                  </a:lnTo>
                  <a:lnTo>
                    <a:pt x="2605" y="558"/>
                  </a:lnTo>
                  <a:lnTo>
                    <a:pt x="2598" y="563"/>
                  </a:lnTo>
                  <a:lnTo>
                    <a:pt x="2587" y="571"/>
                  </a:lnTo>
                  <a:lnTo>
                    <a:pt x="2576" y="580"/>
                  </a:lnTo>
                  <a:lnTo>
                    <a:pt x="2570" y="586"/>
                  </a:lnTo>
                  <a:lnTo>
                    <a:pt x="2566" y="590"/>
                  </a:lnTo>
                  <a:lnTo>
                    <a:pt x="2560" y="592"/>
                  </a:lnTo>
                  <a:lnTo>
                    <a:pt x="2555" y="592"/>
                  </a:lnTo>
                  <a:lnTo>
                    <a:pt x="2550" y="591"/>
                  </a:lnTo>
                  <a:lnTo>
                    <a:pt x="2545" y="589"/>
                  </a:lnTo>
                  <a:lnTo>
                    <a:pt x="2541" y="584"/>
                  </a:lnTo>
                  <a:lnTo>
                    <a:pt x="2536" y="578"/>
                  </a:lnTo>
                  <a:lnTo>
                    <a:pt x="2531" y="572"/>
                  </a:lnTo>
                  <a:lnTo>
                    <a:pt x="2526" y="568"/>
                  </a:lnTo>
                  <a:lnTo>
                    <a:pt x="2522" y="566"/>
                  </a:lnTo>
                  <a:lnTo>
                    <a:pt x="2517" y="565"/>
                  </a:lnTo>
                  <a:lnTo>
                    <a:pt x="2511" y="566"/>
                  </a:lnTo>
                  <a:lnTo>
                    <a:pt x="2507" y="570"/>
                  </a:lnTo>
                  <a:lnTo>
                    <a:pt x="2501" y="576"/>
                  </a:lnTo>
                  <a:lnTo>
                    <a:pt x="2494" y="583"/>
                  </a:lnTo>
                  <a:lnTo>
                    <a:pt x="2475" y="598"/>
                  </a:lnTo>
                  <a:lnTo>
                    <a:pt x="2459" y="610"/>
                  </a:lnTo>
                  <a:lnTo>
                    <a:pt x="2453" y="615"/>
                  </a:lnTo>
                  <a:lnTo>
                    <a:pt x="2448" y="621"/>
                  </a:lnTo>
                  <a:lnTo>
                    <a:pt x="2446" y="628"/>
                  </a:lnTo>
                  <a:lnTo>
                    <a:pt x="2446" y="634"/>
                  </a:lnTo>
                  <a:lnTo>
                    <a:pt x="2448" y="641"/>
                  </a:lnTo>
                  <a:lnTo>
                    <a:pt x="2452" y="648"/>
                  </a:lnTo>
                  <a:lnTo>
                    <a:pt x="2457" y="656"/>
                  </a:lnTo>
                  <a:lnTo>
                    <a:pt x="2465" y="664"/>
                  </a:lnTo>
                  <a:lnTo>
                    <a:pt x="2468" y="667"/>
                  </a:lnTo>
                  <a:lnTo>
                    <a:pt x="2471" y="671"/>
                  </a:lnTo>
                  <a:lnTo>
                    <a:pt x="2473" y="675"/>
                  </a:lnTo>
                  <a:lnTo>
                    <a:pt x="2473" y="679"/>
                  </a:lnTo>
                  <a:lnTo>
                    <a:pt x="2473" y="686"/>
                  </a:lnTo>
                  <a:lnTo>
                    <a:pt x="2472" y="694"/>
                  </a:lnTo>
                  <a:lnTo>
                    <a:pt x="2469" y="705"/>
                  </a:lnTo>
                  <a:lnTo>
                    <a:pt x="2466" y="719"/>
                  </a:lnTo>
                  <a:lnTo>
                    <a:pt x="2463" y="735"/>
                  </a:lnTo>
                  <a:lnTo>
                    <a:pt x="2460" y="747"/>
                  </a:lnTo>
                  <a:lnTo>
                    <a:pt x="2457" y="751"/>
                  </a:lnTo>
                  <a:lnTo>
                    <a:pt x="2455" y="757"/>
                  </a:lnTo>
                  <a:lnTo>
                    <a:pt x="2452" y="762"/>
                  </a:lnTo>
                  <a:lnTo>
                    <a:pt x="2447" y="767"/>
                  </a:lnTo>
                  <a:lnTo>
                    <a:pt x="2435" y="778"/>
                  </a:lnTo>
                  <a:lnTo>
                    <a:pt x="2422" y="787"/>
                  </a:lnTo>
                  <a:lnTo>
                    <a:pt x="2410" y="798"/>
                  </a:lnTo>
                  <a:lnTo>
                    <a:pt x="2400" y="807"/>
                  </a:lnTo>
                  <a:lnTo>
                    <a:pt x="2392" y="818"/>
                  </a:lnTo>
                  <a:lnTo>
                    <a:pt x="2381" y="831"/>
                  </a:lnTo>
                  <a:lnTo>
                    <a:pt x="2371" y="842"/>
                  </a:lnTo>
                  <a:lnTo>
                    <a:pt x="2360" y="849"/>
                  </a:lnTo>
                  <a:lnTo>
                    <a:pt x="2349" y="856"/>
                  </a:lnTo>
                  <a:lnTo>
                    <a:pt x="2339" y="862"/>
                  </a:lnTo>
                  <a:lnTo>
                    <a:pt x="2335" y="866"/>
                  </a:lnTo>
                  <a:lnTo>
                    <a:pt x="2331" y="869"/>
                  </a:lnTo>
                  <a:lnTo>
                    <a:pt x="2328" y="874"/>
                  </a:lnTo>
                  <a:lnTo>
                    <a:pt x="2327" y="880"/>
                  </a:lnTo>
                  <a:lnTo>
                    <a:pt x="2322" y="889"/>
                  </a:lnTo>
                  <a:lnTo>
                    <a:pt x="2318" y="900"/>
                  </a:lnTo>
                  <a:lnTo>
                    <a:pt x="2312" y="908"/>
                  </a:lnTo>
                  <a:lnTo>
                    <a:pt x="2306" y="913"/>
                  </a:lnTo>
                  <a:lnTo>
                    <a:pt x="2301" y="917"/>
                  </a:lnTo>
                  <a:lnTo>
                    <a:pt x="2292" y="920"/>
                  </a:lnTo>
                  <a:lnTo>
                    <a:pt x="2286" y="923"/>
                  </a:lnTo>
                  <a:lnTo>
                    <a:pt x="2280" y="927"/>
                  </a:lnTo>
                  <a:lnTo>
                    <a:pt x="2276" y="931"/>
                  </a:lnTo>
                  <a:lnTo>
                    <a:pt x="2271" y="936"/>
                  </a:lnTo>
                  <a:lnTo>
                    <a:pt x="2268" y="938"/>
                  </a:lnTo>
                  <a:lnTo>
                    <a:pt x="2265" y="939"/>
                  </a:lnTo>
                  <a:lnTo>
                    <a:pt x="2264" y="939"/>
                  </a:lnTo>
                  <a:lnTo>
                    <a:pt x="2261" y="939"/>
                  </a:lnTo>
                  <a:lnTo>
                    <a:pt x="2257" y="936"/>
                  </a:lnTo>
                  <a:lnTo>
                    <a:pt x="2253" y="931"/>
                  </a:lnTo>
                  <a:lnTo>
                    <a:pt x="2249" y="926"/>
                  </a:lnTo>
                  <a:lnTo>
                    <a:pt x="2246" y="923"/>
                  </a:lnTo>
                  <a:lnTo>
                    <a:pt x="2242" y="921"/>
                  </a:lnTo>
                  <a:lnTo>
                    <a:pt x="2239" y="921"/>
                  </a:lnTo>
                  <a:lnTo>
                    <a:pt x="2236" y="921"/>
                  </a:lnTo>
                  <a:lnTo>
                    <a:pt x="2235" y="923"/>
                  </a:lnTo>
                  <a:lnTo>
                    <a:pt x="2234" y="925"/>
                  </a:lnTo>
                  <a:lnTo>
                    <a:pt x="2233" y="927"/>
                  </a:lnTo>
                  <a:lnTo>
                    <a:pt x="2232" y="933"/>
                  </a:lnTo>
                  <a:lnTo>
                    <a:pt x="2230" y="942"/>
                  </a:lnTo>
                  <a:lnTo>
                    <a:pt x="2228" y="949"/>
                  </a:lnTo>
                  <a:lnTo>
                    <a:pt x="2226" y="954"/>
                  </a:lnTo>
                  <a:lnTo>
                    <a:pt x="2223" y="958"/>
                  </a:lnTo>
                  <a:lnTo>
                    <a:pt x="2219" y="964"/>
                  </a:lnTo>
                  <a:lnTo>
                    <a:pt x="2217" y="968"/>
                  </a:lnTo>
                  <a:lnTo>
                    <a:pt x="2216" y="974"/>
                  </a:lnTo>
                  <a:lnTo>
                    <a:pt x="2215" y="982"/>
                  </a:lnTo>
                  <a:lnTo>
                    <a:pt x="2215" y="989"/>
                  </a:lnTo>
                  <a:lnTo>
                    <a:pt x="2215" y="1006"/>
                  </a:lnTo>
                  <a:lnTo>
                    <a:pt x="2215" y="1021"/>
                  </a:lnTo>
                  <a:lnTo>
                    <a:pt x="2214" y="1034"/>
                  </a:lnTo>
                  <a:lnTo>
                    <a:pt x="2210" y="1046"/>
                  </a:lnTo>
                  <a:lnTo>
                    <a:pt x="2207" y="1056"/>
                  </a:lnTo>
                  <a:lnTo>
                    <a:pt x="2203" y="1065"/>
                  </a:lnTo>
                  <a:lnTo>
                    <a:pt x="2201" y="1078"/>
                  </a:lnTo>
                  <a:lnTo>
                    <a:pt x="2200" y="1096"/>
                  </a:lnTo>
                  <a:lnTo>
                    <a:pt x="2200" y="1114"/>
                  </a:lnTo>
                  <a:lnTo>
                    <a:pt x="2201" y="1127"/>
                  </a:lnTo>
                  <a:lnTo>
                    <a:pt x="2201" y="1132"/>
                  </a:lnTo>
                  <a:lnTo>
                    <a:pt x="2203" y="1135"/>
                  </a:lnTo>
                  <a:lnTo>
                    <a:pt x="2204" y="1140"/>
                  </a:lnTo>
                  <a:lnTo>
                    <a:pt x="2207" y="1144"/>
                  </a:lnTo>
                  <a:lnTo>
                    <a:pt x="2213" y="1152"/>
                  </a:lnTo>
                  <a:lnTo>
                    <a:pt x="2220" y="1160"/>
                  </a:lnTo>
                  <a:lnTo>
                    <a:pt x="2227" y="1171"/>
                  </a:lnTo>
                  <a:lnTo>
                    <a:pt x="2232" y="1183"/>
                  </a:lnTo>
                  <a:lnTo>
                    <a:pt x="2234" y="1194"/>
                  </a:lnTo>
                  <a:lnTo>
                    <a:pt x="2235" y="1203"/>
                  </a:lnTo>
                  <a:lnTo>
                    <a:pt x="2235" y="1213"/>
                  </a:lnTo>
                  <a:lnTo>
                    <a:pt x="2233" y="1222"/>
                  </a:lnTo>
                  <a:lnTo>
                    <a:pt x="2232" y="1233"/>
                  </a:lnTo>
                  <a:lnTo>
                    <a:pt x="2229" y="1244"/>
                  </a:lnTo>
                  <a:lnTo>
                    <a:pt x="2229" y="1248"/>
                  </a:lnTo>
                  <a:lnTo>
                    <a:pt x="2229" y="1253"/>
                  </a:lnTo>
                  <a:lnTo>
                    <a:pt x="2229" y="1258"/>
                  </a:lnTo>
                  <a:lnTo>
                    <a:pt x="2230" y="1263"/>
                  </a:lnTo>
                  <a:lnTo>
                    <a:pt x="2232" y="1266"/>
                  </a:lnTo>
                  <a:lnTo>
                    <a:pt x="2234" y="1270"/>
                  </a:lnTo>
                  <a:lnTo>
                    <a:pt x="2236" y="1272"/>
                  </a:lnTo>
                  <a:lnTo>
                    <a:pt x="2239" y="1274"/>
                  </a:lnTo>
                  <a:lnTo>
                    <a:pt x="2243" y="1278"/>
                  </a:lnTo>
                  <a:lnTo>
                    <a:pt x="2247" y="1284"/>
                  </a:lnTo>
                  <a:lnTo>
                    <a:pt x="2249" y="1290"/>
                  </a:lnTo>
                  <a:lnTo>
                    <a:pt x="2251" y="1298"/>
                  </a:lnTo>
                  <a:lnTo>
                    <a:pt x="2249" y="1302"/>
                  </a:lnTo>
                  <a:lnTo>
                    <a:pt x="2248" y="1305"/>
                  </a:lnTo>
                  <a:lnTo>
                    <a:pt x="2247" y="1308"/>
                  </a:lnTo>
                  <a:lnTo>
                    <a:pt x="2246" y="1309"/>
                  </a:lnTo>
                  <a:lnTo>
                    <a:pt x="2241" y="1311"/>
                  </a:lnTo>
                  <a:lnTo>
                    <a:pt x="2235" y="1314"/>
                  </a:lnTo>
                  <a:lnTo>
                    <a:pt x="2233" y="1315"/>
                  </a:lnTo>
                  <a:lnTo>
                    <a:pt x="2230" y="1316"/>
                  </a:lnTo>
                  <a:lnTo>
                    <a:pt x="2228" y="1318"/>
                  </a:lnTo>
                  <a:lnTo>
                    <a:pt x="2227" y="1322"/>
                  </a:lnTo>
                  <a:lnTo>
                    <a:pt x="2226" y="1328"/>
                  </a:lnTo>
                  <a:lnTo>
                    <a:pt x="2226" y="1336"/>
                  </a:lnTo>
                  <a:lnTo>
                    <a:pt x="2224" y="1347"/>
                  </a:lnTo>
                  <a:lnTo>
                    <a:pt x="2224" y="1359"/>
                  </a:lnTo>
                  <a:lnTo>
                    <a:pt x="2222" y="1371"/>
                  </a:lnTo>
                  <a:lnTo>
                    <a:pt x="2219" y="1380"/>
                  </a:lnTo>
                  <a:lnTo>
                    <a:pt x="2216" y="1383"/>
                  </a:lnTo>
                  <a:lnTo>
                    <a:pt x="2214" y="1385"/>
                  </a:lnTo>
                  <a:lnTo>
                    <a:pt x="2210" y="1386"/>
                  </a:lnTo>
                  <a:lnTo>
                    <a:pt x="2207" y="1386"/>
                  </a:lnTo>
                  <a:lnTo>
                    <a:pt x="2200" y="1386"/>
                  </a:lnTo>
                  <a:lnTo>
                    <a:pt x="2191" y="1384"/>
                  </a:lnTo>
                  <a:lnTo>
                    <a:pt x="2188" y="1383"/>
                  </a:lnTo>
                  <a:lnTo>
                    <a:pt x="2184" y="1383"/>
                  </a:lnTo>
                  <a:lnTo>
                    <a:pt x="2180" y="1384"/>
                  </a:lnTo>
                  <a:lnTo>
                    <a:pt x="2177" y="1385"/>
                  </a:lnTo>
                  <a:lnTo>
                    <a:pt x="2170" y="1389"/>
                  </a:lnTo>
                  <a:lnTo>
                    <a:pt x="2163" y="1395"/>
                  </a:lnTo>
                  <a:lnTo>
                    <a:pt x="2159" y="1398"/>
                  </a:lnTo>
                  <a:lnTo>
                    <a:pt x="2157" y="1400"/>
                  </a:lnTo>
                  <a:lnTo>
                    <a:pt x="2153" y="1402"/>
                  </a:lnTo>
                  <a:lnTo>
                    <a:pt x="2150" y="1402"/>
                  </a:lnTo>
                  <a:lnTo>
                    <a:pt x="2142" y="1403"/>
                  </a:lnTo>
                  <a:lnTo>
                    <a:pt x="2135" y="1403"/>
                  </a:lnTo>
                  <a:lnTo>
                    <a:pt x="2132" y="1404"/>
                  </a:lnTo>
                  <a:lnTo>
                    <a:pt x="2127" y="1406"/>
                  </a:lnTo>
                  <a:lnTo>
                    <a:pt x="2123" y="1410"/>
                  </a:lnTo>
                  <a:lnTo>
                    <a:pt x="2119" y="1414"/>
                  </a:lnTo>
                  <a:lnTo>
                    <a:pt x="2112" y="1423"/>
                  </a:lnTo>
                  <a:lnTo>
                    <a:pt x="2106" y="1429"/>
                  </a:lnTo>
                  <a:lnTo>
                    <a:pt x="2102" y="1431"/>
                  </a:lnTo>
                  <a:lnTo>
                    <a:pt x="2098" y="1431"/>
                  </a:lnTo>
                  <a:lnTo>
                    <a:pt x="2095" y="1433"/>
                  </a:lnTo>
                  <a:lnTo>
                    <a:pt x="2091" y="1431"/>
                  </a:lnTo>
                  <a:lnTo>
                    <a:pt x="2084" y="1429"/>
                  </a:lnTo>
                  <a:lnTo>
                    <a:pt x="2077" y="1423"/>
                  </a:lnTo>
                  <a:lnTo>
                    <a:pt x="2072" y="1417"/>
                  </a:lnTo>
                  <a:lnTo>
                    <a:pt x="2071" y="1412"/>
                  </a:lnTo>
                  <a:lnTo>
                    <a:pt x="2070" y="1406"/>
                  </a:lnTo>
                  <a:lnTo>
                    <a:pt x="2071" y="1402"/>
                  </a:lnTo>
                  <a:lnTo>
                    <a:pt x="2072" y="1396"/>
                  </a:lnTo>
                  <a:lnTo>
                    <a:pt x="2073" y="1389"/>
                  </a:lnTo>
                  <a:lnTo>
                    <a:pt x="2073" y="1380"/>
                  </a:lnTo>
                  <a:lnTo>
                    <a:pt x="2072" y="1374"/>
                  </a:lnTo>
                  <a:lnTo>
                    <a:pt x="2071" y="1371"/>
                  </a:lnTo>
                  <a:lnTo>
                    <a:pt x="2069" y="1368"/>
                  </a:lnTo>
                  <a:lnTo>
                    <a:pt x="2065" y="1367"/>
                  </a:lnTo>
                  <a:lnTo>
                    <a:pt x="2062" y="1367"/>
                  </a:lnTo>
                  <a:lnTo>
                    <a:pt x="2053" y="1367"/>
                  </a:lnTo>
                  <a:lnTo>
                    <a:pt x="2045" y="1368"/>
                  </a:lnTo>
                  <a:lnTo>
                    <a:pt x="2033" y="1374"/>
                  </a:lnTo>
                  <a:lnTo>
                    <a:pt x="2019" y="1381"/>
                  </a:lnTo>
                  <a:lnTo>
                    <a:pt x="2002" y="1391"/>
                  </a:lnTo>
                  <a:lnTo>
                    <a:pt x="1987" y="1399"/>
                  </a:lnTo>
                  <a:lnTo>
                    <a:pt x="1975" y="1405"/>
                  </a:lnTo>
                  <a:lnTo>
                    <a:pt x="1964" y="1410"/>
                  </a:lnTo>
                  <a:lnTo>
                    <a:pt x="1953" y="1412"/>
                  </a:lnTo>
                  <a:lnTo>
                    <a:pt x="1942" y="1414"/>
                  </a:lnTo>
                  <a:lnTo>
                    <a:pt x="1934" y="1416"/>
                  </a:lnTo>
                  <a:lnTo>
                    <a:pt x="1926" y="1419"/>
                  </a:lnTo>
                  <a:lnTo>
                    <a:pt x="1919" y="1425"/>
                  </a:lnTo>
                  <a:lnTo>
                    <a:pt x="1911" y="1431"/>
                  </a:lnTo>
                  <a:lnTo>
                    <a:pt x="1896" y="1446"/>
                  </a:lnTo>
                  <a:lnTo>
                    <a:pt x="1886" y="1458"/>
                  </a:lnTo>
                  <a:lnTo>
                    <a:pt x="1880" y="1466"/>
                  </a:lnTo>
                  <a:lnTo>
                    <a:pt x="1876" y="1472"/>
                  </a:lnTo>
                  <a:lnTo>
                    <a:pt x="1874" y="1473"/>
                  </a:lnTo>
                  <a:lnTo>
                    <a:pt x="1870" y="1475"/>
                  </a:lnTo>
                  <a:lnTo>
                    <a:pt x="1865" y="1475"/>
                  </a:lnTo>
                  <a:lnTo>
                    <a:pt x="1860" y="1475"/>
                  </a:lnTo>
                  <a:lnTo>
                    <a:pt x="1850" y="1474"/>
                  </a:lnTo>
                  <a:lnTo>
                    <a:pt x="1842" y="1472"/>
                  </a:lnTo>
                  <a:lnTo>
                    <a:pt x="1835" y="1468"/>
                  </a:lnTo>
                  <a:lnTo>
                    <a:pt x="1826" y="1463"/>
                  </a:lnTo>
                  <a:lnTo>
                    <a:pt x="1820" y="1460"/>
                  </a:lnTo>
                  <a:lnTo>
                    <a:pt x="1816" y="1458"/>
                  </a:lnTo>
                  <a:lnTo>
                    <a:pt x="1810" y="1458"/>
                  </a:lnTo>
                  <a:lnTo>
                    <a:pt x="1805" y="1458"/>
                  </a:lnTo>
                  <a:lnTo>
                    <a:pt x="1800" y="1459"/>
                  </a:lnTo>
                  <a:lnTo>
                    <a:pt x="1797" y="1461"/>
                  </a:lnTo>
                  <a:lnTo>
                    <a:pt x="1792" y="1465"/>
                  </a:lnTo>
                  <a:lnTo>
                    <a:pt x="1789" y="1469"/>
                  </a:lnTo>
                  <a:lnTo>
                    <a:pt x="1786" y="1473"/>
                  </a:lnTo>
                  <a:lnTo>
                    <a:pt x="1782" y="1477"/>
                  </a:lnTo>
                  <a:lnTo>
                    <a:pt x="1779" y="1479"/>
                  </a:lnTo>
                  <a:lnTo>
                    <a:pt x="1775" y="1480"/>
                  </a:lnTo>
                  <a:lnTo>
                    <a:pt x="1770" y="1480"/>
                  </a:lnTo>
                  <a:lnTo>
                    <a:pt x="1767" y="1479"/>
                  </a:lnTo>
                  <a:lnTo>
                    <a:pt x="1763" y="1477"/>
                  </a:lnTo>
                  <a:lnTo>
                    <a:pt x="1758" y="1473"/>
                  </a:lnTo>
                  <a:lnTo>
                    <a:pt x="1755" y="1468"/>
                  </a:lnTo>
                  <a:lnTo>
                    <a:pt x="1751" y="1461"/>
                  </a:lnTo>
                  <a:lnTo>
                    <a:pt x="1748" y="1452"/>
                  </a:lnTo>
                  <a:lnTo>
                    <a:pt x="1744" y="1443"/>
                  </a:lnTo>
                  <a:lnTo>
                    <a:pt x="1738" y="1424"/>
                  </a:lnTo>
                  <a:lnTo>
                    <a:pt x="1732" y="1411"/>
                  </a:lnTo>
                  <a:lnTo>
                    <a:pt x="1730" y="1408"/>
                  </a:lnTo>
                  <a:lnTo>
                    <a:pt x="1728" y="1404"/>
                  </a:lnTo>
                  <a:lnTo>
                    <a:pt x="1724" y="1403"/>
                  </a:lnTo>
                  <a:lnTo>
                    <a:pt x="1720" y="1402"/>
                  </a:lnTo>
                  <a:lnTo>
                    <a:pt x="1710" y="1402"/>
                  </a:lnTo>
                  <a:lnTo>
                    <a:pt x="1697" y="1404"/>
                  </a:lnTo>
                  <a:lnTo>
                    <a:pt x="1690" y="1404"/>
                  </a:lnTo>
                  <a:lnTo>
                    <a:pt x="1685" y="1404"/>
                  </a:lnTo>
                  <a:lnTo>
                    <a:pt x="1681" y="1403"/>
                  </a:lnTo>
                  <a:lnTo>
                    <a:pt x="1678" y="1400"/>
                  </a:lnTo>
                  <a:lnTo>
                    <a:pt x="1674" y="1392"/>
                  </a:lnTo>
                  <a:lnTo>
                    <a:pt x="1671" y="1383"/>
                  </a:lnTo>
                  <a:lnTo>
                    <a:pt x="1667" y="1372"/>
                  </a:lnTo>
                  <a:lnTo>
                    <a:pt x="1665" y="1362"/>
                  </a:lnTo>
                  <a:lnTo>
                    <a:pt x="1665" y="1359"/>
                  </a:lnTo>
                  <a:lnTo>
                    <a:pt x="1666" y="1356"/>
                  </a:lnTo>
                  <a:lnTo>
                    <a:pt x="1667" y="1354"/>
                  </a:lnTo>
                  <a:lnTo>
                    <a:pt x="1671" y="1353"/>
                  </a:lnTo>
                  <a:lnTo>
                    <a:pt x="1675" y="1353"/>
                  </a:lnTo>
                  <a:lnTo>
                    <a:pt x="1680" y="1355"/>
                  </a:lnTo>
                  <a:lnTo>
                    <a:pt x="1685" y="1358"/>
                  </a:lnTo>
                  <a:lnTo>
                    <a:pt x="1690" y="1361"/>
                  </a:lnTo>
                  <a:lnTo>
                    <a:pt x="1693" y="1362"/>
                  </a:lnTo>
                  <a:lnTo>
                    <a:pt x="1697" y="1364"/>
                  </a:lnTo>
                  <a:lnTo>
                    <a:pt x="1698" y="1362"/>
                  </a:lnTo>
                  <a:lnTo>
                    <a:pt x="1700" y="1361"/>
                  </a:lnTo>
                  <a:lnTo>
                    <a:pt x="1700" y="1359"/>
                  </a:lnTo>
                  <a:lnTo>
                    <a:pt x="1701" y="1355"/>
                  </a:lnTo>
                  <a:lnTo>
                    <a:pt x="1703" y="1348"/>
                  </a:lnTo>
                  <a:lnTo>
                    <a:pt x="1701" y="1342"/>
                  </a:lnTo>
                  <a:lnTo>
                    <a:pt x="1698" y="1336"/>
                  </a:lnTo>
                  <a:lnTo>
                    <a:pt x="1694" y="1332"/>
                  </a:lnTo>
                  <a:lnTo>
                    <a:pt x="1685" y="1321"/>
                  </a:lnTo>
                  <a:lnTo>
                    <a:pt x="1673" y="1310"/>
                  </a:lnTo>
                  <a:lnTo>
                    <a:pt x="1668" y="1303"/>
                  </a:lnTo>
                  <a:lnTo>
                    <a:pt x="1663" y="1295"/>
                  </a:lnTo>
                  <a:lnTo>
                    <a:pt x="1661" y="1291"/>
                  </a:lnTo>
                  <a:lnTo>
                    <a:pt x="1659" y="1288"/>
                  </a:lnTo>
                  <a:lnTo>
                    <a:pt x="1654" y="1284"/>
                  </a:lnTo>
                  <a:lnTo>
                    <a:pt x="1648" y="1282"/>
                  </a:lnTo>
                  <a:lnTo>
                    <a:pt x="1646" y="1282"/>
                  </a:lnTo>
                  <a:lnTo>
                    <a:pt x="1644" y="1279"/>
                  </a:lnTo>
                  <a:lnTo>
                    <a:pt x="1643" y="1278"/>
                  </a:lnTo>
                  <a:lnTo>
                    <a:pt x="1642" y="1276"/>
                  </a:lnTo>
                  <a:lnTo>
                    <a:pt x="1642" y="1269"/>
                  </a:lnTo>
                  <a:lnTo>
                    <a:pt x="1644" y="1261"/>
                  </a:lnTo>
                  <a:lnTo>
                    <a:pt x="1644" y="1260"/>
                  </a:lnTo>
                  <a:lnTo>
                    <a:pt x="1642" y="1259"/>
                  </a:lnTo>
                  <a:lnTo>
                    <a:pt x="1640" y="1258"/>
                  </a:lnTo>
                  <a:lnTo>
                    <a:pt x="1636" y="1257"/>
                  </a:lnTo>
                  <a:lnTo>
                    <a:pt x="1629" y="1257"/>
                  </a:lnTo>
                  <a:lnTo>
                    <a:pt x="1624" y="1255"/>
                  </a:lnTo>
                  <a:lnTo>
                    <a:pt x="1619" y="1254"/>
                  </a:lnTo>
                  <a:lnTo>
                    <a:pt x="1616" y="1252"/>
                  </a:lnTo>
                  <a:lnTo>
                    <a:pt x="1613" y="1250"/>
                  </a:lnTo>
                  <a:lnTo>
                    <a:pt x="1612" y="1247"/>
                  </a:lnTo>
                  <a:lnTo>
                    <a:pt x="1612" y="1244"/>
                  </a:lnTo>
                  <a:lnTo>
                    <a:pt x="1615" y="1240"/>
                  </a:lnTo>
                  <a:lnTo>
                    <a:pt x="1617" y="1236"/>
                  </a:lnTo>
                  <a:lnTo>
                    <a:pt x="1622" y="1232"/>
                  </a:lnTo>
                  <a:lnTo>
                    <a:pt x="1627" y="1227"/>
                  </a:lnTo>
                  <a:lnTo>
                    <a:pt x="1631" y="1222"/>
                  </a:lnTo>
                  <a:lnTo>
                    <a:pt x="1635" y="1216"/>
                  </a:lnTo>
                  <a:lnTo>
                    <a:pt x="1638" y="1210"/>
                  </a:lnTo>
                  <a:lnTo>
                    <a:pt x="1643" y="1198"/>
                  </a:lnTo>
                  <a:lnTo>
                    <a:pt x="1648" y="1185"/>
                  </a:lnTo>
                  <a:lnTo>
                    <a:pt x="1660" y="1170"/>
                  </a:lnTo>
                  <a:lnTo>
                    <a:pt x="1668" y="1163"/>
                  </a:lnTo>
                  <a:lnTo>
                    <a:pt x="1668" y="1159"/>
                  </a:lnTo>
                  <a:lnTo>
                    <a:pt x="1667" y="1157"/>
                  </a:lnTo>
                  <a:lnTo>
                    <a:pt x="1666" y="1154"/>
                  </a:lnTo>
                  <a:lnTo>
                    <a:pt x="1663" y="1152"/>
                  </a:lnTo>
                  <a:lnTo>
                    <a:pt x="1660" y="1150"/>
                  </a:lnTo>
                  <a:lnTo>
                    <a:pt x="1656" y="1148"/>
                  </a:lnTo>
                  <a:lnTo>
                    <a:pt x="1653" y="1147"/>
                  </a:lnTo>
                  <a:lnTo>
                    <a:pt x="1648" y="1147"/>
                  </a:lnTo>
                  <a:lnTo>
                    <a:pt x="1644" y="1148"/>
                  </a:lnTo>
                  <a:lnTo>
                    <a:pt x="1643" y="1151"/>
                  </a:lnTo>
                  <a:lnTo>
                    <a:pt x="1641" y="1154"/>
                  </a:lnTo>
                  <a:lnTo>
                    <a:pt x="1641" y="1158"/>
                  </a:lnTo>
                  <a:lnTo>
                    <a:pt x="1640" y="1163"/>
                  </a:lnTo>
                  <a:lnTo>
                    <a:pt x="1638" y="1166"/>
                  </a:lnTo>
                  <a:lnTo>
                    <a:pt x="1636" y="1169"/>
                  </a:lnTo>
                  <a:lnTo>
                    <a:pt x="1634" y="1171"/>
                  </a:lnTo>
                  <a:lnTo>
                    <a:pt x="1630" y="1172"/>
                  </a:lnTo>
                  <a:lnTo>
                    <a:pt x="1627" y="1173"/>
                  </a:lnTo>
                  <a:lnTo>
                    <a:pt x="1623" y="1173"/>
                  </a:lnTo>
                  <a:lnTo>
                    <a:pt x="1619" y="1172"/>
                  </a:lnTo>
                  <a:lnTo>
                    <a:pt x="1617" y="1170"/>
                  </a:lnTo>
                  <a:lnTo>
                    <a:pt x="1615" y="1167"/>
                  </a:lnTo>
                  <a:lnTo>
                    <a:pt x="1613" y="1165"/>
                  </a:lnTo>
                  <a:lnTo>
                    <a:pt x="1612" y="1160"/>
                  </a:lnTo>
                  <a:lnTo>
                    <a:pt x="1615" y="1150"/>
                  </a:lnTo>
                  <a:lnTo>
                    <a:pt x="1617" y="1139"/>
                  </a:lnTo>
                  <a:lnTo>
                    <a:pt x="1618" y="1133"/>
                  </a:lnTo>
                  <a:lnTo>
                    <a:pt x="1619" y="1127"/>
                  </a:lnTo>
                  <a:lnTo>
                    <a:pt x="1619" y="1122"/>
                  </a:lnTo>
                  <a:lnTo>
                    <a:pt x="1619" y="1116"/>
                  </a:lnTo>
                  <a:lnTo>
                    <a:pt x="1617" y="1113"/>
                  </a:lnTo>
                  <a:lnTo>
                    <a:pt x="1615" y="1108"/>
                  </a:lnTo>
                  <a:lnTo>
                    <a:pt x="1611" y="1106"/>
                  </a:lnTo>
                  <a:lnTo>
                    <a:pt x="1606" y="1103"/>
                  </a:lnTo>
                  <a:lnTo>
                    <a:pt x="1598" y="1100"/>
                  </a:lnTo>
                  <a:lnTo>
                    <a:pt x="1590" y="1099"/>
                  </a:lnTo>
                  <a:lnTo>
                    <a:pt x="1584" y="1097"/>
                  </a:lnTo>
                  <a:lnTo>
                    <a:pt x="1580" y="1095"/>
                  </a:lnTo>
                  <a:lnTo>
                    <a:pt x="1578" y="1093"/>
                  </a:lnTo>
                  <a:lnTo>
                    <a:pt x="1577" y="1089"/>
                  </a:lnTo>
                  <a:lnTo>
                    <a:pt x="1577" y="1085"/>
                  </a:lnTo>
                  <a:lnTo>
                    <a:pt x="1577" y="1082"/>
                  </a:lnTo>
                  <a:lnTo>
                    <a:pt x="1575" y="1074"/>
                  </a:lnTo>
                  <a:lnTo>
                    <a:pt x="1574" y="1069"/>
                  </a:lnTo>
                  <a:lnTo>
                    <a:pt x="1571" y="1065"/>
                  </a:lnTo>
                  <a:lnTo>
                    <a:pt x="1566" y="1061"/>
                  </a:lnTo>
                  <a:lnTo>
                    <a:pt x="1560" y="1056"/>
                  </a:lnTo>
                  <a:lnTo>
                    <a:pt x="1552" y="1051"/>
                  </a:lnTo>
                  <a:lnTo>
                    <a:pt x="1548" y="1047"/>
                  </a:lnTo>
                  <a:lnTo>
                    <a:pt x="1545" y="1044"/>
                  </a:lnTo>
                  <a:lnTo>
                    <a:pt x="1541" y="1039"/>
                  </a:lnTo>
                  <a:lnTo>
                    <a:pt x="1539" y="1033"/>
                  </a:lnTo>
                  <a:lnTo>
                    <a:pt x="1536" y="1027"/>
                  </a:lnTo>
                  <a:lnTo>
                    <a:pt x="1536" y="1021"/>
                  </a:lnTo>
                  <a:lnTo>
                    <a:pt x="1537" y="1015"/>
                  </a:lnTo>
                  <a:lnTo>
                    <a:pt x="1539" y="1011"/>
                  </a:lnTo>
                  <a:lnTo>
                    <a:pt x="1542" y="999"/>
                  </a:lnTo>
                  <a:lnTo>
                    <a:pt x="1547" y="984"/>
                  </a:lnTo>
                  <a:lnTo>
                    <a:pt x="1547" y="977"/>
                  </a:lnTo>
                  <a:lnTo>
                    <a:pt x="1547" y="971"/>
                  </a:lnTo>
                  <a:lnTo>
                    <a:pt x="1545" y="968"/>
                  </a:lnTo>
                  <a:lnTo>
                    <a:pt x="1542" y="964"/>
                  </a:lnTo>
                  <a:lnTo>
                    <a:pt x="1537" y="963"/>
                  </a:lnTo>
                  <a:lnTo>
                    <a:pt x="1533" y="961"/>
                  </a:lnTo>
                  <a:lnTo>
                    <a:pt x="1527" y="961"/>
                  </a:lnTo>
                  <a:lnTo>
                    <a:pt x="1521" y="961"/>
                  </a:lnTo>
                  <a:lnTo>
                    <a:pt x="1515" y="959"/>
                  </a:lnTo>
                  <a:lnTo>
                    <a:pt x="1510" y="959"/>
                  </a:lnTo>
                  <a:lnTo>
                    <a:pt x="1508" y="958"/>
                  </a:lnTo>
                  <a:lnTo>
                    <a:pt x="1505" y="956"/>
                  </a:lnTo>
                  <a:lnTo>
                    <a:pt x="1504" y="950"/>
                  </a:lnTo>
                  <a:lnTo>
                    <a:pt x="1504" y="940"/>
                  </a:lnTo>
                  <a:lnTo>
                    <a:pt x="1505" y="931"/>
                  </a:lnTo>
                  <a:lnTo>
                    <a:pt x="1504" y="921"/>
                  </a:lnTo>
                  <a:lnTo>
                    <a:pt x="1502" y="912"/>
                  </a:lnTo>
                  <a:lnTo>
                    <a:pt x="1498" y="901"/>
                  </a:lnTo>
                  <a:lnTo>
                    <a:pt x="1491" y="889"/>
                  </a:lnTo>
                  <a:lnTo>
                    <a:pt x="1484" y="877"/>
                  </a:lnTo>
                  <a:lnTo>
                    <a:pt x="1480" y="872"/>
                  </a:lnTo>
                  <a:lnTo>
                    <a:pt x="1478" y="866"/>
                  </a:lnTo>
                  <a:lnTo>
                    <a:pt x="1476" y="861"/>
                  </a:lnTo>
                  <a:lnTo>
                    <a:pt x="1476" y="855"/>
                  </a:lnTo>
                  <a:lnTo>
                    <a:pt x="1474" y="850"/>
                  </a:lnTo>
                  <a:lnTo>
                    <a:pt x="1473" y="845"/>
                  </a:lnTo>
                  <a:lnTo>
                    <a:pt x="1471" y="842"/>
                  </a:lnTo>
                  <a:lnTo>
                    <a:pt x="1468" y="839"/>
                  </a:lnTo>
                  <a:lnTo>
                    <a:pt x="1462" y="836"/>
                  </a:lnTo>
                  <a:lnTo>
                    <a:pt x="1457" y="834"/>
                  </a:lnTo>
                  <a:lnTo>
                    <a:pt x="1452" y="831"/>
                  </a:lnTo>
                  <a:lnTo>
                    <a:pt x="1448" y="828"/>
                  </a:lnTo>
                  <a:lnTo>
                    <a:pt x="1447" y="822"/>
                  </a:lnTo>
                  <a:lnTo>
                    <a:pt x="1447" y="813"/>
                  </a:lnTo>
                  <a:lnTo>
                    <a:pt x="1447" y="805"/>
                  </a:lnTo>
                  <a:lnTo>
                    <a:pt x="1447" y="797"/>
                  </a:lnTo>
                  <a:lnTo>
                    <a:pt x="1447" y="786"/>
                  </a:lnTo>
                  <a:lnTo>
                    <a:pt x="1447" y="776"/>
                  </a:lnTo>
                  <a:lnTo>
                    <a:pt x="1447" y="767"/>
                  </a:lnTo>
                  <a:lnTo>
                    <a:pt x="1446" y="759"/>
                  </a:lnTo>
                  <a:lnTo>
                    <a:pt x="1445" y="755"/>
                  </a:lnTo>
                  <a:lnTo>
                    <a:pt x="1442" y="750"/>
                  </a:lnTo>
                  <a:lnTo>
                    <a:pt x="1440" y="747"/>
                  </a:lnTo>
                  <a:lnTo>
                    <a:pt x="1436" y="742"/>
                  </a:lnTo>
                  <a:lnTo>
                    <a:pt x="1424" y="730"/>
                  </a:lnTo>
                  <a:lnTo>
                    <a:pt x="1413" y="717"/>
                  </a:lnTo>
                  <a:lnTo>
                    <a:pt x="1408" y="709"/>
                  </a:lnTo>
                  <a:lnTo>
                    <a:pt x="1404" y="700"/>
                  </a:lnTo>
                  <a:lnTo>
                    <a:pt x="1403" y="692"/>
                  </a:lnTo>
                  <a:lnTo>
                    <a:pt x="1402" y="683"/>
                  </a:lnTo>
                  <a:lnTo>
                    <a:pt x="1398" y="668"/>
                  </a:lnTo>
                  <a:lnTo>
                    <a:pt x="1394" y="654"/>
                  </a:lnTo>
                  <a:lnTo>
                    <a:pt x="1390" y="642"/>
                  </a:lnTo>
                  <a:lnTo>
                    <a:pt x="1385" y="635"/>
                  </a:lnTo>
                  <a:lnTo>
                    <a:pt x="1382" y="633"/>
                  </a:lnTo>
                  <a:lnTo>
                    <a:pt x="1377" y="631"/>
                  </a:lnTo>
                  <a:lnTo>
                    <a:pt x="1372" y="631"/>
                  </a:lnTo>
                  <a:lnTo>
                    <a:pt x="1369" y="633"/>
                  </a:lnTo>
                  <a:lnTo>
                    <a:pt x="1364" y="635"/>
                  </a:lnTo>
                  <a:lnTo>
                    <a:pt x="1359" y="640"/>
                  </a:lnTo>
                  <a:lnTo>
                    <a:pt x="1355" y="645"/>
                  </a:lnTo>
                  <a:lnTo>
                    <a:pt x="1353" y="650"/>
                  </a:lnTo>
                  <a:lnTo>
                    <a:pt x="1351" y="656"/>
                  </a:lnTo>
                  <a:lnTo>
                    <a:pt x="1347" y="661"/>
                  </a:lnTo>
                  <a:lnTo>
                    <a:pt x="1342" y="665"/>
                  </a:lnTo>
                  <a:lnTo>
                    <a:pt x="1339" y="667"/>
                  </a:lnTo>
                  <a:lnTo>
                    <a:pt x="1334" y="668"/>
                  </a:lnTo>
                  <a:lnTo>
                    <a:pt x="1331" y="668"/>
                  </a:lnTo>
                  <a:lnTo>
                    <a:pt x="1326" y="666"/>
                  </a:lnTo>
                  <a:lnTo>
                    <a:pt x="1322" y="664"/>
                  </a:lnTo>
                  <a:lnTo>
                    <a:pt x="1316" y="652"/>
                  </a:lnTo>
                  <a:lnTo>
                    <a:pt x="1312" y="639"/>
                  </a:lnTo>
                  <a:lnTo>
                    <a:pt x="1310" y="637"/>
                  </a:lnTo>
                  <a:lnTo>
                    <a:pt x="1309" y="636"/>
                  </a:lnTo>
                  <a:lnTo>
                    <a:pt x="1308" y="635"/>
                  </a:lnTo>
                  <a:lnTo>
                    <a:pt x="1307" y="636"/>
                  </a:lnTo>
                  <a:lnTo>
                    <a:pt x="1304" y="639"/>
                  </a:lnTo>
                  <a:lnTo>
                    <a:pt x="1302" y="642"/>
                  </a:lnTo>
                  <a:lnTo>
                    <a:pt x="1294" y="654"/>
                  </a:lnTo>
                  <a:lnTo>
                    <a:pt x="1287" y="667"/>
                  </a:lnTo>
                  <a:lnTo>
                    <a:pt x="1283" y="675"/>
                  </a:lnTo>
                  <a:lnTo>
                    <a:pt x="1281" y="685"/>
                  </a:lnTo>
                  <a:lnTo>
                    <a:pt x="1279" y="687"/>
                  </a:lnTo>
                  <a:lnTo>
                    <a:pt x="1278" y="688"/>
                  </a:lnTo>
                  <a:lnTo>
                    <a:pt x="1277" y="688"/>
                  </a:lnTo>
                  <a:lnTo>
                    <a:pt x="1275" y="688"/>
                  </a:lnTo>
                  <a:lnTo>
                    <a:pt x="1269" y="690"/>
                  </a:lnTo>
                  <a:lnTo>
                    <a:pt x="1263" y="692"/>
                  </a:lnTo>
                  <a:lnTo>
                    <a:pt x="1257" y="696"/>
                  </a:lnTo>
                  <a:lnTo>
                    <a:pt x="1250" y="697"/>
                  </a:lnTo>
                  <a:lnTo>
                    <a:pt x="1246" y="698"/>
                  </a:lnTo>
                  <a:lnTo>
                    <a:pt x="1243" y="698"/>
                  </a:lnTo>
                  <a:lnTo>
                    <a:pt x="1240" y="697"/>
                  </a:lnTo>
                  <a:lnTo>
                    <a:pt x="1238" y="696"/>
                  </a:lnTo>
                  <a:lnTo>
                    <a:pt x="1237" y="691"/>
                  </a:lnTo>
                  <a:lnTo>
                    <a:pt x="1235" y="684"/>
                  </a:lnTo>
                  <a:lnTo>
                    <a:pt x="1237" y="672"/>
                  </a:lnTo>
                  <a:lnTo>
                    <a:pt x="1240" y="662"/>
                  </a:lnTo>
                  <a:lnTo>
                    <a:pt x="1241" y="658"/>
                  </a:lnTo>
                  <a:lnTo>
                    <a:pt x="1243" y="654"/>
                  </a:lnTo>
                  <a:lnTo>
                    <a:pt x="1243" y="650"/>
                  </a:lnTo>
                  <a:lnTo>
                    <a:pt x="1243" y="647"/>
                  </a:lnTo>
                  <a:lnTo>
                    <a:pt x="1240" y="643"/>
                  </a:lnTo>
                  <a:lnTo>
                    <a:pt x="1238" y="640"/>
                  </a:lnTo>
                  <a:lnTo>
                    <a:pt x="1233" y="639"/>
                  </a:lnTo>
                  <a:lnTo>
                    <a:pt x="1227" y="636"/>
                  </a:lnTo>
                  <a:lnTo>
                    <a:pt x="1215" y="634"/>
                  </a:lnTo>
                  <a:lnTo>
                    <a:pt x="1202" y="629"/>
                  </a:lnTo>
                  <a:lnTo>
                    <a:pt x="1197" y="626"/>
                  </a:lnTo>
                  <a:lnTo>
                    <a:pt x="1195" y="623"/>
                  </a:lnTo>
                  <a:lnTo>
                    <a:pt x="1194" y="621"/>
                  </a:lnTo>
                  <a:lnTo>
                    <a:pt x="1195" y="617"/>
                  </a:lnTo>
                  <a:lnTo>
                    <a:pt x="1199" y="612"/>
                  </a:lnTo>
                  <a:lnTo>
                    <a:pt x="1206" y="606"/>
                  </a:lnTo>
                  <a:lnTo>
                    <a:pt x="1208" y="603"/>
                  </a:lnTo>
                  <a:lnTo>
                    <a:pt x="1208" y="601"/>
                  </a:lnTo>
                  <a:lnTo>
                    <a:pt x="1208" y="598"/>
                  </a:lnTo>
                  <a:lnTo>
                    <a:pt x="1206" y="596"/>
                  </a:lnTo>
                  <a:lnTo>
                    <a:pt x="1200" y="589"/>
                  </a:lnTo>
                  <a:lnTo>
                    <a:pt x="1193" y="578"/>
                  </a:lnTo>
                  <a:lnTo>
                    <a:pt x="1184" y="564"/>
                  </a:lnTo>
                  <a:lnTo>
                    <a:pt x="1174" y="546"/>
                  </a:lnTo>
                  <a:lnTo>
                    <a:pt x="1164" y="528"/>
                  </a:lnTo>
                  <a:lnTo>
                    <a:pt x="1157" y="514"/>
                  </a:lnTo>
                  <a:lnTo>
                    <a:pt x="1156" y="508"/>
                  </a:lnTo>
                  <a:lnTo>
                    <a:pt x="1155" y="503"/>
                  </a:lnTo>
                  <a:lnTo>
                    <a:pt x="1156" y="500"/>
                  </a:lnTo>
                  <a:lnTo>
                    <a:pt x="1158" y="496"/>
                  </a:lnTo>
                  <a:lnTo>
                    <a:pt x="1162" y="494"/>
                  </a:lnTo>
                  <a:lnTo>
                    <a:pt x="1165" y="491"/>
                  </a:lnTo>
                  <a:lnTo>
                    <a:pt x="1170" y="490"/>
                  </a:lnTo>
                  <a:lnTo>
                    <a:pt x="1175" y="490"/>
                  </a:lnTo>
                  <a:lnTo>
                    <a:pt x="1184" y="490"/>
                  </a:lnTo>
                  <a:lnTo>
                    <a:pt x="1194" y="489"/>
                  </a:lnTo>
                  <a:lnTo>
                    <a:pt x="1199" y="488"/>
                  </a:lnTo>
                  <a:lnTo>
                    <a:pt x="1202" y="486"/>
                  </a:lnTo>
                  <a:lnTo>
                    <a:pt x="1205" y="485"/>
                  </a:lnTo>
                  <a:lnTo>
                    <a:pt x="1207" y="483"/>
                  </a:lnTo>
                  <a:lnTo>
                    <a:pt x="1209" y="477"/>
                  </a:lnTo>
                  <a:lnTo>
                    <a:pt x="1209" y="471"/>
                  </a:lnTo>
                  <a:lnTo>
                    <a:pt x="1208" y="465"/>
                  </a:lnTo>
                  <a:lnTo>
                    <a:pt x="1205" y="459"/>
                  </a:lnTo>
                  <a:lnTo>
                    <a:pt x="1203" y="457"/>
                  </a:lnTo>
                  <a:lnTo>
                    <a:pt x="1202" y="454"/>
                  </a:lnTo>
                  <a:lnTo>
                    <a:pt x="1202" y="452"/>
                  </a:lnTo>
                  <a:lnTo>
                    <a:pt x="1203" y="451"/>
                  </a:lnTo>
                  <a:lnTo>
                    <a:pt x="1207" y="446"/>
                  </a:lnTo>
                  <a:lnTo>
                    <a:pt x="1210" y="439"/>
                  </a:lnTo>
                  <a:lnTo>
                    <a:pt x="1210" y="435"/>
                  </a:lnTo>
                  <a:lnTo>
                    <a:pt x="1209" y="432"/>
                  </a:lnTo>
                  <a:lnTo>
                    <a:pt x="1208" y="429"/>
                  </a:lnTo>
                  <a:lnTo>
                    <a:pt x="1205" y="427"/>
                  </a:lnTo>
                  <a:lnTo>
                    <a:pt x="1196" y="423"/>
                  </a:lnTo>
                  <a:lnTo>
                    <a:pt x="1189" y="420"/>
                  </a:lnTo>
                  <a:lnTo>
                    <a:pt x="1186" y="417"/>
                  </a:lnTo>
                  <a:lnTo>
                    <a:pt x="1183" y="414"/>
                  </a:lnTo>
                  <a:lnTo>
                    <a:pt x="1181" y="412"/>
                  </a:lnTo>
                  <a:lnTo>
                    <a:pt x="1180" y="408"/>
                  </a:lnTo>
                  <a:lnTo>
                    <a:pt x="1178" y="400"/>
                  </a:lnTo>
                  <a:lnTo>
                    <a:pt x="1178" y="391"/>
                  </a:lnTo>
                  <a:lnTo>
                    <a:pt x="1176" y="382"/>
                  </a:lnTo>
                  <a:lnTo>
                    <a:pt x="1172" y="374"/>
                  </a:lnTo>
                  <a:lnTo>
                    <a:pt x="1166" y="364"/>
                  </a:lnTo>
                  <a:lnTo>
                    <a:pt x="1161" y="353"/>
                  </a:lnTo>
                  <a:lnTo>
                    <a:pt x="1155" y="340"/>
                  </a:lnTo>
                  <a:lnTo>
                    <a:pt x="1149" y="325"/>
                  </a:lnTo>
                  <a:lnTo>
                    <a:pt x="1146" y="319"/>
                  </a:lnTo>
                  <a:lnTo>
                    <a:pt x="1144" y="313"/>
                  </a:lnTo>
                  <a:lnTo>
                    <a:pt x="1140" y="308"/>
                  </a:lnTo>
                  <a:lnTo>
                    <a:pt x="1138" y="305"/>
                  </a:lnTo>
                  <a:lnTo>
                    <a:pt x="1120" y="306"/>
                  </a:lnTo>
                  <a:lnTo>
                    <a:pt x="1107" y="307"/>
                  </a:lnTo>
                  <a:lnTo>
                    <a:pt x="1106" y="305"/>
                  </a:lnTo>
                  <a:lnTo>
                    <a:pt x="1108" y="302"/>
                  </a:lnTo>
                  <a:lnTo>
                    <a:pt x="1111" y="300"/>
                  </a:lnTo>
                  <a:lnTo>
                    <a:pt x="1113" y="296"/>
                  </a:lnTo>
                  <a:lnTo>
                    <a:pt x="1117" y="293"/>
                  </a:lnTo>
                  <a:lnTo>
                    <a:pt x="1120" y="287"/>
                  </a:lnTo>
                  <a:lnTo>
                    <a:pt x="1121" y="281"/>
                  </a:lnTo>
                  <a:lnTo>
                    <a:pt x="1121" y="274"/>
                  </a:lnTo>
                  <a:lnTo>
                    <a:pt x="1121" y="270"/>
                  </a:lnTo>
                  <a:lnTo>
                    <a:pt x="1119" y="267"/>
                  </a:lnTo>
                  <a:lnTo>
                    <a:pt x="1118" y="263"/>
                  </a:lnTo>
                  <a:lnTo>
                    <a:pt x="1114" y="261"/>
                  </a:lnTo>
                  <a:lnTo>
                    <a:pt x="1108" y="256"/>
                  </a:lnTo>
                  <a:lnTo>
                    <a:pt x="1101" y="251"/>
                  </a:lnTo>
                  <a:lnTo>
                    <a:pt x="1086" y="245"/>
                  </a:lnTo>
                  <a:lnTo>
                    <a:pt x="1075" y="238"/>
                  </a:lnTo>
                  <a:lnTo>
                    <a:pt x="1071" y="236"/>
                  </a:lnTo>
                  <a:lnTo>
                    <a:pt x="1069" y="232"/>
                  </a:lnTo>
                  <a:lnTo>
                    <a:pt x="1068" y="227"/>
                  </a:lnTo>
                  <a:lnTo>
                    <a:pt x="1068" y="224"/>
                  </a:lnTo>
                  <a:lnTo>
                    <a:pt x="1069" y="215"/>
                  </a:lnTo>
                  <a:lnTo>
                    <a:pt x="1073" y="206"/>
                  </a:lnTo>
                  <a:lnTo>
                    <a:pt x="1075" y="201"/>
                  </a:lnTo>
                  <a:lnTo>
                    <a:pt x="1075" y="196"/>
                  </a:lnTo>
                  <a:lnTo>
                    <a:pt x="1075" y="193"/>
                  </a:lnTo>
                  <a:lnTo>
                    <a:pt x="1074" y="189"/>
                  </a:lnTo>
                  <a:lnTo>
                    <a:pt x="1073" y="187"/>
                  </a:lnTo>
                  <a:lnTo>
                    <a:pt x="1069" y="186"/>
                  </a:lnTo>
                  <a:lnTo>
                    <a:pt x="1065" y="185"/>
                  </a:lnTo>
                  <a:lnTo>
                    <a:pt x="1062" y="186"/>
                  </a:lnTo>
                  <a:lnTo>
                    <a:pt x="1051" y="189"/>
                  </a:lnTo>
                  <a:lnTo>
                    <a:pt x="1042" y="194"/>
                  </a:lnTo>
                  <a:lnTo>
                    <a:pt x="1038" y="198"/>
                  </a:lnTo>
                  <a:lnTo>
                    <a:pt x="1035" y="202"/>
                  </a:lnTo>
                  <a:lnTo>
                    <a:pt x="1032" y="206"/>
                  </a:lnTo>
                  <a:lnTo>
                    <a:pt x="1031" y="211"/>
                  </a:lnTo>
                  <a:lnTo>
                    <a:pt x="1030" y="220"/>
                  </a:lnTo>
                  <a:lnTo>
                    <a:pt x="1027" y="226"/>
                  </a:lnTo>
                  <a:lnTo>
                    <a:pt x="1025" y="229"/>
                  </a:lnTo>
                  <a:lnTo>
                    <a:pt x="1021" y="231"/>
                  </a:lnTo>
                  <a:lnTo>
                    <a:pt x="1018" y="233"/>
                  </a:lnTo>
                  <a:lnTo>
                    <a:pt x="1013" y="233"/>
                  </a:lnTo>
                  <a:lnTo>
                    <a:pt x="1008" y="234"/>
                  </a:lnTo>
                  <a:lnTo>
                    <a:pt x="1005" y="237"/>
                  </a:lnTo>
                  <a:lnTo>
                    <a:pt x="1001" y="239"/>
                  </a:lnTo>
                  <a:lnTo>
                    <a:pt x="999" y="242"/>
                  </a:lnTo>
                  <a:lnTo>
                    <a:pt x="996" y="248"/>
                  </a:lnTo>
                  <a:lnTo>
                    <a:pt x="995" y="256"/>
                  </a:lnTo>
                  <a:lnTo>
                    <a:pt x="995" y="263"/>
                  </a:lnTo>
                  <a:lnTo>
                    <a:pt x="995" y="272"/>
                  </a:lnTo>
                  <a:lnTo>
                    <a:pt x="994" y="277"/>
                  </a:lnTo>
                  <a:lnTo>
                    <a:pt x="993" y="281"/>
                  </a:lnTo>
                  <a:lnTo>
                    <a:pt x="989" y="286"/>
                  </a:lnTo>
                  <a:lnTo>
                    <a:pt x="986" y="290"/>
                  </a:lnTo>
                  <a:lnTo>
                    <a:pt x="981" y="294"/>
                  </a:lnTo>
                  <a:lnTo>
                    <a:pt x="975" y="296"/>
                  </a:lnTo>
                  <a:lnTo>
                    <a:pt x="970" y="299"/>
                  </a:lnTo>
                  <a:lnTo>
                    <a:pt x="966" y="300"/>
                  </a:lnTo>
                  <a:lnTo>
                    <a:pt x="954" y="301"/>
                  </a:lnTo>
                  <a:lnTo>
                    <a:pt x="942" y="301"/>
                  </a:lnTo>
                  <a:lnTo>
                    <a:pt x="936" y="301"/>
                  </a:lnTo>
                  <a:lnTo>
                    <a:pt x="931" y="303"/>
                  </a:lnTo>
                  <a:lnTo>
                    <a:pt x="928" y="306"/>
                  </a:lnTo>
                  <a:lnTo>
                    <a:pt x="924" y="309"/>
                  </a:lnTo>
                  <a:lnTo>
                    <a:pt x="922" y="313"/>
                  </a:lnTo>
                  <a:lnTo>
                    <a:pt x="920" y="318"/>
                  </a:lnTo>
                  <a:lnTo>
                    <a:pt x="920" y="321"/>
                  </a:lnTo>
                  <a:lnTo>
                    <a:pt x="922" y="325"/>
                  </a:lnTo>
                  <a:lnTo>
                    <a:pt x="925" y="333"/>
                  </a:lnTo>
                  <a:lnTo>
                    <a:pt x="929" y="344"/>
                  </a:lnTo>
                  <a:lnTo>
                    <a:pt x="931" y="357"/>
                  </a:lnTo>
                  <a:lnTo>
                    <a:pt x="931" y="372"/>
                  </a:lnTo>
                  <a:lnTo>
                    <a:pt x="931" y="389"/>
                  </a:lnTo>
                  <a:lnTo>
                    <a:pt x="929" y="404"/>
                  </a:lnTo>
                  <a:lnTo>
                    <a:pt x="926" y="410"/>
                  </a:lnTo>
                  <a:lnTo>
                    <a:pt x="924" y="417"/>
                  </a:lnTo>
                  <a:lnTo>
                    <a:pt x="922" y="422"/>
                  </a:lnTo>
                  <a:lnTo>
                    <a:pt x="919" y="426"/>
                  </a:lnTo>
                  <a:lnTo>
                    <a:pt x="917" y="431"/>
                  </a:lnTo>
                  <a:lnTo>
                    <a:pt x="913" y="435"/>
                  </a:lnTo>
                  <a:lnTo>
                    <a:pt x="911" y="441"/>
                  </a:lnTo>
                  <a:lnTo>
                    <a:pt x="910" y="448"/>
                  </a:lnTo>
                  <a:lnTo>
                    <a:pt x="909" y="456"/>
                  </a:lnTo>
                  <a:lnTo>
                    <a:pt x="907" y="460"/>
                  </a:lnTo>
                  <a:lnTo>
                    <a:pt x="906" y="461"/>
                  </a:lnTo>
                  <a:lnTo>
                    <a:pt x="904" y="460"/>
                  </a:lnTo>
                  <a:lnTo>
                    <a:pt x="901" y="459"/>
                  </a:lnTo>
                  <a:lnTo>
                    <a:pt x="898" y="454"/>
                  </a:lnTo>
                  <a:lnTo>
                    <a:pt x="893" y="447"/>
                  </a:lnTo>
                  <a:lnTo>
                    <a:pt x="890" y="439"/>
                  </a:lnTo>
                  <a:lnTo>
                    <a:pt x="886" y="431"/>
                  </a:lnTo>
                  <a:lnTo>
                    <a:pt x="884" y="420"/>
                  </a:lnTo>
                  <a:lnTo>
                    <a:pt x="882" y="415"/>
                  </a:lnTo>
                  <a:lnTo>
                    <a:pt x="880" y="409"/>
                  </a:lnTo>
                  <a:lnTo>
                    <a:pt x="876" y="404"/>
                  </a:lnTo>
                  <a:lnTo>
                    <a:pt x="873" y="400"/>
                  </a:lnTo>
                  <a:lnTo>
                    <a:pt x="866" y="391"/>
                  </a:lnTo>
                  <a:lnTo>
                    <a:pt x="860" y="384"/>
                  </a:lnTo>
                  <a:lnTo>
                    <a:pt x="855" y="377"/>
                  </a:lnTo>
                  <a:lnTo>
                    <a:pt x="851" y="369"/>
                  </a:lnTo>
                  <a:lnTo>
                    <a:pt x="848" y="359"/>
                  </a:lnTo>
                  <a:lnTo>
                    <a:pt x="848" y="350"/>
                  </a:lnTo>
                  <a:lnTo>
                    <a:pt x="849" y="343"/>
                  </a:lnTo>
                  <a:lnTo>
                    <a:pt x="851" y="335"/>
                  </a:lnTo>
                  <a:lnTo>
                    <a:pt x="855" y="330"/>
                  </a:lnTo>
                  <a:lnTo>
                    <a:pt x="857" y="325"/>
                  </a:lnTo>
                  <a:lnTo>
                    <a:pt x="860" y="316"/>
                  </a:lnTo>
                  <a:lnTo>
                    <a:pt x="860" y="307"/>
                  </a:lnTo>
                  <a:lnTo>
                    <a:pt x="860" y="296"/>
                  </a:lnTo>
                  <a:lnTo>
                    <a:pt x="859" y="287"/>
                  </a:lnTo>
                  <a:lnTo>
                    <a:pt x="856" y="276"/>
                  </a:lnTo>
                  <a:lnTo>
                    <a:pt x="854" y="265"/>
                  </a:lnTo>
                  <a:lnTo>
                    <a:pt x="850" y="255"/>
                  </a:lnTo>
                  <a:lnTo>
                    <a:pt x="847" y="244"/>
                  </a:lnTo>
                  <a:lnTo>
                    <a:pt x="844" y="233"/>
                  </a:lnTo>
                  <a:lnTo>
                    <a:pt x="842" y="220"/>
                  </a:lnTo>
                  <a:lnTo>
                    <a:pt x="840" y="206"/>
                  </a:lnTo>
                  <a:lnTo>
                    <a:pt x="840" y="193"/>
                  </a:lnTo>
                  <a:lnTo>
                    <a:pt x="841" y="181"/>
                  </a:lnTo>
                  <a:lnTo>
                    <a:pt x="843" y="169"/>
                  </a:lnTo>
                  <a:lnTo>
                    <a:pt x="846" y="160"/>
                  </a:lnTo>
                  <a:lnTo>
                    <a:pt x="848" y="152"/>
                  </a:lnTo>
                  <a:lnTo>
                    <a:pt x="850" y="137"/>
                  </a:lnTo>
                  <a:lnTo>
                    <a:pt x="850" y="118"/>
                  </a:lnTo>
                  <a:lnTo>
                    <a:pt x="853" y="107"/>
                  </a:lnTo>
                  <a:lnTo>
                    <a:pt x="856" y="95"/>
                  </a:lnTo>
                  <a:lnTo>
                    <a:pt x="860" y="84"/>
                  </a:lnTo>
                  <a:lnTo>
                    <a:pt x="862" y="74"/>
                  </a:lnTo>
                  <a:lnTo>
                    <a:pt x="862" y="63"/>
                  </a:lnTo>
                  <a:lnTo>
                    <a:pt x="862" y="50"/>
                  </a:lnTo>
                  <a:lnTo>
                    <a:pt x="863" y="34"/>
                  </a:lnTo>
                  <a:lnTo>
                    <a:pt x="863" y="13"/>
                  </a:lnTo>
                  <a:lnTo>
                    <a:pt x="863" y="6"/>
                  </a:lnTo>
                  <a:lnTo>
                    <a:pt x="863" y="4"/>
                  </a:lnTo>
                  <a:lnTo>
                    <a:pt x="862" y="3"/>
                  </a:lnTo>
                  <a:lnTo>
                    <a:pt x="856" y="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3" name="PA_青海">
              <a:extLst>
                <a:ext uri="{FF2B5EF4-FFF2-40B4-BE49-F238E27FC236}">
                  <a16:creationId xmlns="" xmlns:a16="http://schemas.microsoft.com/office/drawing/2014/main" id="{69D738A3-E8FC-47A0-9556-6D0F898F382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 bwMode="auto">
            <a:xfrm>
              <a:off x="3605213" y="3148013"/>
              <a:ext cx="1257300" cy="914400"/>
            </a:xfrm>
            <a:custGeom>
              <a:avLst/>
              <a:gdLst>
                <a:gd name="T0" fmla="*/ 4484 w 4767"/>
                <a:gd name="T1" fmla="*/ 1080 h 3475"/>
                <a:gd name="T2" fmla="*/ 4267 w 4767"/>
                <a:gd name="T3" fmla="*/ 940 h 3475"/>
                <a:gd name="T4" fmla="*/ 3970 w 4767"/>
                <a:gd name="T5" fmla="*/ 724 h 3475"/>
                <a:gd name="T6" fmla="*/ 3855 w 4767"/>
                <a:gd name="T7" fmla="*/ 686 h 3475"/>
                <a:gd name="T8" fmla="*/ 3520 w 4767"/>
                <a:gd name="T9" fmla="*/ 407 h 3475"/>
                <a:gd name="T10" fmla="*/ 3316 w 4767"/>
                <a:gd name="T11" fmla="*/ 341 h 3475"/>
                <a:gd name="T12" fmla="*/ 3107 w 4767"/>
                <a:gd name="T13" fmla="*/ 338 h 3475"/>
                <a:gd name="T14" fmla="*/ 2841 w 4767"/>
                <a:gd name="T15" fmla="*/ 214 h 3475"/>
                <a:gd name="T16" fmla="*/ 2741 w 4767"/>
                <a:gd name="T17" fmla="*/ 462 h 3475"/>
                <a:gd name="T18" fmla="*/ 2572 w 4767"/>
                <a:gd name="T19" fmla="*/ 613 h 3475"/>
                <a:gd name="T20" fmla="*/ 2258 w 4767"/>
                <a:gd name="T21" fmla="*/ 510 h 3475"/>
                <a:gd name="T22" fmla="*/ 1977 w 4767"/>
                <a:gd name="T23" fmla="*/ 266 h 3475"/>
                <a:gd name="T24" fmla="*/ 1714 w 4767"/>
                <a:gd name="T25" fmla="*/ 140 h 3475"/>
                <a:gd name="T26" fmla="*/ 1379 w 4767"/>
                <a:gd name="T27" fmla="*/ 13 h 3475"/>
                <a:gd name="T28" fmla="*/ 995 w 4767"/>
                <a:gd name="T29" fmla="*/ 77 h 3475"/>
                <a:gd name="T30" fmla="*/ 575 w 4767"/>
                <a:gd name="T31" fmla="*/ 226 h 3475"/>
                <a:gd name="T32" fmla="*/ 747 w 4767"/>
                <a:gd name="T33" fmla="*/ 602 h 3475"/>
                <a:gd name="T34" fmla="*/ 637 w 4767"/>
                <a:gd name="T35" fmla="*/ 872 h 3475"/>
                <a:gd name="T36" fmla="*/ 684 w 4767"/>
                <a:gd name="T37" fmla="*/ 1099 h 3475"/>
                <a:gd name="T38" fmla="*/ 620 w 4767"/>
                <a:gd name="T39" fmla="*/ 1228 h 3475"/>
                <a:gd name="T40" fmla="*/ 297 w 4767"/>
                <a:gd name="T41" fmla="*/ 1142 h 3475"/>
                <a:gd name="T42" fmla="*/ 151 w 4767"/>
                <a:gd name="T43" fmla="*/ 1229 h 3475"/>
                <a:gd name="T44" fmla="*/ 160 w 4767"/>
                <a:gd name="T45" fmla="*/ 1402 h 3475"/>
                <a:gd name="T46" fmla="*/ 48 w 4767"/>
                <a:gd name="T47" fmla="*/ 1621 h 3475"/>
                <a:gd name="T48" fmla="*/ 102 w 4767"/>
                <a:gd name="T49" fmla="*/ 1783 h 3475"/>
                <a:gd name="T50" fmla="*/ 25 w 4767"/>
                <a:gd name="T51" fmla="*/ 2058 h 3475"/>
                <a:gd name="T52" fmla="*/ 154 w 4767"/>
                <a:gd name="T53" fmla="*/ 2283 h 3475"/>
                <a:gd name="T54" fmla="*/ 349 w 4767"/>
                <a:gd name="T55" fmla="*/ 2480 h 3475"/>
                <a:gd name="T56" fmla="*/ 535 w 4767"/>
                <a:gd name="T57" fmla="*/ 2458 h 3475"/>
                <a:gd name="T58" fmla="*/ 805 w 4767"/>
                <a:gd name="T59" fmla="*/ 2695 h 3475"/>
                <a:gd name="T60" fmla="*/ 1068 w 4767"/>
                <a:gd name="T61" fmla="*/ 2800 h 3475"/>
                <a:gd name="T62" fmla="*/ 1293 w 4767"/>
                <a:gd name="T63" fmla="*/ 2908 h 3475"/>
                <a:gd name="T64" fmla="*/ 1575 w 4767"/>
                <a:gd name="T65" fmla="*/ 2940 h 3475"/>
                <a:gd name="T66" fmla="*/ 1799 w 4767"/>
                <a:gd name="T67" fmla="*/ 3128 h 3475"/>
                <a:gd name="T68" fmla="*/ 1898 w 4767"/>
                <a:gd name="T69" fmla="*/ 3362 h 3475"/>
                <a:gd name="T70" fmla="*/ 2118 w 4767"/>
                <a:gd name="T71" fmla="*/ 3459 h 3475"/>
                <a:gd name="T72" fmla="*/ 2153 w 4767"/>
                <a:gd name="T73" fmla="*/ 3342 h 3475"/>
                <a:gd name="T74" fmla="*/ 2363 w 4767"/>
                <a:gd name="T75" fmla="*/ 3450 h 3475"/>
                <a:gd name="T76" fmla="*/ 2490 w 4767"/>
                <a:gd name="T77" fmla="*/ 3308 h 3475"/>
                <a:gd name="T78" fmla="*/ 2607 w 4767"/>
                <a:gd name="T79" fmla="*/ 3183 h 3475"/>
                <a:gd name="T80" fmla="*/ 2667 w 4767"/>
                <a:gd name="T81" fmla="*/ 3041 h 3475"/>
                <a:gd name="T82" fmla="*/ 2714 w 4767"/>
                <a:gd name="T83" fmla="*/ 2824 h 3475"/>
                <a:gd name="T84" fmla="*/ 2705 w 4767"/>
                <a:gd name="T85" fmla="*/ 2666 h 3475"/>
                <a:gd name="T86" fmla="*/ 2815 w 4767"/>
                <a:gd name="T87" fmla="*/ 2484 h 3475"/>
                <a:gd name="T88" fmla="*/ 3033 w 4767"/>
                <a:gd name="T89" fmla="*/ 2568 h 3475"/>
                <a:gd name="T90" fmla="*/ 3163 w 4767"/>
                <a:gd name="T91" fmla="*/ 2858 h 3475"/>
                <a:gd name="T92" fmla="*/ 3390 w 4767"/>
                <a:gd name="T93" fmla="*/ 3058 h 3475"/>
                <a:gd name="T94" fmla="*/ 3562 w 4767"/>
                <a:gd name="T95" fmla="*/ 3006 h 3475"/>
                <a:gd name="T96" fmla="*/ 3656 w 4767"/>
                <a:gd name="T97" fmla="*/ 3139 h 3475"/>
                <a:gd name="T98" fmla="*/ 3791 w 4767"/>
                <a:gd name="T99" fmla="*/ 3233 h 3475"/>
                <a:gd name="T100" fmla="*/ 3971 w 4767"/>
                <a:gd name="T101" fmla="*/ 3197 h 3475"/>
                <a:gd name="T102" fmla="*/ 4081 w 4767"/>
                <a:gd name="T103" fmla="*/ 2974 h 3475"/>
                <a:gd name="T104" fmla="*/ 4211 w 4767"/>
                <a:gd name="T105" fmla="*/ 2888 h 3475"/>
                <a:gd name="T106" fmla="*/ 4101 w 4767"/>
                <a:gd name="T107" fmla="*/ 2763 h 3475"/>
                <a:gd name="T108" fmla="*/ 3917 w 4767"/>
                <a:gd name="T109" fmla="*/ 2548 h 3475"/>
                <a:gd name="T110" fmla="*/ 4074 w 4767"/>
                <a:gd name="T111" fmla="*/ 2490 h 3475"/>
                <a:gd name="T112" fmla="*/ 4310 w 4767"/>
                <a:gd name="T113" fmla="*/ 2584 h 3475"/>
                <a:gd name="T114" fmla="*/ 4414 w 4767"/>
                <a:gd name="T115" fmla="*/ 2449 h 3475"/>
                <a:gd name="T116" fmla="*/ 4499 w 4767"/>
                <a:gd name="T117" fmla="*/ 2126 h 3475"/>
                <a:gd name="T118" fmla="*/ 4622 w 4767"/>
                <a:gd name="T119" fmla="*/ 1986 h 3475"/>
                <a:gd name="T120" fmla="*/ 4720 w 4767"/>
                <a:gd name="T121" fmla="*/ 1784 h 3475"/>
                <a:gd name="T122" fmla="*/ 4623 w 4767"/>
                <a:gd name="T123" fmla="*/ 1483 h 3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67" h="3475">
                  <a:moveTo>
                    <a:pt x="4599" y="1319"/>
                  </a:moveTo>
                  <a:lnTo>
                    <a:pt x="4599" y="1311"/>
                  </a:lnTo>
                  <a:lnTo>
                    <a:pt x="4599" y="1304"/>
                  </a:lnTo>
                  <a:lnTo>
                    <a:pt x="4600" y="1301"/>
                  </a:lnTo>
                  <a:lnTo>
                    <a:pt x="4601" y="1299"/>
                  </a:lnTo>
                  <a:lnTo>
                    <a:pt x="4603" y="1298"/>
                  </a:lnTo>
                  <a:lnTo>
                    <a:pt x="4605" y="1297"/>
                  </a:lnTo>
                  <a:lnTo>
                    <a:pt x="4611" y="1297"/>
                  </a:lnTo>
                  <a:lnTo>
                    <a:pt x="4617" y="1297"/>
                  </a:lnTo>
                  <a:lnTo>
                    <a:pt x="4622" y="1295"/>
                  </a:lnTo>
                  <a:lnTo>
                    <a:pt x="4626" y="1293"/>
                  </a:lnTo>
                  <a:lnTo>
                    <a:pt x="4630" y="1288"/>
                  </a:lnTo>
                  <a:lnTo>
                    <a:pt x="4631" y="1281"/>
                  </a:lnTo>
                  <a:lnTo>
                    <a:pt x="4631" y="1277"/>
                  </a:lnTo>
                  <a:lnTo>
                    <a:pt x="4630" y="1273"/>
                  </a:lnTo>
                  <a:lnTo>
                    <a:pt x="4629" y="1269"/>
                  </a:lnTo>
                  <a:lnTo>
                    <a:pt x="4626" y="1263"/>
                  </a:lnTo>
                  <a:lnTo>
                    <a:pt x="4612" y="1253"/>
                  </a:lnTo>
                  <a:lnTo>
                    <a:pt x="4600" y="1241"/>
                  </a:lnTo>
                  <a:lnTo>
                    <a:pt x="4597" y="1231"/>
                  </a:lnTo>
                  <a:lnTo>
                    <a:pt x="4592" y="1224"/>
                  </a:lnTo>
                  <a:lnTo>
                    <a:pt x="4588" y="1220"/>
                  </a:lnTo>
                  <a:lnTo>
                    <a:pt x="4586" y="1217"/>
                  </a:lnTo>
                  <a:lnTo>
                    <a:pt x="4581" y="1214"/>
                  </a:lnTo>
                  <a:lnTo>
                    <a:pt x="4576" y="1212"/>
                  </a:lnTo>
                  <a:lnTo>
                    <a:pt x="4568" y="1207"/>
                  </a:lnTo>
                  <a:lnTo>
                    <a:pt x="4561" y="1203"/>
                  </a:lnTo>
                  <a:lnTo>
                    <a:pt x="4556" y="1197"/>
                  </a:lnTo>
                  <a:lnTo>
                    <a:pt x="4550" y="1188"/>
                  </a:lnTo>
                  <a:lnTo>
                    <a:pt x="4542" y="1179"/>
                  </a:lnTo>
                  <a:lnTo>
                    <a:pt x="4530" y="1168"/>
                  </a:lnTo>
                  <a:lnTo>
                    <a:pt x="4517" y="1159"/>
                  </a:lnTo>
                  <a:lnTo>
                    <a:pt x="4505" y="1150"/>
                  </a:lnTo>
                  <a:lnTo>
                    <a:pt x="4493" y="1141"/>
                  </a:lnTo>
                  <a:lnTo>
                    <a:pt x="4486" y="1134"/>
                  </a:lnTo>
                  <a:lnTo>
                    <a:pt x="4484" y="1130"/>
                  </a:lnTo>
                  <a:lnTo>
                    <a:pt x="4483" y="1128"/>
                  </a:lnTo>
                  <a:lnTo>
                    <a:pt x="4483" y="1123"/>
                  </a:lnTo>
                  <a:lnTo>
                    <a:pt x="4483" y="1119"/>
                  </a:lnTo>
                  <a:lnTo>
                    <a:pt x="4485" y="1109"/>
                  </a:lnTo>
                  <a:lnTo>
                    <a:pt x="4487" y="1098"/>
                  </a:lnTo>
                  <a:lnTo>
                    <a:pt x="4487" y="1093"/>
                  </a:lnTo>
                  <a:lnTo>
                    <a:pt x="4487" y="1088"/>
                  </a:lnTo>
                  <a:lnTo>
                    <a:pt x="4486" y="1084"/>
                  </a:lnTo>
                  <a:lnTo>
                    <a:pt x="4484" y="1080"/>
                  </a:lnTo>
                  <a:lnTo>
                    <a:pt x="4479" y="1073"/>
                  </a:lnTo>
                  <a:lnTo>
                    <a:pt x="4475" y="1066"/>
                  </a:lnTo>
                  <a:lnTo>
                    <a:pt x="4469" y="1055"/>
                  </a:lnTo>
                  <a:lnTo>
                    <a:pt x="4463" y="1042"/>
                  </a:lnTo>
                  <a:lnTo>
                    <a:pt x="4460" y="1036"/>
                  </a:lnTo>
                  <a:lnTo>
                    <a:pt x="4458" y="1029"/>
                  </a:lnTo>
                  <a:lnTo>
                    <a:pt x="4456" y="1023"/>
                  </a:lnTo>
                  <a:lnTo>
                    <a:pt x="4455" y="1017"/>
                  </a:lnTo>
                  <a:lnTo>
                    <a:pt x="4455" y="1009"/>
                  </a:lnTo>
                  <a:lnTo>
                    <a:pt x="4453" y="1002"/>
                  </a:lnTo>
                  <a:lnTo>
                    <a:pt x="4452" y="998"/>
                  </a:lnTo>
                  <a:lnTo>
                    <a:pt x="4450" y="996"/>
                  </a:lnTo>
                  <a:lnTo>
                    <a:pt x="4448" y="995"/>
                  </a:lnTo>
                  <a:lnTo>
                    <a:pt x="4446" y="995"/>
                  </a:lnTo>
                  <a:lnTo>
                    <a:pt x="4443" y="995"/>
                  </a:lnTo>
                  <a:lnTo>
                    <a:pt x="4441" y="996"/>
                  </a:lnTo>
                  <a:lnTo>
                    <a:pt x="4439" y="997"/>
                  </a:lnTo>
                  <a:lnTo>
                    <a:pt x="4436" y="999"/>
                  </a:lnTo>
                  <a:lnTo>
                    <a:pt x="4430" y="1006"/>
                  </a:lnTo>
                  <a:lnTo>
                    <a:pt x="4421" y="1017"/>
                  </a:lnTo>
                  <a:lnTo>
                    <a:pt x="4406" y="1030"/>
                  </a:lnTo>
                  <a:lnTo>
                    <a:pt x="4396" y="1037"/>
                  </a:lnTo>
                  <a:lnTo>
                    <a:pt x="4391" y="1043"/>
                  </a:lnTo>
                  <a:lnTo>
                    <a:pt x="4389" y="1045"/>
                  </a:lnTo>
                  <a:lnTo>
                    <a:pt x="4385" y="1043"/>
                  </a:lnTo>
                  <a:lnTo>
                    <a:pt x="4380" y="1040"/>
                  </a:lnTo>
                  <a:lnTo>
                    <a:pt x="4371" y="1033"/>
                  </a:lnTo>
                  <a:lnTo>
                    <a:pt x="4357" y="1020"/>
                  </a:lnTo>
                  <a:lnTo>
                    <a:pt x="4349" y="1014"/>
                  </a:lnTo>
                  <a:lnTo>
                    <a:pt x="4346" y="1012"/>
                  </a:lnTo>
                  <a:lnTo>
                    <a:pt x="4343" y="1010"/>
                  </a:lnTo>
                  <a:lnTo>
                    <a:pt x="4336" y="1004"/>
                  </a:lnTo>
                  <a:lnTo>
                    <a:pt x="4337" y="998"/>
                  </a:lnTo>
                  <a:lnTo>
                    <a:pt x="4340" y="987"/>
                  </a:lnTo>
                  <a:lnTo>
                    <a:pt x="4333" y="976"/>
                  </a:lnTo>
                  <a:lnTo>
                    <a:pt x="4323" y="965"/>
                  </a:lnTo>
                  <a:lnTo>
                    <a:pt x="4318" y="959"/>
                  </a:lnTo>
                  <a:lnTo>
                    <a:pt x="4314" y="954"/>
                  </a:lnTo>
                  <a:lnTo>
                    <a:pt x="4307" y="951"/>
                  </a:lnTo>
                  <a:lnTo>
                    <a:pt x="4301" y="946"/>
                  </a:lnTo>
                  <a:lnTo>
                    <a:pt x="4289" y="940"/>
                  </a:lnTo>
                  <a:lnTo>
                    <a:pt x="4282" y="935"/>
                  </a:lnTo>
                  <a:lnTo>
                    <a:pt x="4278" y="935"/>
                  </a:lnTo>
                  <a:lnTo>
                    <a:pt x="4273" y="936"/>
                  </a:lnTo>
                  <a:lnTo>
                    <a:pt x="4267" y="940"/>
                  </a:lnTo>
                  <a:lnTo>
                    <a:pt x="4260" y="943"/>
                  </a:lnTo>
                  <a:lnTo>
                    <a:pt x="4253" y="948"/>
                  </a:lnTo>
                  <a:lnTo>
                    <a:pt x="4247" y="952"/>
                  </a:lnTo>
                  <a:lnTo>
                    <a:pt x="4241" y="953"/>
                  </a:lnTo>
                  <a:lnTo>
                    <a:pt x="4236" y="953"/>
                  </a:lnTo>
                  <a:lnTo>
                    <a:pt x="4222" y="943"/>
                  </a:lnTo>
                  <a:lnTo>
                    <a:pt x="4208" y="936"/>
                  </a:lnTo>
                  <a:lnTo>
                    <a:pt x="4200" y="932"/>
                  </a:lnTo>
                  <a:lnTo>
                    <a:pt x="4194" y="926"/>
                  </a:lnTo>
                  <a:lnTo>
                    <a:pt x="4188" y="919"/>
                  </a:lnTo>
                  <a:lnTo>
                    <a:pt x="4181" y="907"/>
                  </a:lnTo>
                  <a:lnTo>
                    <a:pt x="4172" y="895"/>
                  </a:lnTo>
                  <a:lnTo>
                    <a:pt x="4164" y="886"/>
                  </a:lnTo>
                  <a:lnTo>
                    <a:pt x="4156" y="879"/>
                  </a:lnTo>
                  <a:lnTo>
                    <a:pt x="4144" y="871"/>
                  </a:lnTo>
                  <a:lnTo>
                    <a:pt x="4133" y="864"/>
                  </a:lnTo>
                  <a:lnTo>
                    <a:pt x="4122" y="859"/>
                  </a:lnTo>
                  <a:lnTo>
                    <a:pt x="4114" y="857"/>
                  </a:lnTo>
                  <a:lnTo>
                    <a:pt x="4108" y="856"/>
                  </a:lnTo>
                  <a:lnTo>
                    <a:pt x="4101" y="854"/>
                  </a:lnTo>
                  <a:lnTo>
                    <a:pt x="4093" y="850"/>
                  </a:lnTo>
                  <a:lnTo>
                    <a:pt x="4082" y="844"/>
                  </a:lnTo>
                  <a:lnTo>
                    <a:pt x="4071" y="833"/>
                  </a:lnTo>
                  <a:lnTo>
                    <a:pt x="4065" y="828"/>
                  </a:lnTo>
                  <a:lnTo>
                    <a:pt x="4059" y="823"/>
                  </a:lnTo>
                  <a:lnTo>
                    <a:pt x="4052" y="819"/>
                  </a:lnTo>
                  <a:lnTo>
                    <a:pt x="4046" y="815"/>
                  </a:lnTo>
                  <a:lnTo>
                    <a:pt x="4033" y="809"/>
                  </a:lnTo>
                  <a:lnTo>
                    <a:pt x="4024" y="806"/>
                  </a:lnTo>
                  <a:lnTo>
                    <a:pt x="4020" y="803"/>
                  </a:lnTo>
                  <a:lnTo>
                    <a:pt x="4017" y="800"/>
                  </a:lnTo>
                  <a:lnTo>
                    <a:pt x="4015" y="796"/>
                  </a:lnTo>
                  <a:lnTo>
                    <a:pt x="4014" y="793"/>
                  </a:lnTo>
                  <a:lnTo>
                    <a:pt x="4013" y="784"/>
                  </a:lnTo>
                  <a:lnTo>
                    <a:pt x="4013" y="775"/>
                  </a:lnTo>
                  <a:lnTo>
                    <a:pt x="4013" y="764"/>
                  </a:lnTo>
                  <a:lnTo>
                    <a:pt x="4011" y="753"/>
                  </a:lnTo>
                  <a:lnTo>
                    <a:pt x="4008" y="747"/>
                  </a:lnTo>
                  <a:lnTo>
                    <a:pt x="4006" y="743"/>
                  </a:lnTo>
                  <a:lnTo>
                    <a:pt x="4001" y="737"/>
                  </a:lnTo>
                  <a:lnTo>
                    <a:pt x="3996" y="732"/>
                  </a:lnTo>
                  <a:lnTo>
                    <a:pt x="3989" y="728"/>
                  </a:lnTo>
                  <a:lnTo>
                    <a:pt x="3983" y="726"/>
                  </a:lnTo>
                  <a:lnTo>
                    <a:pt x="3976" y="725"/>
                  </a:lnTo>
                  <a:lnTo>
                    <a:pt x="3970" y="724"/>
                  </a:lnTo>
                  <a:lnTo>
                    <a:pt x="3957" y="724"/>
                  </a:lnTo>
                  <a:lnTo>
                    <a:pt x="3946" y="722"/>
                  </a:lnTo>
                  <a:lnTo>
                    <a:pt x="3942" y="720"/>
                  </a:lnTo>
                  <a:lnTo>
                    <a:pt x="3937" y="716"/>
                  </a:lnTo>
                  <a:lnTo>
                    <a:pt x="3932" y="712"/>
                  </a:lnTo>
                  <a:lnTo>
                    <a:pt x="3927" y="707"/>
                  </a:lnTo>
                  <a:lnTo>
                    <a:pt x="3924" y="702"/>
                  </a:lnTo>
                  <a:lnTo>
                    <a:pt x="3921" y="697"/>
                  </a:lnTo>
                  <a:lnTo>
                    <a:pt x="3919" y="693"/>
                  </a:lnTo>
                  <a:lnTo>
                    <a:pt x="3918" y="688"/>
                  </a:lnTo>
                  <a:lnTo>
                    <a:pt x="3917" y="681"/>
                  </a:lnTo>
                  <a:lnTo>
                    <a:pt x="3914" y="675"/>
                  </a:lnTo>
                  <a:lnTo>
                    <a:pt x="3913" y="674"/>
                  </a:lnTo>
                  <a:lnTo>
                    <a:pt x="3911" y="671"/>
                  </a:lnTo>
                  <a:lnTo>
                    <a:pt x="3908" y="671"/>
                  </a:lnTo>
                  <a:lnTo>
                    <a:pt x="3905" y="671"/>
                  </a:lnTo>
                  <a:lnTo>
                    <a:pt x="3901" y="671"/>
                  </a:lnTo>
                  <a:lnTo>
                    <a:pt x="3898" y="670"/>
                  </a:lnTo>
                  <a:lnTo>
                    <a:pt x="3896" y="669"/>
                  </a:lnTo>
                  <a:lnTo>
                    <a:pt x="3895" y="667"/>
                  </a:lnTo>
                  <a:lnTo>
                    <a:pt x="3894" y="661"/>
                  </a:lnTo>
                  <a:lnTo>
                    <a:pt x="3894" y="651"/>
                  </a:lnTo>
                  <a:lnTo>
                    <a:pt x="3893" y="646"/>
                  </a:lnTo>
                  <a:lnTo>
                    <a:pt x="3892" y="642"/>
                  </a:lnTo>
                  <a:lnTo>
                    <a:pt x="3891" y="637"/>
                  </a:lnTo>
                  <a:lnTo>
                    <a:pt x="3888" y="633"/>
                  </a:lnTo>
                  <a:lnTo>
                    <a:pt x="3882" y="626"/>
                  </a:lnTo>
                  <a:lnTo>
                    <a:pt x="3874" y="619"/>
                  </a:lnTo>
                  <a:lnTo>
                    <a:pt x="3869" y="615"/>
                  </a:lnTo>
                  <a:lnTo>
                    <a:pt x="3863" y="613"/>
                  </a:lnTo>
                  <a:lnTo>
                    <a:pt x="3857" y="609"/>
                  </a:lnTo>
                  <a:lnTo>
                    <a:pt x="3850" y="608"/>
                  </a:lnTo>
                  <a:lnTo>
                    <a:pt x="3844" y="607"/>
                  </a:lnTo>
                  <a:lnTo>
                    <a:pt x="3839" y="608"/>
                  </a:lnTo>
                  <a:lnTo>
                    <a:pt x="3837" y="608"/>
                  </a:lnTo>
                  <a:lnTo>
                    <a:pt x="3835" y="609"/>
                  </a:lnTo>
                  <a:lnTo>
                    <a:pt x="3835" y="612"/>
                  </a:lnTo>
                  <a:lnTo>
                    <a:pt x="3833" y="614"/>
                  </a:lnTo>
                  <a:lnTo>
                    <a:pt x="3833" y="624"/>
                  </a:lnTo>
                  <a:lnTo>
                    <a:pt x="3832" y="633"/>
                  </a:lnTo>
                  <a:lnTo>
                    <a:pt x="3832" y="640"/>
                  </a:lnTo>
                  <a:lnTo>
                    <a:pt x="3837" y="651"/>
                  </a:lnTo>
                  <a:lnTo>
                    <a:pt x="3842" y="662"/>
                  </a:lnTo>
                  <a:lnTo>
                    <a:pt x="3847" y="671"/>
                  </a:lnTo>
                  <a:lnTo>
                    <a:pt x="3855" y="686"/>
                  </a:lnTo>
                  <a:lnTo>
                    <a:pt x="3862" y="701"/>
                  </a:lnTo>
                  <a:lnTo>
                    <a:pt x="3864" y="708"/>
                  </a:lnTo>
                  <a:lnTo>
                    <a:pt x="3866" y="713"/>
                  </a:lnTo>
                  <a:lnTo>
                    <a:pt x="3866" y="718"/>
                  </a:lnTo>
                  <a:lnTo>
                    <a:pt x="3864" y="720"/>
                  </a:lnTo>
                  <a:lnTo>
                    <a:pt x="3863" y="721"/>
                  </a:lnTo>
                  <a:lnTo>
                    <a:pt x="3860" y="721"/>
                  </a:lnTo>
                  <a:lnTo>
                    <a:pt x="3856" y="720"/>
                  </a:lnTo>
                  <a:lnTo>
                    <a:pt x="3850" y="718"/>
                  </a:lnTo>
                  <a:lnTo>
                    <a:pt x="3838" y="711"/>
                  </a:lnTo>
                  <a:lnTo>
                    <a:pt x="3826" y="705"/>
                  </a:lnTo>
                  <a:lnTo>
                    <a:pt x="3814" y="697"/>
                  </a:lnTo>
                  <a:lnTo>
                    <a:pt x="3804" y="690"/>
                  </a:lnTo>
                  <a:lnTo>
                    <a:pt x="3789" y="682"/>
                  </a:lnTo>
                  <a:lnTo>
                    <a:pt x="3773" y="672"/>
                  </a:lnTo>
                  <a:lnTo>
                    <a:pt x="3757" y="663"/>
                  </a:lnTo>
                  <a:lnTo>
                    <a:pt x="3744" y="655"/>
                  </a:lnTo>
                  <a:lnTo>
                    <a:pt x="3731" y="645"/>
                  </a:lnTo>
                  <a:lnTo>
                    <a:pt x="3716" y="633"/>
                  </a:lnTo>
                  <a:lnTo>
                    <a:pt x="3700" y="621"/>
                  </a:lnTo>
                  <a:lnTo>
                    <a:pt x="3690" y="612"/>
                  </a:lnTo>
                  <a:lnTo>
                    <a:pt x="3682" y="602"/>
                  </a:lnTo>
                  <a:lnTo>
                    <a:pt x="3675" y="590"/>
                  </a:lnTo>
                  <a:lnTo>
                    <a:pt x="3669" y="579"/>
                  </a:lnTo>
                  <a:lnTo>
                    <a:pt x="3666" y="569"/>
                  </a:lnTo>
                  <a:lnTo>
                    <a:pt x="3665" y="563"/>
                  </a:lnTo>
                  <a:lnTo>
                    <a:pt x="3663" y="558"/>
                  </a:lnTo>
                  <a:lnTo>
                    <a:pt x="3660" y="554"/>
                  </a:lnTo>
                  <a:lnTo>
                    <a:pt x="3653" y="547"/>
                  </a:lnTo>
                  <a:lnTo>
                    <a:pt x="3644" y="538"/>
                  </a:lnTo>
                  <a:lnTo>
                    <a:pt x="3637" y="529"/>
                  </a:lnTo>
                  <a:lnTo>
                    <a:pt x="3631" y="518"/>
                  </a:lnTo>
                  <a:lnTo>
                    <a:pt x="3624" y="505"/>
                  </a:lnTo>
                  <a:lnTo>
                    <a:pt x="3621" y="499"/>
                  </a:lnTo>
                  <a:lnTo>
                    <a:pt x="3616" y="492"/>
                  </a:lnTo>
                  <a:lnTo>
                    <a:pt x="3610" y="486"/>
                  </a:lnTo>
                  <a:lnTo>
                    <a:pt x="3603" y="479"/>
                  </a:lnTo>
                  <a:lnTo>
                    <a:pt x="3589" y="467"/>
                  </a:lnTo>
                  <a:lnTo>
                    <a:pt x="3575" y="456"/>
                  </a:lnTo>
                  <a:lnTo>
                    <a:pt x="3562" y="445"/>
                  </a:lnTo>
                  <a:lnTo>
                    <a:pt x="3547" y="434"/>
                  </a:lnTo>
                  <a:lnTo>
                    <a:pt x="3534" y="423"/>
                  </a:lnTo>
                  <a:lnTo>
                    <a:pt x="3524" y="415"/>
                  </a:lnTo>
                  <a:lnTo>
                    <a:pt x="3521" y="411"/>
                  </a:lnTo>
                  <a:lnTo>
                    <a:pt x="3520" y="407"/>
                  </a:lnTo>
                  <a:lnTo>
                    <a:pt x="3520" y="405"/>
                  </a:lnTo>
                  <a:lnTo>
                    <a:pt x="3520" y="403"/>
                  </a:lnTo>
                  <a:lnTo>
                    <a:pt x="3521" y="398"/>
                  </a:lnTo>
                  <a:lnTo>
                    <a:pt x="3524" y="392"/>
                  </a:lnTo>
                  <a:lnTo>
                    <a:pt x="3526" y="390"/>
                  </a:lnTo>
                  <a:lnTo>
                    <a:pt x="3524" y="386"/>
                  </a:lnTo>
                  <a:lnTo>
                    <a:pt x="3523" y="384"/>
                  </a:lnTo>
                  <a:lnTo>
                    <a:pt x="3522" y="381"/>
                  </a:lnTo>
                  <a:lnTo>
                    <a:pt x="3516" y="378"/>
                  </a:lnTo>
                  <a:lnTo>
                    <a:pt x="3508" y="375"/>
                  </a:lnTo>
                  <a:lnTo>
                    <a:pt x="3497" y="373"/>
                  </a:lnTo>
                  <a:lnTo>
                    <a:pt x="3486" y="369"/>
                  </a:lnTo>
                  <a:lnTo>
                    <a:pt x="3480" y="366"/>
                  </a:lnTo>
                  <a:lnTo>
                    <a:pt x="3476" y="363"/>
                  </a:lnTo>
                  <a:lnTo>
                    <a:pt x="3470" y="360"/>
                  </a:lnTo>
                  <a:lnTo>
                    <a:pt x="3465" y="355"/>
                  </a:lnTo>
                  <a:lnTo>
                    <a:pt x="3461" y="350"/>
                  </a:lnTo>
                  <a:lnTo>
                    <a:pt x="3459" y="346"/>
                  </a:lnTo>
                  <a:lnTo>
                    <a:pt x="3457" y="341"/>
                  </a:lnTo>
                  <a:lnTo>
                    <a:pt x="3455" y="335"/>
                  </a:lnTo>
                  <a:lnTo>
                    <a:pt x="3452" y="325"/>
                  </a:lnTo>
                  <a:lnTo>
                    <a:pt x="3447" y="316"/>
                  </a:lnTo>
                  <a:lnTo>
                    <a:pt x="3444" y="312"/>
                  </a:lnTo>
                  <a:lnTo>
                    <a:pt x="3440" y="310"/>
                  </a:lnTo>
                  <a:lnTo>
                    <a:pt x="3435" y="309"/>
                  </a:lnTo>
                  <a:lnTo>
                    <a:pt x="3432" y="308"/>
                  </a:lnTo>
                  <a:lnTo>
                    <a:pt x="3427" y="309"/>
                  </a:lnTo>
                  <a:lnTo>
                    <a:pt x="3422" y="311"/>
                  </a:lnTo>
                  <a:lnTo>
                    <a:pt x="3417" y="314"/>
                  </a:lnTo>
                  <a:lnTo>
                    <a:pt x="3413" y="318"/>
                  </a:lnTo>
                  <a:lnTo>
                    <a:pt x="3403" y="330"/>
                  </a:lnTo>
                  <a:lnTo>
                    <a:pt x="3392" y="344"/>
                  </a:lnTo>
                  <a:lnTo>
                    <a:pt x="3382" y="356"/>
                  </a:lnTo>
                  <a:lnTo>
                    <a:pt x="3372" y="366"/>
                  </a:lnTo>
                  <a:lnTo>
                    <a:pt x="3367" y="368"/>
                  </a:lnTo>
                  <a:lnTo>
                    <a:pt x="3363" y="368"/>
                  </a:lnTo>
                  <a:lnTo>
                    <a:pt x="3357" y="368"/>
                  </a:lnTo>
                  <a:lnTo>
                    <a:pt x="3350" y="367"/>
                  </a:lnTo>
                  <a:lnTo>
                    <a:pt x="3338" y="363"/>
                  </a:lnTo>
                  <a:lnTo>
                    <a:pt x="3327" y="359"/>
                  </a:lnTo>
                  <a:lnTo>
                    <a:pt x="3323" y="358"/>
                  </a:lnTo>
                  <a:lnTo>
                    <a:pt x="3321" y="355"/>
                  </a:lnTo>
                  <a:lnTo>
                    <a:pt x="3319" y="352"/>
                  </a:lnTo>
                  <a:lnTo>
                    <a:pt x="3318" y="349"/>
                  </a:lnTo>
                  <a:lnTo>
                    <a:pt x="3316" y="341"/>
                  </a:lnTo>
                  <a:lnTo>
                    <a:pt x="3316" y="330"/>
                  </a:lnTo>
                  <a:lnTo>
                    <a:pt x="3315" y="324"/>
                  </a:lnTo>
                  <a:lnTo>
                    <a:pt x="3312" y="321"/>
                  </a:lnTo>
                  <a:lnTo>
                    <a:pt x="3307" y="317"/>
                  </a:lnTo>
                  <a:lnTo>
                    <a:pt x="3301" y="315"/>
                  </a:lnTo>
                  <a:lnTo>
                    <a:pt x="3294" y="314"/>
                  </a:lnTo>
                  <a:lnTo>
                    <a:pt x="3288" y="314"/>
                  </a:lnTo>
                  <a:lnTo>
                    <a:pt x="3281" y="314"/>
                  </a:lnTo>
                  <a:lnTo>
                    <a:pt x="3276" y="315"/>
                  </a:lnTo>
                  <a:lnTo>
                    <a:pt x="3271" y="317"/>
                  </a:lnTo>
                  <a:lnTo>
                    <a:pt x="3269" y="319"/>
                  </a:lnTo>
                  <a:lnTo>
                    <a:pt x="3266" y="323"/>
                  </a:lnTo>
                  <a:lnTo>
                    <a:pt x="3266" y="327"/>
                  </a:lnTo>
                  <a:lnTo>
                    <a:pt x="3266" y="336"/>
                  </a:lnTo>
                  <a:lnTo>
                    <a:pt x="3266" y="346"/>
                  </a:lnTo>
                  <a:lnTo>
                    <a:pt x="3265" y="350"/>
                  </a:lnTo>
                  <a:lnTo>
                    <a:pt x="3264" y="354"/>
                  </a:lnTo>
                  <a:lnTo>
                    <a:pt x="3260" y="358"/>
                  </a:lnTo>
                  <a:lnTo>
                    <a:pt x="3256" y="362"/>
                  </a:lnTo>
                  <a:lnTo>
                    <a:pt x="3243" y="371"/>
                  </a:lnTo>
                  <a:lnTo>
                    <a:pt x="3227" y="381"/>
                  </a:lnTo>
                  <a:lnTo>
                    <a:pt x="3220" y="386"/>
                  </a:lnTo>
                  <a:lnTo>
                    <a:pt x="3214" y="391"/>
                  </a:lnTo>
                  <a:lnTo>
                    <a:pt x="3211" y="394"/>
                  </a:lnTo>
                  <a:lnTo>
                    <a:pt x="3208" y="398"/>
                  </a:lnTo>
                  <a:lnTo>
                    <a:pt x="3207" y="404"/>
                  </a:lnTo>
                  <a:lnTo>
                    <a:pt x="3205" y="410"/>
                  </a:lnTo>
                  <a:lnTo>
                    <a:pt x="3202" y="413"/>
                  </a:lnTo>
                  <a:lnTo>
                    <a:pt x="3200" y="416"/>
                  </a:lnTo>
                  <a:lnTo>
                    <a:pt x="3197" y="417"/>
                  </a:lnTo>
                  <a:lnTo>
                    <a:pt x="3196" y="417"/>
                  </a:lnTo>
                  <a:lnTo>
                    <a:pt x="3194" y="417"/>
                  </a:lnTo>
                  <a:lnTo>
                    <a:pt x="3192" y="415"/>
                  </a:lnTo>
                  <a:lnTo>
                    <a:pt x="3189" y="412"/>
                  </a:lnTo>
                  <a:lnTo>
                    <a:pt x="3187" y="409"/>
                  </a:lnTo>
                  <a:lnTo>
                    <a:pt x="3183" y="401"/>
                  </a:lnTo>
                  <a:lnTo>
                    <a:pt x="3178" y="393"/>
                  </a:lnTo>
                  <a:lnTo>
                    <a:pt x="3174" y="386"/>
                  </a:lnTo>
                  <a:lnTo>
                    <a:pt x="3165" y="380"/>
                  </a:lnTo>
                  <a:lnTo>
                    <a:pt x="3156" y="374"/>
                  </a:lnTo>
                  <a:lnTo>
                    <a:pt x="3146" y="368"/>
                  </a:lnTo>
                  <a:lnTo>
                    <a:pt x="3137" y="361"/>
                  </a:lnTo>
                  <a:lnTo>
                    <a:pt x="3127" y="354"/>
                  </a:lnTo>
                  <a:lnTo>
                    <a:pt x="3118" y="346"/>
                  </a:lnTo>
                  <a:lnTo>
                    <a:pt x="3107" y="338"/>
                  </a:lnTo>
                  <a:lnTo>
                    <a:pt x="3101" y="336"/>
                  </a:lnTo>
                  <a:lnTo>
                    <a:pt x="3095" y="334"/>
                  </a:lnTo>
                  <a:lnTo>
                    <a:pt x="3090" y="331"/>
                  </a:lnTo>
                  <a:lnTo>
                    <a:pt x="3086" y="331"/>
                  </a:lnTo>
                  <a:lnTo>
                    <a:pt x="3081" y="330"/>
                  </a:lnTo>
                  <a:lnTo>
                    <a:pt x="3079" y="330"/>
                  </a:lnTo>
                  <a:lnTo>
                    <a:pt x="3076" y="329"/>
                  </a:lnTo>
                  <a:lnTo>
                    <a:pt x="3074" y="328"/>
                  </a:lnTo>
                  <a:lnTo>
                    <a:pt x="3073" y="323"/>
                  </a:lnTo>
                  <a:lnTo>
                    <a:pt x="3073" y="316"/>
                  </a:lnTo>
                  <a:lnTo>
                    <a:pt x="3071" y="311"/>
                  </a:lnTo>
                  <a:lnTo>
                    <a:pt x="3069" y="308"/>
                  </a:lnTo>
                  <a:lnTo>
                    <a:pt x="3067" y="304"/>
                  </a:lnTo>
                  <a:lnTo>
                    <a:pt x="3063" y="300"/>
                  </a:lnTo>
                  <a:lnTo>
                    <a:pt x="3054" y="292"/>
                  </a:lnTo>
                  <a:lnTo>
                    <a:pt x="3044" y="284"/>
                  </a:lnTo>
                  <a:lnTo>
                    <a:pt x="3036" y="274"/>
                  </a:lnTo>
                  <a:lnTo>
                    <a:pt x="3025" y="264"/>
                  </a:lnTo>
                  <a:lnTo>
                    <a:pt x="3016" y="254"/>
                  </a:lnTo>
                  <a:lnTo>
                    <a:pt x="3007" y="246"/>
                  </a:lnTo>
                  <a:lnTo>
                    <a:pt x="3001" y="239"/>
                  </a:lnTo>
                  <a:lnTo>
                    <a:pt x="2995" y="232"/>
                  </a:lnTo>
                  <a:lnTo>
                    <a:pt x="2991" y="227"/>
                  </a:lnTo>
                  <a:lnTo>
                    <a:pt x="2985" y="224"/>
                  </a:lnTo>
                  <a:lnTo>
                    <a:pt x="2980" y="224"/>
                  </a:lnTo>
                  <a:lnTo>
                    <a:pt x="2976" y="223"/>
                  </a:lnTo>
                  <a:lnTo>
                    <a:pt x="2972" y="221"/>
                  </a:lnTo>
                  <a:lnTo>
                    <a:pt x="2967" y="214"/>
                  </a:lnTo>
                  <a:lnTo>
                    <a:pt x="2963" y="210"/>
                  </a:lnTo>
                  <a:lnTo>
                    <a:pt x="2957" y="207"/>
                  </a:lnTo>
                  <a:lnTo>
                    <a:pt x="2950" y="203"/>
                  </a:lnTo>
                  <a:lnTo>
                    <a:pt x="2943" y="199"/>
                  </a:lnTo>
                  <a:lnTo>
                    <a:pt x="2926" y="195"/>
                  </a:lnTo>
                  <a:lnTo>
                    <a:pt x="2912" y="189"/>
                  </a:lnTo>
                  <a:lnTo>
                    <a:pt x="2905" y="186"/>
                  </a:lnTo>
                  <a:lnTo>
                    <a:pt x="2898" y="185"/>
                  </a:lnTo>
                  <a:lnTo>
                    <a:pt x="2890" y="185"/>
                  </a:lnTo>
                  <a:lnTo>
                    <a:pt x="2882" y="185"/>
                  </a:lnTo>
                  <a:lnTo>
                    <a:pt x="2874" y="186"/>
                  </a:lnTo>
                  <a:lnTo>
                    <a:pt x="2867" y="189"/>
                  </a:lnTo>
                  <a:lnTo>
                    <a:pt x="2860" y="192"/>
                  </a:lnTo>
                  <a:lnTo>
                    <a:pt x="2854" y="197"/>
                  </a:lnTo>
                  <a:lnTo>
                    <a:pt x="2849" y="203"/>
                  </a:lnTo>
                  <a:lnTo>
                    <a:pt x="2844" y="209"/>
                  </a:lnTo>
                  <a:lnTo>
                    <a:pt x="2841" y="214"/>
                  </a:lnTo>
                  <a:lnTo>
                    <a:pt x="2838" y="220"/>
                  </a:lnTo>
                  <a:lnTo>
                    <a:pt x="2837" y="226"/>
                  </a:lnTo>
                  <a:lnTo>
                    <a:pt x="2837" y="232"/>
                  </a:lnTo>
                  <a:lnTo>
                    <a:pt x="2838" y="236"/>
                  </a:lnTo>
                  <a:lnTo>
                    <a:pt x="2840" y="242"/>
                  </a:lnTo>
                  <a:lnTo>
                    <a:pt x="2842" y="248"/>
                  </a:lnTo>
                  <a:lnTo>
                    <a:pt x="2844" y="255"/>
                  </a:lnTo>
                  <a:lnTo>
                    <a:pt x="2846" y="264"/>
                  </a:lnTo>
                  <a:lnTo>
                    <a:pt x="2846" y="272"/>
                  </a:lnTo>
                  <a:lnTo>
                    <a:pt x="2846" y="280"/>
                  </a:lnTo>
                  <a:lnTo>
                    <a:pt x="2844" y="287"/>
                  </a:lnTo>
                  <a:lnTo>
                    <a:pt x="2843" y="295"/>
                  </a:lnTo>
                  <a:lnTo>
                    <a:pt x="2841" y="302"/>
                  </a:lnTo>
                  <a:lnTo>
                    <a:pt x="2838" y="308"/>
                  </a:lnTo>
                  <a:lnTo>
                    <a:pt x="2836" y="316"/>
                  </a:lnTo>
                  <a:lnTo>
                    <a:pt x="2835" y="324"/>
                  </a:lnTo>
                  <a:lnTo>
                    <a:pt x="2835" y="335"/>
                  </a:lnTo>
                  <a:lnTo>
                    <a:pt x="2835" y="355"/>
                  </a:lnTo>
                  <a:lnTo>
                    <a:pt x="2836" y="375"/>
                  </a:lnTo>
                  <a:lnTo>
                    <a:pt x="2837" y="391"/>
                  </a:lnTo>
                  <a:lnTo>
                    <a:pt x="2840" y="404"/>
                  </a:lnTo>
                  <a:lnTo>
                    <a:pt x="2843" y="415"/>
                  </a:lnTo>
                  <a:lnTo>
                    <a:pt x="2847" y="422"/>
                  </a:lnTo>
                  <a:lnTo>
                    <a:pt x="2848" y="436"/>
                  </a:lnTo>
                  <a:lnTo>
                    <a:pt x="2847" y="449"/>
                  </a:lnTo>
                  <a:lnTo>
                    <a:pt x="2846" y="454"/>
                  </a:lnTo>
                  <a:lnTo>
                    <a:pt x="2843" y="460"/>
                  </a:lnTo>
                  <a:lnTo>
                    <a:pt x="2840" y="464"/>
                  </a:lnTo>
                  <a:lnTo>
                    <a:pt x="2834" y="469"/>
                  </a:lnTo>
                  <a:lnTo>
                    <a:pt x="2827" y="472"/>
                  </a:lnTo>
                  <a:lnTo>
                    <a:pt x="2819" y="472"/>
                  </a:lnTo>
                  <a:lnTo>
                    <a:pt x="2815" y="472"/>
                  </a:lnTo>
                  <a:lnTo>
                    <a:pt x="2810" y="470"/>
                  </a:lnTo>
                  <a:lnTo>
                    <a:pt x="2806" y="468"/>
                  </a:lnTo>
                  <a:lnTo>
                    <a:pt x="2802" y="466"/>
                  </a:lnTo>
                  <a:lnTo>
                    <a:pt x="2787" y="457"/>
                  </a:lnTo>
                  <a:lnTo>
                    <a:pt x="2775" y="453"/>
                  </a:lnTo>
                  <a:lnTo>
                    <a:pt x="2764" y="448"/>
                  </a:lnTo>
                  <a:lnTo>
                    <a:pt x="2753" y="444"/>
                  </a:lnTo>
                  <a:lnTo>
                    <a:pt x="2750" y="444"/>
                  </a:lnTo>
                  <a:lnTo>
                    <a:pt x="2748" y="444"/>
                  </a:lnTo>
                  <a:lnTo>
                    <a:pt x="2747" y="445"/>
                  </a:lnTo>
                  <a:lnTo>
                    <a:pt x="2746" y="448"/>
                  </a:lnTo>
                  <a:lnTo>
                    <a:pt x="2743" y="454"/>
                  </a:lnTo>
                  <a:lnTo>
                    <a:pt x="2741" y="462"/>
                  </a:lnTo>
                  <a:lnTo>
                    <a:pt x="2740" y="469"/>
                  </a:lnTo>
                  <a:lnTo>
                    <a:pt x="2739" y="476"/>
                  </a:lnTo>
                  <a:lnTo>
                    <a:pt x="2737" y="482"/>
                  </a:lnTo>
                  <a:lnTo>
                    <a:pt x="2735" y="486"/>
                  </a:lnTo>
                  <a:lnTo>
                    <a:pt x="2728" y="487"/>
                  </a:lnTo>
                  <a:lnTo>
                    <a:pt x="2720" y="489"/>
                  </a:lnTo>
                  <a:lnTo>
                    <a:pt x="2716" y="491"/>
                  </a:lnTo>
                  <a:lnTo>
                    <a:pt x="2712" y="493"/>
                  </a:lnTo>
                  <a:lnTo>
                    <a:pt x="2710" y="495"/>
                  </a:lnTo>
                  <a:lnTo>
                    <a:pt x="2709" y="499"/>
                  </a:lnTo>
                  <a:lnTo>
                    <a:pt x="2710" y="510"/>
                  </a:lnTo>
                  <a:lnTo>
                    <a:pt x="2712" y="519"/>
                  </a:lnTo>
                  <a:lnTo>
                    <a:pt x="2714" y="524"/>
                  </a:lnTo>
                  <a:lnTo>
                    <a:pt x="2714" y="527"/>
                  </a:lnTo>
                  <a:lnTo>
                    <a:pt x="2712" y="531"/>
                  </a:lnTo>
                  <a:lnTo>
                    <a:pt x="2710" y="533"/>
                  </a:lnTo>
                  <a:lnTo>
                    <a:pt x="2705" y="536"/>
                  </a:lnTo>
                  <a:lnTo>
                    <a:pt x="2703" y="538"/>
                  </a:lnTo>
                  <a:lnTo>
                    <a:pt x="2701" y="543"/>
                  </a:lnTo>
                  <a:lnTo>
                    <a:pt x="2698" y="548"/>
                  </a:lnTo>
                  <a:lnTo>
                    <a:pt x="2696" y="561"/>
                  </a:lnTo>
                  <a:lnTo>
                    <a:pt x="2693" y="574"/>
                  </a:lnTo>
                  <a:lnTo>
                    <a:pt x="2692" y="587"/>
                  </a:lnTo>
                  <a:lnTo>
                    <a:pt x="2690" y="599"/>
                  </a:lnTo>
                  <a:lnTo>
                    <a:pt x="2689" y="604"/>
                  </a:lnTo>
                  <a:lnTo>
                    <a:pt x="2686" y="607"/>
                  </a:lnTo>
                  <a:lnTo>
                    <a:pt x="2685" y="611"/>
                  </a:lnTo>
                  <a:lnTo>
                    <a:pt x="2683" y="612"/>
                  </a:lnTo>
                  <a:lnTo>
                    <a:pt x="2677" y="612"/>
                  </a:lnTo>
                  <a:lnTo>
                    <a:pt x="2672" y="612"/>
                  </a:lnTo>
                  <a:lnTo>
                    <a:pt x="2668" y="609"/>
                  </a:lnTo>
                  <a:lnTo>
                    <a:pt x="2665" y="608"/>
                  </a:lnTo>
                  <a:lnTo>
                    <a:pt x="2658" y="602"/>
                  </a:lnTo>
                  <a:lnTo>
                    <a:pt x="2651" y="596"/>
                  </a:lnTo>
                  <a:lnTo>
                    <a:pt x="2642" y="592"/>
                  </a:lnTo>
                  <a:lnTo>
                    <a:pt x="2633" y="587"/>
                  </a:lnTo>
                  <a:lnTo>
                    <a:pt x="2623" y="582"/>
                  </a:lnTo>
                  <a:lnTo>
                    <a:pt x="2614" y="580"/>
                  </a:lnTo>
                  <a:lnTo>
                    <a:pt x="2609" y="580"/>
                  </a:lnTo>
                  <a:lnTo>
                    <a:pt x="2605" y="581"/>
                  </a:lnTo>
                  <a:lnTo>
                    <a:pt x="2601" y="585"/>
                  </a:lnTo>
                  <a:lnTo>
                    <a:pt x="2597" y="588"/>
                  </a:lnTo>
                  <a:lnTo>
                    <a:pt x="2589" y="598"/>
                  </a:lnTo>
                  <a:lnTo>
                    <a:pt x="2579" y="608"/>
                  </a:lnTo>
                  <a:lnTo>
                    <a:pt x="2572" y="613"/>
                  </a:lnTo>
                  <a:lnTo>
                    <a:pt x="2566" y="615"/>
                  </a:lnTo>
                  <a:lnTo>
                    <a:pt x="2560" y="617"/>
                  </a:lnTo>
                  <a:lnTo>
                    <a:pt x="2556" y="617"/>
                  </a:lnTo>
                  <a:lnTo>
                    <a:pt x="2551" y="617"/>
                  </a:lnTo>
                  <a:lnTo>
                    <a:pt x="2548" y="615"/>
                  </a:lnTo>
                  <a:lnTo>
                    <a:pt x="2546" y="613"/>
                  </a:lnTo>
                  <a:lnTo>
                    <a:pt x="2544" y="611"/>
                  </a:lnTo>
                  <a:lnTo>
                    <a:pt x="2540" y="607"/>
                  </a:lnTo>
                  <a:lnTo>
                    <a:pt x="2535" y="604"/>
                  </a:lnTo>
                  <a:lnTo>
                    <a:pt x="2529" y="601"/>
                  </a:lnTo>
                  <a:lnTo>
                    <a:pt x="2521" y="598"/>
                  </a:lnTo>
                  <a:lnTo>
                    <a:pt x="2506" y="592"/>
                  </a:lnTo>
                  <a:lnTo>
                    <a:pt x="2494" y="586"/>
                  </a:lnTo>
                  <a:lnTo>
                    <a:pt x="2483" y="580"/>
                  </a:lnTo>
                  <a:lnTo>
                    <a:pt x="2474" y="573"/>
                  </a:lnTo>
                  <a:lnTo>
                    <a:pt x="2469" y="569"/>
                  </a:lnTo>
                  <a:lnTo>
                    <a:pt x="2464" y="564"/>
                  </a:lnTo>
                  <a:lnTo>
                    <a:pt x="2460" y="558"/>
                  </a:lnTo>
                  <a:lnTo>
                    <a:pt x="2457" y="551"/>
                  </a:lnTo>
                  <a:lnTo>
                    <a:pt x="2451" y="538"/>
                  </a:lnTo>
                  <a:lnTo>
                    <a:pt x="2445" y="526"/>
                  </a:lnTo>
                  <a:lnTo>
                    <a:pt x="2439" y="517"/>
                  </a:lnTo>
                  <a:lnTo>
                    <a:pt x="2432" y="507"/>
                  </a:lnTo>
                  <a:lnTo>
                    <a:pt x="2422" y="500"/>
                  </a:lnTo>
                  <a:lnTo>
                    <a:pt x="2413" y="494"/>
                  </a:lnTo>
                  <a:lnTo>
                    <a:pt x="2408" y="491"/>
                  </a:lnTo>
                  <a:lnTo>
                    <a:pt x="2403" y="489"/>
                  </a:lnTo>
                  <a:lnTo>
                    <a:pt x="2401" y="488"/>
                  </a:lnTo>
                  <a:lnTo>
                    <a:pt x="2397" y="488"/>
                  </a:lnTo>
                  <a:lnTo>
                    <a:pt x="2390" y="491"/>
                  </a:lnTo>
                  <a:lnTo>
                    <a:pt x="2381" y="495"/>
                  </a:lnTo>
                  <a:lnTo>
                    <a:pt x="2368" y="505"/>
                  </a:lnTo>
                  <a:lnTo>
                    <a:pt x="2351" y="516"/>
                  </a:lnTo>
                  <a:lnTo>
                    <a:pt x="2342" y="520"/>
                  </a:lnTo>
                  <a:lnTo>
                    <a:pt x="2331" y="524"/>
                  </a:lnTo>
                  <a:lnTo>
                    <a:pt x="2326" y="525"/>
                  </a:lnTo>
                  <a:lnTo>
                    <a:pt x="2321" y="525"/>
                  </a:lnTo>
                  <a:lnTo>
                    <a:pt x="2315" y="524"/>
                  </a:lnTo>
                  <a:lnTo>
                    <a:pt x="2311" y="523"/>
                  </a:lnTo>
                  <a:lnTo>
                    <a:pt x="2300" y="518"/>
                  </a:lnTo>
                  <a:lnTo>
                    <a:pt x="2290" y="513"/>
                  </a:lnTo>
                  <a:lnTo>
                    <a:pt x="2282" y="511"/>
                  </a:lnTo>
                  <a:lnTo>
                    <a:pt x="2273" y="508"/>
                  </a:lnTo>
                  <a:lnTo>
                    <a:pt x="2264" y="508"/>
                  </a:lnTo>
                  <a:lnTo>
                    <a:pt x="2258" y="510"/>
                  </a:lnTo>
                  <a:lnTo>
                    <a:pt x="2252" y="512"/>
                  </a:lnTo>
                  <a:lnTo>
                    <a:pt x="2249" y="514"/>
                  </a:lnTo>
                  <a:lnTo>
                    <a:pt x="2246" y="514"/>
                  </a:lnTo>
                  <a:lnTo>
                    <a:pt x="2244" y="513"/>
                  </a:lnTo>
                  <a:lnTo>
                    <a:pt x="2242" y="512"/>
                  </a:lnTo>
                  <a:lnTo>
                    <a:pt x="2241" y="508"/>
                  </a:lnTo>
                  <a:lnTo>
                    <a:pt x="2236" y="501"/>
                  </a:lnTo>
                  <a:lnTo>
                    <a:pt x="2232" y="492"/>
                  </a:lnTo>
                  <a:lnTo>
                    <a:pt x="2229" y="482"/>
                  </a:lnTo>
                  <a:lnTo>
                    <a:pt x="2224" y="473"/>
                  </a:lnTo>
                  <a:lnTo>
                    <a:pt x="2220" y="464"/>
                  </a:lnTo>
                  <a:lnTo>
                    <a:pt x="2214" y="461"/>
                  </a:lnTo>
                  <a:lnTo>
                    <a:pt x="2201" y="455"/>
                  </a:lnTo>
                  <a:lnTo>
                    <a:pt x="2183" y="449"/>
                  </a:lnTo>
                  <a:lnTo>
                    <a:pt x="2167" y="443"/>
                  </a:lnTo>
                  <a:lnTo>
                    <a:pt x="2154" y="437"/>
                  </a:lnTo>
                  <a:lnTo>
                    <a:pt x="2148" y="436"/>
                  </a:lnTo>
                  <a:lnTo>
                    <a:pt x="2143" y="437"/>
                  </a:lnTo>
                  <a:lnTo>
                    <a:pt x="2137" y="438"/>
                  </a:lnTo>
                  <a:lnTo>
                    <a:pt x="2132" y="442"/>
                  </a:lnTo>
                  <a:lnTo>
                    <a:pt x="2126" y="445"/>
                  </a:lnTo>
                  <a:lnTo>
                    <a:pt x="2120" y="448"/>
                  </a:lnTo>
                  <a:lnTo>
                    <a:pt x="2116" y="450"/>
                  </a:lnTo>
                  <a:lnTo>
                    <a:pt x="2110" y="450"/>
                  </a:lnTo>
                  <a:lnTo>
                    <a:pt x="2093" y="449"/>
                  </a:lnTo>
                  <a:lnTo>
                    <a:pt x="2067" y="449"/>
                  </a:lnTo>
                  <a:lnTo>
                    <a:pt x="2053" y="448"/>
                  </a:lnTo>
                  <a:lnTo>
                    <a:pt x="2040" y="448"/>
                  </a:lnTo>
                  <a:lnTo>
                    <a:pt x="2027" y="445"/>
                  </a:lnTo>
                  <a:lnTo>
                    <a:pt x="2016" y="443"/>
                  </a:lnTo>
                  <a:lnTo>
                    <a:pt x="2011" y="441"/>
                  </a:lnTo>
                  <a:lnTo>
                    <a:pt x="2008" y="437"/>
                  </a:lnTo>
                  <a:lnTo>
                    <a:pt x="2005" y="434"/>
                  </a:lnTo>
                  <a:lnTo>
                    <a:pt x="2003" y="429"/>
                  </a:lnTo>
                  <a:lnTo>
                    <a:pt x="1999" y="418"/>
                  </a:lnTo>
                  <a:lnTo>
                    <a:pt x="1997" y="406"/>
                  </a:lnTo>
                  <a:lnTo>
                    <a:pt x="1994" y="380"/>
                  </a:lnTo>
                  <a:lnTo>
                    <a:pt x="1992" y="358"/>
                  </a:lnTo>
                  <a:lnTo>
                    <a:pt x="1989" y="349"/>
                  </a:lnTo>
                  <a:lnTo>
                    <a:pt x="1985" y="340"/>
                  </a:lnTo>
                  <a:lnTo>
                    <a:pt x="1983" y="316"/>
                  </a:lnTo>
                  <a:lnTo>
                    <a:pt x="1981" y="293"/>
                  </a:lnTo>
                  <a:lnTo>
                    <a:pt x="1980" y="283"/>
                  </a:lnTo>
                  <a:lnTo>
                    <a:pt x="1978" y="273"/>
                  </a:lnTo>
                  <a:lnTo>
                    <a:pt x="1977" y="266"/>
                  </a:lnTo>
                  <a:lnTo>
                    <a:pt x="1973" y="261"/>
                  </a:lnTo>
                  <a:lnTo>
                    <a:pt x="1969" y="260"/>
                  </a:lnTo>
                  <a:lnTo>
                    <a:pt x="1965" y="259"/>
                  </a:lnTo>
                  <a:lnTo>
                    <a:pt x="1958" y="258"/>
                  </a:lnTo>
                  <a:lnTo>
                    <a:pt x="1948" y="258"/>
                  </a:lnTo>
                  <a:lnTo>
                    <a:pt x="1928" y="258"/>
                  </a:lnTo>
                  <a:lnTo>
                    <a:pt x="1904" y="259"/>
                  </a:lnTo>
                  <a:lnTo>
                    <a:pt x="1879" y="261"/>
                  </a:lnTo>
                  <a:lnTo>
                    <a:pt x="1855" y="262"/>
                  </a:lnTo>
                  <a:lnTo>
                    <a:pt x="1836" y="262"/>
                  </a:lnTo>
                  <a:lnTo>
                    <a:pt x="1822" y="260"/>
                  </a:lnTo>
                  <a:lnTo>
                    <a:pt x="1813" y="258"/>
                  </a:lnTo>
                  <a:lnTo>
                    <a:pt x="1804" y="254"/>
                  </a:lnTo>
                  <a:lnTo>
                    <a:pt x="1797" y="251"/>
                  </a:lnTo>
                  <a:lnTo>
                    <a:pt x="1790" y="246"/>
                  </a:lnTo>
                  <a:lnTo>
                    <a:pt x="1785" y="240"/>
                  </a:lnTo>
                  <a:lnTo>
                    <a:pt x="1780" y="233"/>
                  </a:lnTo>
                  <a:lnTo>
                    <a:pt x="1777" y="224"/>
                  </a:lnTo>
                  <a:lnTo>
                    <a:pt x="1775" y="215"/>
                  </a:lnTo>
                  <a:lnTo>
                    <a:pt x="1773" y="210"/>
                  </a:lnTo>
                  <a:lnTo>
                    <a:pt x="1773" y="208"/>
                  </a:lnTo>
                  <a:lnTo>
                    <a:pt x="1775" y="205"/>
                  </a:lnTo>
                  <a:lnTo>
                    <a:pt x="1776" y="203"/>
                  </a:lnTo>
                  <a:lnTo>
                    <a:pt x="1779" y="202"/>
                  </a:lnTo>
                  <a:lnTo>
                    <a:pt x="1785" y="202"/>
                  </a:lnTo>
                  <a:lnTo>
                    <a:pt x="1791" y="203"/>
                  </a:lnTo>
                  <a:lnTo>
                    <a:pt x="1798" y="204"/>
                  </a:lnTo>
                  <a:lnTo>
                    <a:pt x="1802" y="204"/>
                  </a:lnTo>
                  <a:lnTo>
                    <a:pt x="1804" y="203"/>
                  </a:lnTo>
                  <a:lnTo>
                    <a:pt x="1808" y="203"/>
                  </a:lnTo>
                  <a:lnTo>
                    <a:pt x="1810" y="201"/>
                  </a:lnTo>
                  <a:lnTo>
                    <a:pt x="1817" y="193"/>
                  </a:lnTo>
                  <a:lnTo>
                    <a:pt x="1820" y="189"/>
                  </a:lnTo>
                  <a:lnTo>
                    <a:pt x="1821" y="185"/>
                  </a:lnTo>
                  <a:lnTo>
                    <a:pt x="1820" y="183"/>
                  </a:lnTo>
                  <a:lnTo>
                    <a:pt x="1820" y="180"/>
                  </a:lnTo>
                  <a:lnTo>
                    <a:pt x="1816" y="176"/>
                  </a:lnTo>
                  <a:lnTo>
                    <a:pt x="1809" y="171"/>
                  </a:lnTo>
                  <a:lnTo>
                    <a:pt x="1794" y="163"/>
                  </a:lnTo>
                  <a:lnTo>
                    <a:pt x="1777" y="153"/>
                  </a:lnTo>
                  <a:lnTo>
                    <a:pt x="1760" y="146"/>
                  </a:lnTo>
                  <a:lnTo>
                    <a:pt x="1752" y="144"/>
                  </a:lnTo>
                  <a:lnTo>
                    <a:pt x="1741" y="142"/>
                  </a:lnTo>
                  <a:lnTo>
                    <a:pt x="1728" y="140"/>
                  </a:lnTo>
                  <a:lnTo>
                    <a:pt x="1714" y="140"/>
                  </a:lnTo>
                  <a:lnTo>
                    <a:pt x="1697" y="139"/>
                  </a:lnTo>
                  <a:lnTo>
                    <a:pt x="1681" y="136"/>
                  </a:lnTo>
                  <a:lnTo>
                    <a:pt x="1664" y="133"/>
                  </a:lnTo>
                  <a:lnTo>
                    <a:pt x="1650" y="129"/>
                  </a:lnTo>
                  <a:lnTo>
                    <a:pt x="1635" y="127"/>
                  </a:lnTo>
                  <a:lnTo>
                    <a:pt x="1624" y="125"/>
                  </a:lnTo>
                  <a:lnTo>
                    <a:pt x="1614" y="125"/>
                  </a:lnTo>
                  <a:lnTo>
                    <a:pt x="1608" y="126"/>
                  </a:lnTo>
                  <a:lnTo>
                    <a:pt x="1606" y="127"/>
                  </a:lnTo>
                  <a:lnTo>
                    <a:pt x="1603" y="125"/>
                  </a:lnTo>
                  <a:lnTo>
                    <a:pt x="1602" y="121"/>
                  </a:lnTo>
                  <a:lnTo>
                    <a:pt x="1602" y="116"/>
                  </a:lnTo>
                  <a:lnTo>
                    <a:pt x="1603" y="102"/>
                  </a:lnTo>
                  <a:lnTo>
                    <a:pt x="1605" y="84"/>
                  </a:lnTo>
                  <a:lnTo>
                    <a:pt x="1607" y="66"/>
                  </a:lnTo>
                  <a:lnTo>
                    <a:pt x="1607" y="48"/>
                  </a:lnTo>
                  <a:lnTo>
                    <a:pt x="1607" y="41"/>
                  </a:lnTo>
                  <a:lnTo>
                    <a:pt x="1607" y="34"/>
                  </a:lnTo>
                  <a:lnTo>
                    <a:pt x="1606" y="29"/>
                  </a:lnTo>
                  <a:lnTo>
                    <a:pt x="1605" y="25"/>
                  </a:lnTo>
                  <a:lnTo>
                    <a:pt x="1600" y="19"/>
                  </a:lnTo>
                  <a:lnTo>
                    <a:pt x="1594" y="15"/>
                  </a:lnTo>
                  <a:lnTo>
                    <a:pt x="1589" y="12"/>
                  </a:lnTo>
                  <a:lnTo>
                    <a:pt x="1583" y="9"/>
                  </a:lnTo>
                  <a:lnTo>
                    <a:pt x="1572" y="8"/>
                  </a:lnTo>
                  <a:lnTo>
                    <a:pt x="1561" y="8"/>
                  </a:lnTo>
                  <a:lnTo>
                    <a:pt x="1556" y="8"/>
                  </a:lnTo>
                  <a:lnTo>
                    <a:pt x="1550" y="7"/>
                  </a:lnTo>
                  <a:lnTo>
                    <a:pt x="1545" y="6"/>
                  </a:lnTo>
                  <a:lnTo>
                    <a:pt x="1540" y="5"/>
                  </a:lnTo>
                  <a:lnTo>
                    <a:pt x="1534" y="2"/>
                  </a:lnTo>
                  <a:lnTo>
                    <a:pt x="1528" y="2"/>
                  </a:lnTo>
                  <a:lnTo>
                    <a:pt x="1521" y="1"/>
                  </a:lnTo>
                  <a:lnTo>
                    <a:pt x="1515" y="2"/>
                  </a:lnTo>
                  <a:lnTo>
                    <a:pt x="1494" y="2"/>
                  </a:lnTo>
                  <a:lnTo>
                    <a:pt x="1469" y="1"/>
                  </a:lnTo>
                  <a:lnTo>
                    <a:pt x="1442" y="1"/>
                  </a:lnTo>
                  <a:lnTo>
                    <a:pt x="1417" y="0"/>
                  </a:lnTo>
                  <a:lnTo>
                    <a:pt x="1406" y="0"/>
                  </a:lnTo>
                  <a:lnTo>
                    <a:pt x="1399" y="2"/>
                  </a:lnTo>
                  <a:lnTo>
                    <a:pt x="1393" y="3"/>
                  </a:lnTo>
                  <a:lnTo>
                    <a:pt x="1389" y="6"/>
                  </a:lnTo>
                  <a:lnTo>
                    <a:pt x="1386" y="9"/>
                  </a:lnTo>
                  <a:lnTo>
                    <a:pt x="1382" y="10"/>
                  </a:lnTo>
                  <a:lnTo>
                    <a:pt x="1379" y="13"/>
                  </a:lnTo>
                  <a:lnTo>
                    <a:pt x="1374" y="13"/>
                  </a:lnTo>
                  <a:lnTo>
                    <a:pt x="1368" y="13"/>
                  </a:lnTo>
                  <a:lnTo>
                    <a:pt x="1363" y="13"/>
                  </a:lnTo>
                  <a:lnTo>
                    <a:pt x="1360" y="15"/>
                  </a:lnTo>
                  <a:lnTo>
                    <a:pt x="1356" y="18"/>
                  </a:lnTo>
                  <a:lnTo>
                    <a:pt x="1350" y="22"/>
                  </a:lnTo>
                  <a:lnTo>
                    <a:pt x="1345" y="28"/>
                  </a:lnTo>
                  <a:lnTo>
                    <a:pt x="1343" y="32"/>
                  </a:lnTo>
                  <a:lnTo>
                    <a:pt x="1341" y="33"/>
                  </a:lnTo>
                  <a:lnTo>
                    <a:pt x="1337" y="34"/>
                  </a:lnTo>
                  <a:lnTo>
                    <a:pt x="1334" y="34"/>
                  </a:lnTo>
                  <a:lnTo>
                    <a:pt x="1325" y="32"/>
                  </a:lnTo>
                  <a:lnTo>
                    <a:pt x="1317" y="29"/>
                  </a:lnTo>
                  <a:lnTo>
                    <a:pt x="1312" y="28"/>
                  </a:lnTo>
                  <a:lnTo>
                    <a:pt x="1307" y="28"/>
                  </a:lnTo>
                  <a:lnTo>
                    <a:pt x="1303" y="28"/>
                  </a:lnTo>
                  <a:lnTo>
                    <a:pt x="1297" y="28"/>
                  </a:lnTo>
                  <a:lnTo>
                    <a:pt x="1285" y="31"/>
                  </a:lnTo>
                  <a:lnTo>
                    <a:pt x="1273" y="35"/>
                  </a:lnTo>
                  <a:lnTo>
                    <a:pt x="1262" y="40"/>
                  </a:lnTo>
                  <a:lnTo>
                    <a:pt x="1254" y="41"/>
                  </a:lnTo>
                  <a:lnTo>
                    <a:pt x="1244" y="43"/>
                  </a:lnTo>
                  <a:lnTo>
                    <a:pt x="1232" y="43"/>
                  </a:lnTo>
                  <a:lnTo>
                    <a:pt x="1219" y="44"/>
                  </a:lnTo>
                  <a:lnTo>
                    <a:pt x="1209" y="45"/>
                  </a:lnTo>
                  <a:lnTo>
                    <a:pt x="1198" y="50"/>
                  </a:lnTo>
                  <a:lnTo>
                    <a:pt x="1187" y="56"/>
                  </a:lnTo>
                  <a:lnTo>
                    <a:pt x="1180" y="59"/>
                  </a:lnTo>
                  <a:lnTo>
                    <a:pt x="1172" y="63"/>
                  </a:lnTo>
                  <a:lnTo>
                    <a:pt x="1164" y="66"/>
                  </a:lnTo>
                  <a:lnTo>
                    <a:pt x="1154" y="68"/>
                  </a:lnTo>
                  <a:lnTo>
                    <a:pt x="1144" y="70"/>
                  </a:lnTo>
                  <a:lnTo>
                    <a:pt x="1135" y="71"/>
                  </a:lnTo>
                  <a:lnTo>
                    <a:pt x="1127" y="71"/>
                  </a:lnTo>
                  <a:lnTo>
                    <a:pt x="1120" y="71"/>
                  </a:lnTo>
                  <a:lnTo>
                    <a:pt x="1103" y="69"/>
                  </a:lnTo>
                  <a:lnTo>
                    <a:pt x="1084" y="65"/>
                  </a:lnTo>
                  <a:lnTo>
                    <a:pt x="1073" y="64"/>
                  </a:lnTo>
                  <a:lnTo>
                    <a:pt x="1062" y="64"/>
                  </a:lnTo>
                  <a:lnTo>
                    <a:pt x="1052" y="64"/>
                  </a:lnTo>
                  <a:lnTo>
                    <a:pt x="1040" y="64"/>
                  </a:lnTo>
                  <a:lnTo>
                    <a:pt x="1029" y="66"/>
                  </a:lnTo>
                  <a:lnTo>
                    <a:pt x="1017" y="69"/>
                  </a:lnTo>
                  <a:lnTo>
                    <a:pt x="1007" y="72"/>
                  </a:lnTo>
                  <a:lnTo>
                    <a:pt x="995" y="77"/>
                  </a:lnTo>
                  <a:lnTo>
                    <a:pt x="976" y="84"/>
                  </a:lnTo>
                  <a:lnTo>
                    <a:pt x="963" y="88"/>
                  </a:lnTo>
                  <a:lnTo>
                    <a:pt x="948" y="90"/>
                  </a:lnTo>
                  <a:lnTo>
                    <a:pt x="927" y="91"/>
                  </a:lnTo>
                  <a:lnTo>
                    <a:pt x="901" y="92"/>
                  </a:lnTo>
                  <a:lnTo>
                    <a:pt x="875" y="94"/>
                  </a:lnTo>
                  <a:lnTo>
                    <a:pt x="851" y="95"/>
                  </a:lnTo>
                  <a:lnTo>
                    <a:pt x="826" y="94"/>
                  </a:lnTo>
                  <a:lnTo>
                    <a:pt x="802" y="92"/>
                  </a:lnTo>
                  <a:lnTo>
                    <a:pt x="782" y="90"/>
                  </a:lnTo>
                  <a:lnTo>
                    <a:pt x="774" y="90"/>
                  </a:lnTo>
                  <a:lnTo>
                    <a:pt x="764" y="91"/>
                  </a:lnTo>
                  <a:lnTo>
                    <a:pt x="755" y="94"/>
                  </a:lnTo>
                  <a:lnTo>
                    <a:pt x="745" y="97"/>
                  </a:lnTo>
                  <a:lnTo>
                    <a:pt x="726" y="107"/>
                  </a:lnTo>
                  <a:lnTo>
                    <a:pt x="705" y="119"/>
                  </a:lnTo>
                  <a:lnTo>
                    <a:pt x="683" y="130"/>
                  </a:lnTo>
                  <a:lnTo>
                    <a:pt x="665" y="138"/>
                  </a:lnTo>
                  <a:lnTo>
                    <a:pt x="649" y="144"/>
                  </a:lnTo>
                  <a:lnTo>
                    <a:pt x="633" y="146"/>
                  </a:lnTo>
                  <a:lnTo>
                    <a:pt x="625" y="147"/>
                  </a:lnTo>
                  <a:lnTo>
                    <a:pt x="618" y="146"/>
                  </a:lnTo>
                  <a:lnTo>
                    <a:pt x="611" y="145"/>
                  </a:lnTo>
                  <a:lnTo>
                    <a:pt x="604" y="142"/>
                  </a:lnTo>
                  <a:lnTo>
                    <a:pt x="598" y="141"/>
                  </a:lnTo>
                  <a:lnTo>
                    <a:pt x="592" y="140"/>
                  </a:lnTo>
                  <a:lnTo>
                    <a:pt x="586" y="140"/>
                  </a:lnTo>
                  <a:lnTo>
                    <a:pt x="580" y="141"/>
                  </a:lnTo>
                  <a:lnTo>
                    <a:pt x="569" y="146"/>
                  </a:lnTo>
                  <a:lnTo>
                    <a:pt x="560" y="151"/>
                  </a:lnTo>
                  <a:lnTo>
                    <a:pt x="554" y="157"/>
                  </a:lnTo>
                  <a:lnTo>
                    <a:pt x="549" y="164"/>
                  </a:lnTo>
                  <a:lnTo>
                    <a:pt x="547" y="170"/>
                  </a:lnTo>
                  <a:lnTo>
                    <a:pt x="545" y="177"/>
                  </a:lnTo>
                  <a:lnTo>
                    <a:pt x="545" y="184"/>
                  </a:lnTo>
                  <a:lnTo>
                    <a:pt x="547" y="191"/>
                  </a:lnTo>
                  <a:lnTo>
                    <a:pt x="549" y="198"/>
                  </a:lnTo>
                  <a:lnTo>
                    <a:pt x="553" y="204"/>
                  </a:lnTo>
                  <a:lnTo>
                    <a:pt x="556" y="210"/>
                  </a:lnTo>
                  <a:lnTo>
                    <a:pt x="560" y="216"/>
                  </a:lnTo>
                  <a:lnTo>
                    <a:pt x="563" y="220"/>
                  </a:lnTo>
                  <a:lnTo>
                    <a:pt x="567" y="223"/>
                  </a:lnTo>
                  <a:lnTo>
                    <a:pt x="569" y="224"/>
                  </a:lnTo>
                  <a:lnTo>
                    <a:pt x="572" y="226"/>
                  </a:lnTo>
                  <a:lnTo>
                    <a:pt x="575" y="226"/>
                  </a:lnTo>
                  <a:lnTo>
                    <a:pt x="579" y="228"/>
                  </a:lnTo>
                  <a:lnTo>
                    <a:pt x="582" y="230"/>
                  </a:lnTo>
                  <a:lnTo>
                    <a:pt x="586" y="235"/>
                  </a:lnTo>
                  <a:lnTo>
                    <a:pt x="592" y="246"/>
                  </a:lnTo>
                  <a:lnTo>
                    <a:pt x="598" y="259"/>
                  </a:lnTo>
                  <a:lnTo>
                    <a:pt x="608" y="284"/>
                  </a:lnTo>
                  <a:lnTo>
                    <a:pt x="616" y="302"/>
                  </a:lnTo>
                  <a:lnTo>
                    <a:pt x="623" y="312"/>
                  </a:lnTo>
                  <a:lnTo>
                    <a:pt x="629" y="328"/>
                  </a:lnTo>
                  <a:lnTo>
                    <a:pt x="635" y="344"/>
                  </a:lnTo>
                  <a:lnTo>
                    <a:pt x="636" y="358"/>
                  </a:lnTo>
                  <a:lnTo>
                    <a:pt x="636" y="362"/>
                  </a:lnTo>
                  <a:lnTo>
                    <a:pt x="633" y="366"/>
                  </a:lnTo>
                  <a:lnTo>
                    <a:pt x="631" y="369"/>
                  </a:lnTo>
                  <a:lnTo>
                    <a:pt x="627" y="371"/>
                  </a:lnTo>
                  <a:lnTo>
                    <a:pt x="618" y="374"/>
                  </a:lnTo>
                  <a:lnTo>
                    <a:pt x="607" y="377"/>
                  </a:lnTo>
                  <a:lnTo>
                    <a:pt x="602" y="379"/>
                  </a:lnTo>
                  <a:lnTo>
                    <a:pt x="599" y="381"/>
                  </a:lnTo>
                  <a:lnTo>
                    <a:pt x="596" y="386"/>
                  </a:lnTo>
                  <a:lnTo>
                    <a:pt x="594" y="392"/>
                  </a:lnTo>
                  <a:lnTo>
                    <a:pt x="593" y="405"/>
                  </a:lnTo>
                  <a:lnTo>
                    <a:pt x="593" y="421"/>
                  </a:lnTo>
                  <a:lnTo>
                    <a:pt x="593" y="428"/>
                  </a:lnTo>
                  <a:lnTo>
                    <a:pt x="595" y="435"/>
                  </a:lnTo>
                  <a:lnTo>
                    <a:pt x="599" y="442"/>
                  </a:lnTo>
                  <a:lnTo>
                    <a:pt x="604" y="448"/>
                  </a:lnTo>
                  <a:lnTo>
                    <a:pt x="608" y="454"/>
                  </a:lnTo>
                  <a:lnTo>
                    <a:pt x="614" y="460"/>
                  </a:lnTo>
                  <a:lnTo>
                    <a:pt x="620" y="464"/>
                  </a:lnTo>
                  <a:lnTo>
                    <a:pt x="627" y="469"/>
                  </a:lnTo>
                  <a:lnTo>
                    <a:pt x="644" y="480"/>
                  </a:lnTo>
                  <a:lnTo>
                    <a:pt x="664" y="493"/>
                  </a:lnTo>
                  <a:lnTo>
                    <a:pt x="687" y="507"/>
                  </a:lnTo>
                  <a:lnTo>
                    <a:pt x="706" y="523"/>
                  </a:lnTo>
                  <a:lnTo>
                    <a:pt x="713" y="531"/>
                  </a:lnTo>
                  <a:lnTo>
                    <a:pt x="718" y="538"/>
                  </a:lnTo>
                  <a:lnTo>
                    <a:pt x="720" y="545"/>
                  </a:lnTo>
                  <a:lnTo>
                    <a:pt x="722" y="552"/>
                  </a:lnTo>
                  <a:lnTo>
                    <a:pt x="725" y="567"/>
                  </a:lnTo>
                  <a:lnTo>
                    <a:pt x="730" y="582"/>
                  </a:lnTo>
                  <a:lnTo>
                    <a:pt x="733" y="589"/>
                  </a:lnTo>
                  <a:lnTo>
                    <a:pt x="737" y="595"/>
                  </a:lnTo>
                  <a:lnTo>
                    <a:pt x="743" y="599"/>
                  </a:lnTo>
                  <a:lnTo>
                    <a:pt x="747" y="602"/>
                  </a:lnTo>
                  <a:lnTo>
                    <a:pt x="759" y="608"/>
                  </a:lnTo>
                  <a:lnTo>
                    <a:pt x="770" y="612"/>
                  </a:lnTo>
                  <a:lnTo>
                    <a:pt x="775" y="614"/>
                  </a:lnTo>
                  <a:lnTo>
                    <a:pt x="778" y="618"/>
                  </a:lnTo>
                  <a:lnTo>
                    <a:pt x="782" y="621"/>
                  </a:lnTo>
                  <a:lnTo>
                    <a:pt x="785" y="626"/>
                  </a:lnTo>
                  <a:lnTo>
                    <a:pt x="790" y="637"/>
                  </a:lnTo>
                  <a:lnTo>
                    <a:pt x="793" y="650"/>
                  </a:lnTo>
                  <a:lnTo>
                    <a:pt x="795" y="665"/>
                  </a:lnTo>
                  <a:lnTo>
                    <a:pt x="797" y="686"/>
                  </a:lnTo>
                  <a:lnTo>
                    <a:pt x="800" y="706"/>
                  </a:lnTo>
                  <a:lnTo>
                    <a:pt x="805" y="721"/>
                  </a:lnTo>
                  <a:lnTo>
                    <a:pt x="809" y="733"/>
                  </a:lnTo>
                  <a:lnTo>
                    <a:pt x="816" y="746"/>
                  </a:lnTo>
                  <a:lnTo>
                    <a:pt x="824" y="758"/>
                  </a:lnTo>
                  <a:lnTo>
                    <a:pt x="828" y="768"/>
                  </a:lnTo>
                  <a:lnTo>
                    <a:pt x="833" y="778"/>
                  </a:lnTo>
                  <a:lnTo>
                    <a:pt x="835" y="794"/>
                  </a:lnTo>
                  <a:lnTo>
                    <a:pt x="837" y="801"/>
                  </a:lnTo>
                  <a:lnTo>
                    <a:pt x="837" y="808"/>
                  </a:lnTo>
                  <a:lnTo>
                    <a:pt x="834" y="814"/>
                  </a:lnTo>
                  <a:lnTo>
                    <a:pt x="832" y="819"/>
                  </a:lnTo>
                  <a:lnTo>
                    <a:pt x="828" y="822"/>
                  </a:lnTo>
                  <a:lnTo>
                    <a:pt x="824" y="823"/>
                  </a:lnTo>
                  <a:lnTo>
                    <a:pt x="819" y="825"/>
                  </a:lnTo>
                  <a:lnTo>
                    <a:pt x="814" y="825"/>
                  </a:lnTo>
                  <a:lnTo>
                    <a:pt x="802" y="822"/>
                  </a:lnTo>
                  <a:lnTo>
                    <a:pt x="788" y="820"/>
                  </a:lnTo>
                  <a:lnTo>
                    <a:pt x="781" y="819"/>
                  </a:lnTo>
                  <a:lnTo>
                    <a:pt x="775" y="820"/>
                  </a:lnTo>
                  <a:lnTo>
                    <a:pt x="770" y="822"/>
                  </a:lnTo>
                  <a:lnTo>
                    <a:pt x="766" y="826"/>
                  </a:lnTo>
                  <a:lnTo>
                    <a:pt x="758" y="834"/>
                  </a:lnTo>
                  <a:lnTo>
                    <a:pt x="747" y="845"/>
                  </a:lnTo>
                  <a:lnTo>
                    <a:pt x="740" y="848"/>
                  </a:lnTo>
                  <a:lnTo>
                    <a:pt x="733" y="851"/>
                  </a:lnTo>
                  <a:lnTo>
                    <a:pt x="724" y="853"/>
                  </a:lnTo>
                  <a:lnTo>
                    <a:pt x="715" y="853"/>
                  </a:lnTo>
                  <a:lnTo>
                    <a:pt x="696" y="853"/>
                  </a:lnTo>
                  <a:lnTo>
                    <a:pt x="681" y="851"/>
                  </a:lnTo>
                  <a:lnTo>
                    <a:pt x="674" y="852"/>
                  </a:lnTo>
                  <a:lnTo>
                    <a:pt x="667" y="853"/>
                  </a:lnTo>
                  <a:lnTo>
                    <a:pt x="658" y="858"/>
                  </a:lnTo>
                  <a:lnTo>
                    <a:pt x="651" y="861"/>
                  </a:lnTo>
                  <a:lnTo>
                    <a:pt x="637" y="872"/>
                  </a:lnTo>
                  <a:lnTo>
                    <a:pt x="625" y="882"/>
                  </a:lnTo>
                  <a:lnTo>
                    <a:pt x="620" y="885"/>
                  </a:lnTo>
                  <a:lnTo>
                    <a:pt x="618" y="889"/>
                  </a:lnTo>
                  <a:lnTo>
                    <a:pt x="616" y="892"/>
                  </a:lnTo>
                  <a:lnTo>
                    <a:pt x="613" y="895"/>
                  </a:lnTo>
                  <a:lnTo>
                    <a:pt x="613" y="898"/>
                  </a:lnTo>
                  <a:lnTo>
                    <a:pt x="613" y="902"/>
                  </a:lnTo>
                  <a:lnTo>
                    <a:pt x="614" y="905"/>
                  </a:lnTo>
                  <a:lnTo>
                    <a:pt x="616" y="908"/>
                  </a:lnTo>
                  <a:lnTo>
                    <a:pt x="617" y="915"/>
                  </a:lnTo>
                  <a:lnTo>
                    <a:pt x="618" y="920"/>
                  </a:lnTo>
                  <a:lnTo>
                    <a:pt x="616" y="924"/>
                  </a:lnTo>
                  <a:lnTo>
                    <a:pt x="612" y="929"/>
                  </a:lnTo>
                  <a:lnTo>
                    <a:pt x="610" y="932"/>
                  </a:lnTo>
                  <a:lnTo>
                    <a:pt x="608" y="936"/>
                  </a:lnTo>
                  <a:lnTo>
                    <a:pt x="607" y="941"/>
                  </a:lnTo>
                  <a:lnTo>
                    <a:pt x="606" y="947"/>
                  </a:lnTo>
                  <a:lnTo>
                    <a:pt x="605" y="961"/>
                  </a:lnTo>
                  <a:lnTo>
                    <a:pt x="607" y="974"/>
                  </a:lnTo>
                  <a:lnTo>
                    <a:pt x="608" y="980"/>
                  </a:lnTo>
                  <a:lnTo>
                    <a:pt x="611" y="984"/>
                  </a:lnTo>
                  <a:lnTo>
                    <a:pt x="613" y="987"/>
                  </a:lnTo>
                  <a:lnTo>
                    <a:pt x="617" y="990"/>
                  </a:lnTo>
                  <a:lnTo>
                    <a:pt x="623" y="992"/>
                  </a:lnTo>
                  <a:lnTo>
                    <a:pt x="630" y="992"/>
                  </a:lnTo>
                  <a:lnTo>
                    <a:pt x="635" y="993"/>
                  </a:lnTo>
                  <a:lnTo>
                    <a:pt x="638" y="995"/>
                  </a:lnTo>
                  <a:lnTo>
                    <a:pt x="639" y="998"/>
                  </a:lnTo>
                  <a:lnTo>
                    <a:pt x="640" y="1004"/>
                  </a:lnTo>
                  <a:lnTo>
                    <a:pt x="642" y="1006"/>
                  </a:lnTo>
                  <a:lnTo>
                    <a:pt x="644" y="1009"/>
                  </a:lnTo>
                  <a:lnTo>
                    <a:pt x="648" y="1010"/>
                  </a:lnTo>
                  <a:lnTo>
                    <a:pt x="652" y="1011"/>
                  </a:lnTo>
                  <a:lnTo>
                    <a:pt x="664" y="1012"/>
                  </a:lnTo>
                  <a:lnTo>
                    <a:pt x="679" y="1015"/>
                  </a:lnTo>
                  <a:lnTo>
                    <a:pt x="686" y="1017"/>
                  </a:lnTo>
                  <a:lnTo>
                    <a:pt x="690" y="1021"/>
                  </a:lnTo>
                  <a:lnTo>
                    <a:pt x="693" y="1026"/>
                  </a:lnTo>
                  <a:lnTo>
                    <a:pt x="694" y="1030"/>
                  </a:lnTo>
                  <a:lnTo>
                    <a:pt x="695" y="1042"/>
                  </a:lnTo>
                  <a:lnTo>
                    <a:pt x="695" y="1054"/>
                  </a:lnTo>
                  <a:lnTo>
                    <a:pt x="694" y="1066"/>
                  </a:lnTo>
                  <a:lnTo>
                    <a:pt x="692" y="1075"/>
                  </a:lnTo>
                  <a:lnTo>
                    <a:pt x="688" y="1087"/>
                  </a:lnTo>
                  <a:lnTo>
                    <a:pt x="684" y="1099"/>
                  </a:lnTo>
                  <a:lnTo>
                    <a:pt x="683" y="1105"/>
                  </a:lnTo>
                  <a:lnTo>
                    <a:pt x="683" y="1110"/>
                  </a:lnTo>
                  <a:lnTo>
                    <a:pt x="684" y="1115"/>
                  </a:lnTo>
                  <a:lnTo>
                    <a:pt x="686" y="1117"/>
                  </a:lnTo>
                  <a:lnTo>
                    <a:pt x="688" y="1119"/>
                  </a:lnTo>
                  <a:lnTo>
                    <a:pt x="690" y="1121"/>
                  </a:lnTo>
                  <a:lnTo>
                    <a:pt x="694" y="1122"/>
                  </a:lnTo>
                  <a:lnTo>
                    <a:pt x="696" y="1123"/>
                  </a:lnTo>
                  <a:lnTo>
                    <a:pt x="700" y="1123"/>
                  </a:lnTo>
                  <a:lnTo>
                    <a:pt x="701" y="1123"/>
                  </a:lnTo>
                  <a:lnTo>
                    <a:pt x="702" y="1124"/>
                  </a:lnTo>
                  <a:lnTo>
                    <a:pt x="702" y="1125"/>
                  </a:lnTo>
                  <a:lnTo>
                    <a:pt x="699" y="1129"/>
                  </a:lnTo>
                  <a:lnTo>
                    <a:pt x="694" y="1132"/>
                  </a:lnTo>
                  <a:lnTo>
                    <a:pt x="692" y="1135"/>
                  </a:lnTo>
                  <a:lnTo>
                    <a:pt x="690" y="1137"/>
                  </a:lnTo>
                  <a:lnTo>
                    <a:pt x="689" y="1140"/>
                  </a:lnTo>
                  <a:lnTo>
                    <a:pt x="689" y="1142"/>
                  </a:lnTo>
                  <a:lnTo>
                    <a:pt x="690" y="1147"/>
                  </a:lnTo>
                  <a:lnTo>
                    <a:pt x="695" y="1153"/>
                  </a:lnTo>
                  <a:lnTo>
                    <a:pt x="696" y="1155"/>
                  </a:lnTo>
                  <a:lnTo>
                    <a:pt x="699" y="1159"/>
                  </a:lnTo>
                  <a:lnTo>
                    <a:pt x="700" y="1163"/>
                  </a:lnTo>
                  <a:lnTo>
                    <a:pt x="701" y="1169"/>
                  </a:lnTo>
                  <a:lnTo>
                    <a:pt x="701" y="1180"/>
                  </a:lnTo>
                  <a:lnTo>
                    <a:pt x="700" y="1192"/>
                  </a:lnTo>
                  <a:lnTo>
                    <a:pt x="699" y="1198"/>
                  </a:lnTo>
                  <a:lnTo>
                    <a:pt x="696" y="1201"/>
                  </a:lnTo>
                  <a:lnTo>
                    <a:pt x="694" y="1205"/>
                  </a:lnTo>
                  <a:lnTo>
                    <a:pt x="690" y="1207"/>
                  </a:lnTo>
                  <a:lnTo>
                    <a:pt x="687" y="1209"/>
                  </a:lnTo>
                  <a:lnTo>
                    <a:pt x="683" y="1210"/>
                  </a:lnTo>
                  <a:lnTo>
                    <a:pt x="679" y="1210"/>
                  </a:lnTo>
                  <a:lnTo>
                    <a:pt x="674" y="1209"/>
                  </a:lnTo>
                  <a:lnTo>
                    <a:pt x="664" y="1207"/>
                  </a:lnTo>
                  <a:lnTo>
                    <a:pt x="656" y="1209"/>
                  </a:lnTo>
                  <a:lnTo>
                    <a:pt x="652" y="1210"/>
                  </a:lnTo>
                  <a:lnTo>
                    <a:pt x="649" y="1212"/>
                  </a:lnTo>
                  <a:lnTo>
                    <a:pt x="646" y="1214"/>
                  </a:lnTo>
                  <a:lnTo>
                    <a:pt x="643" y="1217"/>
                  </a:lnTo>
                  <a:lnTo>
                    <a:pt x="640" y="1220"/>
                  </a:lnTo>
                  <a:lnTo>
                    <a:pt x="637" y="1223"/>
                  </a:lnTo>
                  <a:lnTo>
                    <a:pt x="633" y="1224"/>
                  </a:lnTo>
                  <a:lnTo>
                    <a:pt x="630" y="1226"/>
                  </a:lnTo>
                  <a:lnTo>
                    <a:pt x="620" y="1228"/>
                  </a:lnTo>
                  <a:lnTo>
                    <a:pt x="610" y="1228"/>
                  </a:lnTo>
                  <a:lnTo>
                    <a:pt x="605" y="1226"/>
                  </a:lnTo>
                  <a:lnTo>
                    <a:pt x="600" y="1225"/>
                  </a:lnTo>
                  <a:lnTo>
                    <a:pt x="595" y="1223"/>
                  </a:lnTo>
                  <a:lnTo>
                    <a:pt x="592" y="1219"/>
                  </a:lnTo>
                  <a:lnTo>
                    <a:pt x="583" y="1212"/>
                  </a:lnTo>
                  <a:lnTo>
                    <a:pt x="577" y="1204"/>
                  </a:lnTo>
                  <a:lnTo>
                    <a:pt x="570" y="1194"/>
                  </a:lnTo>
                  <a:lnTo>
                    <a:pt x="563" y="1186"/>
                  </a:lnTo>
                  <a:lnTo>
                    <a:pt x="555" y="1178"/>
                  </a:lnTo>
                  <a:lnTo>
                    <a:pt x="544" y="1171"/>
                  </a:lnTo>
                  <a:lnTo>
                    <a:pt x="533" y="1162"/>
                  </a:lnTo>
                  <a:lnTo>
                    <a:pt x="520" y="1156"/>
                  </a:lnTo>
                  <a:lnTo>
                    <a:pt x="509" y="1151"/>
                  </a:lnTo>
                  <a:lnTo>
                    <a:pt x="499" y="1150"/>
                  </a:lnTo>
                  <a:lnTo>
                    <a:pt x="488" y="1150"/>
                  </a:lnTo>
                  <a:lnTo>
                    <a:pt x="475" y="1150"/>
                  </a:lnTo>
                  <a:lnTo>
                    <a:pt x="468" y="1150"/>
                  </a:lnTo>
                  <a:lnTo>
                    <a:pt x="461" y="1149"/>
                  </a:lnTo>
                  <a:lnTo>
                    <a:pt x="454" y="1147"/>
                  </a:lnTo>
                  <a:lnTo>
                    <a:pt x="447" y="1144"/>
                  </a:lnTo>
                  <a:lnTo>
                    <a:pt x="429" y="1137"/>
                  </a:lnTo>
                  <a:lnTo>
                    <a:pt x="410" y="1130"/>
                  </a:lnTo>
                  <a:lnTo>
                    <a:pt x="400" y="1127"/>
                  </a:lnTo>
                  <a:lnTo>
                    <a:pt x="392" y="1123"/>
                  </a:lnTo>
                  <a:lnTo>
                    <a:pt x="385" y="1118"/>
                  </a:lnTo>
                  <a:lnTo>
                    <a:pt x="381" y="1115"/>
                  </a:lnTo>
                  <a:lnTo>
                    <a:pt x="375" y="1105"/>
                  </a:lnTo>
                  <a:lnTo>
                    <a:pt x="369" y="1094"/>
                  </a:lnTo>
                  <a:lnTo>
                    <a:pt x="362" y="1084"/>
                  </a:lnTo>
                  <a:lnTo>
                    <a:pt x="354" y="1074"/>
                  </a:lnTo>
                  <a:lnTo>
                    <a:pt x="346" y="1067"/>
                  </a:lnTo>
                  <a:lnTo>
                    <a:pt x="339" y="1062"/>
                  </a:lnTo>
                  <a:lnTo>
                    <a:pt x="335" y="1062"/>
                  </a:lnTo>
                  <a:lnTo>
                    <a:pt x="333" y="1062"/>
                  </a:lnTo>
                  <a:lnTo>
                    <a:pt x="330" y="1065"/>
                  </a:lnTo>
                  <a:lnTo>
                    <a:pt x="329" y="1068"/>
                  </a:lnTo>
                  <a:lnTo>
                    <a:pt x="327" y="1081"/>
                  </a:lnTo>
                  <a:lnTo>
                    <a:pt x="322" y="1098"/>
                  </a:lnTo>
                  <a:lnTo>
                    <a:pt x="316" y="1116"/>
                  </a:lnTo>
                  <a:lnTo>
                    <a:pt x="311" y="1129"/>
                  </a:lnTo>
                  <a:lnTo>
                    <a:pt x="308" y="1132"/>
                  </a:lnTo>
                  <a:lnTo>
                    <a:pt x="304" y="1137"/>
                  </a:lnTo>
                  <a:lnTo>
                    <a:pt x="300" y="1140"/>
                  </a:lnTo>
                  <a:lnTo>
                    <a:pt x="297" y="1142"/>
                  </a:lnTo>
                  <a:lnTo>
                    <a:pt x="293" y="1144"/>
                  </a:lnTo>
                  <a:lnTo>
                    <a:pt x="289" y="1144"/>
                  </a:lnTo>
                  <a:lnTo>
                    <a:pt x="285" y="1144"/>
                  </a:lnTo>
                  <a:lnTo>
                    <a:pt x="280" y="1142"/>
                  </a:lnTo>
                  <a:lnTo>
                    <a:pt x="273" y="1138"/>
                  </a:lnTo>
                  <a:lnTo>
                    <a:pt x="266" y="1137"/>
                  </a:lnTo>
                  <a:lnTo>
                    <a:pt x="258" y="1137"/>
                  </a:lnTo>
                  <a:lnTo>
                    <a:pt x="246" y="1136"/>
                  </a:lnTo>
                  <a:lnTo>
                    <a:pt x="236" y="1135"/>
                  </a:lnTo>
                  <a:lnTo>
                    <a:pt x="226" y="1131"/>
                  </a:lnTo>
                  <a:lnTo>
                    <a:pt x="215" y="1128"/>
                  </a:lnTo>
                  <a:lnTo>
                    <a:pt x="202" y="1122"/>
                  </a:lnTo>
                  <a:lnTo>
                    <a:pt x="196" y="1118"/>
                  </a:lnTo>
                  <a:lnTo>
                    <a:pt x="191" y="1117"/>
                  </a:lnTo>
                  <a:lnTo>
                    <a:pt x="186" y="1118"/>
                  </a:lnTo>
                  <a:lnTo>
                    <a:pt x="180" y="1122"/>
                  </a:lnTo>
                  <a:lnTo>
                    <a:pt x="174" y="1125"/>
                  </a:lnTo>
                  <a:lnTo>
                    <a:pt x="167" y="1129"/>
                  </a:lnTo>
                  <a:lnTo>
                    <a:pt x="160" y="1132"/>
                  </a:lnTo>
                  <a:lnTo>
                    <a:pt x="153" y="1134"/>
                  </a:lnTo>
                  <a:lnTo>
                    <a:pt x="142" y="1135"/>
                  </a:lnTo>
                  <a:lnTo>
                    <a:pt x="135" y="1136"/>
                  </a:lnTo>
                  <a:lnTo>
                    <a:pt x="133" y="1136"/>
                  </a:lnTo>
                  <a:lnTo>
                    <a:pt x="130" y="1137"/>
                  </a:lnTo>
                  <a:lnTo>
                    <a:pt x="129" y="1140"/>
                  </a:lnTo>
                  <a:lnTo>
                    <a:pt x="127" y="1142"/>
                  </a:lnTo>
                  <a:lnTo>
                    <a:pt x="125" y="1146"/>
                  </a:lnTo>
                  <a:lnTo>
                    <a:pt x="121" y="1148"/>
                  </a:lnTo>
                  <a:lnTo>
                    <a:pt x="116" y="1150"/>
                  </a:lnTo>
                  <a:lnTo>
                    <a:pt x="110" y="1151"/>
                  </a:lnTo>
                  <a:lnTo>
                    <a:pt x="107" y="1151"/>
                  </a:lnTo>
                  <a:lnTo>
                    <a:pt x="104" y="1153"/>
                  </a:lnTo>
                  <a:lnTo>
                    <a:pt x="103" y="1155"/>
                  </a:lnTo>
                  <a:lnTo>
                    <a:pt x="102" y="1157"/>
                  </a:lnTo>
                  <a:lnTo>
                    <a:pt x="101" y="1163"/>
                  </a:lnTo>
                  <a:lnTo>
                    <a:pt x="101" y="1169"/>
                  </a:lnTo>
                  <a:lnTo>
                    <a:pt x="102" y="1176"/>
                  </a:lnTo>
                  <a:lnTo>
                    <a:pt x="103" y="1182"/>
                  </a:lnTo>
                  <a:lnTo>
                    <a:pt x="108" y="1190"/>
                  </a:lnTo>
                  <a:lnTo>
                    <a:pt x="114" y="1197"/>
                  </a:lnTo>
                  <a:lnTo>
                    <a:pt x="122" y="1205"/>
                  </a:lnTo>
                  <a:lnTo>
                    <a:pt x="129" y="1213"/>
                  </a:lnTo>
                  <a:lnTo>
                    <a:pt x="136" y="1220"/>
                  </a:lnTo>
                  <a:lnTo>
                    <a:pt x="144" y="1225"/>
                  </a:lnTo>
                  <a:lnTo>
                    <a:pt x="151" y="1229"/>
                  </a:lnTo>
                  <a:lnTo>
                    <a:pt x="160" y="1230"/>
                  </a:lnTo>
                  <a:lnTo>
                    <a:pt x="172" y="1231"/>
                  </a:lnTo>
                  <a:lnTo>
                    <a:pt x="186" y="1231"/>
                  </a:lnTo>
                  <a:lnTo>
                    <a:pt x="193" y="1232"/>
                  </a:lnTo>
                  <a:lnTo>
                    <a:pt x="198" y="1234"/>
                  </a:lnTo>
                  <a:lnTo>
                    <a:pt x="203" y="1235"/>
                  </a:lnTo>
                  <a:lnTo>
                    <a:pt x="207" y="1237"/>
                  </a:lnTo>
                  <a:lnTo>
                    <a:pt x="209" y="1239"/>
                  </a:lnTo>
                  <a:lnTo>
                    <a:pt x="210" y="1243"/>
                  </a:lnTo>
                  <a:lnTo>
                    <a:pt x="211" y="1247"/>
                  </a:lnTo>
                  <a:lnTo>
                    <a:pt x="211" y="1250"/>
                  </a:lnTo>
                  <a:lnTo>
                    <a:pt x="210" y="1254"/>
                  </a:lnTo>
                  <a:lnTo>
                    <a:pt x="209" y="1258"/>
                  </a:lnTo>
                  <a:lnTo>
                    <a:pt x="207" y="1263"/>
                  </a:lnTo>
                  <a:lnTo>
                    <a:pt x="204" y="1268"/>
                  </a:lnTo>
                  <a:lnTo>
                    <a:pt x="197" y="1277"/>
                  </a:lnTo>
                  <a:lnTo>
                    <a:pt x="189" y="1286"/>
                  </a:lnTo>
                  <a:lnTo>
                    <a:pt x="185" y="1292"/>
                  </a:lnTo>
                  <a:lnTo>
                    <a:pt x="182" y="1297"/>
                  </a:lnTo>
                  <a:lnTo>
                    <a:pt x="179" y="1304"/>
                  </a:lnTo>
                  <a:lnTo>
                    <a:pt x="177" y="1310"/>
                  </a:lnTo>
                  <a:lnTo>
                    <a:pt x="176" y="1316"/>
                  </a:lnTo>
                  <a:lnTo>
                    <a:pt x="176" y="1321"/>
                  </a:lnTo>
                  <a:lnTo>
                    <a:pt x="176" y="1327"/>
                  </a:lnTo>
                  <a:lnTo>
                    <a:pt x="177" y="1332"/>
                  </a:lnTo>
                  <a:lnTo>
                    <a:pt x="180" y="1339"/>
                  </a:lnTo>
                  <a:lnTo>
                    <a:pt x="183" y="1346"/>
                  </a:lnTo>
                  <a:lnTo>
                    <a:pt x="183" y="1349"/>
                  </a:lnTo>
                  <a:lnTo>
                    <a:pt x="183" y="1351"/>
                  </a:lnTo>
                  <a:lnTo>
                    <a:pt x="180" y="1352"/>
                  </a:lnTo>
                  <a:lnTo>
                    <a:pt x="178" y="1355"/>
                  </a:lnTo>
                  <a:lnTo>
                    <a:pt x="173" y="1357"/>
                  </a:lnTo>
                  <a:lnTo>
                    <a:pt x="170" y="1359"/>
                  </a:lnTo>
                  <a:lnTo>
                    <a:pt x="167" y="1362"/>
                  </a:lnTo>
                  <a:lnTo>
                    <a:pt x="165" y="1364"/>
                  </a:lnTo>
                  <a:lnTo>
                    <a:pt x="164" y="1368"/>
                  </a:lnTo>
                  <a:lnTo>
                    <a:pt x="163" y="1371"/>
                  </a:lnTo>
                  <a:lnTo>
                    <a:pt x="164" y="1375"/>
                  </a:lnTo>
                  <a:lnTo>
                    <a:pt x="165" y="1377"/>
                  </a:lnTo>
                  <a:lnTo>
                    <a:pt x="166" y="1382"/>
                  </a:lnTo>
                  <a:lnTo>
                    <a:pt x="167" y="1388"/>
                  </a:lnTo>
                  <a:lnTo>
                    <a:pt x="166" y="1392"/>
                  </a:lnTo>
                  <a:lnTo>
                    <a:pt x="165" y="1395"/>
                  </a:lnTo>
                  <a:lnTo>
                    <a:pt x="163" y="1399"/>
                  </a:lnTo>
                  <a:lnTo>
                    <a:pt x="160" y="1402"/>
                  </a:lnTo>
                  <a:lnTo>
                    <a:pt x="153" y="1407"/>
                  </a:lnTo>
                  <a:lnTo>
                    <a:pt x="146" y="1411"/>
                  </a:lnTo>
                  <a:lnTo>
                    <a:pt x="136" y="1413"/>
                  </a:lnTo>
                  <a:lnTo>
                    <a:pt x="123" y="1415"/>
                  </a:lnTo>
                  <a:lnTo>
                    <a:pt x="108" y="1417"/>
                  </a:lnTo>
                  <a:lnTo>
                    <a:pt x="94" y="1419"/>
                  </a:lnTo>
                  <a:lnTo>
                    <a:pt x="87" y="1421"/>
                  </a:lnTo>
                  <a:lnTo>
                    <a:pt x="82" y="1425"/>
                  </a:lnTo>
                  <a:lnTo>
                    <a:pt x="77" y="1428"/>
                  </a:lnTo>
                  <a:lnTo>
                    <a:pt x="75" y="1434"/>
                  </a:lnTo>
                  <a:lnTo>
                    <a:pt x="72" y="1445"/>
                  </a:lnTo>
                  <a:lnTo>
                    <a:pt x="72" y="1453"/>
                  </a:lnTo>
                  <a:lnTo>
                    <a:pt x="71" y="1457"/>
                  </a:lnTo>
                  <a:lnTo>
                    <a:pt x="71" y="1459"/>
                  </a:lnTo>
                  <a:lnTo>
                    <a:pt x="70" y="1462"/>
                  </a:lnTo>
                  <a:lnTo>
                    <a:pt x="67" y="1463"/>
                  </a:lnTo>
                  <a:lnTo>
                    <a:pt x="62" y="1466"/>
                  </a:lnTo>
                  <a:lnTo>
                    <a:pt x="54" y="1470"/>
                  </a:lnTo>
                  <a:lnTo>
                    <a:pt x="52" y="1471"/>
                  </a:lnTo>
                  <a:lnTo>
                    <a:pt x="48" y="1475"/>
                  </a:lnTo>
                  <a:lnTo>
                    <a:pt x="46" y="1477"/>
                  </a:lnTo>
                  <a:lnTo>
                    <a:pt x="45" y="1481"/>
                  </a:lnTo>
                  <a:lnTo>
                    <a:pt x="44" y="1489"/>
                  </a:lnTo>
                  <a:lnTo>
                    <a:pt x="46" y="1499"/>
                  </a:lnTo>
                  <a:lnTo>
                    <a:pt x="47" y="1503"/>
                  </a:lnTo>
                  <a:lnTo>
                    <a:pt x="50" y="1509"/>
                  </a:lnTo>
                  <a:lnTo>
                    <a:pt x="52" y="1513"/>
                  </a:lnTo>
                  <a:lnTo>
                    <a:pt x="54" y="1518"/>
                  </a:lnTo>
                  <a:lnTo>
                    <a:pt x="62" y="1525"/>
                  </a:lnTo>
                  <a:lnTo>
                    <a:pt x="69" y="1532"/>
                  </a:lnTo>
                  <a:lnTo>
                    <a:pt x="72" y="1535"/>
                  </a:lnTo>
                  <a:lnTo>
                    <a:pt x="75" y="1539"/>
                  </a:lnTo>
                  <a:lnTo>
                    <a:pt x="77" y="1544"/>
                  </a:lnTo>
                  <a:lnTo>
                    <a:pt x="79" y="1547"/>
                  </a:lnTo>
                  <a:lnTo>
                    <a:pt x="79" y="1552"/>
                  </a:lnTo>
                  <a:lnTo>
                    <a:pt x="79" y="1556"/>
                  </a:lnTo>
                  <a:lnTo>
                    <a:pt x="77" y="1560"/>
                  </a:lnTo>
                  <a:lnTo>
                    <a:pt x="76" y="1564"/>
                  </a:lnTo>
                  <a:lnTo>
                    <a:pt x="70" y="1572"/>
                  </a:lnTo>
                  <a:lnTo>
                    <a:pt x="64" y="1581"/>
                  </a:lnTo>
                  <a:lnTo>
                    <a:pt x="59" y="1590"/>
                  </a:lnTo>
                  <a:lnTo>
                    <a:pt x="53" y="1600"/>
                  </a:lnTo>
                  <a:lnTo>
                    <a:pt x="50" y="1609"/>
                  </a:lnTo>
                  <a:lnTo>
                    <a:pt x="48" y="1617"/>
                  </a:lnTo>
                  <a:lnTo>
                    <a:pt x="48" y="1621"/>
                  </a:lnTo>
                  <a:lnTo>
                    <a:pt x="50" y="1625"/>
                  </a:lnTo>
                  <a:lnTo>
                    <a:pt x="51" y="1628"/>
                  </a:lnTo>
                  <a:lnTo>
                    <a:pt x="53" y="1632"/>
                  </a:lnTo>
                  <a:lnTo>
                    <a:pt x="58" y="1638"/>
                  </a:lnTo>
                  <a:lnTo>
                    <a:pt x="65" y="1641"/>
                  </a:lnTo>
                  <a:lnTo>
                    <a:pt x="73" y="1642"/>
                  </a:lnTo>
                  <a:lnTo>
                    <a:pt x="83" y="1642"/>
                  </a:lnTo>
                  <a:lnTo>
                    <a:pt x="92" y="1640"/>
                  </a:lnTo>
                  <a:lnTo>
                    <a:pt x="101" y="1638"/>
                  </a:lnTo>
                  <a:lnTo>
                    <a:pt x="106" y="1636"/>
                  </a:lnTo>
                  <a:lnTo>
                    <a:pt x="110" y="1636"/>
                  </a:lnTo>
                  <a:lnTo>
                    <a:pt x="116" y="1638"/>
                  </a:lnTo>
                  <a:lnTo>
                    <a:pt x="121" y="1640"/>
                  </a:lnTo>
                  <a:lnTo>
                    <a:pt x="127" y="1642"/>
                  </a:lnTo>
                  <a:lnTo>
                    <a:pt x="132" y="1645"/>
                  </a:lnTo>
                  <a:lnTo>
                    <a:pt x="136" y="1648"/>
                  </a:lnTo>
                  <a:lnTo>
                    <a:pt x="139" y="1652"/>
                  </a:lnTo>
                  <a:lnTo>
                    <a:pt x="142" y="1661"/>
                  </a:lnTo>
                  <a:lnTo>
                    <a:pt x="144" y="1672"/>
                  </a:lnTo>
                  <a:lnTo>
                    <a:pt x="144" y="1683"/>
                  </a:lnTo>
                  <a:lnTo>
                    <a:pt x="142" y="1691"/>
                  </a:lnTo>
                  <a:lnTo>
                    <a:pt x="140" y="1695"/>
                  </a:lnTo>
                  <a:lnTo>
                    <a:pt x="138" y="1698"/>
                  </a:lnTo>
                  <a:lnTo>
                    <a:pt x="133" y="1702"/>
                  </a:lnTo>
                  <a:lnTo>
                    <a:pt x="128" y="1704"/>
                  </a:lnTo>
                  <a:lnTo>
                    <a:pt x="119" y="1708"/>
                  </a:lnTo>
                  <a:lnTo>
                    <a:pt x="110" y="1710"/>
                  </a:lnTo>
                  <a:lnTo>
                    <a:pt x="102" y="1714"/>
                  </a:lnTo>
                  <a:lnTo>
                    <a:pt x="94" y="1717"/>
                  </a:lnTo>
                  <a:lnTo>
                    <a:pt x="90" y="1720"/>
                  </a:lnTo>
                  <a:lnTo>
                    <a:pt x="87" y="1722"/>
                  </a:lnTo>
                  <a:lnTo>
                    <a:pt x="84" y="1724"/>
                  </a:lnTo>
                  <a:lnTo>
                    <a:pt x="83" y="1728"/>
                  </a:lnTo>
                  <a:lnTo>
                    <a:pt x="83" y="1735"/>
                  </a:lnTo>
                  <a:lnTo>
                    <a:pt x="85" y="1741"/>
                  </a:lnTo>
                  <a:lnTo>
                    <a:pt x="89" y="1746"/>
                  </a:lnTo>
                  <a:lnTo>
                    <a:pt x="94" y="1751"/>
                  </a:lnTo>
                  <a:lnTo>
                    <a:pt x="100" y="1754"/>
                  </a:lnTo>
                  <a:lnTo>
                    <a:pt x="103" y="1760"/>
                  </a:lnTo>
                  <a:lnTo>
                    <a:pt x="104" y="1762"/>
                  </a:lnTo>
                  <a:lnTo>
                    <a:pt x="106" y="1766"/>
                  </a:lnTo>
                  <a:lnTo>
                    <a:pt x="106" y="1770"/>
                  </a:lnTo>
                  <a:lnTo>
                    <a:pt x="104" y="1773"/>
                  </a:lnTo>
                  <a:lnTo>
                    <a:pt x="103" y="1778"/>
                  </a:lnTo>
                  <a:lnTo>
                    <a:pt x="102" y="1783"/>
                  </a:lnTo>
                  <a:lnTo>
                    <a:pt x="102" y="1786"/>
                  </a:lnTo>
                  <a:lnTo>
                    <a:pt x="103" y="1792"/>
                  </a:lnTo>
                  <a:lnTo>
                    <a:pt x="104" y="1803"/>
                  </a:lnTo>
                  <a:lnTo>
                    <a:pt x="104" y="1816"/>
                  </a:lnTo>
                  <a:lnTo>
                    <a:pt x="102" y="1830"/>
                  </a:lnTo>
                  <a:lnTo>
                    <a:pt x="100" y="1843"/>
                  </a:lnTo>
                  <a:lnTo>
                    <a:pt x="97" y="1854"/>
                  </a:lnTo>
                  <a:lnTo>
                    <a:pt x="95" y="1861"/>
                  </a:lnTo>
                  <a:lnTo>
                    <a:pt x="95" y="1865"/>
                  </a:lnTo>
                  <a:lnTo>
                    <a:pt x="96" y="1868"/>
                  </a:lnTo>
                  <a:lnTo>
                    <a:pt x="96" y="1872"/>
                  </a:lnTo>
                  <a:lnTo>
                    <a:pt x="98" y="1877"/>
                  </a:lnTo>
                  <a:lnTo>
                    <a:pt x="102" y="1884"/>
                  </a:lnTo>
                  <a:lnTo>
                    <a:pt x="107" y="1888"/>
                  </a:lnTo>
                  <a:lnTo>
                    <a:pt x="108" y="1890"/>
                  </a:lnTo>
                  <a:lnTo>
                    <a:pt x="108" y="1892"/>
                  </a:lnTo>
                  <a:lnTo>
                    <a:pt x="108" y="1894"/>
                  </a:lnTo>
                  <a:lnTo>
                    <a:pt x="107" y="1898"/>
                  </a:lnTo>
                  <a:lnTo>
                    <a:pt x="95" y="1912"/>
                  </a:lnTo>
                  <a:lnTo>
                    <a:pt x="83" y="1926"/>
                  </a:lnTo>
                  <a:lnTo>
                    <a:pt x="79" y="1935"/>
                  </a:lnTo>
                  <a:lnTo>
                    <a:pt x="77" y="1941"/>
                  </a:lnTo>
                  <a:lnTo>
                    <a:pt x="76" y="1948"/>
                  </a:lnTo>
                  <a:lnTo>
                    <a:pt x="75" y="1955"/>
                  </a:lnTo>
                  <a:lnTo>
                    <a:pt x="72" y="1962"/>
                  </a:lnTo>
                  <a:lnTo>
                    <a:pt x="69" y="1967"/>
                  </a:lnTo>
                  <a:lnTo>
                    <a:pt x="66" y="1969"/>
                  </a:lnTo>
                  <a:lnTo>
                    <a:pt x="64" y="1970"/>
                  </a:lnTo>
                  <a:lnTo>
                    <a:pt x="59" y="1972"/>
                  </a:lnTo>
                  <a:lnTo>
                    <a:pt x="56" y="1973"/>
                  </a:lnTo>
                  <a:lnTo>
                    <a:pt x="44" y="1973"/>
                  </a:lnTo>
                  <a:lnTo>
                    <a:pt x="33" y="1974"/>
                  </a:lnTo>
                  <a:lnTo>
                    <a:pt x="22" y="1975"/>
                  </a:lnTo>
                  <a:lnTo>
                    <a:pt x="15" y="1979"/>
                  </a:lnTo>
                  <a:lnTo>
                    <a:pt x="9" y="1985"/>
                  </a:lnTo>
                  <a:lnTo>
                    <a:pt x="3" y="1993"/>
                  </a:lnTo>
                  <a:lnTo>
                    <a:pt x="2" y="1998"/>
                  </a:lnTo>
                  <a:lnTo>
                    <a:pt x="1" y="2003"/>
                  </a:lnTo>
                  <a:lnTo>
                    <a:pt x="0" y="2007"/>
                  </a:lnTo>
                  <a:lnTo>
                    <a:pt x="1" y="2012"/>
                  </a:lnTo>
                  <a:lnTo>
                    <a:pt x="4" y="2022"/>
                  </a:lnTo>
                  <a:lnTo>
                    <a:pt x="9" y="2032"/>
                  </a:lnTo>
                  <a:lnTo>
                    <a:pt x="15" y="2043"/>
                  </a:lnTo>
                  <a:lnTo>
                    <a:pt x="20" y="2051"/>
                  </a:lnTo>
                  <a:lnTo>
                    <a:pt x="25" y="2058"/>
                  </a:lnTo>
                  <a:lnTo>
                    <a:pt x="28" y="2064"/>
                  </a:lnTo>
                  <a:lnTo>
                    <a:pt x="31" y="2071"/>
                  </a:lnTo>
                  <a:lnTo>
                    <a:pt x="33" y="2079"/>
                  </a:lnTo>
                  <a:lnTo>
                    <a:pt x="35" y="2085"/>
                  </a:lnTo>
                  <a:lnTo>
                    <a:pt x="40" y="2088"/>
                  </a:lnTo>
                  <a:lnTo>
                    <a:pt x="44" y="2090"/>
                  </a:lnTo>
                  <a:lnTo>
                    <a:pt x="48" y="2090"/>
                  </a:lnTo>
                  <a:lnTo>
                    <a:pt x="53" y="2092"/>
                  </a:lnTo>
                  <a:lnTo>
                    <a:pt x="58" y="2093"/>
                  </a:lnTo>
                  <a:lnTo>
                    <a:pt x="63" y="2096"/>
                  </a:lnTo>
                  <a:lnTo>
                    <a:pt x="69" y="2102"/>
                  </a:lnTo>
                  <a:lnTo>
                    <a:pt x="72" y="2109"/>
                  </a:lnTo>
                  <a:lnTo>
                    <a:pt x="76" y="2118"/>
                  </a:lnTo>
                  <a:lnTo>
                    <a:pt x="77" y="2121"/>
                  </a:lnTo>
                  <a:lnTo>
                    <a:pt x="78" y="2125"/>
                  </a:lnTo>
                  <a:lnTo>
                    <a:pt x="78" y="2129"/>
                  </a:lnTo>
                  <a:lnTo>
                    <a:pt x="77" y="2131"/>
                  </a:lnTo>
                  <a:lnTo>
                    <a:pt x="73" y="2136"/>
                  </a:lnTo>
                  <a:lnTo>
                    <a:pt x="70" y="2140"/>
                  </a:lnTo>
                  <a:lnTo>
                    <a:pt x="69" y="2142"/>
                  </a:lnTo>
                  <a:lnTo>
                    <a:pt x="69" y="2145"/>
                  </a:lnTo>
                  <a:lnTo>
                    <a:pt x="69" y="2149"/>
                  </a:lnTo>
                  <a:lnTo>
                    <a:pt x="71" y="2153"/>
                  </a:lnTo>
                  <a:lnTo>
                    <a:pt x="78" y="2163"/>
                  </a:lnTo>
                  <a:lnTo>
                    <a:pt x="83" y="2172"/>
                  </a:lnTo>
                  <a:lnTo>
                    <a:pt x="85" y="2177"/>
                  </a:lnTo>
                  <a:lnTo>
                    <a:pt x="87" y="2181"/>
                  </a:lnTo>
                  <a:lnTo>
                    <a:pt x="88" y="2186"/>
                  </a:lnTo>
                  <a:lnTo>
                    <a:pt x="88" y="2192"/>
                  </a:lnTo>
                  <a:lnTo>
                    <a:pt x="87" y="2202"/>
                  </a:lnTo>
                  <a:lnTo>
                    <a:pt x="84" y="2212"/>
                  </a:lnTo>
                  <a:lnTo>
                    <a:pt x="84" y="2215"/>
                  </a:lnTo>
                  <a:lnTo>
                    <a:pt x="85" y="2219"/>
                  </a:lnTo>
                  <a:lnTo>
                    <a:pt x="88" y="2222"/>
                  </a:lnTo>
                  <a:lnTo>
                    <a:pt x="91" y="2226"/>
                  </a:lnTo>
                  <a:lnTo>
                    <a:pt x="104" y="2233"/>
                  </a:lnTo>
                  <a:lnTo>
                    <a:pt x="122" y="2240"/>
                  </a:lnTo>
                  <a:lnTo>
                    <a:pt x="130" y="2245"/>
                  </a:lnTo>
                  <a:lnTo>
                    <a:pt x="139" y="2250"/>
                  </a:lnTo>
                  <a:lnTo>
                    <a:pt x="145" y="2256"/>
                  </a:lnTo>
                  <a:lnTo>
                    <a:pt x="148" y="2262"/>
                  </a:lnTo>
                  <a:lnTo>
                    <a:pt x="151" y="2268"/>
                  </a:lnTo>
                  <a:lnTo>
                    <a:pt x="153" y="2274"/>
                  </a:lnTo>
                  <a:lnTo>
                    <a:pt x="153" y="2278"/>
                  </a:lnTo>
                  <a:lnTo>
                    <a:pt x="154" y="2283"/>
                  </a:lnTo>
                  <a:lnTo>
                    <a:pt x="153" y="2291"/>
                  </a:lnTo>
                  <a:lnTo>
                    <a:pt x="153" y="2302"/>
                  </a:lnTo>
                  <a:lnTo>
                    <a:pt x="153" y="2314"/>
                  </a:lnTo>
                  <a:lnTo>
                    <a:pt x="157" y="2329"/>
                  </a:lnTo>
                  <a:lnTo>
                    <a:pt x="159" y="2337"/>
                  </a:lnTo>
                  <a:lnTo>
                    <a:pt x="161" y="2344"/>
                  </a:lnTo>
                  <a:lnTo>
                    <a:pt x="165" y="2350"/>
                  </a:lnTo>
                  <a:lnTo>
                    <a:pt x="169" y="2354"/>
                  </a:lnTo>
                  <a:lnTo>
                    <a:pt x="176" y="2365"/>
                  </a:lnTo>
                  <a:lnTo>
                    <a:pt x="183" y="2379"/>
                  </a:lnTo>
                  <a:lnTo>
                    <a:pt x="188" y="2385"/>
                  </a:lnTo>
                  <a:lnTo>
                    <a:pt x="191" y="2391"/>
                  </a:lnTo>
                  <a:lnTo>
                    <a:pt x="196" y="2396"/>
                  </a:lnTo>
                  <a:lnTo>
                    <a:pt x="199" y="2400"/>
                  </a:lnTo>
                  <a:lnTo>
                    <a:pt x="204" y="2402"/>
                  </a:lnTo>
                  <a:lnTo>
                    <a:pt x="209" y="2403"/>
                  </a:lnTo>
                  <a:lnTo>
                    <a:pt x="215" y="2404"/>
                  </a:lnTo>
                  <a:lnTo>
                    <a:pt x="221" y="2404"/>
                  </a:lnTo>
                  <a:lnTo>
                    <a:pt x="227" y="2404"/>
                  </a:lnTo>
                  <a:lnTo>
                    <a:pt x="233" y="2405"/>
                  </a:lnTo>
                  <a:lnTo>
                    <a:pt x="237" y="2408"/>
                  </a:lnTo>
                  <a:lnTo>
                    <a:pt x="241" y="2410"/>
                  </a:lnTo>
                  <a:lnTo>
                    <a:pt x="248" y="2416"/>
                  </a:lnTo>
                  <a:lnTo>
                    <a:pt x="255" y="2421"/>
                  </a:lnTo>
                  <a:lnTo>
                    <a:pt x="265" y="2423"/>
                  </a:lnTo>
                  <a:lnTo>
                    <a:pt x="274" y="2424"/>
                  </a:lnTo>
                  <a:lnTo>
                    <a:pt x="279" y="2424"/>
                  </a:lnTo>
                  <a:lnTo>
                    <a:pt x="281" y="2426"/>
                  </a:lnTo>
                  <a:lnTo>
                    <a:pt x="284" y="2427"/>
                  </a:lnTo>
                  <a:lnTo>
                    <a:pt x="284" y="2429"/>
                  </a:lnTo>
                  <a:lnTo>
                    <a:pt x="283" y="2435"/>
                  </a:lnTo>
                  <a:lnTo>
                    <a:pt x="279" y="2441"/>
                  </a:lnTo>
                  <a:lnTo>
                    <a:pt x="278" y="2443"/>
                  </a:lnTo>
                  <a:lnTo>
                    <a:pt x="278" y="2446"/>
                  </a:lnTo>
                  <a:lnTo>
                    <a:pt x="278" y="2448"/>
                  </a:lnTo>
                  <a:lnTo>
                    <a:pt x="280" y="2451"/>
                  </a:lnTo>
                  <a:lnTo>
                    <a:pt x="285" y="2457"/>
                  </a:lnTo>
                  <a:lnTo>
                    <a:pt x="291" y="2463"/>
                  </a:lnTo>
                  <a:lnTo>
                    <a:pt x="300" y="2470"/>
                  </a:lnTo>
                  <a:lnTo>
                    <a:pt x="314" y="2477"/>
                  </a:lnTo>
                  <a:lnTo>
                    <a:pt x="322" y="2479"/>
                  </a:lnTo>
                  <a:lnTo>
                    <a:pt x="329" y="2482"/>
                  </a:lnTo>
                  <a:lnTo>
                    <a:pt x="336" y="2483"/>
                  </a:lnTo>
                  <a:lnTo>
                    <a:pt x="343" y="2483"/>
                  </a:lnTo>
                  <a:lnTo>
                    <a:pt x="349" y="2480"/>
                  </a:lnTo>
                  <a:lnTo>
                    <a:pt x="355" y="2478"/>
                  </a:lnTo>
                  <a:lnTo>
                    <a:pt x="360" y="2476"/>
                  </a:lnTo>
                  <a:lnTo>
                    <a:pt x="363" y="2472"/>
                  </a:lnTo>
                  <a:lnTo>
                    <a:pt x="372" y="2463"/>
                  </a:lnTo>
                  <a:lnTo>
                    <a:pt x="379" y="2454"/>
                  </a:lnTo>
                  <a:lnTo>
                    <a:pt x="383" y="2451"/>
                  </a:lnTo>
                  <a:lnTo>
                    <a:pt x="387" y="2447"/>
                  </a:lnTo>
                  <a:lnTo>
                    <a:pt x="391" y="2445"/>
                  </a:lnTo>
                  <a:lnTo>
                    <a:pt x="396" y="2442"/>
                  </a:lnTo>
                  <a:lnTo>
                    <a:pt x="399" y="2442"/>
                  </a:lnTo>
                  <a:lnTo>
                    <a:pt x="403" y="2442"/>
                  </a:lnTo>
                  <a:lnTo>
                    <a:pt x="406" y="2443"/>
                  </a:lnTo>
                  <a:lnTo>
                    <a:pt x="410" y="2447"/>
                  </a:lnTo>
                  <a:lnTo>
                    <a:pt x="412" y="2451"/>
                  </a:lnTo>
                  <a:lnTo>
                    <a:pt x="416" y="2453"/>
                  </a:lnTo>
                  <a:lnTo>
                    <a:pt x="418" y="2455"/>
                  </a:lnTo>
                  <a:lnTo>
                    <a:pt x="423" y="2458"/>
                  </a:lnTo>
                  <a:lnTo>
                    <a:pt x="432" y="2459"/>
                  </a:lnTo>
                  <a:lnTo>
                    <a:pt x="443" y="2459"/>
                  </a:lnTo>
                  <a:lnTo>
                    <a:pt x="455" y="2459"/>
                  </a:lnTo>
                  <a:lnTo>
                    <a:pt x="465" y="2455"/>
                  </a:lnTo>
                  <a:lnTo>
                    <a:pt x="468" y="2454"/>
                  </a:lnTo>
                  <a:lnTo>
                    <a:pt x="470" y="2451"/>
                  </a:lnTo>
                  <a:lnTo>
                    <a:pt x="473" y="2447"/>
                  </a:lnTo>
                  <a:lnTo>
                    <a:pt x="475" y="2443"/>
                  </a:lnTo>
                  <a:lnTo>
                    <a:pt x="479" y="2436"/>
                  </a:lnTo>
                  <a:lnTo>
                    <a:pt x="484" y="2432"/>
                  </a:lnTo>
                  <a:lnTo>
                    <a:pt x="487" y="2429"/>
                  </a:lnTo>
                  <a:lnTo>
                    <a:pt x="491" y="2429"/>
                  </a:lnTo>
                  <a:lnTo>
                    <a:pt x="494" y="2428"/>
                  </a:lnTo>
                  <a:lnTo>
                    <a:pt x="500" y="2429"/>
                  </a:lnTo>
                  <a:lnTo>
                    <a:pt x="511" y="2430"/>
                  </a:lnTo>
                  <a:lnTo>
                    <a:pt x="522" y="2432"/>
                  </a:lnTo>
                  <a:lnTo>
                    <a:pt x="530" y="2433"/>
                  </a:lnTo>
                  <a:lnTo>
                    <a:pt x="539" y="2434"/>
                  </a:lnTo>
                  <a:lnTo>
                    <a:pt x="543" y="2435"/>
                  </a:lnTo>
                  <a:lnTo>
                    <a:pt x="545" y="2436"/>
                  </a:lnTo>
                  <a:lnTo>
                    <a:pt x="548" y="2438"/>
                  </a:lnTo>
                  <a:lnTo>
                    <a:pt x="549" y="2439"/>
                  </a:lnTo>
                  <a:lnTo>
                    <a:pt x="549" y="2441"/>
                  </a:lnTo>
                  <a:lnTo>
                    <a:pt x="549" y="2442"/>
                  </a:lnTo>
                  <a:lnTo>
                    <a:pt x="547" y="2445"/>
                  </a:lnTo>
                  <a:lnTo>
                    <a:pt x="544" y="2446"/>
                  </a:lnTo>
                  <a:lnTo>
                    <a:pt x="538" y="2451"/>
                  </a:lnTo>
                  <a:lnTo>
                    <a:pt x="535" y="2458"/>
                  </a:lnTo>
                  <a:lnTo>
                    <a:pt x="533" y="2461"/>
                  </a:lnTo>
                  <a:lnTo>
                    <a:pt x="533" y="2466"/>
                  </a:lnTo>
                  <a:lnTo>
                    <a:pt x="535" y="2471"/>
                  </a:lnTo>
                  <a:lnTo>
                    <a:pt x="537" y="2477"/>
                  </a:lnTo>
                  <a:lnTo>
                    <a:pt x="544" y="2487"/>
                  </a:lnTo>
                  <a:lnTo>
                    <a:pt x="553" y="2499"/>
                  </a:lnTo>
                  <a:lnTo>
                    <a:pt x="561" y="2512"/>
                  </a:lnTo>
                  <a:lnTo>
                    <a:pt x="569" y="2528"/>
                  </a:lnTo>
                  <a:lnTo>
                    <a:pt x="575" y="2543"/>
                  </a:lnTo>
                  <a:lnTo>
                    <a:pt x="582" y="2558"/>
                  </a:lnTo>
                  <a:lnTo>
                    <a:pt x="586" y="2565"/>
                  </a:lnTo>
                  <a:lnTo>
                    <a:pt x="589" y="2573"/>
                  </a:lnTo>
                  <a:lnTo>
                    <a:pt x="595" y="2580"/>
                  </a:lnTo>
                  <a:lnTo>
                    <a:pt x="601" y="2587"/>
                  </a:lnTo>
                  <a:lnTo>
                    <a:pt x="608" y="2594"/>
                  </a:lnTo>
                  <a:lnTo>
                    <a:pt x="616" y="2602"/>
                  </a:lnTo>
                  <a:lnTo>
                    <a:pt x="623" y="2606"/>
                  </a:lnTo>
                  <a:lnTo>
                    <a:pt x="629" y="2611"/>
                  </a:lnTo>
                  <a:lnTo>
                    <a:pt x="642" y="2618"/>
                  </a:lnTo>
                  <a:lnTo>
                    <a:pt x="652" y="2622"/>
                  </a:lnTo>
                  <a:lnTo>
                    <a:pt x="663" y="2625"/>
                  </a:lnTo>
                  <a:lnTo>
                    <a:pt x="674" y="2630"/>
                  </a:lnTo>
                  <a:lnTo>
                    <a:pt x="679" y="2634"/>
                  </a:lnTo>
                  <a:lnTo>
                    <a:pt x="682" y="2637"/>
                  </a:lnTo>
                  <a:lnTo>
                    <a:pt x="687" y="2641"/>
                  </a:lnTo>
                  <a:lnTo>
                    <a:pt x="689" y="2646"/>
                  </a:lnTo>
                  <a:lnTo>
                    <a:pt x="696" y="2657"/>
                  </a:lnTo>
                  <a:lnTo>
                    <a:pt x="705" y="2672"/>
                  </a:lnTo>
                  <a:lnTo>
                    <a:pt x="713" y="2685"/>
                  </a:lnTo>
                  <a:lnTo>
                    <a:pt x="720" y="2693"/>
                  </a:lnTo>
                  <a:lnTo>
                    <a:pt x="724" y="2694"/>
                  </a:lnTo>
                  <a:lnTo>
                    <a:pt x="727" y="2694"/>
                  </a:lnTo>
                  <a:lnTo>
                    <a:pt x="732" y="2693"/>
                  </a:lnTo>
                  <a:lnTo>
                    <a:pt x="737" y="2692"/>
                  </a:lnTo>
                  <a:lnTo>
                    <a:pt x="745" y="2686"/>
                  </a:lnTo>
                  <a:lnTo>
                    <a:pt x="753" y="2680"/>
                  </a:lnTo>
                  <a:lnTo>
                    <a:pt x="757" y="2678"/>
                  </a:lnTo>
                  <a:lnTo>
                    <a:pt x="765" y="2678"/>
                  </a:lnTo>
                  <a:lnTo>
                    <a:pt x="774" y="2679"/>
                  </a:lnTo>
                  <a:lnTo>
                    <a:pt x="784" y="2681"/>
                  </a:lnTo>
                  <a:lnTo>
                    <a:pt x="793" y="2685"/>
                  </a:lnTo>
                  <a:lnTo>
                    <a:pt x="800" y="2688"/>
                  </a:lnTo>
                  <a:lnTo>
                    <a:pt x="802" y="2691"/>
                  </a:lnTo>
                  <a:lnTo>
                    <a:pt x="805" y="2693"/>
                  </a:lnTo>
                  <a:lnTo>
                    <a:pt x="805" y="2695"/>
                  </a:lnTo>
                  <a:lnTo>
                    <a:pt x="805" y="2699"/>
                  </a:lnTo>
                  <a:lnTo>
                    <a:pt x="800" y="2709"/>
                  </a:lnTo>
                  <a:lnTo>
                    <a:pt x="796" y="2717"/>
                  </a:lnTo>
                  <a:lnTo>
                    <a:pt x="795" y="2720"/>
                  </a:lnTo>
                  <a:lnTo>
                    <a:pt x="794" y="2725"/>
                  </a:lnTo>
                  <a:lnTo>
                    <a:pt x="794" y="2729"/>
                  </a:lnTo>
                  <a:lnTo>
                    <a:pt x="795" y="2735"/>
                  </a:lnTo>
                  <a:lnTo>
                    <a:pt x="797" y="2739"/>
                  </a:lnTo>
                  <a:lnTo>
                    <a:pt x="801" y="2742"/>
                  </a:lnTo>
                  <a:lnTo>
                    <a:pt x="805" y="2744"/>
                  </a:lnTo>
                  <a:lnTo>
                    <a:pt x="809" y="2745"/>
                  </a:lnTo>
                  <a:lnTo>
                    <a:pt x="818" y="2745"/>
                  </a:lnTo>
                  <a:lnTo>
                    <a:pt x="824" y="2743"/>
                  </a:lnTo>
                  <a:lnTo>
                    <a:pt x="827" y="2742"/>
                  </a:lnTo>
                  <a:lnTo>
                    <a:pt x="831" y="2742"/>
                  </a:lnTo>
                  <a:lnTo>
                    <a:pt x="835" y="2744"/>
                  </a:lnTo>
                  <a:lnTo>
                    <a:pt x="839" y="2748"/>
                  </a:lnTo>
                  <a:lnTo>
                    <a:pt x="850" y="2747"/>
                  </a:lnTo>
                  <a:lnTo>
                    <a:pt x="870" y="2748"/>
                  </a:lnTo>
                  <a:lnTo>
                    <a:pt x="889" y="2761"/>
                  </a:lnTo>
                  <a:lnTo>
                    <a:pt x="903" y="2772"/>
                  </a:lnTo>
                  <a:lnTo>
                    <a:pt x="915" y="2774"/>
                  </a:lnTo>
                  <a:lnTo>
                    <a:pt x="928" y="2775"/>
                  </a:lnTo>
                  <a:lnTo>
                    <a:pt x="942" y="2775"/>
                  </a:lnTo>
                  <a:lnTo>
                    <a:pt x="954" y="2774"/>
                  </a:lnTo>
                  <a:lnTo>
                    <a:pt x="961" y="2772"/>
                  </a:lnTo>
                  <a:lnTo>
                    <a:pt x="967" y="2770"/>
                  </a:lnTo>
                  <a:lnTo>
                    <a:pt x="970" y="2770"/>
                  </a:lnTo>
                  <a:lnTo>
                    <a:pt x="972" y="2772"/>
                  </a:lnTo>
                  <a:lnTo>
                    <a:pt x="976" y="2773"/>
                  </a:lnTo>
                  <a:lnTo>
                    <a:pt x="980" y="2776"/>
                  </a:lnTo>
                  <a:lnTo>
                    <a:pt x="990" y="2785"/>
                  </a:lnTo>
                  <a:lnTo>
                    <a:pt x="1001" y="2793"/>
                  </a:lnTo>
                  <a:lnTo>
                    <a:pt x="1010" y="2799"/>
                  </a:lnTo>
                  <a:lnTo>
                    <a:pt x="1017" y="2802"/>
                  </a:lnTo>
                  <a:lnTo>
                    <a:pt x="1024" y="2805"/>
                  </a:lnTo>
                  <a:lnTo>
                    <a:pt x="1032" y="2804"/>
                  </a:lnTo>
                  <a:lnTo>
                    <a:pt x="1039" y="2801"/>
                  </a:lnTo>
                  <a:lnTo>
                    <a:pt x="1045" y="2799"/>
                  </a:lnTo>
                  <a:lnTo>
                    <a:pt x="1047" y="2798"/>
                  </a:lnTo>
                  <a:lnTo>
                    <a:pt x="1052" y="2797"/>
                  </a:lnTo>
                  <a:lnTo>
                    <a:pt x="1055" y="2797"/>
                  </a:lnTo>
                  <a:lnTo>
                    <a:pt x="1060" y="2797"/>
                  </a:lnTo>
                  <a:lnTo>
                    <a:pt x="1065" y="2798"/>
                  </a:lnTo>
                  <a:lnTo>
                    <a:pt x="1068" y="2800"/>
                  </a:lnTo>
                  <a:lnTo>
                    <a:pt x="1072" y="2802"/>
                  </a:lnTo>
                  <a:lnTo>
                    <a:pt x="1074" y="2805"/>
                  </a:lnTo>
                  <a:lnTo>
                    <a:pt x="1078" y="2819"/>
                  </a:lnTo>
                  <a:lnTo>
                    <a:pt x="1081" y="2835"/>
                  </a:lnTo>
                  <a:lnTo>
                    <a:pt x="1083" y="2837"/>
                  </a:lnTo>
                  <a:lnTo>
                    <a:pt x="1085" y="2839"/>
                  </a:lnTo>
                  <a:lnTo>
                    <a:pt x="1087" y="2840"/>
                  </a:lnTo>
                  <a:lnTo>
                    <a:pt x="1091" y="2842"/>
                  </a:lnTo>
                  <a:lnTo>
                    <a:pt x="1098" y="2842"/>
                  </a:lnTo>
                  <a:lnTo>
                    <a:pt x="1108" y="2840"/>
                  </a:lnTo>
                  <a:lnTo>
                    <a:pt x="1118" y="2838"/>
                  </a:lnTo>
                  <a:lnTo>
                    <a:pt x="1130" y="2837"/>
                  </a:lnTo>
                  <a:lnTo>
                    <a:pt x="1136" y="2837"/>
                  </a:lnTo>
                  <a:lnTo>
                    <a:pt x="1142" y="2838"/>
                  </a:lnTo>
                  <a:lnTo>
                    <a:pt x="1147" y="2840"/>
                  </a:lnTo>
                  <a:lnTo>
                    <a:pt x="1150" y="2844"/>
                  </a:lnTo>
                  <a:lnTo>
                    <a:pt x="1155" y="2852"/>
                  </a:lnTo>
                  <a:lnTo>
                    <a:pt x="1160" y="2862"/>
                  </a:lnTo>
                  <a:lnTo>
                    <a:pt x="1166" y="2870"/>
                  </a:lnTo>
                  <a:lnTo>
                    <a:pt x="1173" y="2881"/>
                  </a:lnTo>
                  <a:lnTo>
                    <a:pt x="1181" y="2889"/>
                  </a:lnTo>
                  <a:lnTo>
                    <a:pt x="1187" y="2895"/>
                  </a:lnTo>
                  <a:lnTo>
                    <a:pt x="1191" y="2898"/>
                  </a:lnTo>
                  <a:lnTo>
                    <a:pt x="1194" y="2899"/>
                  </a:lnTo>
                  <a:lnTo>
                    <a:pt x="1198" y="2900"/>
                  </a:lnTo>
                  <a:lnTo>
                    <a:pt x="1203" y="2899"/>
                  </a:lnTo>
                  <a:lnTo>
                    <a:pt x="1210" y="2899"/>
                  </a:lnTo>
                  <a:lnTo>
                    <a:pt x="1216" y="2899"/>
                  </a:lnTo>
                  <a:lnTo>
                    <a:pt x="1218" y="2900"/>
                  </a:lnTo>
                  <a:lnTo>
                    <a:pt x="1221" y="2902"/>
                  </a:lnTo>
                  <a:lnTo>
                    <a:pt x="1222" y="2905"/>
                  </a:lnTo>
                  <a:lnTo>
                    <a:pt x="1223" y="2907"/>
                  </a:lnTo>
                  <a:lnTo>
                    <a:pt x="1225" y="2915"/>
                  </a:lnTo>
                  <a:lnTo>
                    <a:pt x="1229" y="2922"/>
                  </a:lnTo>
                  <a:lnTo>
                    <a:pt x="1231" y="2925"/>
                  </a:lnTo>
                  <a:lnTo>
                    <a:pt x="1235" y="2928"/>
                  </a:lnTo>
                  <a:lnTo>
                    <a:pt x="1238" y="2930"/>
                  </a:lnTo>
                  <a:lnTo>
                    <a:pt x="1244" y="2931"/>
                  </a:lnTo>
                  <a:lnTo>
                    <a:pt x="1254" y="2930"/>
                  </a:lnTo>
                  <a:lnTo>
                    <a:pt x="1261" y="2927"/>
                  </a:lnTo>
                  <a:lnTo>
                    <a:pt x="1268" y="2924"/>
                  </a:lnTo>
                  <a:lnTo>
                    <a:pt x="1276" y="2917"/>
                  </a:lnTo>
                  <a:lnTo>
                    <a:pt x="1281" y="2913"/>
                  </a:lnTo>
                  <a:lnTo>
                    <a:pt x="1287" y="2911"/>
                  </a:lnTo>
                  <a:lnTo>
                    <a:pt x="1293" y="2908"/>
                  </a:lnTo>
                  <a:lnTo>
                    <a:pt x="1300" y="2907"/>
                  </a:lnTo>
                  <a:lnTo>
                    <a:pt x="1314" y="2907"/>
                  </a:lnTo>
                  <a:lnTo>
                    <a:pt x="1325" y="2907"/>
                  </a:lnTo>
                  <a:lnTo>
                    <a:pt x="1330" y="2908"/>
                  </a:lnTo>
                  <a:lnTo>
                    <a:pt x="1335" y="2911"/>
                  </a:lnTo>
                  <a:lnTo>
                    <a:pt x="1338" y="2912"/>
                  </a:lnTo>
                  <a:lnTo>
                    <a:pt x="1343" y="2915"/>
                  </a:lnTo>
                  <a:lnTo>
                    <a:pt x="1350" y="2922"/>
                  </a:lnTo>
                  <a:lnTo>
                    <a:pt x="1356" y="2932"/>
                  </a:lnTo>
                  <a:lnTo>
                    <a:pt x="1362" y="2943"/>
                  </a:lnTo>
                  <a:lnTo>
                    <a:pt x="1368" y="2952"/>
                  </a:lnTo>
                  <a:lnTo>
                    <a:pt x="1372" y="2956"/>
                  </a:lnTo>
                  <a:lnTo>
                    <a:pt x="1375" y="2958"/>
                  </a:lnTo>
                  <a:lnTo>
                    <a:pt x="1379" y="2959"/>
                  </a:lnTo>
                  <a:lnTo>
                    <a:pt x="1383" y="2959"/>
                  </a:lnTo>
                  <a:lnTo>
                    <a:pt x="1392" y="2958"/>
                  </a:lnTo>
                  <a:lnTo>
                    <a:pt x="1399" y="2958"/>
                  </a:lnTo>
                  <a:lnTo>
                    <a:pt x="1402" y="2959"/>
                  </a:lnTo>
                  <a:lnTo>
                    <a:pt x="1405" y="2961"/>
                  </a:lnTo>
                  <a:lnTo>
                    <a:pt x="1407" y="2962"/>
                  </a:lnTo>
                  <a:lnTo>
                    <a:pt x="1410" y="2964"/>
                  </a:lnTo>
                  <a:lnTo>
                    <a:pt x="1416" y="2970"/>
                  </a:lnTo>
                  <a:lnTo>
                    <a:pt x="1426" y="2975"/>
                  </a:lnTo>
                  <a:lnTo>
                    <a:pt x="1437" y="2978"/>
                  </a:lnTo>
                  <a:lnTo>
                    <a:pt x="1446" y="2981"/>
                  </a:lnTo>
                  <a:lnTo>
                    <a:pt x="1455" y="2980"/>
                  </a:lnTo>
                  <a:lnTo>
                    <a:pt x="1462" y="2977"/>
                  </a:lnTo>
                  <a:lnTo>
                    <a:pt x="1468" y="2972"/>
                  </a:lnTo>
                  <a:lnTo>
                    <a:pt x="1474" y="2966"/>
                  </a:lnTo>
                  <a:lnTo>
                    <a:pt x="1477" y="2963"/>
                  </a:lnTo>
                  <a:lnTo>
                    <a:pt x="1481" y="2961"/>
                  </a:lnTo>
                  <a:lnTo>
                    <a:pt x="1484" y="2959"/>
                  </a:lnTo>
                  <a:lnTo>
                    <a:pt x="1489" y="2959"/>
                  </a:lnTo>
                  <a:lnTo>
                    <a:pt x="1498" y="2959"/>
                  </a:lnTo>
                  <a:lnTo>
                    <a:pt x="1506" y="2961"/>
                  </a:lnTo>
                  <a:lnTo>
                    <a:pt x="1517" y="2962"/>
                  </a:lnTo>
                  <a:lnTo>
                    <a:pt x="1526" y="2962"/>
                  </a:lnTo>
                  <a:lnTo>
                    <a:pt x="1532" y="2962"/>
                  </a:lnTo>
                  <a:lnTo>
                    <a:pt x="1536" y="2959"/>
                  </a:lnTo>
                  <a:lnTo>
                    <a:pt x="1540" y="2957"/>
                  </a:lnTo>
                  <a:lnTo>
                    <a:pt x="1543" y="2953"/>
                  </a:lnTo>
                  <a:lnTo>
                    <a:pt x="1547" y="2947"/>
                  </a:lnTo>
                  <a:lnTo>
                    <a:pt x="1553" y="2944"/>
                  </a:lnTo>
                  <a:lnTo>
                    <a:pt x="1562" y="2942"/>
                  </a:lnTo>
                  <a:lnTo>
                    <a:pt x="1575" y="2940"/>
                  </a:lnTo>
                  <a:lnTo>
                    <a:pt x="1589" y="2940"/>
                  </a:lnTo>
                  <a:lnTo>
                    <a:pt x="1603" y="2938"/>
                  </a:lnTo>
                  <a:lnTo>
                    <a:pt x="1609" y="2937"/>
                  </a:lnTo>
                  <a:lnTo>
                    <a:pt x="1614" y="2936"/>
                  </a:lnTo>
                  <a:lnTo>
                    <a:pt x="1619" y="2933"/>
                  </a:lnTo>
                  <a:lnTo>
                    <a:pt x="1621" y="2930"/>
                  </a:lnTo>
                  <a:lnTo>
                    <a:pt x="1627" y="2924"/>
                  </a:lnTo>
                  <a:lnTo>
                    <a:pt x="1632" y="2919"/>
                  </a:lnTo>
                  <a:lnTo>
                    <a:pt x="1633" y="2918"/>
                  </a:lnTo>
                  <a:lnTo>
                    <a:pt x="1637" y="2918"/>
                  </a:lnTo>
                  <a:lnTo>
                    <a:pt x="1639" y="2919"/>
                  </a:lnTo>
                  <a:lnTo>
                    <a:pt x="1643" y="2922"/>
                  </a:lnTo>
                  <a:lnTo>
                    <a:pt x="1651" y="2932"/>
                  </a:lnTo>
                  <a:lnTo>
                    <a:pt x="1663" y="2942"/>
                  </a:lnTo>
                  <a:lnTo>
                    <a:pt x="1672" y="2951"/>
                  </a:lnTo>
                  <a:lnTo>
                    <a:pt x="1679" y="2958"/>
                  </a:lnTo>
                  <a:lnTo>
                    <a:pt x="1683" y="2964"/>
                  </a:lnTo>
                  <a:lnTo>
                    <a:pt x="1685" y="2970"/>
                  </a:lnTo>
                  <a:lnTo>
                    <a:pt x="1688" y="2977"/>
                  </a:lnTo>
                  <a:lnTo>
                    <a:pt x="1689" y="2985"/>
                  </a:lnTo>
                  <a:lnTo>
                    <a:pt x="1693" y="2995"/>
                  </a:lnTo>
                  <a:lnTo>
                    <a:pt x="1696" y="3002"/>
                  </a:lnTo>
                  <a:lnTo>
                    <a:pt x="1698" y="3006"/>
                  </a:lnTo>
                  <a:lnTo>
                    <a:pt x="1702" y="3008"/>
                  </a:lnTo>
                  <a:lnTo>
                    <a:pt x="1706" y="3009"/>
                  </a:lnTo>
                  <a:lnTo>
                    <a:pt x="1709" y="3010"/>
                  </a:lnTo>
                  <a:lnTo>
                    <a:pt x="1716" y="3012"/>
                  </a:lnTo>
                  <a:lnTo>
                    <a:pt x="1721" y="3014"/>
                  </a:lnTo>
                  <a:lnTo>
                    <a:pt x="1723" y="3016"/>
                  </a:lnTo>
                  <a:lnTo>
                    <a:pt x="1725" y="3019"/>
                  </a:lnTo>
                  <a:lnTo>
                    <a:pt x="1726" y="3021"/>
                  </a:lnTo>
                  <a:lnTo>
                    <a:pt x="1727" y="3025"/>
                  </a:lnTo>
                  <a:lnTo>
                    <a:pt x="1729" y="3035"/>
                  </a:lnTo>
                  <a:lnTo>
                    <a:pt x="1732" y="3047"/>
                  </a:lnTo>
                  <a:lnTo>
                    <a:pt x="1734" y="3053"/>
                  </a:lnTo>
                  <a:lnTo>
                    <a:pt x="1736" y="3060"/>
                  </a:lnTo>
                  <a:lnTo>
                    <a:pt x="1739" y="3066"/>
                  </a:lnTo>
                  <a:lnTo>
                    <a:pt x="1744" y="3072"/>
                  </a:lnTo>
                  <a:lnTo>
                    <a:pt x="1753" y="3085"/>
                  </a:lnTo>
                  <a:lnTo>
                    <a:pt x="1764" y="3100"/>
                  </a:lnTo>
                  <a:lnTo>
                    <a:pt x="1773" y="3111"/>
                  </a:lnTo>
                  <a:lnTo>
                    <a:pt x="1782" y="3121"/>
                  </a:lnTo>
                  <a:lnTo>
                    <a:pt x="1786" y="3125"/>
                  </a:lnTo>
                  <a:lnTo>
                    <a:pt x="1792" y="3126"/>
                  </a:lnTo>
                  <a:lnTo>
                    <a:pt x="1799" y="3128"/>
                  </a:lnTo>
                  <a:lnTo>
                    <a:pt x="1807" y="3129"/>
                  </a:lnTo>
                  <a:lnTo>
                    <a:pt x="1822" y="3130"/>
                  </a:lnTo>
                  <a:lnTo>
                    <a:pt x="1834" y="3132"/>
                  </a:lnTo>
                  <a:lnTo>
                    <a:pt x="1843" y="3133"/>
                  </a:lnTo>
                  <a:lnTo>
                    <a:pt x="1849" y="3135"/>
                  </a:lnTo>
                  <a:lnTo>
                    <a:pt x="1853" y="3136"/>
                  </a:lnTo>
                  <a:lnTo>
                    <a:pt x="1854" y="3139"/>
                  </a:lnTo>
                  <a:lnTo>
                    <a:pt x="1857" y="3142"/>
                  </a:lnTo>
                  <a:lnTo>
                    <a:pt x="1858" y="3146"/>
                  </a:lnTo>
                  <a:lnTo>
                    <a:pt x="1859" y="3153"/>
                  </a:lnTo>
                  <a:lnTo>
                    <a:pt x="1861" y="3159"/>
                  </a:lnTo>
                  <a:lnTo>
                    <a:pt x="1864" y="3161"/>
                  </a:lnTo>
                  <a:lnTo>
                    <a:pt x="1866" y="3163"/>
                  </a:lnTo>
                  <a:lnTo>
                    <a:pt x="1870" y="3164"/>
                  </a:lnTo>
                  <a:lnTo>
                    <a:pt x="1874" y="3165"/>
                  </a:lnTo>
                  <a:lnTo>
                    <a:pt x="1883" y="3167"/>
                  </a:lnTo>
                  <a:lnTo>
                    <a:pt x="1887" y="3171"/>
                  </a:lnTo>
                  <a:lnTo>
                    <a:pt x="1891" y="3176"/>
                  </a:lnTo>
                  <a:lnTo>
                    <a:pt x="1893" y="3183"/>
                  </a:lnTo>
                  <a:lnTo>
                    <a:pt x="1893" y="3191"/>
                  </a:lnTo>
                  <a:lnTo>
                    <a:pt x="1892" y="3199"/>
                  </a:lnTo>
                  <a:lnTo>
                    <a:pt x="1889" y="3208"/>
                  </a:lnTo>
                  <a:lnTo>
                    <a:pt x="1886" y="3215"/>
                  </a:lnTo>
                  <a:lnTo>
                    <a:pt x="1883" y="3220"/>
                  </a:lnTo>
                  <a:lnTo>
                    <a:pt x="1882" y="3223"/>
                  </a:lnTo>
                  <a:lnTo>
                    <a:pt x="1880" y="3227"/>
                  </a:lnTo>
                  <a:lnTo>
                    <a:pt x="1880" y="3230"/>
                  </a:lnTo>
                  <a:lnTo>
                    <a:pt x="1880" y="3235"/>
                  </a:lnTo>
                  <a:lnTo>
                    <a:pt x="1879" y="3240"/>
                  </a:lnTo>
                  <a:lnTo>
                    <a:pt x="1876" y="3245"/>
                  </a:lnTo>
                  <a:lnTo>
                    <a:pt x="1870" y="3247"/>
                  </a:lnTo>
                  <a:lnTo>
                    <a:pt x="1867" y="3248"/>
                  </a:lnTo>
                  <a:lnTo>
                    <a:pt x="1865" y="3249"/>
                  </a:lnTo>
                  <a:lnTo>
                    <a:pt x="1863" y="3252"/>
                  </a:lnTo>
                  <a:lnTo>
                    <a:pt x="1860" y="3254"/>
                  </a:lnTo>
                  <a:lnTo>
                    <a:pt x="1858" y="3258"/>
                  </a:lnTo>
                  <a:lnTo>
                    <a:pt x="1858" y="3262"/>
                  </a:lnTo>
                  <a:lnTo>
                    <a:pt x="1857" y="3267"/>
                  </a:lnTo>
                  <a:lnTo>
                    <a:pt x="1858" y="3273"/>
                  </a:lnTo>
                  <a:lnTo>
                    <a:pt x="1860" y="3287"/>
                  </a:lnTo>
                  <a:lnTo>
                    <a:pt x="1866" y="3304"/>
                  </a:lnTo>
                  <a:lnTo>
                    <a:pt x="1873" y="3322"/>
                  </a:lnTo>
                  <a:lnTo>
                    <a:pt x="1882" y="3338"/>
                  </a:lnTo>
                  <a:lnTo>
                    <a:pt x="1890" y="3352"/>
                  </a:lnTo>
                  <a:lnTo>
                    <a:pt x="1898" y="3362"/>
                  </a:lnTo>
                  <a:lnTo>
                    <a:pt x="1905" y="3368"/>
                  </a:lnTo>
                  <a:lnTo>
                    <a:pt x="1911" y="3372"/>
                  </a:lnTo>
                  <a:lnTo>
                    <a:pt x="1914" y="3372"/>
                  </a:lnTo>
                  <a:lnTo>
                    <a:pt x="1916" y="3372"/>
                  </a:lnTo>
                  <a:lnTo>
                    <a:pt x="1920" y="3371"/>
                  </a:lnTo>
                  <a:lnTo>
                    <a:pt x="1923" y="3369"/>
                  </a:lnTo>
                  <a:lnTo>
                    <a:pt x="1929" y="3366"/>
                  </a:lnTo>
                  <a:lnTo>
                    <a:pt x="1936" y="3362"/>
                  </a:lnTo>
                  <a:lnTo>
                    <a:pt x="1942" y="3359"/>
                  </a:lnTo>
                  <a:lnTo>
                    <a:pt x="1949" y="3359"/>
                  </a:lnTo>
                  <a:lnTo>
                    <a:pt x="1958" y="3360"/>
                  </a:lnTo>
                  <a:lnTo>
                    <a:pt x="1966" y="3362"/>
                  </a:lnTo>
                  <a:lnTo>
                    <a:pt x="1974" y="3366"/>
                  </a:lnTo>
                  <a:lnTo>
                    <a:pt x="1983" y="3371"/>
                  </a:lnTo>
                  <a:lnTo>
                    <a:pt x="1986" y="3373"/>
                  </a:lnTo>
                  <a:lnTo>
                    <a:pt x="1990" y="3377"/>
                  </a:lnTo>
                  <a:lnTo>
                    <a:pt x="1992" y="3380"/>
                  </a:lnTo>
                  <a:lnTo>
                    <a:pt x="1994" y="3385"/>
                  </a:lnTo>
                  <a:lnTo>
                    <a:pt x="1997" y="3390"/>
                  </a:lnTo>
                  <a:lnTo>
                    <a:pt x="1999" y="3393"/>
                  </a:lnTo>
                  <a:lnTo>
                    <a:pt x="2002" y="3396"/>
                  </a:lnTo>
                  <a:lnTo>
                    <a:pt x="2004" y="3397"/>
                  </a:lnTo>
                  <a:lnTo>
                    <a:pt x="2008" y="3398"/>
                  </a:lnTo>
                  <a:lnTo>
                    <a:pt x="2011" y="3398"/>
                  </a:lnTo>
                  <a:lnTo>
                    <a:pt x="2015" y="3398"/>
                  </a:lnTo>
                  <a:lnTo>
                    <a:pt x="2018" y="3396"/>
                  </a:lnTo>
                  <a:lnTo>
                    <a:pt x="2025" y="3392"/>
                  </a:lnTo>
                  <a:lnTo>
                    <a:pt x="2031" y="3391"/>
                  </a:lnTo>
                  <a:lnTo>
                    <a:pt x="2036" y="3392"/>
                  </a:lnTo>
                  <a:lnTo>
                    <a:pt x="2042" y="3396"/>
                  </a:lnTo>
                  <a:lnTo>
                    <a:pt x="2047" y="3399"/>
                  </a:lnTo>
                  <a:lnTo>
                    <a:pt x="2052" y="3400"/>
                  </a:lnTo>
                  <a:lnTo>
                    <a:pt x="2057" y="3403"/>
                  </a:lnTo>
                  <a:lnTo>
                    <a:pt x="2065" y="3404"/>
                  </a:lnTo>
                  <a:lnTo>
                    <a:pt x="2076" y="3405"/>
                  </a:lnTo>
                  <a:lnTo>
                    <a:pt x="2087" y="3405"/>
                  </a:lnTo>
                  <a:lnTo>
                    <a:pt x="2095" y="3407"/>
                  </a:lnTo>
                  <a:lnTo>
                    <a:pt x="2105" y="3410"/>
                  </a:lnTo>
                  <a:lnTo>
                    <a:pt x="2109" y="3412"/>
                  </a:lnTo>
                  <a:lnTo>
                    <a:pt x="2112" y="3415"/>
                  </a:lnTo>
                  <a:lnTo>
                    <a:pt x="2115" y="3418"/>
                  </a:lnTo>
                  <a:lnTo>
                    <a:pt x="2116" y="3422"/>
                  </a:lnTo>
                  <a:lnTo>
                    <a:pt x="2116" y="3438"/>
                  </a:lnTo>
                  <a:lnTo>
                    <a:pt x="2116" y="3455"/>
                  </a:lnTo>
                  <a:lnTo>
                    <a:pt x="2118" y="3459"/>
                  </a:lnTo>
                  <a:lnTo>
                    <a:pt x="2120" y="3463"/>
                  </a:lnTo>
                  <a:lnTo>
                    <a:pt x="2124" y="3467"/>
                  </a:lnTo>
                  <a:lnTo>
                    <a:pt x="2129" y="3470"/>
                  </a:lnTo>
                  <a:lnTo>
                    <a:pt x="2135" y="3473"/>
                  </a:lnTo>
                  <a:lnTo>
                    <a:pt x="2139" y="3475"/>
                  </a:lnTo>
                  <a:lnTo>
                    <a:pt x="2144" y="3474"/>
                  </a:lnTo>
                  <a:lnTo>
                    <a:pt x="2149" y="3473"/>
                  </a:lnTo>
                  <a:lnTo>
                    <a:pt x="2153" y="3470"/>
                  </a:lnTo>
                  <a:lnTo>
                    <a:pt x="2154" y="3467"/>
                  </a:lnTo>
                  <a:lnTo>
                    <a:pt x="2155" y="3464"/>
                  </a:lnTo>
                  <a:lnTo>
                    <a:pt x="2155" y="3463"/>
                  </a:lnTo>
                  <a:lnTo>
                    <a:pt x="2154" y="3461"/>
                  </a:lnTo>
                  <a:lnTo>
                    <a:pt x="2153" y="3460"/>
                  </a:lnTo>
                  <a:lnTo>
                    <a:pt x="2150" y="3460"/>
                  </a:lnTo>
                  <a:lnTo>
                    <a:pt x="2147" y="3460"/>
                  </a:lnTo>
                  <a:lnTo>
                    <a:pt x="2144" y="3460"/>
                  </a:lnTo>
                  <a:lnTo>
                    <a:pt x="2142" y="3460"/>
                  </a:lnTo>
                  <a:lnTo>
                    <a:pt x="2141" y="3457"/>
                  </a:lnTo>
                  <a:lnTo>
                    <a:pt x="2141" y="3455"/>
                  </a:lnTo>
                  <a:lnTo>
                    <a:pt x="2141" y="3453"/>
                  </a:lnTo>
                  <a:lnTo>
                    <a:pt x="2142" y="3449"/>
                  </a:lnTo>
                  <a:lnTo>
                    <a:pt x="2143" y="3445"/>
                  </a:lnTo>
                  <a:lnTo>
                    <a:pt x="2147" y="3442"/>
                  </a:lnTo>
                  <a:lnTo>
                    <a:pt x="2153" y="3435"/>
                  </a:lnTo>
                  <a:lnTo>
                    <a:pt x="2159" y="3426"/>
                  </a:lnTo>
                  <a:lnTo>
                    <a:pt x="2161" y="3422"/>
                  </a:lnTo>
                  <a:lnTo>
                    <a:pt x="2161" y="3417"/>
                  </a:lnTo>
                  <a:lnTo>
                    <a:pt x="2161" y="3412"/>
                  </a:lnTo>
                  <a:lnTo>
                    <a:pt x="2159" y="3406"/>
                  </a:lnTo>
                  <a:lnTo>
                    <a:pt x="2154" y="3399"/>
                  </a:lnTo>
                  <a:lnTo>
                    <a:pt x="2151" y="3393"/>
                  </a:lnTo>
                  <a:lnTo>
                    <a:pt x="2151" y="3386"/>
                  </a:lnTo>
                  <a:lnTo>
                    <a:pt x="2151" y="3378"/>
                  </a:lnTo>
                  <a:lnTo>
                    <a:pt x="2148" y="3366"/>
                  </a:lnTo>
                  <a:lnTo>
                    <a:pt x="2142" y="3355"/>
                  </a:lnTo>
                  <a:lnTo>
                    <a:pt x="2141" y="3352"/>
                  </a:lnTo>
                  <a:lnTo>
                    <a:pt x="2139" y="3348"/>
                  </a:lnTo>
                  <a:lnTo>
                    <a:pt x="2139" y="3346"/>
                  </a:lnTo>
                  <a:lnTo>
                    <a:pt x="2139" y="3346"/>
                  </a:lnTo>
                  <a:lnTo>
                    <a:pt x="2141" y="3344"/>
                  </a:lnTo>
                  <a:lnTo>
                    <a:pt x="2143" y="3344"/>
                  </a:lnTo>
                  <a:lnTo>
                    <a:pt x="2147" y="3344"/>
                  </a:lnTo>
                  <a:lnTo>
                    <a:pt x="2149" y="3343"/>
                  </a:lnTo>
                  <a:lnTo>
                    <a:pt x="2151" y="3343"/>
                  </a:lnTo>
                  <a:lnTo>
                    <a:pt x="2153" y="3342"/>
                  </a:lnTo>
                  <a:lnTo>
                    <a:pt x="2154" y="3337"/>
                  </a:lnTo>
                  <a:lnTo>
                    <a:pt x="2154" y="3330"/>
                  </a:lnTo>
                  <a:lnTo>
                    <a:pt x="2154" y="3325"/>
                  </a:lnTo>
                  <a:lnTo>
                    <a:pt x="2155" y="3322"/>
                  </a:lnTo>
                  <a:lnTo>
                    <a:pt x="2157" y="3319"/>
                  </a:lnTo>
                  <a:lnTo>
                    <a:pt x="2160" y="3317"/>
                  </a:lnTo>
                  <a:lnTo>
                    <a:pt x="2163" y="3316"/>
                  </a:lnTo>
                  <a:lnTo>
                    <a:pt x="2168" y="3314"/>
                  </a:lnTo>
                  <a:lnTo>
                    <a:pt x="2174" y="3314"/>
                  </a:lnTo>
                  <a:lnTo>
                    <a:pt x="2181" y="3312"/>
                  </a:lnTo>
                  <a:lnTo>
                    <a:pt x="2187" y="3314"/>
                  </a:lnTo>
                  <a:lnTo>
                    <a:pt x="2193" y="3314"/>
                  </a:lnTo>
                  <a:lnTo>
                    <a:pt x="2197" y="3316"/>
                  </a:lnTo>
                  <a:lnTo>
                    <a:pt x="2200" y="3317"/>
                  </a:lnTo>
                  <a:lnTo>
                    <a:pt x="2202" y="3321"/>
                  </a:lnTo>
                  <a:lnTo>
                    <a:pt x="2204" y="3323"/>
                  </a:lnTo>
                  <a:lnTo>
                    <a:pt x="2205" y="3327"/>
                  </a:lnTo>
                  <a:lnTo>
                    <a:pt x="2205" y="3331"/>
                  </a:lnTo>
                  <a:lnTo>
                    <a:pt x="2205" y="3340"/>
                  </a:lnTo>
                  <a:lnTo>
                    <a:pt x="2206" y="3346"/>
                  </a:lnTo>
                  <a:lnTo>
                    <a:pt x="2208" y="3349"/>
                  </a:lnTo>
                  <a:lnTo>
                    <a:pt x="2210" y="3353"/>
                  </a:lnTo>
                  <a:lnTo>
                    <a:pt x="2213" y="3355"/>
                  </a:lnTo>
                  <a:lnTo>
                    <a:pt x="2217" y="3359"/>
                  </a:lnTo>
                  <a:lnTo>
                    <a:pt x="2220" y="3361"/>
                  </a:lnTo>
                  <a:lnTo>
                    <a:pt x="2223" y="3365"/>
                  </a:lnTo>
                  <a:lnTo>
                    <a:pt x="2224" y="3368"/>
                  </a:lnTo>
                  <a:lnTo>
                    <a:pt x="2225" y="3372"/>
                  </a:lnTo>
                  <a:lnTo>
                    <a:pt x="2226" y="3379"/>
                  </a:lnTo>
                  <a:lnTo>
                    <a:pt x="2226" y="3386"/>
                  </a:lnTo>
                  <a:lnTo>
                    <a:pt x="2227" y="3390"/>
                  </a:lnTo>
                  <a:lnTo>
                    <a:pt x="2229" y="3394"/>
                  </a:lnTo>
                  <a:lnTo>
                    <a:pt x="2232" y="3397"/>
                  </a:lnTo>
                  <a:lnTo>
                    <a:pt x="2236" y="3400"/>
                  </a:lnTo>
                  <a:lnTo>
                    <a:pt x="2245" y="3405"/>
                  </a:lnTo>
                  <a:lnTo>
                    <a:pt x="2256" y="3410"/>
                  </a:lnTo>
                  <a:lnTo>
                    <a:pt x="2273" y="3415"/>
                  </a:lnTo>
                  <a:lnTo>
                    <a:pt x="2295" y="3423"/>
                  </a:lnTo>
                  <a:lnTo>
                    <a:pt x="2317" y="3431"/>
                  </a:lnTo>
                  <a:lnTo>
                    <a:pt x="2332" y="3438"/>
                  </a:lnTo>
                  <a:lnTo>
                    <a:pt x="2342" y="3444"/>
                  </a:lnTo>
                  <a:lnTo>
                    <a:pt x="2351" y="3449"/>
                  </a:lnTo>
                  <a:lnTo>
                    <a:pt x="2355" y="3450"/>
                  </a:lnTo>
                  <a:lnTo>
                    <a:pt x="2359" y="3451"/>
                  </a:lnTo>
                  <a:lnTo>
                    <a:pt x="2363" y="3450"/>
                  </a:lnTo>
                  <a:lnTo>
                    <a:pt x="2365" y="3450"/>
                  </a:lnTo>
                  <a:lnTo>
                    <a:pt x="2369" y="3448"/>
                  </a:lnTo>
                  <a:lnTo>
                    <a:pt x="2370" y="3443"/>
                  </a:lnTo>
                  <a:lnTo>
                    <a:pt x="2371" y="3440"/>
                  </a:lnTo>
                  <a:lnTo>
                    <a:pt x="2370" y="3434"/>
                  </a:lnTo>
                  <a:lnTo>
                    <a:pt x="2369" y="3428"/>
                  </a:lnTo>
                  <a:lnTo>
                    <a:pt x="2367" y="3422"/>
                  </a:lnTo>
                  <a:lnTo>
                    <a:pt x="2364" y="3416"/>
                  </a:lnTo>
                  <a:lnTo>
                    <a:pt x="2361" y="3411"/>
                  </a:lnTo>
                  <a:lnTo>
                    <a:pt x="2355" y="3401"/>
                  </a:lnTo>
                  <a:lnTo>
                    <a:pt x="2350" y="3392"/>
                  </a:lnTo>
                  <a:lnTo>
                    <a:pt x="2350" y="3387"/>
                  </a:lnTo>
                  <a:lnTo>
                    <a:pt x="2350" y="3382"/>
                  </a:lnTo>
                  <a:lnTo>
                    <a:pt x="2350" y="3377"/>
                  </a:lnTo>
                  <a:lnTo>
                    <a:pt x="2352" y="3371"/>
                  </a:lnTo>
                  <a:lnTo>
                    <a:pt x="2356" y="3360"/>
                  </a:lnTo>
                  <a:lnTo>
                    <a:pt x="2357" y="3350"/>
                  </a:lnTo>
                  <a:lnTo>
                    <a:pt x="2357" y="3346"/>
                  </a:lnTo>
                  <a:lnTo>
                    <a:pt x="2356" y="3341"/>
                  </a:lnTo>
                  <a:lnTo>
                    <a:pt x="2355" y="3336"/>
                  </a:lnTo>
                  <a:lnTo>
                    <a:pt x="2352" y="3330"/>
                  </a:lnTo>
                  <a:lnTo>
                    <a:pt x="2349" y="3319"/>
                  </a:lnTo>
                  <a:lnTo>
                    <a:pt x="2346" y="3310"/>
                  </a:lnTo>
                  <a:lnTo>
                    <a:pt x="2348" y="3306"/>
                  </a:lnTo>
                  <a:lnTo>
                    <a:pt x="2349" y="3304"/>
                  </a:lnTo>
                  <a:lnTo>
                    <a:pt x="2350" y="3302"/>
                  </a:lnTo>
                  <a:lnTo>
                    <a:pt x="2352" y="3302"/>
                  </a:lnTo>
                  <a:lnTo>
                    <a:pt x="2364" y="3305"/>
                  </a:lnTo>
                  <a:lnTo>
                    <a:pt x="2380" y="3314"/>
                  </a:lnTo>
                  <a:lnTo>
                    <a:pt x="2390" y="3317"/>
                  </a:lnTo>
                  <a:lnTo>
                    <a:pt x="2401" y="3321"/>
                  </a:lnTo>
                  <a:lnTo>
                    <a:pt x="2411" y="3323"/>
                  </a:lnTo>
                  <a:lnTo>
                    <a:pt x="2419" y="3323"/>
                  </a:lnTo>
                  <a:lnTo>
                    <a:pt x="2426" y="3323"/>
                  </a:lnTo>
                  <a:lnTo>
                    <a:pt x="2428" y="3321"/>
                  </a:lnTo>
                  <a:lnTo>
                    <a:pt x="2431" y="3316"/>
                  </a:lnTo>
                  <a:lnTo>
                    <a:pt x="2431" y="3310"/>
                  </a:lnTo>
                  <a:lnTo>
                    <a:pt x="2431" y="3306"/>
                  </a:lnTo>
                  <a:lnTo>
                    <a:pt x="2433" y="3304"/>
                  </a:lnTo>
                  <a:lnTo>
                    <a:pt x="2437" y="3303"/>
                  </a:lnTo>
                  <a:lnTo>
                    <a:pt x="2441" y="3302"/>
                  </a:lnTo>
                  <a:lnTo>
                    <a:pt x="2452" y="3300"/>
                  </a:lnTo>
                  <a:lnTo>
                    <a:pt x="2466" y="3302"/>
                  </a:lnTo>
                  <a:lnTo>
                    <a:pt x="2479" y="3304"/>
                  </a:lnTo>
                  <a:lnTo>
                    <a:pt x="2490" y="3308"/>
                  </a:lnTo>
                  <a:lnTo>
                    <a:pt x="2497" y="3311"/>
                  </a:lnTo>
                  <a:lnTo>
                    <a:pt x="2504" y="3314"/>
                  </a:lnTo>
                  <a:lnTo>
                    <a:pt x="2508" y="3315"/>
                  </a:lnTo>
                  <a:lnTo>
                    <a:pt x="2510" y="3315"/>
                  </a:lnTo>
                  <a:lnTo>
                    <a:pt x="2514" y="3315"/>
                  </a:lnTo>
                  <a:lnTo>
                    <a:pt x="2516" y="3314"/>
                  </a:lnTo>
                  <a:lnTo>
                    <a:pt x="2520" y="3309"/>
                  </a:lnTo>
                  <a:lnTo>
                    <a:pt x="2522" y="3304"/>
                  </a:lnTo>
                  <a:lnTo>
                    <a:pt x="2523" y="3296"/>
                  </a:lnTo>
                  <a:lnTo>
                    <a:pt x="2527" y="3289"/>
                  </a:lnTo>
                  <a:lnTo>
                    <a:pt x="2529" y="3286"/>
                  </a:lnTo>
                  <a:lnTo>
                    <a:pt x="2532" y="3285"/>
                  </a:lnTo>
                  <a:lnTo>
                    <a:pt x="2535" y="3285"/>
                  </a:lnTo>
                  <a:lnTo>
                    <a:pt x="2539" y="3286"/>
                  </a:lnTo>
                  <a:lnTo>
                    <a:pt x="2548" y="3291"/>
                  </a:lnTo>
                  <a:lnTo>
                    <a:pt x="2558" y="3292"/>
                  </a:lnTo>
                  <a:lnTo>
                    <a:pt x="2561" y="3292"/>
                  </a:lnTo>
                  <a:lnTo>
                    <a:pt x="2564" y="3291"/>
                  </a:lnTo>
                  <a:lnTo>
                    <a:pt x="2566" y="3289"/>
                  </a:lnTo>
                  <a:lnTo>
                    <a:pt x="2566" y="3285"/>
                  </a:lnTo>
                  <a:lnTo>
                    <a:pt x="2564" y="3276"/>
                  </a:lnTo>
                  <a:lnTo>
                    <a:pt x="2561" y="3264"/>
                  </a:lnTo>
                  <a:lnTo>
                    <a:pt x="2560" y="3256"/>
                  </a:lnTo>
                  <a:lnTo>
                    <a:pt x="2559" y="3249"/>
                  </a:lnTo>
                  <a:lnTo>
                    <a:pt x="2559" y="3241"/>
                  </a:lnTo>
                  <a:lnTo>
                    <a:pt x="2560" y="3232"/>
                  </a:lnTo>
                  <a:lnTo>
                    <a:pt x="2563" y="3223"/>
                  </a:lnTo>
                  <a:lnTo>
                    <a:pt x="2565" y="3217"/>
                  </a:lnTo>
                  <a:lnTo>
                    <a:pt x="2569" y="3213"/>
                  </a:lnTo>
                  <a:lnTo>
                    <a:pt x="2571" y="3210"/>
                  </a:lnTo>
                  <a:lnTo>
                    <a:pt x="2575" y="3209"/>
                  </a:lnTo>
                  <a:lnTo>
                    <a:pt x="2578" y="3209"/>
                  </a:lnTo>
                  <a:lnTo>
                    <a:pt x="2582" y="3210"/>
                  </a:lnTo>
                  <a:lnTo>
                    <a:pt x="2585" y="3211"/>
                  </a:lnTo>
                  <a:lnTo>
                    <a:pt x="2594" y="3215"/>
                  </a:lnTo>
                  <a:lnTo>
                    <a:pt x="2602" y="3216"/>
                  </a:lnTo>
                  <a:lnTo>
                    <a:pt x="2605" y="3216"/>
                  </a:lnTo>
                  <a:lnTo>
                    <a:pt x="2608" y="3215"/>
                  </a:lnTo>
                  <a:lnTo>
                    <a:pt x="2609" y="3213"/>
                  </a:lnTo>
                  <a:lnTo>
                    <a:pt x="2609" y="3209"/>
                  </a:lnTo>
                  <a:lnTo>
                    <a:pt x="2605" y="3199"/>
                  </a:lnTo>
                  <a:lnTo>
                    <a:pt x="2604" y="3192"/>
                  </a:lnTo>
                  <a:lnTo>
                    <a:pt x="2604" y="3189"/>
                  </a:lnTo>
                  <a:lnTo>
                    <a:pt x="2605" y="3185"/>
                  </a:lnTo>
                  <a:lnTo>
                    <a:pt x="2607" y="3183"/>
                  </a:lnTo>
                  <a:lnTo>
                    <a:pt x="2609" y="3180"/>
                  </a:lnTo>
                  <a:lnTo>
                    <a:pt x="2613" y="3179"/>
                  </a:lnTo>
                  <a:lnTo>
                    <a:pt x="2615" y="3176"/>
                  </a:lnTo>
                  <a:lnTo>
                    <a:pt x="2617" y="3173"/>
                  </a:lnTo>
                  <a:lnTo>
                    <a:pt x="2619" y="3170"/>
                  </a:lnTo>
                  <a:lnTo>
                    <a:pt x="2620" y="3167"/>
                  </a:lnTo>
                  <a:lnTo>
                    <a:pt x="2619" y="3164"/>
                  </a:lnTo>
                  <a:lnTo>
                    <a:pt x="2617" y="3161"/>
                  </a:lnTo>
                  <a:lnTo>
                    <a:pt x="2614" y="3160"/>
                  </a:lnTo>
                  <a:lnTo>
                    <a:pt x="2605" y="3155"/>
                  </a:lnTo>
                  <a:lnTo>
                    <a:pt x="2598" y="3152"/>
                  </a:lnTo>
                  <a:lnTo>
                    <a:pt x="2596" y="3148"/>
                  </a:lnTo>
                  <a:lnTo>
                    <a:pt x="2595" y="3146"/>
                  </a:lnTo>
                  <a:lnTo>
                    <a:pt x="2595" y="3142"/>
                  </a:lnTo>
                  <a:lnTo>
                    <a:pt x="2597" y="3138"/>
                  </a:lnTo>
                  <a:lnTo>
                    <a:pt x="2602" y="3129"/>
                  </a:lnTo>
                  <a:lnTo>
                    <a:pt x="2609" y="3121"/>
                  </a:lnTo>
                  <a:lnTo>
                    <a:pt x="2613" y="3117"/>
                  </a:lnTo>
                  <a:lnTo>
                    <a:pt x="2616" y="3115"/>
                  </a:lnTo>
                  <a:lnTo>
                    <a:pt x="2621" y="3113"/>
                  </a:lnTo>
                  <a:lnTo>
                    <a:pt x="2626" y="3113"/>
                  </a:lnTo>
                  <a:lnTo>
                    <a:pt x="2641" y="3119"/>
                  </a:lnTo>
                  <a:lnTo>
                    <a:pt x="2664" y="3128"/>
                  </a:lnTo>
                  <a:lnTo>
                    <a:pt x="2686" y="3138"/>
                  </a:lnTo>
                  <a:lnTo>
                    <a:pt x="2704" y="3144"/>
                  </a:lnTo>
                  <a:lnTo>
                    <a:pt x="2708" y="3144"/>
                  </a:lnTo>
                  <a:lnTo>
                    <a:pt x="2711" y="3144"/>
                  </a:lnTo>
                  <a:lnTo>
                    <a:pt x="2712" y="3144"/>
                  </a:lnTo>
                  <a:lnTo>
                    <a:pt x="2715" y="3142"/>
                  </a:lnTo>
                  <a:lnTo>
                    <a:pt x="2717" y="3138"/>
                  </a:lnTo>
                  <a:lnTo>
                    <a:pt x="2723" y="3132"/>
                  </a:lnTo>
                  <a:lnTo>
                    <a:pt x="2730" y="3126"/>
                  </a:lnTo>
                  <a:lnTo>
                    <a:pt x="2736" y="3123"/>
                  </a:lnTo>
                  <a:lnTo>
                    <a:pt x="2739" y="3121"/>
                  </a:lnTo>
                  <a:lnTo>
                    <a:pt x="2740" y="3120"/>
                  </a:lnTo>
                  <a:lnTo>
                    <a:pt x="2739" y="3119"/>
                  </a:lnTo>
                  <a:lnTo>
                    <a:pt x="2736" y="3116"/>
                  </a:lnTo>
                  <a:lnTo>
                    <a:pt x="2729" y="3108"/>
                  </a:lnTo>
                  <a:lnTo>
                    <a:pt x="2721" y="3100"/>
                  </a:lnTo>
                  <a:lnTo>
                    <a:pt x="2710" y="3087"/>
                  </a:lnTo>
                  <a:lnTo>
                    <a:pt x="2698" y="3075"/>
                  </a:lnTo>
                  <a:lnTo>
                    <a:pt x="2689" y="3063"/>
                  </a:lnTo>
                  <a:lnTo>
                    <a:pt x="2682" y="3053"/>
                  </a:lnTo>
                  <a:lnTo>
                    <a:pt x="2674" y="3046"/>
                  </a:lnTo>
                  <a:lnTo>
                    <a:pt x="2667" y="3041"/>
                  </a:lnTo>
                  <a:lnTo>
                    <a:pt x="2660" y="3037"/>
                  </a:lnTo>
                  <a:lnTo>
                    <a:pt x="2653" y="3034"/>
                  </a:lnTo>
                  <a:lnTo>
                    <a:pt x="2647" y="3029"/>
                  </a:lnTo>
                  <a:lnTo>
                    <a:pt x="2640" y="3024"/>
                  </a:lnTo>
                  <a:lnTo>
                    <a:pt x="2634" y="3016"/>
                  </a:lnTo>
                  <a:lnTo>
                    <a:pt x="2630" y="3008"/>
                  </a:lnTo>
                  <a:lnTo>
                    <a:pt x="2629" y="2999"/>
                  </a:lnTo>
                  <a:lnTo>
                    <a:pt x="2628" y="2987"/>
                  </a:lnTo>
                  <a:lnTo>
                    <a:pt x="2627" y="2974"/>
                  </a:lnTo>
                  <a:lnTo>
                    <a:pt x="2627" y="2963"/>
                  </a:lnTo>
                  <a:lnTo>
                    <a:pt x="2627" y="2958"/>
                  </a:lnTo>
                  <a:lnTo>
                    <a:pt x="2626" y="2956"/>
                  </a:lnTo>
                  <a:lnTo>
                    <a:pt x="2623" y="2952"/>
                  </a:lnTo>
                  <a:lnTo>
                    <a:pt x="2622" y="2950"/>
                  </a:lnTo>
                  <a:lnTo>
                    <a:pt x="2619" y="2946"/>
                  </a:lnTo>
                  <a:lnTo>
                    <a:pt x="2617" y="2943"/>
                  </a:lnTo>
                  <a:lnTo>
                    <a:pt x="2616" y="2940"/>
                  </a:lnTo>
                  <a:lnTo>
                    <a:pt x="2616" y="2938"/>
                  </a:lnTo>
                  <a:lnTo>
                    <a:pt x="2619" y="2934"/>
                  </a:lnTo>
                  <a:lnTo>
                    <a:pt x="2626" y="2927"/>
                  </a:lnTo>
                  <a:lnTo>
                    <a:pt x="2632" y="2924"/>
                  </a:lnTo>
                  <a:lnTo>
                    <a:pt x="2638" y="2921"/>
                  </a:lnTo>
                  <a:lnTo>
                    <a:pt x="2644" y="2919"/>
                  </a:lnTo>
                  <a:lnTo>
                    <a:pt x="2653" y="2919"/>
                  </a:lnTo>
                  <a:lnTo>
                    <a:pt x="2670" y="2919"/>
                  </a:lnTo>
                  <a:lnTo>
                    <a:pt x="2682" y="2918"/>
                  </a:lnTo>
                  <a:lnTo>
                    <a:pt x="2687" y="2915"/>
                  </a:lnTo>
                  <a:lnTo>
                    <a:pt x="2691" y="2913"/>
                  </a:lnTo>
                  <a:lnTo>
                    <a:pt x="2695" y="2909"/>
                  </a:lnTo>
                  <a:lnTo>
                    <a:pt x="2698" y="2903"/>
                  </a:lnTo>
                  <a:lnTo>
                    <a:pt x="2699" y="2898"/>
                  </a:lnTo>
                  <a:lnTo>
                    <a:pt x="2699" y="2890"/>
                  </a:lnTo>
                  <a:lnTo>
                    <a:pt x="2698" y="2884"/>
                  </a:lnTo>
                  <a:lnTo>
                    <a:pt x="2696" y="2877"/>
                  </a:lnTo>
                  <a:lnTo>
                    <a:pt x="2690" y="2867"/>
                  </a:lnTo>
                  <a:lnTo>
                    <a:pt x="2685" y="2857"/>
                  </a:lnTo>
                  <a:lnTo>
                    <a:pt x="2684" y="2854"/>
                  </a:lnTo>
                  <a:lnTo>
                    <a:pt x="2684" y="2851"/>
                  </a:lnTo>
                  <a:lnTo>
                    <a:pt x="2685" y="2848"/>
                  </a:lnTo>
                  <a:lnTo>
                    <a:pt x="2686" y="2844"/>
                  </a:lnTo>
                  <a:lnTo>
                    <a:pt x="2689" y="2840"/>
                  </a:lnTo>
                  <a:lnTo>
                    <a:pt x="2692" y="2837"/>
                  </a:lnTo>
                  <a:lnTo>
                    <a:pt x="2697" y="2833"/>
                  </a:lnTo>
                  <a:lnTo>
                    <a:pt x="2702" y="2831"/>
                  </a:lnTo>
                  <a:lnTo>
                    <a:pt x="2714" y="2824"/>
                  </a:lnTo>
                  <a:lnTo>
                    <a:pt x="2723" y="2816"/>
                  </a:lnTo>
                  <a:lnTo>
                    <a:pt x="2727" y="2811"/>
                  </a:lnTo>
                  <a:lnTo>
                    <a:pt x="2729" y="2806"/>
                  </a:lnTo>
                  <a:lnTo>
                    <a:pt x="2731" y="2800"/>
                  </a:lnTo>
                  <a:lnTo>
                    <a:pt x="2733" y="2794"/>
                  </a:lnTo>
                  <a:lnTo>
                    <a:pt x="2734" y="2787"/>
                  </a:lnTo>
                  <a:lnTo>
                    <a:pt x="2735" y="2781"/>
                  </a:lnTo>
                  <a:lnTo>
                    <a:pt x="2737" y="2775"/>
                  </a:lnTo>
                  <a:lnTo>
                    <a:pt x="2740" y="2769"/>
                  </a:lnTo>
                  <a:lnTo>
                    <a:pt x="2743" y="2766"/>
                  </a:lnTo>
                  <a:lnTo>
                    <a:pt x="2748" y="2762"/>
                  </a:lnTo>
                  <a:lnTo>
                    <a:pt x="2753" y="2760"/>
                  </a:lnTo>
                  <a:lnTo>
                    <a:pt x="2758" y="2758"/>
                  </a:lnTo>
                  <a:lnTo>
                    <a:pt x="2768" y="2757"/>
                  </a:lnTo>
                  <a:lnTo>
                    <a:pt x="2780" y="2755"/>
                  </a:lnTo>
                  <a:lnTo>
                    <a:pt x="2790" y="2753"/>
                  </a:lnTo>
                  <a:lnTo>
                    <a:pt x="2797" y="2750"/>
                  </a:lnTo>
                  <a:lnTo>
                    <a:pt x="2799" y="2749"/>
                  </a:lnTo>
                  <a:lnTo>
                    <a:pt x="2800" y="2747"/>
                  </a:lnTo>
                  <a:lnTo>
                    <a:pt x="2799" y="2744"/>
                  </a:lnTo>
                  <a:lnTo>
                    <a:pt x="2796" y="2742"/>
                  </a:lnTo>
                  <a:lnTo>
                    <a:pt x="2792" y="2738"/>
                  </a:lnTo>
                  <a:lnTo>
                    <a:pt x="2787" y="2736"/>
                  </a:lnTo>
                  <a:lnTo>
                    <a:pt x="2781" y="2734"/>
                  </a:lnTo>
                  <a:lnTo>
                    <a:pt x="2774" y="2731"/>
                  </a:lnTo>
                  <a:lnTo>
                    <a:pt x="2767" y="2729"/>
                  </a:lnTo>
                  <a:lnTo>
                    <a:pt x="2760" y="2726"/>
                  </a:lnTo>
                  <a:lnTo>
                    <a:pt x="2754" y="2723"/>
                  </a:lnTo>
                  <a:lnTo>
                    <a:pt x="2748" y="2719"/>
                  </a:lnTo>
                  <a:lnTo>
                    <a:pt x="2736" y="2712"/>
                  </a:lnTo>
                  <a:lnTo>
                    <a:pt x="2727" y="2706"/>
                  </a:lnTo>
                  <a:lnTo>
                    <a:pt x="2722" y="2703"/>
                  </a:lnTo>
                  <a:lnTo>
                    <a:pt x="2720" y="2699"/>
                  </a:lnTo>
                  <a:lnTo>
                    <a:pt x="2717" y="2695"/>
                  </a:lnTo>
                  <a:lnTo>
                    <a:pt x="2715" y="2692"/>
                  </a:lnTo>
                  <a:lnTo>
                    <a:pt x="2715" y="2687"/>
                  </a:lnTo>
                  <a:lnTo>
                    <a:pt x="2715" y="2684"/>
                  </a:lnTo>
                  <a:lnTo>
                    <a:pt x="2716" y="2680"/>
                  </a:lnTo>
                  <a:lnTo>
                    <a:pt x="2717" y="2676"/>
                  </a:lnTo>
                  <a:lnTo>
                    <a:pt x="2718" y="2673"/>
                  </a:lnTo>
                  <a:lnTo>
                    <a:pt x="2718" y="2671"/>
                  </a:lnTo>
                  <a:lnTo>
                    <a:pt x="2718" y="2669"/>
                  </a:lnTo>
                  <a:lnTo>
                    <a:pt x="2717" y="2668"/>
                  </a:lnTo>
                  <a:lnTo>
                    <a:pt x="2712" y="2666"/>
                  </a:lnTo>
                  <a:lnTo>
                    <a:pt x="2705" y="2666"/>
                  </a:lnTo>
                  <a:lnTo>
                    <a:pt x="2701" y="2665"/>
                  </a:lnTo>
                  <a:lnTo>
                    <a:pt x="2697" y="2662"/>
                  </a:lnTo>
                  <a:lnTo>
                    <a:pt x="2692" y="2661"/>
                  </a:lnTo>
                  <a:lnTo>
                    <a:pt x="2690" y="2657"/>
                  </a:lnTo>
                  <a:lnTo>
                    <a:pt x="2686" y="2654"/>
                  </a:lnTo>
                  <a:lnTo>
                    <a:pt x="2685" y="2650"/>
                  </a:lnTo>
                  <a:lnTo>
                    <a:pt x="2685" y="2646"/>
                  </a:lnTo>
                  <a:lnTo>
                    <a:pt x="2685" y="2641"/>
                  </a:lnTo>
                  <a:lnTo>
                    <a:pt x="2690" y="2631"/>
                  </a:lnTo>
                  <a:lnTo>
                    <a:pt x="2693" y="2622"/>
                  </a:lnTo>
                  <a:lnTo>
                    <a:pt x="2695" y="2616"/>
                  </a:lnTo>
                  <a:lnTo>
                    <a:pt x="2695" y="2610"/>
                  </a:lnTo>
                  <a:lnTo>
                    <a:pt x="2695" y="2603"/>
                  </a:lnTo>
                  <a:lnTo>
                    <a:pt x="2693" y="2594"/>
                  </a:lnTo>
                  <a:lnTo>
                    <a:pt x="2690" y="2580"/>
                  </a:lnTo>
                  <a:lnTo>
                    <a:pt x="2685" y="2571"/>
                  </a:lnTo>
                  <a:lnTo>
                    <a:pt x="2682" y="2564"/>
                  </a:lnTo>
                  <a:lnTo>
                    <a:pt x="2678" y="2555"/>
                  </a:lnTo>
                  <a:lnTo>
                    <a:pt x="2677" y="2550"/>
                  </a:lnTo>
                  <a:lnTo>
                    <a:pt x="2678" y="2547"/>
                  </a:lnTo>
                  <a:lnTo>
                    <a:pt x="2679" y="2543"/>
                  </a:lnTo>
                  <a:lnTo>
                    <a:pt x="2682" y="2539"/>
                  </a:lnTo>
                  <a:lnTo>
                    <a:pt x="2684" y="2536"/>
                  </a:lnTo>
                  <a:lnTo>
                    <a:pt x="2689" y="2533"/>
                  </a:lnTo>
                  <a:lnTo>
                    <a:pt x="2693" y="2530"/>
                  </a:lnTo>
                  <a:lnTo>
                    <a:pt x="2698" y="2529"/>
                  </a:lnTo>
                  <a:lnTo>
                    <a:pt x="2709" y="2527"/>
                  </a:lnTo>
                  <a:lnTo>
                    <a:pt x="2720" y="2526"/>
                  </a:lnTo>
                  <a:lnTo>
                    <a:pt x="2733" y="2524"/>
                  </a:lnTo>
                  <a:lnTo>
                    <a:pt x="2746" y="2521"/>
                  </a:lnTo>
                  <a:lnTo>
                    <a:pt x="2760" y="2517"/>
                  </a:lnTo>
                  <a:lnTo>
                    <a:pt x="2770" y="2515"/>
                  </a:lnTo>
                  <a:lnTo>
                    <a:pt x="2774" y="2514"/>
                  </a:lnTo>
                  <a:lnTo>
                    <a:pt x="2778" y="2510"/>
                  </a:lnTo>
                  <a:lnTo>
                    <a:pt x="2781" y="2506"/>
                  </a:lnTo>
                  <a:lnTo>
                    <a:pt x="2784" y="2501"/>
                  </a:lnTo>
                  <a:lnTo>
                    <a:pt x="2786" y="2495"/>
                  </a:lnTo>
                  <a:lnTo>
                    <a:pt x="2790" y="2490"/>
                  </a:lnTo>
                  <a:lnTo>
                    <a:pt x="2792" y="2486"/>
                  </a:lnTo>
                  <a:lnTo>
                    <a:pt x="2796" y="2484"/>
                  </a:lnTo>
                  <a:lnTo>
                    <a:pt x="2799" y="2482"/>
                  </a:lnTo>
                  <a:lnTo>
                    <a:pt x="2803" y="2482"/>
                  </a:lnTo>
                  <a:lnTo>
                    <a:pt x="2806" y="2482"/>
                  </a:lnTo>
                  <a:lnTo>
                    <a:pt x="2810" y="2483"/>
                  </a:lnTo>
                  <a:lnTo>
                    <a:pt x="2815" y="2484"/>
                  </a:lnTo>
                  <a:lnTo>
                    <a:pt x="2818" y="2487"/>
                  </a:lnTo>
                  <a:lnTo>
                    <a:pt x="2823" y="2490"/>
                  </a:lnTo>
                  <a:lnTo>
                    <a:pt x="2827" y="2495"/>
                  </a:lnTo>
                  <a:lnTo>
                    <a:pt x="2830" y="2499"/>
                  </a:lnTo>
                  <a:lnTo>
                    <a:pt x="2833" y="2505"/>
                  </a:lnTo>
                  <a:lnTo>
                    <a:pt x="2833" y="2512"/>
                  </a:lnTo>
                  <a:lnTo>
                    <a:pt x="2833" y="2521"/>
                  </a:lnTo>
                  <a:lnTo>
                    <a:pt x="2830" y="2535"/>
                  </a:lnTo>
                  <a:lnTo>
                    <a:pt x="2830" y="2545"/>
                  </a:lnTo>
                  <a:lnTo>
                    <a:pt x="2831" y="2547"/>
                  </a:lnTo>
                  <a:lnTo>
                    <a:pt x="2834" y="2549"/>
                  </a:lnTo>
                  <a:lnTo>
                    <a:pt x="2837" y="2552"/>
                  </a:lnTo>
                  <a:lnTo>
                    <a:pt x="2842" y="2552"/>
                  </a:lnTo>
                  <a:lnTo>
                    <a:pt x="2847" y="2553"/>
                  </a:lnTo>
                  <a:lnTo>
                    <a:pt x="2852" y="2552"/>
                  </a:lnTo>
                  <a:lnTo>
                    <a:pt x="2856" y="2552"/>
                  </a:lnTo>
                  <a:lnTo>
                    <a:pt x="2861" y="2549"/>
                  </a:lnTo>
                  <a:lnTo>
                    <a:pt x="2871" y="2545"/>
                  </a:lnTo>
                  <a:lnTo>
                    <a:pt x="2881" y="2536"/>
                  </a:lnTo>
                  <a:lnTo>
                    <a:pt x="2888" y="2528"/>
                  </a:lnTo>
                  <a:lnTo>
                    <a:pt x="2896" y="2522"/>
                  </a:lnTo>
                  <a:lnTo>
                    <a:pt x="2899" y="2520"/>
                  </a:lnTo>
                  <a:lnTo>
                    <a:pt x="2905" y="2518"/>
                  </a:lnTo>
                  <a:lnTo>
                    <a:pt x="2911" y="2517"/>
                  </a:lnTo>
                  <a:lnTo>
                    <a:pt x="2920" y="2517"/>
                  </a:lnTo>
                  <a:lnTo>
                    <a:pt x="2940" y="2521"/>
                  </a:lnTo>
                  <a:lnTo>
                    <a:pt x="2957" y="2524"/>
                  </a:lnTo>
                  <a:lnTo>
                    <a:pt x="2974" y="2530"/>
                  </a:lnTo>
                  <a:lnTo>
                    <a:pt x="2986" y="2534"/>
                  </a:lnTo>
                  <a:lnTo>
                    <a:pt x="2993" y="2539"/>
                  </a:lnTo>
                  <a:lnTo>
                    <a:pt x="2998" y="2543"/>
                  </a:lnTo>
                  <a:lnTo>
                    <a:pt x="3000" y="2549"/>
                  </a:lnTo>
                  <a:lnTo>
                    <a:pt x="3001" y="2556"/>
                  </a:lnTo>
                  <a:lnTo>
                    <a:pt x="2999" y="2568"/>
                  </a:lnTo>
                  <a:lnTo>
                    <a:pt x="2998" y="2583"/>
                  </a:lnTo>
                  <a:lnTo>
                    <a:pt x="2998" y="2585"/>
                  </a:lnTo>
                  <a:lnTo>
                    <a:pt x="2998" y="2587"/>
                  </a:lnTo>
                  <a:lnTo>
                    <a:pt x="2999" y="2588"/>
                  </a:lnTo>
                  <a:lnTo>
                    <a:pt x="3000" y="2590"/>
                  </a:lnTo>
                  <a:lnTo>
                    <a:pt x="3005" y="2587"/>
                  </a:lnTo>
                  <a:lnTo>
                    <a:pt x="3013" y="2579"/>
                  </a:lnTo>
                  <a:lnTo>
                    <a:pt x="3018" y="2574"/>
                  </a:lnTo>
                  <a:lnTo>
                    <a:pt x="3024" y="2572"/>
                  </a:lnTo>
                  <a:lnTo>
                    <a:pt x="3029" y="2569"/>
                  </a:lnTo>
                  <a:lnTo>
                    <a:pt x="3033" y="2568"/>
                  </a:lnTo>
                  <a:lnTo>
                    <a:pt x="3038" y="2568"/>
                  </a:lnTo>
                  <a:lnTo>
                    <a:pt x="3043" y="2568"/>
                  </a:lnTo>
                  <a:lnTo>
                    <a:pt x="3048" y="2569"/>
                  </a:lnTo>
                  <a:lnTo>
                    <a:pt x="3052" y="2572"/>
                  </a:lnTo>
                  <a:lnTo>
                    <a:pt x="3061" y="2577"/>
                  </a:lnTo>
                  <a:lnTo>
                    <a:pt x="3068" y="2583"/>
                  </a:lnTo>
                  <a:lnTo>
                    <a:pt x="3075" y="2588"/>
                  </a:lnTo>
                  <a:lnTo>
                    <a:pt x="3080" y="2593"/>
                  </a:lnTo>
                  <a:lnTo>
                    <a:pt x="3086" y="2600"/>
                  </a:lnTo>
                  <a:lnTo>
                    <a:pt x="3089" y="2605"/>
                  </a:lnTo>
                  <a:lnTo>
                    <a:pt x="3090" y="2611"/>
                  </a:lnTo>
                  <a:lnTo>
                    <a:pt x="3094" y="2618"/>
                  </a:lnTo>
                  <a:lnTo>
                    <a:pt x="3102" y="2630"/>
                  </a:lnTo>
                  <a:lnTo>
                    <a:pt x="3117" y="2646"/>
                  </a:lnTo>
                  <a:lnTo>
                    <a:pt x="3124" y="2654"/>
                  </a:lnTo>
                  <a:lnTo>
                    <a:pt x="3130" y="2661"/>
                  </a:lnTo>
                  <a:lnTo>
                    <a:pt x="3134" y="2668"/>
                  </a:lnTo>
                  <a:lnTo>
                    <a:pt x="3137" y="2674"/>
                  </a:lnTo>
                  <a:lnTo>
                    <a:pt x="3136" y="2678"/>
                  </a:lnTo>
                  <a:lnTo>
                    <a:pt x="3133" y="2681"/>
                  </a:lnTo>
                  <a:lnTo>
                    <a:pt x="3131" y="2685"/>
                  </a:lnTo>
                  <a:lnTo>
                    <a:pt x="3127" y="2688"/>
                  </a:lnTo>
                  <a:lnTo>
                    <a:pt x="3124" y="2692"/>
                  </a:lnTo>
                  <a:lnTo>
                    <a:pt x="3121" y="2697"/>
                  </a:lnTo>
                  <a:lnTo>
                    <a:pt x="3119" y="2701"/>
                  </a:lnTo>
                  <a:lnTo>
                    <a:pt x="3120" y="2709"/>
                  </a:lnTo>
                  <a:lnTo>
                    <a:pt x="3123" y="2716"/>
                  </a:lnTo>
                  <a:lnTo>
                    <a:pt x="3125" y="2723"/>
                  </a:lnTo>
                  <a:lnTo>
                    <a:pt x="3129" y="2730"/>
                  </a:lnTo>
                  <a:lnTo>
                    <a:pt x="3133" y="2736"/>
                  </a:lnTo>
                  <a:lnTo>
                    <a:pt x="3140" y="2748"/>
                  </a:lnTo>
                  <a:lnTo>
                    <a:pt x="3146" y="2756"/>
                  </a:lnTo>
                  <a:lnTo>
                    <a:pt x="3149" y="2763"/>
                  </a:lnTo>
                  <a:lnTo>
                    <a:pt x="3151" y="2773"/>
                  </a:lnTo>
                  <a:lnTo>
                    <a:pt x="3150" y="2783"/>
                  </a:lnTo>
                  <a:lnTo>
                    <a:pt x="3149" y="2798"/>
                  </a:lnTo>
                  <a:lnTo>
                    <a:pt x="3148" y="2805"/>
                  </a:lnTo>
                  <a:lnTo>
                    <a:pt x="3149" y="2811"/>
                  </a:lnTo>
                  <a:lnTo>
                    <a:pt x="3151" y="2816"/>
                  </a:lnTo>
                  <a:lnTo>
                    <a:pt x="3155" y="2820"/>
                  </a:lnTo>
                  <a:lnTo>
                    <a:pt x="3158" y="2825"/>
                  </a:lnTo>
                  <a:lnTo>
                    <a:pt x="3161" y="2830"/>
                  </a:lnTo>
                  <a:lnTo>
                    <a:pt x="3163" y="2836"/>
                  </a:lnTo>
                  <a:lnTo>
                    <a:pt x="3163" y="2843"/>
                  </a:lnTo>
                  <a:lnTo>
                    <a:pt x="3163" y="2858"/>
                  </a:lnTo>
                  <a:lnTo>
                    <a:pt x="3162" y="2874"/>
                  </a:lnTo>
                  <a:lnTo>
                    <a:pt x="3163" y="2881"/>
                  </a:lnTo>
                  <a:lnTo>
                    <a:pt x="3163" y="2887"/>
                  </a:lnTo>
                  <a:lnTo>
                    <a:pt x="3165" y="2893"/>
                  </a:lnTo>
                  <a:lnTo>
                    <a:pt x="3168" y="2899"/>
                  </a:lnTo>
                  <a:lnTo>
                    <a:pt x="3171" y="2902"/>
                  </a:lnTo>
                  <a:lnTo>
                    <a:pt x="3177" y="2906"/>
                  </a:lnTo>
                  <a:lnTo>
                    <a:pt x="3184" y="2909"/>
                  </a:lnTo>
                  <a:lnTo>
                    <a:pt x="3192" y="2913"/>
                  </a:lnTo>
                  <a:lnTo>
                    <a:pt x="3199" y="2917"/>
                  </a:lnTo>
                  <a:lnTo>
                    <a:pt x="3205" y="2920"/>
                  </a:lnTo>
                  <a:lnTo>
                    <a:pt x="3209" y="2925"/>
                  </a:lnTo>
                  <a:lnTo>
                    <a:pt x="3212" y="2928"/>
                  </a:lnTo>
                  <a:lnTo>
                    <a:pt x="3215" y="2937"/>
                  </a:lnTo>
                  <a:lnTo>
                    <a:pt x="3220" y="2943"/>
                  </a:lnTo>
                  <a:lnTo>
                    <a:pt x="3222" y="2944"/>
                  </a:lnTo>
                  <a:lnTo>
                    <a:pt x="3226" y="2946"/>
                  </a:lnTo>
                  <a:lnTo>
                    <a:pt x="3230" y="2946"/>
                  </a:lnTo>
                  <a:lnTo>
                    <a:pt x="3233" y="2947"/>
                  </a:lnTo>
                  <a:lnTo>
                    <a:pt x="3243" y="2947"/>
                  </a:lnTo>
                  <a:lnTo>
                    <a:pt x="3256" y="2949"/>
                  </a:lnTo>
                  <a:lnTo>
                    <a:pt x="3263" y="2951"/>
                  </a:lnTo>
                  <a:lnTo>
                    <a:pt x="3270" y="2955"/>
                  </a:lnTo>
                  <a:lnTo>
                    <a:pt x="3276" y="2959"/>
                  </a:lnTo>
                  <a:lnTo>
                    <a:pt x="3283" y="2965"/>
                  </a:lnTo>
                  <a:lnTo>
                    <a:pt x="3288" y="2972"/>
                  </a:lnTo>
                  <a:lnTo>
                    <a:pt x="3293" y="2980"/>
                  </a:lnTo>
                  <a:lnTo>
                    <a:pt x="3296" y="2985"/>
                  </a:lnTo>
                  <a:lnTo>
                    <a:pt x="3299" y="2993"/>
                  </a:lnTo>
                  <a:lnTo>
                    <a:pt x="3303" y="3006"/>
                  </a:lnTo>
                  <a:lnTo>
                    <a:pt x="3307" y="3018"/>
                  </a:lnTo>
                  <a:lnTo>
                    <a:pt x="3308" y="3021"/>
                  </a:lnTo>
                  <a:lnTo>
                    <a:pt x="3310" y="3025"/>
                  </a:lnTo>
                  <a:lnTo>
                    <a:pt x="3313" y="3028"/>
                  </a:lnTo>
                  <a:lnTo>
                    <a:pt x="3316" y="3031"/>
                  </a:lnTo>
                  <a:lnTo>
                    <a:pt x="3322" y="3033"/>
                  </a:lnTo>
                  <a:lnTo>
                    <a:pt x="3329" y="3035"/>
                  </a:lnTo>
                  <a:lnTo>
                    <a:pt x="3337" y="3038"/>
                  </a:lnTo>
                  <a:lnTo>
                    <a:pt x="3345" y="3039"/>
                  </a:lnTo>
                  <a:lnTo>
                    <a:pt x="3353" y="3043"/>
                  </a:lnTo>
                  <a:lnTo>
                    <a:pt x="3362" y="3048"/>
                  </a:lnTo>
                  <a:lnTo>
                    <a:pt x="3369" y="3052"/>
                  </a:lnTo>
                  <a:lnTo>
                    <a:pt x="3375" y="3054"/>
                  </a:lnTo>
                  <a:lnTo>
                    <a:pt x="3382" y="3056"/>
                  </a:lnTo>
                  <a:lnTo>
                    <a:pt x="3390" y="3058"/>
                  </a:lnTo>
                  <a:lnTo>
                    <a:pt x="3395" y="3060"/>
                  </a:lnTo>
                  <a:lnTo>
                    <a:pt x="3400" y="3064"/>
                  </a:lnTo>
                  <a:lnTo>
                    <a:pt x="3404" y="3069"/>
                  </a:lnTo>
                  <a:lnTo>
                    <a:pt x="3409" y="3073"/>
                  </a:lnTo>
                  <a:lnTo>
                    <a:pt x="3417" y="3084"/>
                  </a:lnTo>
                  <a:lnTo>
                    <a:pt x="3426" y="3094"/>
                  </a:lnTo>
                  <a:lnTo>
                    <a:pt x="3432" y="3100"/>
                  </a:lnTo>
                  <a:lnTo>
                    <a:pt x="3441" y="3106"/>
                  </a:lnTo>
                  <a:lnTo>
                    <a:pt x="3451" y="3111"/>
                  </a:lnTo>
                  <a:lnTo>
                    <a:pt x="3463" y="3116"/>
                  </a:lnTo>
                  <a:lnTo>
                    <a:pt x="3467" y="3119"/>
                  </a:lnTo>
                  <a:lnTo>
                    <a:pt x="3473" y="3120"/>
                  </a:lnTo>
                  <a:lnTo>
                    <a:pt x="3478" y="3120"/>
                  </a:lnTo>
                  <a:lnTo>
                    <a:pt x="3482" y="3119"/>
                  </a:lnTo>
                  <a:lnTo>
                    <a:pt x="3485" y="3116"/>
                  </a:lnTo>
                  <a:lnTo>
                    <a:pt x="3489" y="3114"/>
                  </a:lnTo>
                  <a:lnTo>
                    <a:pt x="3490" y="3109"/>
                  </a:lnTo>
                  <a:lnTo>
                    <a:pt x="3491" y="3103"/>
                  </a:lnTo>
                  <a:lnTo>
                    <a:pt x="3492" y="3085"/>
                  </a:lnTo>
                  <a:lnTo>
                    <a:pt x="3493" y="3067"/>
                  </a:lnTo>
                  <a:lnTo>
                    <a:pt x="3493" y="3051"/>
                  </a:lnTo>
                  <a:lnTo>
                    <a:pt x="3493" y="3039"/>
                  </a:lnTo>
                  <a:lnTo>
                    <a:pt x="3493" y="3034"/>
                  </a:lnTo>
                  <a:lnTo>
                    <a:pt x="3495" y="3031"/>
                  </a:lnTo>
                  <a:lnTo>
                    <a:pt x="3497" y="3028"/>
                  </a:lnTo>
                  <a:lnTo>
                    <a:pt x="3501" y="3026"/>
                  </a:lnTo>
                  <a:lnTo>
                    <a:pt x="3508" y="3021"/>
                  </a:lnTo>
                  <a:lnTo>
                    <a:pt x="3518" y="3018"/>
                  </a:lnTo>
                  <a:lnTo>
                    <a:pt x="3524" y="3014"/>
                  </a:lnTo>
                  <a:lnTo>
                    <a:pt x="3528" y="3009"/>
                  </a:lnTo>
                  <a:lnTo>
                    <a:pt x="3530" y="3003"/>
                  </a:lnTo>
                  <a:lnTo>
                    <a:pt x="3533" y="2997"/>
                  </a:lnTo>
                  <a:lnTo>
                    <a:pt x="3534" y="2990"/>
                  </a:lnTo>
                  <a:lnTo>
                    <a:pt x="3536" y="2984"/>
                  </a:lnTo>
                  <a:lnTo>
                    <a:pt x="3540" y="2980"/>
                  </a:lnTo>
                  <a:lnTo>
                    <a:pt x="3546" y="2976"/>
                  </a:lnTo>
                  <a:lnTo>
                    <a:pt x="3547" y="2975"/>
                  </a:lnTo>
                  <a:lnTo>
                    <a:pt x="3549" y="2975"/>
                  </a:lnTo>
                  <a:lnTo>
                    <a:pt x="3552" y="2976"/>
                  </a:lnTo>
                  <a:lnTo>
                    <a:pt x="3553" y="2977"/>
                  </a:lnTo>
                  <a:lnTo>
                    <a:pt x="3555" y="2982"/>
                  </a:lnTo>
                  <a:lnTo>
                    <a:pt x="3556" y="2989"/>
                  </a:lnTo>
                  <a:lnTo>
                    <a:pt x="3558" y="2997"/>
                  </a:lnTo>
                  <a:lnTo>
                    <a:pt x="3560" y="3003"/>
                  </a:lnTo>
                  <a:lnTo>
                    <a:pt x="3562" y="3006"/>
                  </a:lnTo>
                  <a:lnTo>
                    <a:pt x="3565" y="3009"/>
                  </a:lnTo>
                  <a:lnTo>
                    <a:pt x="3570" y="3012"/>
                  </a:lnTo>
                  <a:lnTo>
                    <a:pt x="3575" y="3014"/>
                  </a:lnTo>
                  <a:lnTo>
                    <a:pt x="3580" y="3016"/>
                  </a:lnTo>
                  <a:lnTo>
                    <a:pt x="3585" y="3019"/>
                  </a:lnTo>
                  <a:lnTo>
                    <a:pt x="3590" y="3022"/>
                  </a:lnTo>
                  <a:lnTo>
                    <a:pt x="3593" y="3027"/>
                  </a:lnTo>
                  <a:lnTo>
                    <a:pt x="3597" y="3032"/>
                  </a:lnTo>
                  <a:lnTo>
                    <a:pt x="3599" y="3038"/>
                  </a:lnTo>
                  <a:lnTo>
                    <a:pt x="3603" y="3045"/>
                  </a:lnTo>
                  <a:lnTo>
                    <a:pt x="3606" y="3053"/>
                  </a:lnTo>
                  <a:lnTo>
                    <a:pt x="3609" y="3064"/>
                  </a:lnTo>
                  <a:lnTo>
                    <a:pt x="3609" y="3076"/>
                  </a:lnTo>
                  <a:lnTo>
                    <a:pt x="3610" y="3088"/>
                  </a:lnTo>
                  <a:lnTo>
                    <a:pt x="3611" y="3101"/>
                  </a:lnTo>
                  <a:lnTo>
                    <a:pt x="3612" y="3114"/>
                  </a:lnTo>
                  <a:lnTo>
                    <a:pt x="3610" y="3125"/>
                  </a:lnTo>
                  <a:lnTo>
                    <a:pt x="3608" y="3134"/>
                  </a:lnTo>
                  <a:lnTo>
                    <a:pt x="3604" y="3141"/>
                  </a:lnTo>
                  <a:lnTo>
                    <a:pt x="3599" y="3148"/>
                  </a:lnTo>
                  <a:lnTo>
                    <a:pt x="3596" y="3158"/>
                  </a:lnTo>
                  <a:lnTo>
                    <a:pt x="3595" y="3163"/>
                  </a:lnTo>
                  <a:lnTo>
                    <a:pt x="3595" y="3167"/>
                  </a:lnTo>
                  <a:lnTo>
                    <a:pt x="3596" y="3172"/>
                  </a:lnTo>
                  <a:lnTo>
                    <a:pt x="3598" y="3177"/>
                  </a:lnTo>
                  <a:lnTo>
                    <a:pt x="3602" y="3180"/>
                  </a:lnTo>
                  <a:lnTo>
                    <a:pt x="3606" y="3184"/>
                  </a:lnTo>
                  <a:lnTo>
                    <a:pt x="3611" y="3186"/>
                  </a:lnTo>
                  <a:lnTo>
                    <a:pt x="3617" y="3189"/>
                  </a:lnTo>
                  <a:lnTo>
                    <a:pt x="3623" y="3189"/>
                  </a:lnTo>
                  <a:lnTo>
                    <a:pt x="3629" y="3189"/>
                  </a:lnTo>
                  <a:lnTo>
                    <a:pt x="3634" y="3188"/>
                  </a:lnTo>
                  <a:lnTo>
                    <a:pt x="3638" y="3186"/>
                  </a:lnTo>
                  <a:lnTo>
                    <a:pt x="3642" y="3183"/>
                  </a:lnTo>
                  <a:lnTo>
                    <a:pt x="3644" y="3179"/>
                  </a:lnTo>
                  <a:lnTo>
                    <a:pt x="3647" y="3176"/>
                  </a:lnTo>
                  <a:lnTo>
                    <a:pt x="3647" y="3171"/>
                  </a:lnTo>
                  <a:lnTo>
                    <a:pt x="3648" y="3161"/>
                  </a:lnTo>
                  <a:lnTo>
                    <a:pt x="3648" y="3151"/>
                  </a:lnTo>
                  <a:lnTo>
                    <a:pt x="3649" y="3146"/>
                  </a:lnTo>
                  <a:lnTo>
                    <a:pt x="3649" y="3144"/>
                  </a:lnTo>
                  <a:lnTo>
                    <a:pt x="3650" y="3140"/>
                  </a:lnTo>
                  <a:lnTo>
                    <a:pt x="3653" y="3139"/>
                  </a:lnTo>
                  <a:lnTo>
                    <a:pt x="3654" y="3139"/>
                  </a:lnTo>
                  <a:lnTo>
                    <a:pt x="3656" y="3139"/>
                  </a:lnTo>
                  <a:lnTo>
                    <a:pt x="3660" y="3140"/>
                  </a:lnTo>
                  <a:lnTo>
                    <a:pt x="3663" y="3141"/>
                  </a:lnTo>
                  <a:lnTo>
                    <a:pt x="3669" y="3145"/>
                  </a:lnTo>
                  <a:lnTo>
                    <a:pt x="3675" y="3146"/>
                  </a:lnTo>
                  <a:lnTo>
                    <a:pt x="3684" y="3146"/>
                  </a:lnTo>
                  <a:lnTo>
                    <a:pt x="3692" y="3144"/>
                  </a:lnTo>
                  <a:lnTo>
                    <a:pt x="3698" y="3141"/>
                  </a:lnTo>
                  <a:lnTo>
                    <a:pt x="3703" y="3139"/>
                  </a:lnTo>
                  <a:lnTo>
                    <a:pt x="3706" y="3139"/>
                  </a:lnTo>
                  <a:lnTo>
                    <a:pt x="3710" y="3141"/>
                  </a:lnTo>
                  <a:lnTo>
                    <a:pt x="3716" y="3145"/>
                  </a:lnTo>
                  <a:lnTo>
                    <a:pt x="3722" y="3151"/>
                  </a:lnTo>
                  <a:lnTo>
                    <a:pt x="3728" y="3157"/>
                  </a:lnTo>
                  <a:lnTo>
                    <a:pt x="3731" y="3163"/>
                  </a:lnTo>
                  <a:lnTo>
                    <a:pt x="3737" y="3179"/>
                  </a:lnTo>
                  <a:lnTo>
                    <a:pt x="3744" y="3192"/>
                  </a:lnTo>
                  <a:lnTo>
                    <a:pt x="3753" y="3205"/>
                  </a:lnTo>
                  <a:lnTo>
                    <a:pt x="3757" y="3215"/>
                  </a:lnTo>
                  <a:lnTo>
                    <a:pt x="3757" y="3217"/>
                  </a:lnTo>
                  <a:lnTo>
                    <a:pt x="3757" y="3220"/>
                  </a:lnTo>
                  <a:lnTo>
                    <a:pt x="3755" y="3221"/>
                  </a:lnTo>
                  <a:lnTo>
                    <a:pt x="3751" y="3223"/>
                  </a:lnTo>
                  <a:lnTo>
                    <a:pt x="3737" y="3234"/>
                  </a:lnTo>
                  <a:lnTo>
                    <a:pt x="3725" y="3242"/>
                  </a:lnTo>
                  <a:lnTo>
                    <a:pt x="3719" y="3247"/>
                  </a:lnTo>
                  <a:lnTo>
                    <a:pt x="3716" y="3254"/>
                  </a:lnTo>
                  <a:lnTo>
                    <a:pt x="3715" y="3258"/>
                  </a:lnTo>
                  <a:lnTo>
                    <a:pt x="3713" y="3261"/>
                  </a:lnTo>
                  <a:lnTo>
                    <a:pt x="3713" y="3266"/>
                  </a:lnTo>
                  <a:lnTo>
                    <a:pt x="3715" y="3271"/>
                  </a:lnTo>
                  <a:lnTo>
                    <a:pt x="3716" y="3276"/>
                  </a:lnTo>
                  <a:lnTo>
                    <a:pt x="3719" y="3279"/>
                  </a:lnTo>
                  <a:lnTo>
                    <a:pt x="3723" y="3283"/>
                  </a:lnTo>
                  <a:lnTo>
                    <a:pt x="3728" y="3285"/>
                  </a:lnTo>
                  <a:lnTo>
                    <a:pt x="3732" y="3287"/>
                  </a:lnTo>
                  <a:lnTo>
                    <a:pt x="3737" y="3289"/>
                  </a:lnTo>
                  <a:lnTo>
                    <a:pt x="3743" y="3289"/>
                  </a:lnTo>
                  <a:lnTo>
                    <a:pt x="3748" y="3286"/>
                  </a:lnTo>
                  <a:lnTo>
                    <a:pt x="3754" y="3284"/>
                  </a:lnTo>
                  <a:lnTo>
                    <a:pt x="3759" y="3280"/>
                  </a:lnTo>
                  <a:lnTo>
                    <a:pt x="3763" y="3276"/>
                  </a:lnTo>
                  <a:lnTo>
                    <a:pt x="3769" y="3270"/>
                  </a:lnTo>
                  <a:lnTo>
                    <a:pt x="3778" y="3258"/>
                  </a:lnTo>
                  <a:lnTo>
                    <a:pt x="3786" y="3245"/>
                  </a:lnTo>
                  <a:lnTo>
                    <a:pt x="3791" y="3233"/>
                  </a:lnTo>
                  <a:lnTo>
                    <a:pt x="3793" y="3222"/>
                  </a:lnTo>
                  <a:lnTo>
                    <a:pt x="3794" y="3217"/>
                  </a:lnTo>
                  <a:lnTo>
                    <a:pt x="3795" y="3214"/>
                  </a:lnTo>
                  <a:lnTo>
                    <a:pt x="3797" y="3210"/>
                  </a:lnTo>
                  <a:lnTo>
                    <a:pt x="3800" y="3208"/>
                  </a:lnTo>
                  <a:lnTo>
                    <a:pt x="3803" y="3207"/>
                  </a:lnTo>
                  <a:lnTo>
                    <a:pt x="3805" y="3204"/>
                  </a:lnTo>
                  <a:lnTo>
                    <a:pt x="3806" y="3202"/>
                  </a:lnTo>
                  <a:lnTo>
                    <a:pt x="3807" y="3199"/>
                  </a:lnTo>
                  <a:lnTo>
                    <a:pt x="3807" y="3197"/>
                  </a:lnTo>
                  <a:lnTo>
                    <a:pt x="3807" y="3193"/>
                  </a:lnTo>
                  <a:lnTo>
                    <a:pt x="3806" y="3190"/>
                  </a:lnTo>
                  <a:lnTo>
                    <a:pt x="3804" y="3186"/>
                  </a:lnTo>
                  <a:lnTo>
                    <a:pt x="3803" y="3182"/>
                  </a:lnTo>
                  <a:lnTo>
                    <a:pt x="3801" y="3179"/>
                  </a:lnTo>
                  <a:lnTo>
                    <a:pt x="3801" y="3177"/>
                  </a:lnTo>
                  <a:lnTo>
                    <a:pt x="3801" y="3174"/>
                  </a:lnTo>
                  <a:lnTo>
                    <a:pt x="3804" y="3174"/>
                  </a:lnTo>
                  <a:lnTo>
                    <a:pt x="3806" y="3174"/>
                  </a:lnTo>
                  <a:lnTo>
                    <a:pt x="3811" y="3176"/>
                  </a:lnTo>
                  <a:lnTo>
                    <a:pt x="3816" y="3177"/>
                  </a:lnTo>
                  <a:lnTo>
                    <a:pt x="3826" y="3182"/>
                  </a:lnTo>
                  <a:lnTo>
                    <a:pt x="3836" y="3188"/>
                  </a:lnTo>
                  <a:lnTo>
                    <a:pt x="3844" y="3192"/>
                  </a:lnTo>
                  <a:lnTo>
                    <a:pt x="3851" y="3195"/>
                  </a:lnTo>
                  <a:lnTo>
                    <a:pt x="3858" y="3195"/>
                  </a:lnTo>
                  <a:lnTo>
                    <a:pt x="3867" y="3197"/>
                  </a:lnTo>
                  <a:lnTo>
                    <a:pt x="3874" y="3201"/>
                  </a:lnTo>
                  <a:lnTo>
                    <a:pt x="3880" y="3205"/>
                  </a:lnTo>
                  <a:lnTo>
                    <a:pt x="3885" y="3210"/>
                  </a:lnTo>
                  <a:lnTo>
                    <a:pt x="3889" y="3213"/>
                  </a:lnTo>
                  <a:lnTo>
                    <a:pt x="3895" y="3211"/>
                  </a:lnTo>
                  <a:lnTo>
                    <a:pt x="3902" y="3209"/>
                  </a:lnTo>
                  <a:lnTo>
                    <a:pt x="3912" y="3204"/>
                  </a:lnTo>
                  <a:lnTo>
                    <a:pt x="3918" y="3201"/>
                  </a:lnTo>
                  <a:lnTo>
                    <a:pt x="3930" y="3196"/>
                  </a:lnTo>
                  <a:lnTo>
                    <a:pt x="3942" y="3193"/>
                  </a:lnTo>
                  <a:lnTo>
                    <a:pt x="3948" y="3192"/>
                  </a:lnTo>
                  <a:lnTo>
                    <a:pt x="3952" y="3192"/>
                  </a:lnTo>
                  <a:lnTo>
                    <a:pt x="3956" y="3192"/>
                  </a:lnTo>
                  <a:lnTo>
                    <a:pt x="3959" y="3193"/>
                  </a:lnTo>
                  <a:lnTo>
                    <a:pt x="3964" y="3196"/>
                  </a:lnTo>
                  <a:lnTo>
                    <a:pt x="3967" y="3198"/>
                  </a:lnTo>
                  <a:lnTo>
                    <a:pt x="3969" y="3198"/>
                  </a:lnTo>
                  <a:lnTo>
                    <a:pt x="3971" y="3197"/>
                  </a:lnTo>
                  <a:lnTo>
                    <a:pt x="3976" y="3193"/>
                  </a:lnTo>
                  <a:lnTo>
                    <a:pt x="3983" y="3185"/>
                  </a:lnTo>
                  <a:lnTo>
                    <a:pt x="3992" y="3176"/>
                  </a:lnTo>
                  <a:lnTo>
                    <a:pt x="4000" y="3166"/>
                  </a:lnTo>
                  <a:lnTo>
                    <a:pt x="4002" y="3161"/>
                  </a:lnTo>
                  <a:lnTo>
                    <a:pt x="4005" y="3155"/>
                  </a:lnTo>
                  <a:lnTo>
                    <a:pt x="4007" y="3150"/>
                  </a:lnTo>
                  <a:lnTo>
                    <a:pt x="4008" y="3144"/>
                  </a:lnTo>
                  <a:lnTo>
                    <a:pt x="4008" y="3136"/>
                  </a:lnTo>
                  <a:lnTo>
                    <a:pt x="4008" y="3130"/>
                  </a:lnTo>
                  <a:lnTo>
                    <a:pt x="4007" y="3125"/>
                  </a:lnTo>
                  <a:lnTo>
                    <a:pt x="4003" y="3120"/>
                  </a:lnTo>
                  <a:lnTo>
                    <a:pt x="3995" y="3111"/>
                  </a:lnTo>
                  <a:lnTo>
                    <a:pt x="3986" y="3102"/>
                  </a:lnTo>
                  <a:lnTo>
                    <a:pt x="3981" y="3096"/>
                  </a:lnTo>
                  <a:lnTo>
                    <a:pt x="3976" y="3091"/>
                  </a:lnTo>
                  <a:lnTo>
                    <a:pt x="3974" y="3085"/>
                  </a:lnTo>
                  <a:lnTo>
                    <a:pt x="3971" y="3079"/>
                  </a:lnTo>
                  <a:lnTo>
                    <a:pt x="3970" y="3071"/>
                  </a:lnTo>
                  <a:lnTo>
                    <a:pt x="3970" y="3063"/>
                  </a:lnTo>
                  <a:lnTo>
                    <a:pt x="3971" y="3053"/>
                  </a:lnTo>
                  <a:lnTo>
                    <a:pt x="3974" y="3043"/>
                  </a:lnTo>
                  <a:lnTo>
                    <a:pt x="3978" y="3021"/>
                  </a:lnTo>
                  <a:lnTo>
                    <a:pt x="3984" y="3003"/>
                  </a:lnTo>
                  <a:lnTo>
                    <a:pt x="3987" y="2996"/>
                  </a:lnTo>
                  <a:lnTo>
                    <a:pt x="3989" y="2991"/>
                  </a:lnTo>
                  <a:lnTo>
                    <a:pt x="3993" y="2987"/>
                  </a:lnTo>
                  <a:lnTo>
                    <a:pt x="3996" y="2983"/>
                  </a:lnTo>
                  <a:lnTo>
                    <a:pt x="4001" y="2980"/>
                  </a:lnTo>
                  <a:lnTo>
                    <a:pt x="4006" y="2977"/>
                  </a:lnTo>
                  <a:lnTo>
                    <a:pt x="4012" y="2976"/>
                  </a:lnTo>
                  <a:lnTo>
                    <a:pt x="4020" y="2974"/>
                  </a:lnTo>
                  <a:lnTo>
                    <a:pt x="4037" y="2971"/>
                  </a:lnTo>
                  <a:lnTo>
                    <a:pt x="4050" y="2971"/>
                  </a:lnTo>
                  <a:lnTo>
                    <a:pt x="4055" y="2971"/>
                  </a:lnTo>
                  <a:lnTo>
                    <a:pt x="4059" y="2972"/>
                  </a:lnTo>
                  <a:lnTo>
                    <a:pt x="4063" y="2975"/>
                  </a:lnTo>
                  <a:lnTo>
                    <a:pt x="4065" y="2978"/>
                  </a:lnTo>
                  <a:lnTo>
                    <a:pt x="4070" y="2984"/>
                  </a:lnTo>
                  <a:lnTo>
                    <a:pt x="4074" y="2988"/>
                  </a:lnTo>
                  <a:lnTo>
                    <a:pt x="4076" y="2988"/>
                  </a:lnTo>
                  <a:lnTo>
                    <a:pt x="4077" y="2987"/>
                  </a:lnTo>
                  <a:lnTo>
                    <a:pt x="4078" y="2985"/>
                  </a:lnTo>
                  <a:lnTo>
                    <a:pt x="4078" y="2982"/>
                  </a:lnTo>
                  <a:lnTo>
                    <a:pt x="4081" y="2974"/>
                  </a:lnTo>
                  <a:lnTo>
                    <a:pt x="4083" y="2966"/>
                  </a:lnTo>
                  <a:lnTo>
                    <a:pt x="4085" y="2964"/>
                  </a:lnTo>
                  <a:lnTo>
                    <a:pt x="4089" y="2962"/>
                  </a:lnTo>
                  <a:lnTo>
                    <a:pt x="4093" y="2961"/>
                  </a:lnTo>
                  <a:lnTo>
                    <a:pt x="4096" y="2961"/>
                  </a:lnTo>
                  <a:lnTo>
                    <a:pt x="4101" y="2962"/>
                  </a:lnTo>
                  <a:lnTo>
                    <a:pt x="4106" y="2963"/>
                  </a:lnTo>
                  <a:lnTo>
                    <a:pt x="4110" y="2964"/>
                  </a:lnTo>
                  <a:lnTo>
                    <a:pt x="4115" y="2968"/>
                  </a:lnTo>
                  <a:lnTo>
                    <a:pt x="4125" y="2975"/>
                  </a:lnTo>
                  <a:lnTo>
                    <a:pt x="4133" y="2985"/>
                  </a:lnTo>
                  <a:lnTo>
                    <a:pt x="4141" y="2996"/>
                  </a:lnTo>
                  <a:lnTo>
                    <a:pt x="4150" y="3005"/>
                  </a:lnTo>
                  <a:lnTo>
                    <a:pt x="4153" y="3008"/>
                  </a:lnTo>
                  <a:lnTo>
                    <a:pt x="4157" y="3012"/>
                  </a:lnTo>
                  <a:lnTo>
                    <a:pt x="4160" y="3013"/>
                  </a:lnTo>
                  <a:lnTo>
                    <a:pt x="4163" y="3014"/>
                  </a:lnTo>
                  <a:lnTo>
                    <a:pt x="4165" y="3013"/>
                  </a:lnTo>
                  <a:lnTo>
                    <a:pt x="4169" y="3012"/>
                  </a:lnTo>
                  <a:lnTo>
                    <a:pt x="4171" y="3008"/>
                  </a:lnTo>
                  <a:lnTo>
                    <a:pt x="4173" y="3005"/>
                  </a:lnTo>
                  <a:lnTo>
                    <a:pt x="4179" y="2995"/>
                  </a:lnTo>
                  <a:lnTo>
                    <a:pt x="4187" y="2987"/>
                  </a:lnTo>
                  <a:lnTo>
                    <a:pt x="4190" y="2982"/>
                  </a:lnTo>
                  <a:lnTo>
                    <a:pt x="4192" y="2976"/>
                  </a:lnTo>
                  <a:lnTo>
                    <a:pt x="4194" y="2970"/>
                  </a:lnTo>
                  <a:lnTo>
                    <a:pt x="4195" y="2964"/>
                  </a:lnTo>
                  <a:lnTo>
                    <a:pt x="4195" y="2958"/>
                  </a:lnTo>
                  <a:lnTo>
                    <a:pt x="4194" y="2953"/>
                  </a:lnTo>
                  <a:lnTo>
                    <a:pt x="4191" y="2949"/>
                  </a:lnTo>
                  <a:lnTo>
                    <a:pt x="4188" y="2946"/>
                  </a:lnTo>
                  <a:lnTo>
                    <a:pt x="4181" y="2942"/>
                  </a:lnTo>
                  <a:lnTo>
                    <a:pt x="4173" y="2937"/>
                  </a:lnTo>
                  <a:lnTo>
                    <a:pt x="4171" y="2934"/>
                  </a:lnTo>
                  <a:lnTo>
                    <a:pt x="4171" y="2930"/>
                  </a:lnTo>
                  <a:lnTo>
                    <a:pt x="4171" y="2925"/>
                  </a:lnTo>
                  <a:lnTo>
                    <a:pt x="4172" y="2920"/>
                  </a:lnTo>
                  <a:lnTo>
                    <a:pt x="4176" y="2914"/>
                  </a:lnTo>
                  <a:lnTo>
                    <a:pt x="4179" y="2908"/>
                  </a:lnTo>
                  <a:lnTo>
                    <a:pt x="4184" y="2903"/>
                  </a:lnTo>
                  <a:lnTo>
                    <a:pt x="4189" y="2899"/>
                  </a:lnTo>
                  <a:lnTo>
                    <a:pt x="4194" y="2895"/>
                  </a:lnTo>
                  <a:lnTo>
                    <a:pt x="4200" y="2893"/>
                  </a:lnTo>
                  <a:lnTo>
                    <a:pt x="4206" y="2890"/>
                  </a:lnTo>
                  <a:lnTo>
                    <a:pt x="4211" y="2888"/>
                  </a:lnTo>
                  <a:lnTo>
                    <a:pt x="4216" y="2887"/>
                  </a:lnTo>
                  <a:lnTo>
                    <a:pt x="4221" y="2884"/>
                  </a:lnTo>
                  <a:lnTo>
                    <a:pt x="4226" y="2881"/>
                  </a:lnTo>
                  <a:lnTo>
                    <a:pt x="4228" y="2877"/>
                  </a:lnTo>
                  <a:lnTo>
                    <a:pt x="4230" y="2873"/>
                  </a:lnTo>
                  <a:lnTo>
                    <a:pt x="4233" y="2868"/>
                  </a:lnTo>
                  <a:lnTo>
                    <a:pt x="4234" y="2864"/>
                  </a:lnTo>
                  <a:lnTo>
                    <a:pt x="4234" y="2859"/>
                  </a:lnTo>
                  <a:lnTo>
                    <a:pt x="4234" y="2848"/>
                  </a:lnTo>
                  <a:lnTo>
                    <a:pt x="4234" y="2838"/>
                  </a:lnTo>
                  <a:lnTo>
                    <a:pt x="4233" y="2835"/>
                  </a:lnTo>
                  <a:lnTo>
                    <a:pt x="4232" y="2835"/>
                  </a:lnTo>
                  <a:lnTo>
                    <a:pt x="4228" y="2837"/>
                  </a:lnTo>
                  <a:lnTo>
                    <a:pt x="4226" y="2842"/>
                  </a:lnTo>
                  <a:lnTo>
                    <a:pt x="4221" y="2848"/>
                  </a:lnTo>
                  <a:lnTo>
                    <a:pt x="4215" y="2852"/>
                  </a:lnTo>
                  <a:lnTo>
                    <a:pt x="4207" y="2855"/>
                  </a:lnTo>
                  <a:lnTo>
                    <a:pt x="4200" y="2857"/>
                  </a:lnTo>
                  <a:lnTo>
                    <a:pt x="4191" y="2858"/>
                  </a:lnTo>
                  <a:lnTo>
                    <a:pt x="4184" y="2857"/>
                  </a:lnTo>
                  <a:lnTo>
                    <a:pt x="4178" y="2857"/>
                  </a:lnTo>
                  <a:lnTo>
                    <a:pt x="4173" y="2855"/>
                  </a:lnTo>
                  <a:lnTo>
                    <a:pt x="4171" y="2852"/>
                  </a:lnTo>
                  <a:lnTo>
                    <a:pt x="4170" y="2849"/>
                  </a:lnTo>
                  <a:lnTo>
                    <a:pt x="4169" y="2844"/>
                  </a:lnTo>
                  <a:lnTo>
                    <a:pt x="4167" y="2839"/>
                  </a:lnTo>
                  <a:lnTo>
                    <a:pt x="4169" y="2830"/>
                  </a:lnTo>
                  <a:lnTo>
                    <a:pt x="4172" y="2820"/>
                  </a:lnTo>
                  <a:lnTo>
                    <a:pt x="4173" y="2813"/>
                  </a:lnTo>
                  <a:lnTo>
                    <a:pt x="4173" y="2806"/>
                  </a:lnTo>
                  <a:lnTo>
                    <a:pt x="4171" y="2799"/>
                  </a:lnTo>
                  <a:lnTo>
                    <a:pt x="4167" y="2791"/>
                  </a:lnTo>
                  <a:lnTo>
                    <a:pt x="4164" y="2783"/>
                  </a:lnTo>
                  <a:lnTo>
                    <a:pt x="4164" y="2775"/>
                  </a:lnTo>
                  <a:lnTo>
                    <a:pt x="4164" y="2769"/>
                  </a:lnTo>
                  <a:lnTo>
                    <a:pt x="4164" y="2766"/>
                  </a:lnTo>
                  <a:lnTo>
                    <a:pt x="4163" y="2764"/>
                  </a:lnTo>
                  <a:lnTo>
                    <a:pt x="4156" y="2762"/>
                  </a:lnTo>
                  <a:lnTo>
                    <a:pt x="4150" y="2761"/>
                  </a:lnTo>
                  <a:lnTo>
                    <a:pt x="4141" y="2760"/>
                  </a:lnTo>
                  <a:lnTo>
                    <a:pt x="4129" y="2761"/>
                  </a:lnTo>
                  <a:lnTo>
                    <a:pt x="4115" y="2761"/>
                  </a:lnTo>
                  <a:lnTo>
                    <a:pt x="4107" y="2761"/>
                  </a:lnTo>
                  <a:lnTo>
                    <a:pt x="4103" y="2762"/>
                  </a:lnTo>
                  <a:lnTo>
                    <a:pt x="4101" y="2763"/>
                  </a:lnTo>
                  <a:lnTo>
                    <a:pt x="4096" y="2769"/>
                  </a:lnTo>
                  <a:lnTo>
                    <a:pt x="4093" y="2773"/>
                  </a:lnTo>
                  <a:lnTo>
                    <a:pt x="4088" y="2775"/>
                  </a:lnTo>
                  <a:lnTo>
                    <a:pt x="4080" y="2776"/>
                  </a:lnTo>
                  <a:lnTo>
                    <a:pt x="4071" y="2776"/>
                  </a:lnTo>
                  <a:lnTo>
                    <a:pt x="4064" y="2775"/>
                  </a:lnTo>
                  <a:lnTo>
                    <a:pt x="4057" y="2773"/>
                  </a:lnTo>
                  <a:lnTo>
                    <a:pt x="4051" y="2770"/>
                  </a:lnTo>
                  <a:lnTo>
                    <a:pt x="4045" y="2769"/>
                  </a:lnTo>
                  <a:lnTo>
                    <a:pt x="4038" y="2768"/>
                  </a:lnTo>
                  <a:lnTo>
                    <a:pt x="4028" y="2769"/>
                  </a:lnTo>
                  <a:lnTo>
                    <a:pt x="4024" y="2769"/>
                  </a:lnTo>
                  <a:lnTo>
                    <a:pt x="4020" y="2768"/>
                  </a:lnTo>
                  <a:lnTo>
                    <a:pt x="4018" y="2767"/>
                  </a:lnTo>
                  <a:lnTo>
                    <a:pt x="4017" y="2764"/>
                  </a:lnTo>
                  <a:lnTo>
                    <a:pt x="4017" y="2758"/>
                  </a:lnTo>
                  <a:lnTo>
                    <a:pt x="4019" y="2750"/>
                  </a:lnTo>
                  <a:lnTo>
                    <a:pt x="4025" y="2737"/>
                  </a:lnTo>
                  <a:lnTo>
                    <a:pt x="4034" y="2723"/>
                  </a:lnTo>
                  <a:lnTo>
                    <a:pt x="4037" y="2718"/>
                  </a:lnTo>
                  <a:lnTo>
                    <a:pt x="4038" y="2713"/>
                  </a:lnTo>
                  <a:lnTo>
                    <a:pt x="4036" y="2709"/>
                  </a:lnTo>
                  <a:lnTo>
                    <a:pt x="4033" y="2704"/>
                  </a:lnTo>
                  <a:lnTo>
                    <a:pt x="4021" y="2690"/>
                  </a:lnTo>
                  <a:lnTo>
                    <a:pt x="4006" y="2675"/>
                  </a:lnTo>
                  <a:lnTo>
                    <a:pt x="4000" y="2669"/>
                  </a:lnTo>
                  <a:lnTo>
                    <a:pt x="3993" y="2665"/>
                  </a:lnTo>
                  <a:lnTo>
                    <a:pt x="3989" y="2662"/>
                  </a:lnTo>
                  <a:lnTo>
                    <a:pt x="3986" y="2661"/>
                  </a:lnTo>
                  <a:lnTo>
                    <a:pt x="3982" y="2660"/>
                  </a:lnTo>
                  <a:lnTo>
                    <a:pt x="3978" y="2660"/>
                  </a:lnTo>
                  <a:lnTo>
                    <a:pt x="3975" y="2661"/>
                  </a:lnTo>
                  <a:lnTo>
                    <a:pt x="3973" y="2660"/>
                  </a:lnTo>
                  <a:lnTo>
                    <a:pt x="3970" y="2660"/>
                  </a:lnTo>
                  <a:lnTo>
                    <a:pt x="3969" y="2659"/>
                  </a:lnTo>
                  <a:lnTo>
                    <a:pt x="3967" y="2654"/>
                  </a:lnTo>
                  <a:lnTo>
                    <a:pt x="3964" y="2649"/>
                  </a:lnTo>
                  <a:lnTo>
                    <a:pt x="3954" y="2631"/>
                  </a:lnTo>
                  <a:lnTo>
                    <a:pt x="3944" y="2613"/>
                  </a:lnTo>
                  <a:lnTo>
                    <a:pt x="3939" y="2602"/>
                  </a:lnTo>
                  <a:lnTo>
                    <a:pt x="3937" y="2587"/>
                  </a:lnTo>
                  <a:lnTo>
                    <a:pt x="3933" y="2575"/>
                  </a:lnTo>
                  <a:lnTo>
                    <a:pt x="3931" y="2566"/>
                  </a:lnTo>
                  <a:lnTo>
                    <a:pt x="3925" y="2559"/>
                  </a:lnTo>
                  <a:lnTo>
                    <a:pt x="3917" y="2548"/>
                  </a:lnTo>
                  <a:lnTo>
                    <a:pt x="3908" y="2539"/>
                  </a:lnTo>
                  <a:lnTo>
                    <a:pt x="3901" y="2528"/>
                  </a:lnTo>
                  <a:lnTo>
                    <a:pt x="3900" y="2523"/>
                  </a:lnTo>
                  <a:lnTo>
                    <a:pt x="3899" y="2520"/>
                  </a:lnTo>
                  <a:lnTo>
                    <a:pt x="3899" y="2516"/>
                  </a:lnTo>
                  <a:lnTo>
                    <a:pt x="3900" y="2512"/>
                  </a:lnTo>
                  <a:lnTo>
                    <a:pt x="3902" y="2508"/>
                  </a:lnTo>
                  <a:lnTo>
                    <a:pt x="3907" y="2504"/>
                  </a:lnTo>
                  <a:lnTo>
                    <a:pt x="3910" y="2502"/>
                  </a:lnTo>
                  <a:lnTo>
                    <a:pt x="3912" y="2497"/>
                  </a:lnTo>
                  <a:lnTo>
                    <a:pt x="3913" y="2491"/>
                  </a:lnTo>
                  <a:lnTo>
                    <a:pt x="3912" y="2485"/>
                  </a:lnTo>
                  <a:lnTo>
                    <a:pt x="3913" y="2478"/>
                  </a:lnTo>
                  <a:lnTo>
                    <a:pt x="3917" y="2470"/>
                  </a:lnTo>
                  <a:lnTo>
                    <a:pt x="3919" y="2466"/>
                  </a:lnTo>
                  <a:lnTo>
                    <a:pt x="3921" y="2464"/>
                  </a:lnTo>
                  <a:lnTo>
                    <a:pt x="3925" y="2461"/>
                  </a:lnTo>
                  <a:lnTo>
                    <a:pt x="3929" y="2459"/>
                  </a:lnTo>
                  <a:lnTo>
                    <a:pt x="3936" y="2457"/>
                  </a:lnTo>
                  <a:lnTo>
                    <a:pt x="3942" y="2454"/>
                  </a:lnTo>
                  <a:lnTo>
                    <a:pt x="3948" y="2451"/>
                  </a:lnTo>
                  <a:lnTo>
                    <a:pt x="3954" y="2447"/>
                  </a:lnTo>
                  <a:lnTo>
                    <a:pt x="3956" y="2445"/>
                  </a:lnTo>
                  <a:lnTo>
                    <a:pt x="3959" y="2443"/>
                  </a:lnTo>
                  <a:lnTo>
                    <a:pt x="3964" y="2442"/>
                  </a:lnTo>
                  <a:lnTo>
                    <a:pt x="3968" y="2443"/>
                  </a:lnTo>
                  <a:lnTo>
                    <a:pt x="3973" y="2443"/>
                  </a:lnTo>
                  <a:lnTo>
                    <a:pt x="3977" y="2446"/>
                  </a:lnTo>
                  <a:lnTo>
                    <a:pt x="3981" y="2448"/>
                  </a:lnTo>
                  <a:lnTo>
                    <a:pt x="3986" y="2451"/>
                  </a:lnTo>
                  <a:lnTo>
                    <a:pt x="3996" y="2463"/>
                  </a:lnTo>
                  <a:lnTo>
                    <a:pt x="4006" y="2476"/>
                  </a:lnTo>
                  <a:lnTo>
                    <a:pt x="4012" y="2482"/>
                  </a:lnTo>
                  <a:lnTo>
                    <a:pt x="4018" y="2486"/>
                  </a:lnTo>
                  <a:lnTo>
                    <a:pt x="4021" y="2487"/>
                  </a:lnTo>
                  <a:lnTo>
                    <a:pt x="4025" y="2487"/>
                  </a:lnTo>
                  <a:lnTo>
                    <a:pt x="4028" y="2487"/>
                  </a:lnTo>
                  <a:lnTo>
                    <a:pt x="4032" y="2486"/>
                  </a:lnTo>
                  <a:lnTo>
                    <a:pt x="4040" y="2483"/>
                  </a:lnTo>
                  <a:lnTo>
                    <a:pt x="4047" y="2482"/>
                  </a:lnTo>
                  <a:lnTo>
                    <a:pt x="4053" y="2480"/>
                  </a:lnTo>
                  <a:lnTo>
                    <a:pt x="4059" y="2480"/>
                  </a:lnTo>
                  <a:lnTo>
                    <a:pt x="4064" y="2482"/>
                  </a:lnTo>
                  <a:lnTo>
                    <a:pt x="4069" y="2484"/>
                  </a:lnTo>
                  <a:lnTo>
                    <a:pt x="4074" y="2490"/>
                  </a:lnTo>
                  <a:lnTo>
                    <a:pt x="4080" y="2496"/>
                  </a:lnTo>
                  <a:lnTo>
                    <a:pt x="4084" y="2502"/>
                  </a:lnTo>
                  <a:lnTo>
                    <a:pt x="4089" y="2506"/>
                  </a:lnTo>
                  <a:lnTo>
                    <a:pt x="4094" y="2509"/>
                  </a:lnTo>
                  <a:lnTo>
                    <a:pt x="4099" y="2511"/>
                  </a:lnTo>
                  <a:lnTo>
                    <a:pt x="4107" y="2514"/>
                  </a:lnTo>
                  <a:lnTo>
                    <a:pt x="4115" y="2515"/>
                  </a:lnTo>
                  <a:lnTo>
                    <a:pt x="4122" y="2516"/>
                  </a:lnTo>
                  <a:lnTo>
                    <a:pt x="4129" y="2518"/>
                  </a:lnTo>
                  <a:lnTo>
                    <a:pt x="4137" y="2522"/>
                  </a:lnTo>
                  <a:lnTo>
                    <a:pt x="4144" y="2527"/>
                  </a:lnTo>
                  <a:lnTo>
                    <a:pt x="4151" y="2531"/>
                  </a:lnTo>
                  <a:lnTo>
                    <a:pt x="4157" y="2535"/>
                  </a:lnTo>
                  <a:lnTo>
                    <a:pt x="4164" y="2536"/>
                  </a:lnTo>
                  <a:lnTo>
                    <a:pt x="4172" y="2537"/>
                  </a:lnTo>
                  <a:lnTo>
                    <a:pt x="4177" y="2537"/>
                  </a:lnTo>
                  <a:lnTo>
                    <a:pt x="4181" y="2540"/>
                  </a:lnTo>
                  <a:lnTo>
                    <a:pt x="4185" y="2542"/>
                  </a:lnTo>
                  <a:lnTo>
                    <a:pt x="4190" y="2546"/>
                  </a:lnTo>
                  <a:lnTo>
                    <a:pt x="4194" y="2550"/>
                  </a:lnTo>
                  <a:lnTo>
                    <a:pt x="4196" y="2555"/>
                  </a:lnTo>
                  <a:lnTo>
                    <a:pt x="4198" y="2560"/>
                  </a:lnTo>
                  <a:lnTo>
                    <a:pt x="4201" y="2565"/>
                  </a:lnTo>
                  <a:lnTo>
                    <a:pt x="4202" y="2569"/>
                  </a:lnTo>
                  <a:lnTo>
                    <a:pt x="4204" y="2573"/>
                  </a:lnTo>
                  <a:lnTo>
                    <a:pt x="4208" y="2578"/>
                  </a:lnTo>
                  <a:lnTo>
                    <a:pt x="4211" y="2581"/>
                  </a:lnTo>
                  <a:lnTo>
                    <a:pt x="4220" y="2587"/>
                  </a:lnTo>
                  <a:lnTo>
                    <a:pt x="4228" y="2592"/>
                  </a:lnTo>
                  <a:lnTo>
                    <a:pt x="4235" y="2597"/>
                  </a:lnTo>
                  <a:lnTo>
                    <a:pt x="4242" y="2603"/>
                  </a:lnTo>
                  <a:lnTo>
                    <a:pt x="4247" y="2605"/>
                  </a:lnTo>
                  <a:lnTo>
                    <a:pt x="4250" y="2606"/>
                  </a:lnTo>
                  <a:lnTo>
                    <a:pt x="4252" y="2608"/>
                  </a:lnTo>
                  <a:lnTo>
                    <a:pt x="4254" y="2606"/>
                  </a:lnTo>
                  <a:lnTo>
                    <a:pt x="4258" y="2604"/>
                  </a:lnTo>
                  <a:lnTo>
                    <a:pt x="4261" y="2598"/>
                  </a:lnTo>
                  <a:lnTo>
                    <a:pt x="4270" y="2590"/>
                  </a:lnTo>
                  <a:lnTo>
                    <a:pt x="4276" y="2581"/>
                  </a:lnTo>
                  <a:lnTo>
                    <a:pt x="4282" y="2577"/>
                  </a:lnTo>
                  <a:lnTo>
                    <a:pt x="4286" y="2575"/>
                  </a:lnTo>
                  <a:lnTo>
                    <a:pt x="4291" y="2575"/>
                  </a:lnTo>
                  <a:lnTo>
                    <a:pt x="4297" y="2579"/>
                  </a:lnTo>
                  <a:lnTo>
                    <a:pt x="4304" y="2583"/>
                  </a:lnTo>
                  <a:lnTo>
                    <a:pt x="4310" y="2584"/>
                  </a:lnTo>
                  <a:lnTo>
                    <a:pt x="4315" y="2584"/>
                  </a:lnTo>
                  <a:lnTo>
                    <a:pt x="4318" y="2583"/>
                  </a:lnTo>
                  <a:lnTo>
                    <a:pt x="4322" y="2580"/>
                  </a:lnTo>
                  <a:lnTo>
                    <a:pt x="4327" y="2577"/>
                  </a:lnTo>
                  <a:lnTo>
                    <a:pt x="4334" y="2568"/>
                  </a:lnTo>
                  <a:lnTo>
                    <a:pt x="4342" y="2559"/>
                  </a:lnTo>
                  <a:lnTo>
                    <a:pt x="4348" y="2549"/>
                  </a:lnTo>
                  <a:lnTo>
                    <a:pt x="4351" y="2539"/>
                  </a:lnTo>
                  <a:lnTo>
                    <a:pt x="4353" y="2534"/>
                  </a:lnTo>
                  <a:lnTo>
                    <a:pt x="4354" y="2529"/>
                  </a:lnTo>
                  <a:lnTo>
                    <a:pt x="4357" y="2526"/>
                  </a:lnTo>
                  <a:lnTo>
                    <a:pt x="4360" y="2523"/>
                  </a:lnTo>
                  <a:lnTo>
                    <a:pt x="4364" y="2522"/>
                  </a:lnTo>
                  <a:lnTo>
                    <a:pt x="4367" y="2521"/>
                  </a:lnTo>
                  <a:lnTo>
                    <a:pt x="4372" y="2520"/>
                  </a:lnTo>
                  <a:lnTo>
                    <a:pt x="4377" y="2521"/>
                  </a:lnTo>
                  <a:lnTo>
                    <a:pt x="4381" y="2521"/>
                  </a:lnTo>
                  <a:lnTo>
                    <a:pt x="4385" y="2521"/>
                  </a:lnTo>
                  <a:lnTo>
                    <a:pt x="4389" y="2520"/>
                  </a:lnTo>
                  <a:lnTo>
                    <a:pt x="4391" y="2518"/>
                  </a:lnTo>
                  <a:lnTo>
                    <a:pt x="4393" y="2516"/>
                  </a:lnTo>
                  <a:lnTo>
                    <a:pt x="4395" y="2514"/>
                  </a:lnTo>
                  <a:lnTo>
                    <a:pt x="4395" y="2510"/>
                  </a:lnTo>
                  <a:lnTo>
                    <a:pt x="4396" y="2506"/>
                  </a:lnTo>
                  <a:lnTo>
                    <a:pt x="4396" y="2499"/>
                  </a:lnTo>
                  <a:lnTo>
                    <a:pt x="4399" y="2495"/>
                  </a:lnTo>
                  <a:lnTo>
                    <a:pt x="4400" y="2493"/>
                  </a:lnTo>
                  <a:lnTo>
                    <a:pt x="4403" y="2492"/>
                  </a:lnTo>
                  <a:lnTo>
                    <a:pt x="4405" y="2492"/>
                  </a:lnTo>
                  <a:lnTo>
                    <a:pt x="4409" y="2492"/>
                  </a:lnTo>
                  <a:lnTo>
                    <a:pt x="4415" y="2496"/>
                  </a:lnTo>
                  <a:lnTo>
                    <a:pt x="4420" y="2499"/>
                  </a:lnTo>
                  <a:lnTo>
                    <a:pt x="4422" y="2501"/>
                  </a:lnTo>
                  <a:lnTo>
                    <a:pt x="4424" y="2502"/>
                  </a:lnTo>
                  <a:lnTo>
                    <a:pt x="4425" y="2502"/>
                  </a:lnTo>
                  <a:lnTo>
                    <a:pt x="4428" y="2501"/>
                  </a:lnTo>
                  <a:lnTo>
                    <a:pt x="4429" y="2499"/>
                  </a:lnTo>
                  <a:lnTo>
                    <a:pt x="4430" y="2498"/>
                  </a:lnTo>
                  <a:lnTo>
                    <a:pt x="4430" y="2496"/>
                  </a:lnTo>
                  <a:lnTo>
                    <a:pt x="4430" y="2492"/>
                  </a:lnTo>
                  <a:lnTo>
                    <a:pt x="4428" y="2484"/>
                  </a:lnTo>
                  <a:lnTo>
                    <a:pt x="4424" y="2470"/>
                  </a:lnTo>
                  <a:lnTo>
                    <a:pt x="4421" y="2463"/>
                  </a:lnTo>
                  <a:lnTo>
                    <a:pt x="4418" y="2455"/>
                  </a:lnTo>
                  <a:lnTo>
                    <a:pt x="4414" y="2449"/>
                  </a:lnTo>
                  <a:lnTo>
                    <a:pt x="4409" y="2443"/>
                  </a:lnTo>
                  <a:lnTo>
                    <a:pt x="4404" y="2439"/>
                  </a:lnTo>
                  <a:lnTo>
                    <a:pt x="4398" y="2434"/>
                  </a:lnTo>
                  <a:lnTo>
                    <a:pt x="4392" y="2429"/>
                  </a:lnTo>
                  <a:lnTo>
                    <a:pt x="4386" y="2426"/>
                  </a:lnTo>
                  <a:lnTo>
                    <a:pt x="4370" y="2420"/>
                  </a:lnTo>
                  <a:lnTo>
                    <a:pt x="4353" y="2415"/>
                  </a:lnTo>
                  <a:lnTo>
                    <a:pt x="4346" y="2413"/>
                  </a:lnTo>
                  <a:lnTo>
                    <a:pt x="4340" y="2409"/>
                  </a:lnTo>
                  <a:lnTo>
                    <a:pt x="4337" y="2408"/>
                  </a:lnTo>
                  <a:lnTo>
                    <a:pt x="4336" y="2405"/>
                  </a:lnTo>
                  <a:lnTo>
                    <a:pt x="4336" y="2403"/>
                  </a:lnTo>
                  <a:lnTo>
                    <a:pt x="4337" y="2401"/>
                  </a:lnTo>
                  <a:lnTo>
                    <a:pt x="4339" y="2394"/>
                  </a:lnTo>
                  <a:lnTo>
                    <a:pt x="4340" y="2386"/>
                  </a:lnTo>
                  <a:lnTo>
                    <a:pt x="4339" y="2377"/>
                  </a:lnTo>
                  <a:lnTo>
                    <a:pt x="4337" y="2367"/>
                  </a:lnTo>
                  <a:lnTo>
                    <a:pt x="4333" y="2346"/>
                  </a:lnTo>
                  <a:lnTo>
                    <a:pt x="4327" y="2325"/>
                  </a:lnTo>
                  <a:lnTo>
                    <a:pt x="4326" y="2314"/>
                  </a:lnTo>
                  <a:lnTo>
                    <a:pt x="4323" y="2303"/>
                  </a:lnTo>
                  <a:lnTo>
                    <a:pt x="4323" y="2293"/>
                  </a:lnTo>
                  <a:lnTo>
                    <a:pt x="4323" y="2283"/>
                  </a:lnTo>
                  <a:lnTo>
                    <a:pt x="4324" y="2275"/>
                  </a:lnTo>
                  <a:lnTo>
                    <a:pt x="4328" y="2266"/>
                  </a:lnTo>
                  <a:lnTo>
                    <a:pt x="4333" y="2259"/>
                  </a:lnTo>
                  <a:lnTo>
                    <a:pt x="4340" y="2255"/>
                  </a:lnTo>
                  <a:lnTo>
                    <a:pt x="4345" y="2249"/>
                  </a:lnTo>
                  <a:lnTo>
                    <a:pt x="4348" y="2241"/>
                  </a:lnTo>
                  <a:lnTo>
                    <a:pt x="4351" y="2237"/>
                  </a:lnTo>
                  <a:lnTo>
                    <a:pt x="4354" y="2232"/>
                  </a:lnTo>
                  <a:lnTo>
                    <a:pt x="4359" y="2227"/>
                  </a:lnTo>
                  <a:lnTo>
                    <a:pt x="4365" y="2222"/>
                  </a:lnTo>
                  <a:lnTo>
                    <a:pt x="4384" y="2212"/>
                  </a:lnTo>
                  <a:lnTo>
                    <a:pt x="4409" y="2200"/>
                  </a:lnTo>
                  <a:lnTo>
                    <a:pt x="4433" y="2190"/>
                  </a:lnTo>
                  <a:lnTo>
                    <a:pt x="4452" y="2181"/>
                  </a:lnTo>
                  <a:lnTo>
                    <a:pt x="4460" y="2175"/>
                  </a:lnTo>
                  <a:lnTo>
                    <a:pt x="4467" y="2169"/>
                  </a:lnTo>
                  <a:lnTo>
                    <a:pt x="4475" y="2162"/>
                  </a:lnTo>
                  <a:lnTo>
                    <a:pt x="4481" y="2153"/>
                  </a:lnTo>
                  <a:lnTo>
                    <a:pt x="4488" y="2146"/>
                  </a:lnTo>
                  <a:lnTo>
                    <a:pt x="4493" y="2138"/>
                  </a:lnTo>
                  <a:lnTo>
                    <a:pt x="4497" y="2132"/>
                  </a:lnTo>
                  <a:lnTo>
                    <a:pt x="4499" y="2126"/>
                  </a:lnTo>
                  <a:lnTo>
                    <a:pt x="4502" y="2114"/>
                  </a:lnTo>
                  <a:lnTo>
                    <a:pt x="4503" y="2104"/>
                  </a:lnTo>
                  <a:lnTo>
                    <a:pt x="4502" y="2098"/>
                  </a:lnTo>
                  <a:lnTo>
                    <a:pt x="4500" y="2093"/>
                  </a:lnTo>
                  <a:lnTo>
                    <a:pt x="4498" y="2089"/>
                  </a:lnTo>
                  <a:lnTo>
                    <a:pt x="4494" y="2087"/>
                  </a:lnTo>
                  <a:lnTo>
                    <a:pt x="4491" y="2083"/>
                  </a:lnTo>
                  <a:lnTo>
                    <a:pt x="4488" y="2081"/>
                  </a:lnTo>
                  <a:lnTo>
                    <a:pt x="4488" y="2079"/>
                  </a:lnTo>
                  <a:lnTo>
                    <a:pt x="4488" y="2075"/>
                  </a:lnTo>
                  <a:lnTo>
                    <a:pt x="4490" y="2068"/>
                  </a:lnTo>
                  <a:lnTo>
                    <a:pt x="4490" y="2055"/>
                  </a:lnTo>
                  <a:lnTo>
                    <a:pt x="4490" y="2049"/>
                  </a:lnTo>
                  <a:lnTo>
                    <a:pt x="4490" y="2044"/>
                  </a:lnTo>
                  <a:lnTo>
                    <a:pt x="4491" y="2041"/>
                  </a:lnTo>
                  <a:lnTo>
                    <a:pt x="4493" y="2037"/>
                  </a:lnTo>
                  <a:lnTo>
                    <a:pt x="4496" y="2036"/>
                  </a:lnTo>
                  <a:lnTo>
                    <a:pt x="4498" y="2035"/>
                  </a:lnTo>
                  <a:lnTo>
                    <a:pt x="4502" y="2033"/>
                  </a:lnTo>
                  <a:lnTo>
                    <a:pt x="4505" y="2033"/>
                  </a:lnTo>
                  <a:lnTo>
                    <a:pt x="4512" y="2033"/>
                  </a:lnTo>
                  <a:lnTo>
                    <a:pt x="4518" y="2032"/>
                  </a:lnTo>
                  <a:lnTo>
                    <a:pt x="4525" y="2030"/>
                  </a:lnTo>
                  <a:lnTo>
                    <a:pt x="4534" y="2025"/>
                  </a:lnTo>
                  <a:lnTo>
                    <a:pt x="4538" y="2022"/>
                  </a:lnTo>
                  <a:lnTo>
                    <a:pt x="4542" y="2017"/>
                  </a:lnTo>
                  <a:lnTo>
                    <a:pt x="4544" y="2012"/>
                  </a:lnTo>
                  <a:lnTo>
                    <a:pt x="4546" y="2005"/>
                  </a:lnTo>
                  <a:lnTo>
                    <a:pt x="4549" y="1992"/>
                  </a:lnTo>
                  <a:lnTo>
                    <a:pt x="4553" y="1980"/>
                  </a:lnTo>
                  <a:lnTo>
                    <a:pt x="4555" y="1975"/>
                  </a:lnTo>
                  <a:lnTo>
                    <a:pt x="4559" y="1973"/>
                  </a:lnTo>
                  <a:lnTo>
                    <a:pt x="4563" y="1972"/>
                  </a:lnTo>
                  <a:lnTo>
                    <a:pt x="4568" y="1970"/>
                  </a:lnTo>
                  <a:lnTo>
                    <a:pt x="4573" y="1972"/>
                  </a:lnTo>
                  <a:lnTo>
                    <a:pt x="4578" y="1973"/>
                  </a:lnTo>
                  <a:lnTo>
                    <a:pt x="4582" y="1975"/>
                  </a:lnTo>
                  <a:lnTo>
                    <a:pt x="4587" y="1978"/>
                  </a:lnTo>
                  <a:lnTo>
                    <a:pt x="4595" y="1982"/>
                  </a:lnTo>
                  <a:lnTo>
                    <a:pt x="4603" y="1987"/>
                  </a:lnTo>
                  <a:lnTo>
                    <a:pt x="4606" y="1988"/>
                  </a:lnTo>
                  <a:lnTo>
                    <a:pt x="4610" y="1989"/>
                  </a:lnTo>
                  <a:lnTo>
                    <a:pt x="4614" y="1989"/>
                  </a:lnTo>
                  <a:lnTo>
                    <a:pt x="4618" y="1988"/>
                  </a:lnTo>
                  <a:lnTo>
                    <a:pt x="4622" y="1986"/>
                  </a:lnTo>
                  <a:lnTo>
                    <a:pt x="4625" y="1982"/>
                  </a:lnTo>
                  <a:lnTo>
                    <a:pt x="4629" y="1978"/>
                  </a:lnTo>
                  <a:lnTo>
                    <a:pt x="4632" y="1973"/>
                  </a:lnTo>
                  <a:lnTo>
                    <a:pt x="4636" y="1967"/>
                  </a:lnTo>
                  <a:lnTo>
                    <a:pt x="4638" y="1961"/>
                  </a:lnTo>
                  <a:lnTo>
                    <a:pt x="4641" y="1955"/>
                  </a:lnTo>
                  <a:lnTo>
                    <a:pt x="4642" y="1950"/>
                  </a:lnTo>
                  <a:lnTo>
                    <a:pt x="4642" y="1944"/>
                  </a:lnTo>
                  <a:lnTo>
                    <a:pt x="4641" y="1940"/>
                  </a:lnTo>
                  <a:lnTo>
                    <a:pt x="4638" y="1934"/>
                  </a:lnTo>
                  <a:lnTo>
                    <a:pt x="4636" y="1929"/>
                  </a:lnTo>
                  <a:lnTo>
                    <a:pt x="4631" y="1917"/>
                  </a:lnTo>
                  <a:lnTo>
                    <a:pt x="4626" y="1903"/>
                  </a:lnTo>
                  <a:lnTo>
                    <a:pt x="4625" y="1892"/>
                  </a:lnTo>
                  <a:lnTo>
                    <a:pt x="4625" y="1882"/>
                  </a:lnTo>
                  <a:lnTo>
                    <a:pt x="4625" y="1873"/>
                  </a:lnTo>
                  <a:lnTo>
                    <a:pt x="4626" y="1866"/>
                  </a:lnTo>
                  <a:lnTo>
                    <a:pt x="4626" y="1860"/>
                  </a:lnTo>
                  <a:lnTo>
                    <a:pt x="4629" y="1858"/>
                  </a:lnTo>
                  <a:lnTo>
                    <a:pt x="4631" y="1856"/>
                  </a:lnTo>
                  <a:lnTo>
                    <a:pt x="4636" y="1856"/>
                  </a:lnTo>
                  <a:lnTo>
                    <a:pt x="4642" y="1856"/>
                  </a:lnTo>
                  <a:lnTo>
                    <a:pt x="4647" y="1855"/>
                  </a:lnTo>
                  <a:lnTo>
                    <a:pt x="4654" y="1853"/>
                  </a:lnTo>
                  <a:lnTo>
                    <a:pt x="4661" y="1849"/>
                  </a:lnTo>
                  <a:lnTo>
                    <a:pt x="4668" y="1846"/>
                  </a:lnTo>
                  <a:lnTo>
                    <a:pt x="4673" y="1843"/>
                  </a:lnTo>
                  <a:lnTo>
                    <a:pt x="4677" y="1842"/>
                  </a:lnTo>
                  <a:lnTo>
                    <a:pt x="4683" y="1841"/>
                  </a:lnTo>
                  <a:lnTo>
                    <a:pt x="4688" y="1842"/>
                  </a:lnTo>
                  <a:lnTo>
                    <a:pt x="4692" y="1844"/>
                  </a:lnTo>
                  <a:lnTo>
                    <a:pt x="4695" y="1846"/>
                  </a:lnTo>
                  <a:lnTo>
                    <a:pt x="4698" y="1848"/>
                  </a:lnTo>
                  <a:lnTo>
                    <a:pt x="4702" y="1850"/>
                  </a:lnTo>
                  <a:lnTo>
                    <a:pt x="4706" y="1852"/>
                  </a:lnTo>
                  <a:lnTo>
                    <a:pt x="4710" y="1849"/>
                  </a:lnTo>
                  <a:lnTo>
                    <a:pt x="4712" y="1847"/>
                  </a:lnTo>
                  <a:lnTo>
                    <a:pt x="4716" y="1838"/>
                  </a:lnTo>
                  <a:lnTo>
                    <a:pt x="4718" y="1830"/>
                  </a:lnTo>
                  <a:lnTo>
                    <a:pt x="4720" y="1821"/>
                  </a:lnTo>
                  <a:lnTo>
                    <a:pt x="4723" y="1811"/>
                  </a:lnTo>
                  <a:lnTo>
                    <a:pt x="4723" y="1803"/>
                  </a:lnTo>
                  <a:lnTo>
                    <a:pt x="4723" y="1796"/>
                  </a:lnTo>
                  <a:lnTo>
                    <a:pt x="4723" y="1790"/>
                  </a:lnTo>
                  <a:lnTo>
                    <a:pt x="4720" y="1784"/>
                  </a:lnTo>
                  <a:lnTo>
                    <a:pt x="4718" y="1778"/>
                  </a:lnTo>
                  <a:lnTo>
                    <a:pt x="4716" y="1772"/>
                  </a:lnTo>
                  <a:lnTo>
                    <a:pt x="4710" y="1762"/>
                  </a:lnTo>
                  <a:lnTo>
                    <a:pt x="4706" y="1754"/>
                  </a:lnTo>
                  <a:lnTo>
                    <a:pt x="4705" y="1751"/>
                  </a:lnTo>
                  <a:lnTo>
                    <a:pt x="4706" y="1746"/>
                  </a:lnTo>
                  <a:lnTo>
                    <a:pt x="4708" y="1742"/>
                  </a:lnTo>
                  <a:lnTo>
                    <a:pt x="4711" y="1739"/>
                  </a:lnTo>
                  <a:lnTo>
                    <a:pt x="4719" y="1729"/>
                  </a:lnTo>
                  <a:lnTo>
                    <a:pt x="4727" y="1721"/>
                  </a:lnTo>
                  <a:lnTo>
                    <a:pt x="4735" y="1715"/>
                  </a:lnTo>
                  <a:lnTo>
                    <a:pt x="4742" y="1709"/>
                  </a:lnTo>
                  <a:lnTo>
                    <a:pt x="4751" y="1703"/>
                  </a:lnTo>
                  <a:lnTo>
                    <a:pt x="4759" y="1698"/>
                  </a:lnTo>
                  <a:lnTo>
                    <a:pt x="4764" y="1695"/>
                  </a:lnTo>
                  <a:lnTo>
                    <a:pt x="4767" y="1692"/>
                  </a:lnTo>
                  <a:lnTo>
                    <a:pt x="4765" y="1690"/>
                  </a:lnTo>
                  <a:lnTo>
                    <a:pt x="4759" y="1688"/>
                  </a:lnTo>
                  <a:lnTo>
                    <a:pt x="4754" y="1685"/>
                  </a:lnTo>
                  <a:lnTo>
                    <a:pt x="4746" y="1683"/>
                  </a:lnTo>
                  <a:lnTo>
                    <a:pt x="4740" y="1678"/>
                  </a:lnTo>
                  <a:lnTo>
                    <a:pt x="4736" y="1674"/>
                  </a:lnTo>
                  <a:lnTo>
                    <a:pt x="4727" y="1664"/>
                  </a:lnTo>
                  <a:lnTo>
                    <a:pt x="4723" y="1655"/>
                  </a:lnTo>
                  <a:lnTo>
                    <a:pt x="4717" y="1648"/>
                  </a:lnTo>
                  <a:lnTo>
                    <a:pt x="4710" y="1642"/>
                  </a:lnTo>
                  <a:lnTo>
                    <a:pt x="4704" y="1638"/>
                  </a:lnTo>
                  <a:lnTo>
                    <a:pt x="4696" y="1629"/>
                  </a:lnTo>
                  <a:lnTo>
                    <a:pt x="4692" y="1622"/>
                  </a:lnTo>
                  <a:lnTo>
                    <a:pt x="4688" y="1616"/>
                  </a:lnTo>
                  <a:lnTo>
                    <a:pt x="4686" y="1608"/>
                  </a:lnTo>
                  <a:lnTo>
                    <a:pt x="4685" y="1592"/>
                  </a:lnTo>
                  <a:lnTo>
                    <a:pt x="4683" y="1579"/>
                  </a:lnTo>
                  <a:lnTo>
                    <a:pt x="4681" y="1565"/>
                  </a:lnTo>
                  <a:lnTo>
                    <a:pt x="4677" y="1551"/>
                  </a:lnTo>
                  <a:lnTo>
                    <a:pt x="4673" y="1538"/>
                  </a:lnTo>
                  <a:lnTo>
                    <a:pt x="4668" y="1529"/>
                  </a:lnTo>
                  <a:lnTo>
                    <a:pt x="4663" y="1524"/>
                  </a:lnTo>
                  <a:lnTo>
                    <a:pt x="4658" y="1518"/>
                  </a:lnTo>
                  <a:lnTo>
                    <a:pt x="4652" y="1513"/>
                  </a:lnTo>
                  <a:lnTo>
                    <a:pt x="4642" y="1506"/>
                  </a:lnTo>
                  <a:lnTo>
                    <a:pt x="4632" y="1499"/>
                  </a:lnTo>
                  <a:lnTo>
                    <a:pt x="4628" y="1494"/>
                  </a:lnTo>
                  <a:lnTo>
                    <a:pt x="4625" y="1489"/>
                  </a:lnTo>
                  <a:lnTo>
                    <a:pt x="4623" y="1483"/>
                  </a:lnTo>
                  <a:lnTo>
                    <a:pt x="4622" y="1478"/>
                  </a:lnTo>
                  <a:lnTo>
                    <a:pt x="4622" y="1472"/>
                  </a:lnTo>
                  <a:lnTo>
                    <a:pt x="4623" y="1468"/>
                  </a:lnTo>
                  <a:lnTo>
                    <a:pt x="4626" y="1463"/>
                  </a:lnTo>
                  <a:lnTo>
                    <a:pt x="4630" y="1459"/>
                  </a:lnTo>
                  <a:lnTo>
                    <a:pt x="4643" y="1453"/>
                  </a:lnTo>
                  <a:lnTo>
                    <a:pt x="4657" y="1449"/>
                  </a:lnTo>
                  <a:lnTo>
                    <a:pt x="4663" y="1447"/>
                  </a:lnTo>
                  <a:lnTo>
                    <a:pt x="4667" y="1445"/>
                  </a:lnTo>
                  <a:lnTo>
                    <a:pt x="4668" y="1444"/>
                  </a:lnTo>
                  <a:lnTo>
                    <a:pt x="4669" y="1443"/>
                  </a:lnTo>
                  <a:lnTo>
                    <a:pt x="4669" y="1440"/>
                  </a:lnTo>
                  <a:lnTo>
                    <a:pt x="4669" y="1439"/>
                  </a:lnTo>
                  <a:lnTo>
                    <a:pt x="4663" y="1425"/>
                  </a:lnTo>
                  <a:lnTo>
                    <a:pt x="4658" y="1411"/>
                  </a:lnTo>
                  <a:lnTo>
                    <a:pt x="4655" y="1405"/>
                  </a:lnTo>
                  <a:lnTo>
                    <a:pt x="4649" y="1396"/>
                  </a:lnTo>
                  <a:lnTo>
                    <a:pt x="4643" y="1389"/>
                  </a:lnTo>
                  <a:lnTo>
                    <a:pt x="4637" y="1383"/>
                  </a:lnTo>
                  <a:lnTo>
                    <a:pt x="4624" y="1371"/>
                  </a:lnTo>
                  <a:lnTo>
                    <a:pt x="4607" y="1356"/>
                  </a:lnTo>
                  <a:lnTo>
                    <a:pt x="4604" y="1351"/>
                  </a:lnTo>
                  <a:lnTo>
                    <a:pt x="4601" y="1348"/>
                  </a:lnTo>
                  <a:lnTo>
                    <a:pt x="4599" y="1343"/>
                  </a:lnTo>
                  <a:lnTo>
                    <a:pt x="4599" y="1339"/>
                  </a:lnTo>
                  <a:lnTo>
                    <a:pt x="4599" y="1331"/>
                  </a:lnTo>
                  <a:lnTo>
                    <a:pt x="4599" y="1319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4" name="PA_西藏">
              <a:extLst>
                <a:ext uri="{FF2B5EF4-FFF2-40B4-BE49-F238E27FC236}">
                  <a16:creationId xmlns="" xmlns:a16="http://schemas.microsoft.com/office/drawing/2014/main" id="{4F96F6F7-1B70-478A-9061-CCA35ACC3A42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 bwMode="auto">
            <a:xfrm>
              <a:off x="2528888" y="3309938"/>
              <a:ext cx="1895475" cy="1247775"/>
            </a:xfrm>
            <a:custGeom>
              <a:avLst/>
              <a:gdLst>
                <a:gd name="T0" fmla="*/ 7031 w 7150"/>
                <a:gd name="T1" fmla="*/ 2898 h 4733"/>
                <a:gd name="T2" fmla="*/ 7084 w 7150"/>
                <a:gd name="T3" fmla="*/ 3189 h 4733"/>
                <a:gd name="T4" fmla="*/ 7132 w 7150"/>
                <a:gd name="T5" fmla="*/ 3593 h 4733"/>
                <a:gd name="T6" fmla="*/ 7083 w 7150"/>
                <a:gd name="T7" fmla="*/ 4058 h 4733"/>
                <a:gd name="T8" fmla="*/ 6950 w 7150"/>
                <a:gd name="T9" fmla="*/ 4115 h 4733"/>
                <a:gd name="T10" fmla="*/ 6864 w 7150"/>
                <a:gd name="T11" fmla="*/ 4456 h 4733"/>
                <a:gd name="T12" fmla="*/ 6653 w 7150"/>
                <a:gd name="T13" fmla="*/ 4387 h 4733"/>
                <a:gd name="T14" fmla="*/ 6435 w 7150"/>
                <a:gd name="T15" fmla="*/ 4373 h 4733"/>
                <a:gd name="T16" fmla="*/ 6285 w 7150"/>
                <a:gd name="T17" fmla="*/ 4528 h 4733"/>
                <a:gd name="T18" fmla="*/ 5894 w 7150"/>
                <a:gd name="T19" fmla="*/ 4318 h 4733"/>
                <a:gd name="T20" fmla="*/ 5095 w 7150"/>
                <a:gd name="T21" fmla="*/ 4600 h 4733"/>
                <a:gd name="T22" fmla="*/ 4581 w 7150"/>
                <a:gd name="T23" fmla="*/ 4667 h 4733"/>
                <a:gd name="T24" fmla="*/ 4323 w 7150"/>
                <a:gd name="T25" fmla="*/ 4387 h 4733"/>
                <a:gd name="T26" fmla="*/ 4127 w 7150"/>
                <a:gd name="T27" fmla="*/ 4124 h 4733"/>
                <a:gd name="T28" fmla="*/ 3734 w 7150"/>
                <a:gd name="T29" fmla="*/ 3951 h 4733"/>
                <a:gd name="T30" fmla="*/ 3334 w 7150"/>
                <a:gd name="T31" fmla="*/ 4075 h 4733"/>
                <a:gd name="T32" fmla="*/ 3190 w 7150"/>
                <a:gd name="T33" fmla="*/ 4078 h 4733"/>
                <a:gd name="T34" fmla="*/ 2955 w 7150"/>
                <a:gd name="T35" fmla="*/ 3920 h 4733"/>
                <a:gd name="T36" fmla="*/ 2594 w 7150"/>
                <a:gd name="T37" fmla="*/ 3863 h 4733"/>
                <a:gd name="T38" fmla="*/ 2351 w 7150"/>
                <a:gd name="T39" fmla="*/ 3763 h 4733"/>
                <a:gd name="T40" fmla="*/ 2160 w 7150"/>
                <a:gd name="T41" fmla="*/ 3684 h 4733"/>
                <a:gd name="T42" fmla="*/ 1969 w 7150"/>
                <a:gd name="T43" fmla="*/ 3499 h 4733"/>
                <a:gd name="T44" fmla="*/ 1780 w 7150"/>
                <a:gd name="T45" fmla="*/ 3293 h 4733"/>
                <a:gd name="T46" fmla="*/ 1629 w 7150"/>
                <a:gd name="T47" fmla="*/ 2969 h 4733"/>
                <a:gd name="T48" fmla="*/ 1363 w 7150"/>
                <a:gd name="T49" fmla="*/ 2779 h 4733"/>
                <a:gd name="T50" fmla="*/ 1145 w 7150"/>
                <a:gd name="T51" fmla="*/ 2528 h 4733"/>
                <a:gd name="T52" fmla="*/ 887 w 7150"/>
                <a:gd name="T53" fmla="*/ 2246 h 4733"/>
                <a:gd name="T54" fmla="*/ 664 w 7150"/>
                <a:gd name="T55" fmla="*/ 2360 h 4733"/>
                <a:gd name="T56" fmla="*/ 352 w 7150"/>
                <a:gd name="T57" fmla="*/ 1998 h 4733"/>
                <a:gd name="T58" fmla="*/ 125 w 7150"/>
                <a:gd name="T59" fmla="*/ 1758 h 4733"/>
                <a:gd name="T60" fmla="*/ 23 w 7150"/>
                <a:gd name="T61" fmla="*/ 1458 h 4733"/>
                <a:gd name="T62" fmla="*/ 27 w 7150"/>
                <a:gd name="T63" fmla="*/ 1129 h 4733"/>
                <a:gd name="T64" fmla="*/ 224 w 7150"/>
                <a:gd name="T65" fmla="*/ 1144 h 4733"/>
                <a:gd name="T66" fmla="*/ 359 w 7150"/>
                <a:gd name="T67" fmla="*/ 803 h 4733"/>
                <a:gd name="T68" fmla="*/ 437 w 7150"/>
                <a:gd name="T69" fmla="*/ 372 h 4733"/>
                <a:gd name="T70" fmla="*/ 787 w 7150"/>
                <a:gd name="T71" fmla="*/ 344 h 4733"/>
                <a:gd name="T72" fmla="*/ 1055 w 7150"/>
                <a:gd name="T73" fmla="*/ 24 h 4733"/>
                <a:gd name="T74" fmla="*/ 1310 w 7150"/>
                <a:gd name="T75" fmla="*/ 95 h 4733"/>
                <a:gd name="T76" fmla="*/ 1717 w 7150"/>
                <a:gd name="T77" fmla="*/ 148 h 4733"/>
                <a:gd name="T78" fmla="*/ 1955 w 7150"/>
                <a:gd name="T79" fmla="*/ 233 h 4733"/>
                <a:gd name="T80" fmla="*/ 2298 w 7150"/>
                <a:gd name="T81" fmla="*/ 363 h 4733"/>
                <a:gd name="T82" fmla="*/ 2787 w 7150"/>
                <a:gd name="T83" fmla="*/ 352 h 4733"/>
                <a:gd name="T84" fmla="*/ 3146 w 7150"/>
                <a:gd name="T85" fmla="*/ 232 h 4733"/>
                <a:gd name="T86" fmla="*/ 3464 w 7150"/>
                <a:gd name="T87" fmla="*/ 224 h 4733"/>
                <a:gd name="T88" fmla="*/ 3869 w 7150"/>
                <a:gd name="T89" fmla="*/ 266 h 4733"/>
                <a:gd name="T90" fmla="*/ 4125 w 7150"/>
                <a:gd name="T91" fmla="*/ 413 h 4733"/>
                <a:gd name="T92" fmla="*/ 4261 w 7150"/>
                <a:gd name="T93" fmla="*/ 634 h 4733"/>
                <a:gd name="T94" fmla="*/ 4122 w 7150"/>
                <a:gd name="T95" fmla="*/ 857 h 4733"/>
                <a:gd name="T96" fmla="*/ 4192 w 7150"/>
                <a:gd name="T97" fmla="*/ 1090 h 4733"/>
                <a:gd name="T98" fmla="*/ 4111 w 7150"/>
                <a:gd name="T99" fmla="*/ 1367 h 4733"/>
                <a:gd name="T100" fmla="*/ 4156 w 7150"/>
                <a:gd name="T101" fmla="*/ 1628 h 4733"/>
                <a:gd name="T102" fmla="*/ 4388 w 7150"/>
                <a:gd name="T103" fmla="*/ 1878 h 4733"/>
                <a:gd name="T104" fmla="*/ 4596 w 7150"/>
                <a:gd name="T105" fmla="*/ 1882 h 4733"/>
                <a:gd name="T106" fmla="*/ 4870 w 7150"/>
                <a:gd name="T107" fmla="*/ 2140 h 4733"/>
                <a:gd name="T108" fmla="*/ 5218 w 7150"/>
                <a:gd name="T109" fmla="*/ 2265 h 4733"/>
                <a:gd name="T110" fmla="*/ 5507 w 7150"/>
                <a:gd name="T111" fmla="*/ 2375 h 4733"/>
                <a:gd name="T112" fmla="*/ 5780 w 7150"/>
                <a:gd name="T113" fmla="*/ 2421 h 4733"/>
                <a:gd name="T114" fmla="*/ 5919 w 7150"/>
                <a:gd name="T115" fmla="*/ 2566 h 4733"/>
                <a:gd name="T116" fmla="*/ 6049 w 7150"/>
                <a:gd name="T117" fmla="*/ 2783 h 4733"/>
                <a:gd name="T118" fmla="*/ 6193 w 7150"/>
                <a:gd name="T119" fmla="*/ 2848 h 4733"/>
                <a:gd name="T120" fmla="*/ 6276 w 7150"/>
                <a:gd name="T121" fmla="*/ 2763 h 4733"/>
                <a:gd name="T122" fmla="*/ 6478 w 7150"/>
                <a:gd name="T123" fmla="*/ 2718 h 4733"/>
                <a:gd name="T124" fmla="*/ 6657 w 7150"/>
                <a:gd name="T125" fmla="*/ 2594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0" h="4733">
                  <a:moveTo>
                    <a:pt x="6802" y="2524"/>
                  </a:moveTo>
                  <a:lnTo>
                    <a:pt x="6813" y="2533"/>
                  </a:lnTo>
                  <a:lnTo>
                    <a:pt x="6822" y="2540"/>
                  </a:lnTo>
                  <a:lnTo>
                    <a:pt x="6833" y="2547"/>
                  </a:lnTo>
                  <a:lnTo>
                    <a:pt x="6848" y="2555"/>
                  </a:lnTo>
                  <a:lnTo>
                    <a:pt x="6861" y="2564"/>
                  </a:lnTo>
                  <a:lnTo>
                    <a:pt x="6871" y="2568"/>
                  </a:lnTo>
                  <a:lnTo>
                    <a:pt x="6881" y="2572"/>
                  </a:lnTo>
                  <a:lnTo>
                    <a:pt x="6894" y="2577"/>
                  </a:lnTo>
                  <a:lnTo>
                    <a:pt x="6906" y="2581"/>
                  </a:lnTo>
                  <a:lnTo>
                    <a:pt x="6915" y="2586"/>
                  </a:lnTo>
                  <a:lnTo>
                    <a:pt x="6923" y="2593"/>
                  </a:lnTo>
                  <a:lnTo>
                    <a:pt x="6931" y="2602"/>
                  </a:lnTo>
                  <a:lnTo>
                    <a:pt x="6938" y="2610"/>
                  </a:lnTo>
                  <a:lnTo>
                    <a:pt x="6942" y="2618"/>
                  </a:lnTo>
                  <a:lnTo>
                    <a:pt x="6945" y="2625"/>
                  </a:lnTo>
                  <a:lnTo>
                    <a:pt x="6946" y="2634"/>
                  </a:lnTo>
                  <a:lnTo>
                    <a:pt x="6949" y="2642"/>
                  </a:lnTo>
                  <a:lnTo>
                    <a:pt x="6949" y="2651"/>
                  </a:lnTo>
                  <a:lnTo>
                    <a:pt x="6949" y="2662"/>
                  </a:lnTo>
                  <a:lnTo>
                    <a:pt x="6950" y="2671"/>
                  </a:lnTo>
                  <a:lnTo>
                    <a:pt x="6952" y="2679"/>
                  </a:lnTo>
                  <a:lnTo>
                    <a:pt x="6955" y="2685"/>
                  </a:lnTo>
                  <a:lnTo>
                    <a:pt x="6962" y="2697"/>
                  </a:lnTo>
                  <a:lnTo>
                    <a:pt x="6968" y="2709"/>
                  </a:lnTo>
                  <a:lnTo>
                    <a:pt x="6971" y="2718"/>
                  </a:lnTo>
                  <a:lnTo>
                    <a:pt x="6978" y="2728"/>
                  </a:lnTo>
                  <a:lnTo>
                    <a:pt x="6986" y="2738"/>
                  </a:lnTo>
                  <a:lnTo>
                    <a:pt x="6992" y="2747"/>
                  </a:lnTo>
                  <a:lnTo>
                    <a:pt x="6996" y="2754"/>
                  </a:lnTo>
                  <a:lnTo>
                    <a:pt x="7001" y="2761"/>
                  </a:lnTo>
                  <a:lnTo>
                    <a:pt x="7005" y="2769"/>
                  </a:lnTo>
                  <a:lnTo>
                    <a:pt x="7007" y="2779"/>
                  </a:lnTo>
                  <a:lnTo>
                    <a:pt x="7007" y="2789"/>
                  </a:lnTo>
                  <a:lnTo>
                    <a:pt x="7006" y="2798"/>
                  </a:lnTo>
                  <a:lnTo>
                    <a:pt x="7005" y="2806"/>
                  </a:lnTo>
                  <a:lnTo>
                    <a:pt x="7002" y="2812"/>
                  </a:lnTo>
                  <a:lnTo>
                    <a:pt x="6996" y="2819"/>
                  </a:lnTo>
                  <a:lnTo>
                    <a:pt x="6993" y="2826"/>
                  </a:lnTo>
                  <a:lnTo>
                    <a:pt x="6993" y="2830"/>
                  </a:lnTo>
                  <a:lnTo>
                    <a:pt x="6994" y="2833"/>
                  </a:lnTo>
                  <a:lnTo>
                    <a:pt x="6997" y="2838"/>
                  </a:lnTo>
                  <a:lnTo>
                    <a:pt x="7001" y="2840"/>
                  </a:lnTo>
                  <a:lnTo>
                    <a:pt x="7003" y="2844"/>
                  </a:lnTo>
                  <a:lnTo>
                    <a:pt x="7006" y="2848"/>
                  </a:lnTo>
                  <a:lnTo>
                    <a:pt x="7008" y="2852"/>
                  </a:lnTo>
                  <a:lnTo>
                    <a:pt x="7009" y="2858"/>
                  </a:lnTo>
                  <a:lnTo>
                    <a:pt x="7011" y="2867"/>
                  </a:lnTo>
                  <a:lnTo>
                    <a:pt x="7014" y="2875"/>
                  </a:lnTo>
                  <a:lnTo>
                    <a:pt x="7020" y="2883"/>
                  </a:lnTo>
                  <a:lnTo>
                    <a:pt x="7025" y="2890"/>
                  </a:lnTo>
                  <a:lnTo>
                    <a:pt x="7031" y="2898"/>
                  </a:lnTo>
                  <a:lnTo>
                    <a:pt x="7037" y="2905"/>
                  </a:lnTo>
                  <a:lnTo>
                    <a:pt x="7041" y="2911"/>
                  </a:lnTo>
                  <a:lnTo>
                    <a:pt x="7044" y="2918"/>
                  </a:lnTo>
                  <a:lnTo>
                    <a:pt x="7045" y="2927"/>
                  </a:lnTo>
                  <a:lnTo>
                    <a:pt x="7049" y="2937"/>
                  </a:lnTo>
                  <a:lnTo>
                    <a:pt x="7052" y="2946"/>
                  </a:lnTo>
                  <a:lnTo>
                    <a:pt x="7058" y="2955"/>
                  </a:lnTo>
                  <a:lnTo>
                    <a:pt x="7065" y="2964"/>
                  </a:lnTo>
                  <a:lnTo>
                    <a:pt x="7077" y="2976"/>
                  </a:lnTo>
                  <a:lnTo>
                    <a:pt x="7089" y="2989"/>
                  </a:lnTo>
                  <a:lnTo>
                    <a:pt x="7098" y="3000"/>
                  </a:lnTo>
                  <a:lnTo>
                    <a:pt x="7108" y="3010"/>
                  </a:lnTo>
                  <a:lnTo>
                    <a:pt x="7120" y="3026"/>
                  </a:lnTo>
                  <a:lnTo>
                    <a:pt x="7132" y="3039"/>
                  </a:lnTo>
                  <a:lnTo>
                    <a:pt x="7139" y="3048"/>
                  </a:lnTo>
                  <a:lnTo>
                    <a:pt x="7144" y="3054"/>
                  </a:lnTo>
                  <a:lnTo>
                    <a:pt x="7147" y="3063"/>
                  </a:lnTo>
                  <a:lnTo>
                    <a:pt x="7148" y="3066"/>
                  </a:lnTo>
                  <a:lnTo>
                    <a:pt x="7148" y="3070"/>
                  </a:lnTo>
                  <a:lnTo>
                    <a:pt x="7148" y="3073"/>
                  </a:lnTo>
                  <a:lnTo>
                    <a:pt x="7147" y="3077"/>
                  </a:lnTo>
                  <a:lnTo>
                    <a:pt x="7141" y="3083"/>
                  </a:lnTo>
                  <a:lnTo>
                    <a:pt x="7131" y="3091"/>
                  </a:lnTo>
                  <a:lnTo>
                    <a:pt x="7120" y="3098"/>
                  </a:lnTo>
                  <a:lnTo>
                    <a:pt x="7113" y="3104"/>
                  </a:lnTo>
                  <a:lnTo>
                    <a:pt x="7109" y="3106"/>
                  </a:lnTo>
                  <a:lnTo>
                    <a:pt x="7106" y="3107"/>
                  </a:lnTo>
                  <a:lnTo>
                    <a:pt x="7103" y="3107"/>
                  </a:lnTo>
                  <a:lnTo>
                    <a:pt x="7100" y="3106"/>
                  </a:lnTo>
                  <a:lnTo>
                    <a:pt x="7094" y="3102"/>
                  </a:lnTo>
                  <a:lnTo>
                    <a:pt x="7089" y="3097"/>
                  </a:lnTo>
                  <a:lnTo>
                    <a:pt x="7084" y="3090"/>
                  </a:lnTo>
                  <a:lnTo>
                    <a:pt x="7079" y="3084"/>
                  </a:lnTo>
                  <a:lnTo>
                    <a:pt x="7076" y="3079"/>
                  </a:lnTo>
                  <a:lnTo>
                    <a:pt x="7071" y="3077"/>
                  </a:lnTo>
                  <a:lnTo>
                    <a:pt x="7065" y="3078"/>
                  </a:lnTo>
                  <a:lnTo>
                    <a:pt x="7059" y="3081"/>
                  </a:lnTo>
                  <a:lnTo>
                    <a:pt x="7057" y="3083"/>
                  </a:lnTo>
                  <a:lnTo>
                    <a:pt x="7055" y="3087"/>
                  </a:lnTo>
                  <a:lnTo>
                    <a:pt x="7052" y="3090"/>
                  </a:lnTo>
                  <a:lnTo>
                    <a:pt x="7050" y="3094"/>
                  </a:lnTo>
                  <a:lnTo>
                    <a:pt x="7049" y="3106"/>
                  </a:lnTo>
                  <a:lnTo>
                    <a:pt x="7049" y="3121"/>
                  </a:lnTo>
                  <a:lnTo>
                    <a:pt x="7050" y="3128"/>
                  </a:lnTo>
                  <a:lnTo>
                    <a:pt x="7051" y="3135"/>
                  </a:lnTo>
                  <a:lnTo>
                    <a:pt x="7052" y="3142"/>
                  </a:lnTo>
                  <a:lnTo>
                    <a:pt x="7056" y="3147"/>
                  </a:lnTo>
                  <a:lnTo>
                    <a:pt x="7068" y="3161"/>
                  </a:lnTo>
                  <a:lnTo>
                    <a:pt x="7078" y="3174"/>
                  </a:lnTo>
                  <a:lnTo>
                    <a:pt x="7082" y="3179"/>
                  </a:lnTo>
                  <a:lnTo>
                    <a:pt x="7083" y="3184"/>
                  </a:lnTo>
                  <a:lnTo>
                    <a:pt x="7084" y="3189"/>
                  </a:lnTo>
                  <a:lnTo>
                    <a:pt x="7084" y="3196"/>
                  </a:lnTo>
                  <a:lnTo>
                    <a:pt x="7085" y="3203"/>
                  </a:lnTo>
                  <a:lnTo>
                    <a:pt x="7087" y="3209"/>
                  </a:lnTo>
                  <a:lnTo>
                    <a:pt x="7089" y="3215"/>
                  </a:lnTo>
                  <a:lnTo>
                    <a:pt x="7094" y="3220"/>
                  </a:lnTo>
                  <a:lnTo>
                    <a:pt x="7098" y="3224"/>
                  </a:lnTo>
                  <a:lnTo>
                    <a:pt x="7102" y="3229"/>
                  </a:lnTo>
                  <a:lnTo>
                    <a:pt x="7104" y="3235"/>
                  </a:lnTo>
                  <a:lnTo>
                    <a:pt x="7106" y="3242"/>
                  </a:lnTo>
                  <a:lnTo>
                    <a:pt x="7104" y="3253"/>
                  </a:lnTo>
                  <a:lnTo>
                    <a:pt x="7103" y="3265"/>
                  </a:lnTo>
                  <a:lnTo>
                    <a:pt x="7103" y="3271"/>
                  </a:lnTo>
                  <a:lnTo>
                    <a:pt x="7103" y="3277"/>
                  </a:lnTo>
                  <a:lnTo>
                    <a:pt x="7104" y="3281"/>
                  </a:lnTo>
                  <a:lnTo>
                    <a:pt x="7107" y="3285"/>
                  </a:lnTo>
                  <a:lnTo>
                    <a:pt x="7120" y="3300"/>
                  </a:lnTo>
                  <a:lnTo>
                    <a:pt x="7138" y="3318"/>
                  </a:lnTo>
                  <a:lnTo>
                    <a:pt x="7144" y="3328"/>
                  </a:lnTo>
                  <a:lnTo>
                    <a:pt x="7147" y="3335"/>
                  </a:lnTo>
                  <a:lnTo>
                    <a:pt x="7148" y="3341"/>
                  </a:lnTo>
                  <a:lnTo>
                    <a:pt x="7148" y="3347"/>
                  </a:lnTo>
                  <a:lnTo>
                    <a:pt x="7148" y="3353"/>
                  </a:lnTo>
                  <a:lnTo>
                    <a:pt x="7146" y="3359"/>
                  </a:lnTo>
                  <a:lnTo>
                    <a:pt x="7141" y="3363"/>
                  </a:lnTo>
                  <a:lnTo>
                    <a:pt x="7138" y="3368"/>
                  </a:lnTo>
                  <a:lnTo>
                    <a:pt x="7135" y="3372"/>
                  </a:lnTo>
                  <a:lnTo>
                    <a:pt x="7135" y="3374"/>
                  </a:lnTo>
                  <a:lnTo>
                    <a:pt x="7135" y="3378"/>
                  </a:lnTo>
                  <a:lnTo>
                    <a:pt x="7137" y="3381"/>
                  </a:lnTo>
                  <a:lnTo>
                    <a:pt x="7140" y="3390"/>
                  </a:lnTo>
                  <a:lnTo>
                    <a:pt x="7142" y="3397"/>
                  </a:lnTo>
                  <a:lnTo>
                    <a:pt x="7144" y="3400"/>
                  </a:lnTo>
                  <a:lnTo>
                    <a:pt x="7142" y="3405"/>
                  </a:lnTo>
                  <a:lnTo>
                    <a:pt x="7141" y="3409"/>
                  </a:lnTo>
                  <a:lnTo>
                    <a:pt x="7140" y="3412"/>
                  </a:lnTo>
                  <a:lnTo>
                    <a:pt x="7138" y="3417"/>
                  </a:lnTo>
                  <a:lnTo>
                    <a:pt x="7137" y="3423"/>
                  </a:lnTo>
                  <a:lnTo>
                    <a:pt x="7135" y="3429"/>
                  </a:lnTo>
                  <a:lnTo>
                    <a:pt x="7135" y="3435"/>
                  </a:lnTo>
                  <a:lnTo>
                    <a:pt x="7137" y="3450"/>
                  </a:lnTo>
                  <a:lnTo>
                    <a:pt x="7138" y="3464"/>
                  </a:lnTo>
                  <a:lnTo>
                    <a:pt x="7139" y="3478"/>
                  </a:lnTo>
                  <a:lnTo>
                    <a:pt x="7140" y="3488"/>
                  </a:lnTo>
                  <a:lnTo>
                    <a:pt x="7139" y="3499"/>
                  </a:lnTo>
                  <a:lnTo>
                    <a:pt x="7138" y="3508"/>
                  </a:lnTo>
                  <a:lnTo>
                    <a:pt x="7138" y="3519"/>
                  </a:lnTo>
                  <a:lnTo>
                    <a:pt x="7137" y="3529"/>
                  </a:lnTo>
                  <a:lnTo>
                    <a:pt x="7135" y="3541"/>
                  </a:lnTo>
                  <a:lnTo>
                    <a:pt x="7134" y="3556"/>
                  </a:lnTo>
                  <a:lnTo>
                    <a:pt x="7133" y="3571"/>
                  </a:lnTo>
                  <a:lnTo>
                    <a:pt x="7132" y="3583"/>
                  </a:lnTo>
                  <a:lnTo>
                    <a:pt x="7132" y="3593"/>
                  </a:lnTo>
                  <a:lnTo>
                    <a:pt x="7133" y="3604"/>
                  </a:lnTo>
                  <a:lnTo>
                    <a:pt x="7134" y="3614"/>
                  </a:lnTo>
                  <a:lnTo>
                    <a:pt x="7137" y="3621"/>
                  </a:lnTo>
                  <a:lnTo>
                    <a:pt x="7139" y="3629"/>
                  </a:lnTo>
                  <a:lnTo>
                    <a:pt x="7141" y="3638"/>
                  </a:lnTo>
                  <a:lnTo>
                    <a:pt x="7144" y="3650"/>
                  </a:lnTo>
                  <a:lnTo>
                    <a:pt x="7146" y="3662"/>
                  </a:lnTo>
                  <a:lnTo>
                    <a:pt x="7148" y="3674"/>
                  </a:lnTo>
                  <a:lnTo>
                    <a:pt x="7150" y="3686"/>
                  </a:lnTo>
                  <a:lnTo>
                    <a:pt x="7150" y="3699"/>
                  </a:lnTo>
                  <a:lnTo>
                    <a:pt x="7150" y="3713"/>
                  </a:lnTo>
                  <a:lnTo>
                    <a:pt x="7147" y="3727"/>
                  </a:lnTo>
                  <a:lnTo>
                    <a:pt x="7145" y="3738"/>
                  </a:lnTo>
                  <a:lnTo>
                    <a:pt x="7141" y="3747"/>
                  </a:lnTo>
                  <a:lnTo>
                    <a:pt x="7137" y="3756"/>
                  </a:lnTo>
                  <a:lnTo>
                    <a:pt x="7131" y="3763"/>
                  </a:lnTo>
                  <a:lnTo>
                    <a:pt x="7127" y="3770"/>
                  </a:lnTo>
                  <a:lnTo>
                    <a:pt x="7122" y="3777"/>
                  </a:lnTo>
                  <a:lnTo>
                    <a:pt x="7120" y="3785"/>
                  </a:lnTo>
                  <a:lnTo>
                    <a:pt x="7116" y="3796"/>
                  </a:lnTo>
                  <a:lnTo>
                    <a:pt x="7114" y="3808"/>
                  </a:lnTo>
                  <a:lnTo>
                    <a:pt x="7112" y="3821"/>
                  </a:lnTo>
                  <a:lnTo>
                    <a:pt x="7113" y="3834"/>
                  </a:lnTo>
                  <a:lnTo>
                    <a:pt x="7115" y="3847"/>
                  </a:lnTo>
                  <a:lnTo>
                    <a:pt x="7120" y="3860"/>
                  </a:lnTo>
                  <a:lnTo>
                    <a:pt x="7123" y="3872"/>
                  </a:lnTo>
                  <a:lnTo>
                    <a:pt x="7125" y="3880"/>
                  </a:lnTo>
                  <a:lnTo>
                    <a:pt x="7126" y="3891"/>
                  </a:lnTo>
                  <a:lnTo>
                    <a:pt x="7125" y="3903"/>
                  </a:lnTo>
                  <a:lnTo>
                    <a:pt x="7123" y="3917"/>
                  </a:lnTo>
                  <a:lnTo>
                    <a:pt x="7122" y="3929"/>
                  </a:lnTo>
                  <a:lnTo>
                    <a:pt x="7122" y="3942"/>
                  </a:lnTo>
                  <a:lnTo>
                    <a:pt x="7122" y="3959"/>
                  </a:lnTo>
                  <a:lnTo>
                    <a:pt x="7123" y="3977"/>
                  </a:lnTo>
                  <a:lnTo>
                    <a:pt x="7126" y="3989"/>
                  </a:lnTo>
                  <a:lnTo>
                    <a:pt x="7129" y="3997"/>
                  </a:lnTo>
                  <a:lnTo>
                    <a:pt x="7132" y="4005"/>
                  </a:lnTo>
                  <a:lnTo>
                    <a:pt x="7134" y="4014"/>
                  </a:lnTo>
                  <a:lnTo>
                    <a:pt x="7135" y="4018"/>
                  </a:lnTo>
                  <a:lnTo>
                    <a:pt x="7135" y="4023"/>
                  </a:lnTo>
                  <a:lnTo>
                    <a:pt x="7134" y="4024"/>
                  </a:lnTo>
                  <a:lnTo>
                    <a:pt x="7127" y="4025"/>
                  </a:lnTo>
                  <a:lnTo>
                    <a:pt x="7116" y="4025"/>
                  </a:lnTo>
                  <a:lnTo>
                    <a:pt x="7100" y="4024"/>
                  </a:lnTo>
                  <a:lnTo>
                    <a:pt x="7087" y="4024"/>
                  </a:lnTo>
                  <a:lnTo>
                    <a:pt x="7082" y="4027"/>
                  </a:lnTo>
                  <a:lnTo>
                    <a:pt x="7079" y="4030"/>
                  </a:lnTo>
                  <a:lnTo>
                    <a:pt x="7078" y="4035"/>
                  </a:lnTo>
                  <a:lnTo>
                    <a:pt x="7077" y="4041"/>
                  </a:lnTo>
                  <a:lnTo>
                    <a:pt x="7078" y="4047"/>
                  </a:lnTo>
                  <a:lnTo>
                    <a:pt x="7079" y="4053"/>
                  </a:lnTo>
                  <a:lnTo>
                    <a:pt x="7083" y="4058"/>
                  </a:lnTo>
                  <a:lnTo>
                    <a:pt x="7085" y="4062"/>
                  </a:lnTo>
                  <a:lnTo>
                    <a:pt x="7089" y="4066"/>
                  </a:lnTo>
                  <a:lnTo>
                    <a:pt x="7091" y="4071"/>
                  </a:lnTo>
                  <a:lnTo>
                    <a:pt x="7093" y="4074"/>
                  </a:lnTo>
                  <a:lnTo>
                    <a:pt x="7093" y="4078"/>
                  </a:lnTo>
                  <a:lnTo>
                    <a:pt x="7093" y="4083"/>
                  </a:lnTo>
                  <a:lnTo>
                    <a:pt x="7091" y="4086"/>
                  </a:lnTo>
                  <a:lnTo>
                    <a:pt x="7089" y="4090"/>
                  </a:lnTo>
                  <a:lnTo>
                    <a:pt x="7085" y="4093"/>
                  </a:lnTo>
                  <a:lnTo>
                    <a:pt x="7076" y="4100"/>
                  </a:lnTo>
                  <a:lnTo>
                    <a:pt x="7066" y="4110"/>
                  </a:lnTo>
                  <a:lnTo>
                    <a:pt x="7063" y="4115"/>
                  </a:lnTo>
                  <a:lnTo>
                    <a:pt x="7058" y="4119"/>
                  </a:lnTo>
                  <a:lnTo>
                    <a:pt x="7055" y="4125"/>
                  </a:lnTo>
                  <a:lnTo>
                    <a:pt x="7052" y="4132"/>
                  </a:lnTo>
                  <a:lnTo>
                    <a:pt x="7051" y="4138"/>
                  </a:lnTo>
                  <a:lnTo>
                    <a:pt x="7050" y="4143"/>
                  </a:lnTo>
                  <a:lnTo>
                    <a:pt x="7051" y="4149"/>
                  </a:lnTo>
                  <a:lnTo>
                    <a:pt x="7052" y="4153"/>
                  </a:lnTo>
                  <a:lnTo>
                    <a:pt x="7056" y="4161"/>
                  </a:lnTo>
                  <a:lnTo>
                    <a:pt x="7059" y="4168"/>
                  </a:lnTo>
                  <a:lnTo>
                    <a:pt x="7060" y="4171"/>
                  </a:lnTo>
                  <a:lnTo>
                    <a:pt x="7060" y="4174"/>
                  </a:lnTo>
                  <a:lnTo>
                    <a:pt x="7060" y="4176"/>
                  </a:lnTo>
                  <a:lnTo>
                    <a:pt x="7058" y="4179"/>
                  </a:lnTo>
                  <a:lnTo>
                    <a:pt x="7053" y="4182"/>
                  </a:lnTo>
                  <a:lnTo>
                    <a:pt x="7044" y="4188"/>
                  </a:lnTo>
                  <a:lnTo>
                    <a:pt x="7039" y="4191"/>
                  </a:lnTo>
                  <a:lnTo>
                    <a:pt x="7034" y="4193"/>
                  </a:lnTo>
                  <a:lnTo>
                    <a:pt x="7030" y="4194"/>
                  </a:lnTo>
                  <a:lnTo>
                    <a:pt x="7026" y="4193"/>
                  </a:lnTo>
                  <a:lnTo>
                    <a:pt x="7022" y="4193"/>
                  </a:lnTo>
                  <a:lnTo>
                    <a:pt x="7020" y="4191"/>
                  </a:lnTo>
                  <a:lnTo>
                    <a:pt x="7018" y="4188"/>
                  </a:lnTo>
                  <a:lnTo>
                    <a:pt x="7015" y="4184"/>
                  </a:lnTo>
                  <a:lnTo>
                    <a:pt x="7014" y="4172"/>
                  </a:lnTo>
                  <a:lnTo>
                    <a:pt x="7013" y="4154"/>
                  </a:lnTo>
                  <a:lnTo>
                    <a:pt x="7012" y="4136"/>
                  </a:lnTo>
                  <a:lnTo>
                    <a:pt x="7012" y="4121"/>
                  </a:lnTo>
                  <a:lnTo>
                    <a:pt x="7011" y="4115"/>
                  </a:lnTo>
                  <a:lnTo>
                    <a:pt x="7009" y="4111"/>
                  </a:lnTo>
                  <a:lnTo>
                    <a:pt x="7007" y="4108"/>
                  </a:lnTo>
                  <a:lnTo>
                    <a:pt x="7005" y="4105"/>
                  </a:lnTo>
                  <a:lnTo>
                    <a:pt x="7001" y="4104"/>
                  </a:lnTo>
                  <a:lnTo>
                    <a:pt x="6997" y="4104"/>
                  </a:lnTo>
                  <a:lnTo>
                    <a:pt x="6993" y="4104"/>
                  </a:lnTo>
                  <a:lnTo>
                    <a:pt x="6988" y="4105"/>
                  </a:lnTo>
                  <a:lnTo>
                    <a:pt x="6975" y="4108"/>
                  </a:lnTo>
                  <a:lnTo>
                    <a:pt x="6962" y="4110"/>
                  </a:lnTo>
                  <a:lnTo>
                    <a:pt x="6956" y="4111"/>
                  </a:lnTo>
                  <a:lnTo>
                    <a:pt x="6952" y="4113"/>
                  </a:lnTo>
                  <a:lnTo>
                    <a:pt x="6950" y="4115"/>
                  </a:lnTo>
                  <a:lnTo>
                    <a:pt x="6949" y="4117"/>
                  </a:lnTo>
                  <a:lnTo>
                    <a:pt x="6950" y="4124"/>
                  </a:lnTo>
                  <a:lnTo>
                    <a:pt x="6952" y="4135"/>
                  </a:lnTo>
                  <a:lnTo>
                    <a:pt x="6953" y="4147"/>
                  </a:lnTo>
                  <a:lnTo>
                    <a:pt x="6953" y="4163"/>
                  </a:lnTo>
                  <a:lnTo>
                    <a:pt x="6952" y="4182"/>
                  </a:lnTo>
                  <a:lnTo>
                    <a:pt x="6950" y="4199"/>
                  </a:lnTo>
                  <a:lnTo>
                    <a:pt x="6951" y="4219"/>
                  </a:lnTo>
                  <a:lnTo>
                    <a:pt x="6950" y="4226"/>
                  </a:lnTo>
                  <a:lnTo>
                    <a:pt x="6940" y="4229"/>
                  </a:lnTo>
                  <a:lnTo>
                    <a:pt x="6930" y="4233"/>
                  </a:lnTo>
                  <a:lnTo>
                    <a:pt x="6927" y="4236"/>
                  </a:lnTo>
                  <a:lnTo>
                    <a:pt x="6925" y="4239"/>
                  </a:lnTo>
                  <a:lnTo>
                    <a:pt x="6923" y="4244"/>
                  </a:lnTo>
                  <a:lnTo>
                    <a:pt x="6921" y="4251"/>
                  </a:lnTo>
                  <a:lnTo>
                    <a:pt x="6920" y="4267"/>
                  </a:lnTo>
                  <a:lnTo>
                    <a:pt x="6920" y="4286"/>
                  </a:lnTo>
                  <a:lnTo>
                    <a:pt x="6920" y="4296"/>
                  </a:lnTo>
                  <a:lnTo>
                    <a:pt x="6923" y="4307"/>
                  </a:lnTo>
                  <a:lnTo>
                    <a:pt x="6925" y="4317"/>
                  </a:lnTo>
                  <a:lnTo>
                    <a:pt x="6927" y="4325"/>
                  </a:lnTo>
                  <a:lnTo>
                    <a:pt x="6936" y="4339"/>
                  </a:lnTo>
                  <a:lnTo>
                    <a:pt x="6943" y="4350"/>
                  </a:lnTo>
                  <a:lnTo>
                    <a:pt x="6946" y="4355"/>
                  </a:lnTo>
                  <a:lnTo>
                    <a:pt x="6949" y="4361"/>
                  </a:lnTo>
                  <a:lnTo>
                    <a:pt x="6951" y="4368"/>
                  </a:lnTo>
                  <a:lnTo>
                    <a:pt x="6953" y="4374"/>
                  </a:lnTo>
                  <a:lnTo>
                    <a:pt x="6953" y="4381"/>
                  </a:lnTo>
                  <a:lnTo>
                    <a:pt x="6953" y="4387"/>
                  </a:lnTo>
                  <a:lnTo>
                    <a:pt x="6951" y="4392"/>
                  </a:lnTo>
                  <a:lnTo>
                    <a:pt x="6948" y="4396"/>
                  </a:lnTo>
                  <a:lnTo>
                    <a:pt x="6945" y="4400"/>
                  </a:lnTo>
                  <a:lnTo>
                    <a:pt x="6943" y="4405"/>
                  </a:lnTo>
                  <a:lnTo>
                    <a:pt x="6942" y="4408"/>
                  </a:lnTo>
                  <a:lnTo>
                    <a:pt x="6940" y="4414"/>
                  </a:lnTo>
                  <a:lnTo>
                    <a:pt x="6939" y="4419"/>
                  </a:lnTo>
                  <a:lnTo>
                    <a:pt x="6938" y="4425"/>
                  </a:lnTo>
                  <a:lnTo>
                    <a:pt x="6937" y="4431"/>
                  </a:lnTo>
                  <a:lnTo>
                    <a:pt x="6933" y="4437"/>
                  </a:lnTo>
                  <a:lnTo>
                    <a:pt x="6930" y="4443"/>
                  </a:lnTo>
                  <a:lnTo>
                    <a:pt x="6924" y="4447"/>
                  </a:lnTo>
                  <a:lnTo>
                    <a:pt x="6919" y="4451"/>
                  </a:lnTo>
                  <a:lnTo>
                    <a:pt x="6913" y="4453"/>
                  </a:lnTo>
                  <a:lnTo>
                    <a:pt x="6907" y="4453"/>
                  </a:lnTo>
                  <a:lnTo>
                    <a:pt x="6901" y="4453"/>
                  </a:lnTo>
                  <a:lnTo>
                    <a:pt x="6896" y="4452"/>
                  </a:lnTo>
                  <a:lnTo>
                    <a:pt x="6892" y="4450"/>
                  </a:lnTo>
                  <a:lnTo>
                    <a:pt x="6888" y="4447"/>
                  </a:lnTo>
                  <a:lnTo>
                    <a:pt x="6883" y="4447"/>
                  </a:lnTo>
                  <a:lnTo>
                    <a:pt x="6879" y="4447"/>
                  </a:lnTo>
                  <a:lnTo>
                    <a:pt x="6874" y="4450"/>
                  </a:lnTo>
                  <a:lnTo>
                    <a:pt x="6864" y="4456"/>
                  </a:lnTo>
                  <a:lnTo>
                    <a:pt x="6856" y="4463"/>
                  </a:lnTo>
                  <a:lnTo>
                    <a:pt x="6852" y="4466"/>
                  </a:lnTo>
                  <a:lnTo>
                    <a:pt x="6848" y="4469"/>
                  </a:lnTo>
                  <a:lnTo>
                    <a:pt x="6843" y="4471"/>
                  </a:lnTo>
                  <a:lnTo>
                    <a:pt x="6839" y="4472"/>
                  </a:lnTo>
                  <a:lnTo>
                    <a:pt x="6835" y="4474"/>
                  </a:lnTo>
                  <a:lnTo>
                    <a:pt x="6830" y="4472"/>
                  </a:lnTo>
                  <a:lnTo>
                    <a:pt x="6826" y="4471"/>
                  </a:lnTo>
                  <a:lnTo>
                    <a:pt x="6824" y="4470"/>
                  </a:lnTo>
                  <a:lnTo>
                    <a:pt x="6819" y="4463"/>
                  </a:lnTo>
                  <a:lnTo>
                    <a:pt x="6817" y="4455"/>
                  </a:lnTo>
                  <a:lnTo>
                    <a:pt x="6816" y="4445"/>
                  </a:lnTo>
                  <a:lnTo>
                    <a:pt x="6814" y="4433"/>
                  </a:lnTo>
                  <a:lnTo>
                    <a:pt x="6816" y="4421"/>
                  </a:lnTo>
                  <a:lnTo>
                    <a:pt x="6816" y="4413"/>
                  </a:lnTo>
                  <a:lnTo>
                    <a:pt x="6814" y="4405"/>
                  </a:lnTo>
                  <a:lnTo>
                    <a:pt x="6812" y="4398"/>
                  </a:lnTo>
                  <a:lnTo>
                    <a:pt x="6804" y="4381"/>
                  </a:lnTo>
                  <a:lnTo>
                    <a:pt x="6797" y="4362"/>
                  </a:lnTo>
                  <a:lnTo>
                    <a:pt x="6795" y="4356"/>
                  </a:lnTo>
                  <a:lnTo>
                    <a:pt x="6793" y="4352"/>
                  </a:lnTo>
                  <a:lnTo>
                    <a:pt x="6789" y="4349"/>
                  </a:lnTo>
                  <a:lnTo>
                    <a:pt x="6787" y="4346"/>
                  </a:lnTo>
                  <a:lnTo>
                    <a:pt x="6783" y="4345"/>
                  </a:lnTo>
                  <a:lnTo>
                    <a:pt x="6780" y="4346"/>
                  </a:lnTo>
                  <a:lnTo>
                    <a:pt x="6776" y="4348"/>
                  </a:lnTo>
                  <a:lnTo>
                    <a:pt x="6772" y="4351"/>
                  </a:lnTo>
                  <a:lnTo>
                    <a:pt x="6768" y="4356"/>
                  </a:lnTo>
                  <a:lnTo>
                    <a:pt x="6766" y="4362"/>
                  </a:lnTo>
                  <a:lnTo>
                    <a:pt x="6764" y="4368"/>
                  </a:lnTo>
                  <a:lnTo>
                    <a:pt x="6764" y="4375"/>
                  </a:lnTo>
                  <a:lnTo>
                    <a:pt x="6767" y="4389"/>
                  </a:lnTo>
                  <a:lnTo>
                    <a:pt x="6770" y="4402"/>
                  </a:lnTo>
                  <a:lnTo>
                    <a:pt x="6773" y="4407"/>
                  </a:lnTo>
                  <a:lnTo>
                    <a:pt x="6772" y="4412"/>
                  </a:lnTo>
                  <a:lnTo>
                    <a:pt x="6769" y="4415"/>
                  </a:lnTo>
                  <a:lnTo>
                    <a:pt x="6767" y="4418"/>
                  </a:lnTo>
                  <a:lnTo>
                    <a:pt x="6757" y="4422"/>
                  </a:lnTo>
                  <a:lnTo>
                    <a:pt x="6747" y="4426"/>
                  </a:lnTo>
                  <a:lnTo>
                    <a:pt x="6732" y="4431"/>
                  </a:lnTo>
                  <a:lnTo>
                    <a:pt x="6723" y="4436"/>
                  </a:lnTo>
                  <a:lnTo>
                    <a:pt x="6718" y="4437"/>
                  </a:lnTo>
                  <a:lnTo>
                    <a:pt x="6712" y="4439"/>
                  </a:lnTo>
                  <a:lnTo>
                    <a:pt x="6705" y="4440"/>
                  </a:lnTo>
                  <a:lnTo>
                    <a:pt x="6696" y="4440"/>
                  </a:lnTo>
                  <a:lnTo>
                    <a:pt x="6688" y="4439"/>
                  </a:lnTo>
                  <a:lnTo>
                    <a:pt x="6682" y="4438"/>
                  </a:lnTo>
                  <a:lnTo>
                    <a:pt x="6676" y="4434"/>
                  </a:lnTo>
                  <a:lnTo>
                    <a:pt x="6673" y="4431"/>
                  </a:lnTo>
                  <a:lnTo>
                    <a:pt x="6666" y="4420"/>
                  </a:lnTo>
                  <a:lnTo>
                    <a:pt x="6660" y="4405"/>
                  </a:lnTo>
                  <a:lnTo>
                    <a:pt x="6653" y="4387"/>
                  </a:lnTo>
                  <a:lnTo>
                    <a:pt x="6647" y="4369"/>
                  </a:lnTo>
                  <a:lnTo>
                    <a:pt x="6643" y="4361"/>
                  </a:lnTo>
                  <a:lnTo>
                    <a:pt x="6640" y="4354"/>
                  </a:lnTo>
                  <a:lnTo>
                    <a:pt x="6636" y="4349"/>
                  </a:lnTo>
                  <a:lnTo>
                    <a:pt x="6633" y="4345"/>
                  </a:lnTo>
                  <a:lnTo>
                    <a:pt x="6629" y="4344"/>
                  </a:lnTo>
                  <a:lnTo>
                    <a:pt x="6627" y="4344"/>
                  </a:lnTo>
                  <a:lnTo>
                    <a:pt x="6623" y="4345"/>
                  </a:lnTo>
                  <a:lnTo>
                    <a:pt x="6621" y="4348"/>
                  </a:lnTo>
                  <a:lnTo>
                    <a:pt x="6615" y="4354"/>
                  </a:lnTo>
                  <a:lnTo>
                    <a:pt x="6609" y="4358"/>
                  </a:lnTo>
                  <a:lnTo>
                    <a:pt x="6605" y="4359"/>
                  </a:lnTo>
                  <a:lnTo>
                    <a:pt x="6600" y="4358"/>
                  </a:lnTo>
                  <a:lnTo>
                    <a:pt x="6596" y="4357"/>
                  </a:lnTo>
                  <a:lnTo>
                    <a:pt x="6592" y="4354"/>
                  </a:lnTo>
                  <a:lnTo>
                    <a:pt x="6587" y="4349"/>
                  </a:lnTo>
                  <a:lnTo>
                    <a:pt x="6584" y="4342"/>
                  </a:lnTo>
                  <a:lnTo>
                    <a:pt x="6580" y="4335"/>
                  </a:lnTo>
                  <a:lnTo>
                    <a:pt x="6578" y="4326"/>
                  </a:lnTo>
                  <a:lnTo>
                    <a:pt x="6577" y="4317"/>
                  </a:lnTo>
                  <a:lnTo>
                    <a:pt x="6574" y="4307"/>
                  </a:lnTo>
                  <a:lnTo>
                    <a:pt x="6572" y="4299"/>
                  </a:lnTo>
                  <a:lnTo>
                    <a:pt x="6568" y="4292"/>
                  </a:lnTo>
                  <a:lnTo>
                    <a:pt x="6564" y="4285"/>
                  </a:lnTo>
                  <a:lnTo>
                    <a:pt x="6559" y="4279"/>
                  </a:lnTo>
                  <a:lnTo>
                    <a:pt x="6553" y="4275"/>
                  </a:lnTo>
                  <a:lnTo>
                    <a:pt x="6546" y="4273"/>
                  </a:lnTo>
                  <a:lnTo>
                    <a:pt x="6537" y="4273"/>
                  </a:lnTo>
                  <a:lnTo>
                    <a:pt x="6529" y="4272"/>
                  </a:lnTo>
                  <a:lnTo>
                    <a:pt x="6521" y="4272"/>
                  </a:lnTo>
                  <a:lnTo>
                    <a:pt x="6514" y="4274"/>
                  </a:lnTo>
                  <a:lnTo>
                    <a:pt x="6510" y="4275"/>
                  </a:lnTo>
                  <a:lnTo>
                    <a:pt x="6507" y="4276"/>
                  </a:lnTo>
                  <a:lnTo>
                    <a:pt x="6503" y="4280"/>
                  </a:lnTo>
                  <a:lnTo>
                    <a:pt x="6499" y="4282"/>
                  </a:lnTo>
                  <a:lnTo>
                    <a:pt x="6497" y="4287"/>
                  </a:lnTo>
                  <a:lnTo>
                    <a:pt x="6495" y="4292"/>
                  </a:lnTo>
                  <a:lnTo>
                    <a:pt x="6492" y="4296"/>
                  </a:lnTo>
                  <a:lnTo>
                    <a:pt x="6490" y="4304"/>
                  </a:lnTo>
                  <a:lnTo>
                    <a:pt x="6487" y="4324"/>
                  </a:lnTo>
                  <a:lnTo>
                    <a:pt x="6486" y="4338"/>
                  </a:lnTo>
                  <a:lnTo>
                    <a:pt x="6485" y="4344"/>
                  </a:lnTo>
                  <a:lnTo>
                    <a:pt x="6483" y="4348"/>
                  </a:lnTo>
                  <a:lnTo>
                    <a:pt x="6478" y="4351"/>
                  </a:lnTo>
                  <a:lnTo>
                    <a:pt x="6472" y="4354"/>
                  </a:lnTo>
                  <a:lnTo>
                    <a:pt x="6464" y="4355"/>
                  </a:lnTo>
                  <a:lnTo>
                    <a:pt x="6455" y="4356"/>
                  </a:lnTo>
                  <a:lnTo>
                    <a:pt x="6451" y="4357"/>
                  </a:lnTo>
                  <a:lnTo>
                    <a:pt x="6447" y="4358"/>
                  </a:lnTo>
                  <a:lnTo>
                    <a:pt x="6445" y="4361"/>
                  </a:lnTo>
                  <a:lnTo>
                    <a:pt x="6441" y="4363"/>
                  </a:lnTo>
                  <a:lnTo>
                    <a:pt x="6435" y="4373"/>
                  </a:lnTo>
                  <a:lnTo>
                    <a:pt x="6430" y="4380"/>
                  </a:lnTo>
                  <a:lnTo>
                    <a:pt x="6427" y="4387"/>
                  </a:lnTo>
                  <a:lnTo>
                    <a:pt x="6426" y="4393"/>
                  </a:lnTo>
                  <a:lnTo>
                    <a:pt x="6424" y="4398"/>
                  </a:lnTo>
                  <a:lnTo>
                    <a:pt x="6423" y="4401"/>
                  </a:lnTo>
                  <a:lnTo>
                    <a:pt x="6422" y="4405"/>
                  </a:lnTo>
                  <a:lnTo>
                    <a:pt x="6420" y="4407"/>
                  </a:lnTo>
                  <a:lnTo>
                    <a:pt x="6414" y="4413"/>
                  </a:lnTo>
                  <a:lnTo>
                    <a:pt x="6408" y="4419"/>
                  </a:lnTo>
                  <a:lnTo>
                    <a:pt x="6407" y="4420"/>
                  </a:lnTo>
                  <a:lnTo>
                    <a:pt x="6405" y="4422"/>
                  </a:lnTo>
                  <a:lnTo>
                    <a:pt x="6405" y="4425"/>
                  </a:lnTo>
                  <a:lnTo>
                    <a:pt x="6407" y="4427"/>
                  </a:lnTo>
                  <a:lnTo>
                    <a:pt x="6409" y="4433"/>
                  </a:lnTo>
                  <a:lnTo>
                    <a:pt x="6413" y="4440"/>
                  </a:lnTo>
                  <a:lnTo>
                    <a:pt x="6417" y="4447"/>
                  </a:lnTo>
                  <a:lnTo>
                    <a:pt x="6421" y="4455"/>
                  </a:lnTo>
                  <a:lnTo>
                    <a:pt x="6423" y="4462"/>
                  </a:lnTo>
                  <a:lnTo>
                    <a:pt x="6423" y="4470"/>
                  </a:lnTo>
                  <a:lnTo>
                    <a:pt x="6422" y="4485"/>
                  </a:lnTo>
                  <a:lnTo>
                    <a:pt x="6423" y="4502"/>
                  </a:lnTo>
                  <a:lnTo>
                    <a:pt x="6423" y="4509"/>
                  </a:lnTo>
                  <a:lnTo>
                    <a:pt x="6422" y="4516"/>
                  </a:lnTo>
                  <a:lnTo>
                    <a:pt x="6421" y="4522"/>
                  </a:lnTo>
                  <a:lnTo>
                    <a:pt x="6419" y="4527"/>
                  </a:lnTo>
                  <a:lnTo>
                    <a:pt x="6417" y="4529"/>
                  </a:lnTo>
                  <a:lnTo>
                    <a:pt x="6415" y="4531"/>
                  </a:lnTo>
                  <a:lnTo>
                    <a:pt x="6413" y="4531"/>
                  </a:lnTo>
                  <a:lnTo>
                    <a:pt x="6410" y="4531"/>
                  </a:lnTo>
                  <a:lnTo>
                    <a:pt x="6404" y="4529"/>
                  </a:lnTo>
                  <a:lnTo>
                    <a:pt x="6398" y="4527"/>
                  </a:lnTo>
                  <a:lnTo>
                    <a:pt x="6394" y="4524"/>
                  </a:lnTo>
                  <a:lnTo>
                    <a:pt x="6388" y="4521"/>
                  </a:lnTo>
                  <a:lnTo>
                    <a:pt x="6385" y="4520"/>
                  </a:lnTo>
                  <a:lnTo>
                    <a:pt x="6382" y="4521"/>
                  </a:lnTo>
                  <a:lnTo>
                    <a:pt x="6378" y="4522"/>
                  </a:lnTo>
                  <a:lnTo>
                    <a:pt x="6375" y="4525"/>
                  </a:lnTo>
                  <a:lnTo>
                    <a:pt x="6356" y="4538"/>
                  </a:lnTo>
                  <a:lnTo>
                    <a:pt x="6332" y="4552"/>
                  </a:lnTo>
                  <a:lnTo>
                    <a:pt x="6309" y="4566"/>
                  </a:lnTo>
                  <a:lnTo>
                    <a:pt x="6294" y="4576"/>
                  </a:lnTo>
                  <a:lnTo>
                    <a:pt x="6290" y="4578"/>
                  </a:lnTo>
                  <a:lnTo>
                    <a:pt x="6288" y="4579"/>
                  </a:lnTo>
                  <a:lnTo>
                    <a:pt x="6285" y="4579"/>
                  </a:lnTo>
                  <a:lnTo>
                    <a:pt x="6284" y="4577"/>
                  </a:lnTo>
                  <a:lnTo>
                    <a:pt x="6284" y="4571"/>
                  </a:lnTo>
                  <a:lnTo>
                    <a:pt x="6285" y="4558"/>
                  </a:lnTo>
                  <a:lnTo>
                    <a:pt x="6287" y="4547"/>
                  </a:lnTo>
                  <a:lnTo>
                    <a:pt x="6288" y="4538"/>
                  </a:lnTo>
                  <a:lnTo>
                    <a:pt x="6288" y="4533"/>
                  </a:lnTo>
                  <a:lnTo>
                    <a:pt x="6287" y="4529"/>
                  </a:lnTo>
                  <a:lnTo>
                    <a:pt x="6285" y="4528"/>
                  </a:lnTo>
                  <a:lnTo>
                    <a:pt x="6281" y="4526"/>
                  </a:lnTo>
                  <a:lnTo>
                    <a:pt x="6274" y="4522"/>
                  </a:lnTo>
                  <a:lnTo>
                    <a:pt x="6265" y="4519"/>
                  </a:lnTo>
                  <a:lnTo>
                    <a:pt x="6258" y="4515"/>
                  </a:lnTo>
                  <a:lnTo>
                    <a:pt x="6254" y="4512"/>
                  </a:lnTo>
                  <a:lnTo>
                    <a:pt x="6250" y="4508"/>
                  </a:lnTo>
                  <a:lnTo>
                    <a:pt x="6246" y="4503"/>
                  </a:lnTo>
                  <a:lnTo>
                    <a:pt x="6243" y="4497"/>
                  </a:lnTo>
                  <a:lnTo>
                    <a:pt x="6240" y="4493"/>
                  </a:lnTo>
                  <a:lnTo>
                    <a:pt x="6235" y="4494"/>
                  </a:lnTo>
                  <a:lnTo>
                    <a:pt x="6231" y="4496"/>
                  </a:lnTo>
                  <a:lnTo>
                    <a:pt x="6225" y="4496"/>
                  </a:lnTo>
                  <a:lnTo>
                    <a:pt x="6218" y="4496"/>
                  </a:lnTo>
                  <a:lnTo>
                    <a:pt x="6214" y="4495"/>
                  </a:lnTo>
                  <a:lnTo>
                    <a:pt x="6209" y="4494"/>
                  </a:lnTo>
                  <a:lnTo>
                    <a:pt x="6206" y="4491"/>
                  </a:lnTo>
                  <a:lnTo>
                    <a:pt x="6202" y="4488"/>
                  </a:lnTo>
                  <a:lnTo>
                    <a:pt x="6189" y="4472"/>
                  </a:lnTo>
                  <a:lnTo>
                    <a:pt x="6177" y="4459"/>
                  </a:lnTo>
                  <a:lnTo>
                    <a:pt x="6162" y="4451"/>
                  </a:lnTo>
                  <a:lnTo>
                    <a:pt x="6146" y="4444"/>
                  </a:lnTo>
                  <a:lnTo>
                    <a:pt x="6133" y="4432"/>
                  </a:lnTo>
                  <a:lnTo>
                    <a:pt x="6117" y="4415"/>
                  </a:lnTo>
                  <a:lnTo>
                    <a:pt x="6096" y="4398"/>
                  </a:lnTo>
                  <a:lnTo>
                    <a:pt x="6082" y="4384"/>
                  </a:lnTo>
                  <a:lnTo>
                    <a:pt x="6075" y="4374"/>
                  </a:lnTo>
                  <a:lnTo>
                    <a:pt x="6068" y="4365"/>
                  </a:lnTo>
                  <a:lnTo>
                    <a:pt x="6062" y="4368"/>
                  </a:lnTo>
                  <a:lnTo>
                    <a:pt x="6054" y="4373"/>
                  </a:lnTo>
                  <a:lnTo>
                    <a:pt x="6046" y="4375"/>
                  </a:lnTo>
                  <a:lnTo>
                    <a:pt x="6038" y="4374"/>
                  </a:lnTo>
                  <a:lnTo>
                    <a:pt x="6030" y="4373"/>
                  </a:lnTo>
                  <a:lnTo>
                    <a:pt x="6024" y="4369"/>
                  </a:lnTo>
                  <a:lnTo>
                    <a:pt x="6018" y="4365"/>
                  </a:lnTo>
                  <a:lnTo>
                    <a:pt x="6013" y="4359"/>
                  </a:lnTo>
                  <a:lnTo>
                    <a:pt x="6010" y="4354"/>
                  </a:lnTo>
                  <a:lnTo>
                    <a:pt x="6008" y="4346"/>
                  </a:lnTo>
                  <a:lnTo>
                    <a:pt x="6007" y="4339"/>
                  </a:lnTo>
                  <a:lnTo>
                    <a:pt x="6007" y="4332"/>
                  </a:lnTo>
                  <a:lnTo>
                    <a:pt x="6007" y="4330"/>
                  </a:lnTo>
                  <a:lnTo>
                    <a:pt x="6006" y="4327"/>
                  </a:lnTo>
                  <a:lnTo>
                    <a:pt x="6004" y="4326"/>
                  </a:lnTo>
                  <a:lnTo>
                    <a:pt x="6001" y="4324"/>
                  </a:lnTo>
                  <a:lnTo>
                    <a:pt x="5993" y="4323"/>
                  </a:lnTo>
                  <a:lnTo>
                    <a:pt x="5983" y="4323"/>
                  </a:lnTo>
                  <a:lnTo>
                    <a:pt x="5963" y="4325"/>
                  </a:lnTo>
                  <a:lnTo>
                    <a:pt x="5943" y="4327"/>
                  </a:lnTo>
                  <a:lnTo>
                    <a:pt x="5930" y="4329"/>
                  </a:lnTo>
                  <a:lnTo>
                    <a:pt x="5918" y="4331"/>
                  </a:lnTo>
                  <a:lnTo>
                    <a:pt x="5912" y="4329"/>
                  </a:lnTo>
                  <a:lnTo>
                    <a:pt x="5904" y="4324"/>
                  </a:lnTo>
                  <a:lnTo>
                    <a:pt x="5894" y="4318"/>
                  </a:lnTo>
                  <a:lnTo>
                    <a:pt x="5886" y="4310"/>
                  </a:lnTo>
                  <a:lnTo>
                    <a:pt x="5873" y="4296"/>
                  </a:lnTo>
                  <a:lnTo>
                    <a:pt x="5861" y="4285"/>
                  </a:lnTo>
                  <a:lnTo>
                    <a:pt x="5854" y="4280"/>
                  </a:lnTo>
                  <a:lnTo>
                    <a:pt x="5846" y="4277"/>
                  </a:lnTo>
                  <a:lnTo>
                    <a:pt x="5836" y="4275"/>
                  </a:lnTo>
                  <a:lnTo>
                    <a:pt x="5824" y="4276"/>
                  </a:lnTo>
                  <a:lnTo>
                    <a:pt x="5799" y="4281"/>
                  </a:lnTo>
                  <a:lnTo>
                    <a:pt x="5774" y="4288"/>
                  </a:lnTo>
                  <a:lnTo>
                    <a:pt x="5749" y="4295"/>
                  </a:lnTo>
                  <a:lnTo>
                    <a:pt x="5722" y="4302"/>
                  </a:lnTo>
                  <a:lnTo>
                    <a:pt x="5708" y="4305"/>
                  </a:lnTo>
                  <a:lnTo>
                    <a:pt x="5696" y="4310"/>
                  </a:lnTo>
                  <a:lnTo>
                    <a:pt x="5686" y="4314"/>
                  </a:lnTo>
                  <a:lnTo>
                    <a:pt x="5678" y="4319"/>
                  </a:lnTo>
                  <a:lnTo>
                    <a:pt x="5666" y="4331"/>
                  </a:lnTo>
                  <a:lnTo>
                    <a:pt x="5655" y="4344"/>
                  </a:lnTo>
                  <a:lnTo>
                    <a:pt x="5647" y="4357"/>
                  </a:lnTo>
                  <a:lnTo>
                    <a:pt x="5641" y="4371"/>
                  </a:lnTo>
                  <a:lnTo>
                    <a:pt x="5638" y="4379"/>
                  </a:lnTo>
                  <a:lnTo>
                    <a:pt x="5634" y="4386"/>
                  </a:lnTo>
                  <a:lnTo>
                    <a:pt x="5629" y="4392"/>
                  </a:lnTo>
                  <a:lnTo>
                    <a:pt x="5623" y="4396"/>
                  </a:lnTo>
                  <a:lnTo>
                    <a:pt x="5616" y="4400"/>
                  </a:lnTo>
                  <a:lnTo>
                    <a:pt x="5607" y="4403"/>
                  </a:lnTo>
                  <a:lnTo>
                    <a:pt x="5596" y="4407"/>
                  </a:lnTo>
                  <a:lnTo>
                    <a:pt x="5585" y="4411"/>
                  </a:lnTo>
                  <a:lnTo>
                    <a:pt x="5560" y="4418"/>
                  </a:lnTo>
                  <a:lnTo>
                    <a:pt x="5538" y="4425"/>
                  </a:lnTo>
                  <a:lnTo>
                    <a:pt x="5514" y="4434"/>
                  </a:lnTo>
                  <a:lnTo>
                    <a:pt x="5487" y="4444"/>
                  </a:lnTo>
                  <a:lnTo>
                    <a:pt x="5456" y="4455"/>
                  </a:lnTo>
                  <a:lnTo>
                    <a:pt x="5425" y="4466"/>
                  </a:lnTo>
                  <a:lnTo>
                    <a:pt x="5393" y="4478"/>
                  </a:lnTo>
                  <a:lnTo>
                    <a:pt x="5361" y="4488"/>
                  </a:lnTo>
                  <a:lnTo>
                    <a:pt x="5345" y="4491"/>
                  </a:lnTo>
                  <a:lnTo>
                    <a:pt x="5331" y="4495"/>
                  </a:lnTo>
                  <a:lnTo>
                    <a:pt x="5318" y="4497"/>
                  </a:lnTo>
                  <a:lnTo>
                    <a:pt x="5305" y="4499"/>
                  </a:lnTo>
                  <a:lnTo>
                    <a:pt x="5283" y="4499"/>
                  </a:lnTo>
                  <a:lnTo>
                    <a:pt x="5267" y="4497"/>
                  </a:lnTo>
                  <a:lnTo>
                    <a:pt x="5250" y="4495"/>
                  </a:lnTo>
                  <a:lnTo>
                    <a:pt x="5231" y="4496"/>
                  </a:lnTo>
                  <a:lnTo>
                    <a:pt x="5219" y="4499"/>
                  </a:lnTo>
                  <a:lnTo>
                    <a:pt x="5210" y="4503"/>
                  </a:lnTo>
                  <a:lnTo>
                    <a:pt x="5201" y="4508"/>
                  </a:lnTo>
                  <a:lnTo>
                    <a:pt x="5193" y="4515"/>
                  </a:lnTo>
                  <a:lnTo>
                    <a:pt x="5177" y="4529"/>
                  </a:lnTo>
                  <a:lnTo>
                    <a:pt x="5166" y="4543"/>
                  </a:lnTo>
                  <a:lnTo>
                    <a:pt x="5148" y="4558"/>
                  </a:lnTo>
                  <a:lnTo>
                    <a:pt x="5123" y="4578"/>
                  </a:lnTo>
                  <a:lnTo>
                    <a:pt x="5095" y="4600"/>
                  </a:lnTo>
                  <a:lnTo>
                    <a:pt x="5073" y="4617"/>
                  </a:lnTo>
                  <a:lnTo>
                    <a:pt x="5063" y="4626"/>
                  </a:lnTo>
                  <a:lnTo>
                    <a:pt x="5055" y="4635"/>
                  </a:lnTo>
                  <a:lnTo>
                    <a:pt x="5048" y="4646"/>
                  </a:lnTo>
                  <a:lnTo>
                    <a:pt x="5042" y="4657"/>
                  </a:lnTo>
                  <a:lnTo>
                    <a:pt x="5036" y="4669"/>
                  </a:lnTo>
                  <a:lnTo>
                    <a:pt x="5032" y="4679"/>
                  </a:lnTo>
                  <a:lnTo>
                    <a:pt x="5029" y="4690"/>
                  </a:lnTo>
                  <a:lnTo>
                    <a:pt x="5027" y="4701"/>
                  </a:lnTo>
                  <a:lnTo>
                    <a:pt x="5025" y="4705"/>
                  </a:lnTo>
                  <a:lnTo>
                    <a:pt x="5023" y="4708"/>
                  </a:lnTo>
                  <a:lnTo>
                    <a:pt x="5021" y="4710"/>
                  </a:lnTo>
                  <a:lnTo>
                    <a:pt x="5018" y="4711"/>
                  </a:lnTo>
                  <a:lnTo>
                    <a:pt x="5011" y="4712"/>
                  </a:lnTo>
                  <a:lnTo>
                    <a:pt x="5003" y="4711"/>
                  </a:lnTo>
                  <a:lnTo>
                    <a:pt x="4993" y="4709"/>
                  </a:lnTo>
                  <a:lnTo>
                    <a:pt x="4983" y="4707"/>
                  </a:lnTo>
                  <a:lnTo>
                    <a:pt x="4972" y="4705"/>
                  </a:lnTo>
                  <a:lnTo>
                    <a:pt x="4961" y="4708"/>
                  </a:lnTo>
                  <a:lnTo>
                    <a:pt x="4958" y="4709"/>
                  </a:lnTo>
                  <a:lnTo>
                    <a:pt x="4954" y="4711"/>
                  </a:lnTo>
                  <a:lnTo>
                    <a:pt x="4950" y="4715"/>
                  </a:lnTo>
                  <a:lnTo>
                    <a:pt x="4947" y="4718"/>
                  </a:lnTo>
                  <a:lnTo>
                    <a:pt x="4943" y="4722"/>
                  </a:lnTo>
                  <a:lnTo>
                    <a:pt x="4940" y="4726"/>
                  </a:lnTo>
                  <a:lnTo>
                    <a:pt x="4934" y="4728"/>
                  </a:lnTo>
                  <a:lnTo>
                    <a:pt x="4928" y="4730"/>
                  </a:lnTo>
                  <a:lnTo>
                    <a:pt x="4916" y="4732"/>
                  </a:lnTo>
                  <a:lnTo>
                    <a:pt x="4902" y="4733"/>
                  </a:lnTo>
                  <a:lnTo>
                    <a:pt x="4886" y="4733"/>
                  </a:lnTo>
                  <a:lnTo>
                    <a:pt x="4871" y="4732"/>
                  </a:lnTo>
                  <a:lnTo>
                    <a:pt x="4839" y="4730"/>
                  </a:lnTo>
                  <a:lnTo>
                    <a:pt x="4811" y="4729"/>
                  </a:lnTo>
                  <a:lnTo>
                    <a:pt x="4791" y="4729"/>
                  </a:lnTo>
                  <a:lnTo>
                    <a:pt x="4774" y="4728"/>
                  </a:lnTo>
                  <a:lnTo>
                    <a:pt x="4759" y="4728"/>
                  </a:lnTo>
                  <a:lnTo>
                    <a:pt x="4745" y="4727"/>
                  </a:lnTo>
                  <a:lnTo>
                    <a:pt x="4740" y="4726"/>
                  </a:lnTo>
                  <a:lnTo>
                    <a:pt x="4734" y="4723"/>
                  </a:lnTo>
                  <a:lnTo>
                    <a:pt x="4729" y="4721"/>
                  </a:lnTo>
                  <a:lnTo>
                    <a:pt x="4725" y="4718"/>
                  </a:lnTo>
                  <a:lnTo>
                    <a:pt x="4716" y="4712"/>
                  </a:lnTo>
                  <a:lnTo>
                    <a:pt x="4707" y="4707"/>
                  </a:lnTo>
                  <a:lnTo>
                    <a:pt x="4694" y="4703"/>
                  </a:lnTo>
                  <a:lnTo>
                    <a:pt x="4676" y="4702"/>
                  </a:lnTo>
                  <a:lnTo>
                    <a:pt x="4656" y="4701"/>
                  </a:lnTo>
                  <a:lnTo>
                    <a:pt x="4638" y="4698"/>
                  </a:lnTo>
                  <a:lnTo>
                    <a:pt x="4620" y="4691"/>
                  </a:lnTo>
                  <a:lnTo>
                    <a:pt x="4606" y="4684"/>
                  </a:lnTo>
                  <a:lnTo>
                    <a:pt x="4595" y="4677"/>
                  </a:lnTo>
                  <a:lnTo>
                    <a:pt x="4587" y="4671"/>
                  </a:lnTo>
                  <a:lnTo>
                    <a:pt x="4581" y="4667"/>
                  </a:lnTo>
                  <a:lnTo>
                    <a:pt x="4574" y="4664"/>
                  </a:lnTo>
                  <a:lnTo>
                    <a:pt x="4568" y="4663"/>
                  </a:lnTo>
                  <a:lnTo>
                    <a:pt x="4559" y="4660"/>
                  </a:lnTo>
                  <a:lnTo>
                    <a:pt x="4550" y="4660"/>
                  </a:lnTo>
                  <a:lnTo>
                    <a:pt x="4538" y="4660"/>
                  </a:lnTo>
                  <a:lnTo>
                    <a:pt x="4524" y="4663"/>
                  </a:lnTo>
                  <a:lnTo>
                    <a:pt x="4506" y="4664"/>
                  </a:lnTo>
                  <a:lnTo>
                    <a:pt x="4490" y="4666"/>
                  </a:lnTo>
                  <a:lnTo>
                    <a:pt x="4477" y="4669"/>
                  </a:lnTo>
                  <a:lnTo>
                    <a:pt x="4464" y="4670"/>
                  </a:lnTo>
                  <a:lnTo>
                    <a:pt x="4452" y="4670"/>
                  </a:lnTo>
                  <a:lnTo>
                    <a:pt x="4435" y="4670"/>
                  </a:lnTo>
                  <a:lnTo>
                    <a:pt x="4418" y="4669"/>
                  </a:lnTo>
                  <a:lnTo>
                    <a:pt x="4404" y="4666"/>
                  </a:lnTo>
                  <a:lnTo>
                    <a:pt x="4391" y="4665"/>
                  </a:lnTo>
                  <a:lnTo>
                    <a:pt x="4370" y="4664"/>
                  </a:lnTo>
                  <a:lnTo>
                    <a:pt x="4356" y="4663"/>
                  </a:lnTo>
                  <a:lnTo>
                    <a:pt x="4354" y="4660"/>
                  </a:lnTo>
                  <a:lnTo>
                    <a:pt x="4352" y="4657"/>
                  </a:lnTo>
                  <a:lnTo>
                    <a:pt x="4352" y="4654"/>
                  </a:lnTo>
                  <a:lnTo>
                    <a:pt x="4352" y="4651"/>
                  </a:lnTo>
                  <a:lnTo>
                    <a:pt x="4355" y="4641"/>
                  </a:lnTo>
                  <a:lnTo>
                    <a:pt x="4358" y="4632"/>
                  </a:lnTo>
                  <a:lnTo>
                    <a:pt x="4360" y="4622"/>
                  </a:lnTo>
                  <a:lnTo>
                    <a:pt x="4360" y="4614"/>
                  </a:lnTo>
                  <a:lnTo>
                    <a:pt x="4360" y="4606"/>
                  </a:lnTo>
                  <a:lnTo>
                    <a:pt x="4357" y="4600"/>
                  </a:lnTo>
                  <a:lnTo>
                    <a:pt x="4351" y="4587"/>
                  </a:lnTo>
                  <a:lnTo>
                    <a:pt x="4344" y="4572"/>
                  </a:lnTo>
                  <a:lnTo>
                    <a:pt x="4342" y="4564"/>
                  </a:lnTo>
                  <a:lnTo>
                    <a:pt x="4342" y="4556"/>
                  </a:lnTo>
                  <a:lnTo>
                    <a:pt x="4342" y="4546"/>
                  </a:lnTo>
                  <a:lnTo>
                    <a:pt x="4345" y="4537"/>
                  </a:lnTo>
                  <a:lnTo>
                    <a:pt x="4349" y="4527"/>
                  </a:lnTo>
                  <a:lnTo>
                    <a:pt x="4354" y="4518"/>
                  </a:lnTo>
                  <a:lnTo>
                    <a:pt x="4360" y="4509"/>
                  </a:lnTo>
                  <a:lnTo>
                    <a:pt x="4367" y="4501"/>
                  </a:lnTo>
                  <a:lnTo>
                    <a:pt x="4379" y="4489"/>
                  </a:lnTo>
                  <a:lnTo>
                    <a:pt x="4388" y="4480"/>
                  </a:lnTo>
                  <a:lnTo>
                    <a:pt x="4391" y="4475"/>
                  </a:lnTo>
                  <a:lnTo>
                    <a:pt x="4391" y="4470"/>
                  </a:lnTo>
                  <a:lnTo>
                    <a:pt x="4389" y="4465"/>
                  </a:lnTo>
                  <a:lnTo>
                    <a:pt x="4386" y="4458"/>
                  </a:lnTo>
                  <a:lnTo>
                    <a:pt x="4377" y="4439"/>
                  </a:lnTo>
                  <a:lnTo>
                    <a:pt x="4372" y="4420"/>
                  </a:lnTo>
                  <a:lnTo>
                    <a:pt x="4368" y="4411"/>
                  </a:lnTo>
                  <a:lnTo>
                    <a:pt x="4363" y="4402"/>
                  </a:lnTo>
                  <a:lnTo>
                    <a:pt x="4361" y="4399"/>
                  </a:lnTo>
                  <a:lnTo>
                    <a:pt x="4356" y="4396"/>
                  </a:lnTo>
                  <a:lnTo>
                    <a:pt x="4352" y="4394"/>
                  </a:lnTo>
                  <a:lnTo>
                    <a:pt x="4348" y="4393"/>
                  </a:lnTo>
                  <a:lnTo>
                    <a:pt x="4323" y="4387"/>
                  </a:lnTo>
                  <a:lnTo>
                    <a:pt x="4293" y="4380"/>
                  </a:lnTo>
                  <a:lnTo>
                    <a:pt x="4266" y="4371"/>
                  </a:lnTo>
                  <a:lnTo>
                    <a:pt x="4243" y="4364"/>
                  </a:lnTo>
                  <a:lnTo>
                    <a:pt x="4240" y="4362"/>
                  </a:lnTo>
                  <a:lnTo>
                    <a:pt x="4237" y="4359"/>
                  </a:lnTo>
                  <a:lnTo>
                    <a:pt x="4234" y="4357"/>
                  </a:lnTo>
                  <a:lnTo>
                    <a:pt x="4231" y="4354"/>
                  </a:lnTo>
                  <a:lnTo>
                    <a:pt x="4229" y="4346"/>
                  </a:lnTo>
                  <a:lnTo>
                    <a:pt x="4226" y="4337"/>
                  </a:lnTo>
                  <a:lnTo>
                    <a:pt x="4226" y="4327"/>
                  </a:lnTo>
                  <a:lnTo>
                    <a:pt x="4228" y="4317"/>
                  </a:lnTo>
                  <a:lnTo>
                    <a:pt x="4230" y="4304"/>
                  </a:lnTo>
                  <a:lnTo>
                    <a:pt x="4234" y="4289"/>
                  </a:lnTo>
                  <a:lnTo>
                    <a:pt x="4237" y="4276"/>
                  </a:lnTo>
                  <a:lnTo>
                    <a:pt x="4242" y="4262"/>
                  </a:lnTo>
                  <a:lnTo>
                    <a:pt x="4244" y="4255"/>
                  </a:lnTo>
                  <a:lnTo>
                    <a:pt x="4245" y="4248"/>
                  </a:lnTo>
                  <a:lnTo>
                    <a:pt x="4245" y="4242"/>
                  </a:lnTo>
                  <a:lnTo>
                    <a:pt x="4244" y="4235"/>
                  </a:lnTo>
                  <a:lnTo>
                    <a:pt x="4234" y="4225"/>
                  </a:lnTo>
                  <a:lnTo>
                    <a:pt x="4225" y="4216"/>
                  </a:lnTo>
                  <a:lnTo>
                    <a:pt x="4226" y="4212"/>
                  </a:lnTo>
                  <a:lnTo>
                    <a:pt x="4229" y="4210"/>
                  </a:lnTo>
                  <a:lnTo>
                    <a:pt x="4232" y="4209"/>
                  </a:lnTo>
                  <a:lnTo>
                    <a:pt x="4237" y="4206"/>
                  </a:lnTo>
                  <a:lnTo>
                    <a:pt x="4241" y="4204"/>
                  </a:lnTo>
                  <a:lnTo>
                    <a:pt x="4244" y="4201"/>
                  </a:lnTo>
                  <a:lnTo>
                    <a:pt x="4245" y="4199"/>
                  </a:lnTo>
                  <a:lnTo>
                    <a:pt x="4244" y="4194"/>
                  </a:lnTo>
                  <a:lnTo>
                    <a:pt x="4242" y="4190"/>
                  </a:lnTo>
                  <a:lnTo>
                    <a:pt x="4238" y="4186"/>
                  </a:lnTo>
                  <a:lnTo>
                    <a:pt x="4234" y="4184"/>
                  </a:lnTo>
                  <a:lnTo>
                    <a:pt x="4229" y="4180"/>
                  </a:lnTo>
                  <a:lnTo>
                    <a:pt x="4219" y="4175"/>
                  </a:lnTo>
                  <a:lnTo>
                    <a:pt x="4211" y="4171"/>
                  </a:lnTo>
                  <a:lnTo>
                    <a:pt x="4202" y="4160"/>
                  </a:lnTo>
                  <a:lnTo>
                    <a:pt x="4194" y="4151"/>
                  </a:lnTo>
                  <a:lnTo>
                    <a:pt x="4188" y="4143"/>
                  </a:lnTo>
                  <a:lnTo>
                    <a:pt x="4185" y="4136"/>
                  </a:lnTo>
                  <a:lnTo>
                    <a:pt x="4179" y="4124"/>
                  </a:lnTo>
                  <a:lnTo>
                    <a:pt x="4172" y="4115"/>
                  </a:lnTo>
                  <a:lnTo>
                    <a:pt x="4167" y="4111"/>
                  </a:lnTo>
                  <a:lnTo>
                    <a:pt x="4163" y="4109"/>
                  </a:lnTo>
                  <a:lnTo>
                    <a:pt x="4159" y="4106"/>
                  </a:lnTo>
                  <a:lnTo>
                    <a:pt x="4155" y="4106"/>
                  </a:lnTo>
                  <a:lnTo>
                    <a:pt x="4152" y="4106"/>
                  </a:lnTo>
                  <a:lnTo>
                    <a:pt x="4147" y="4109"/>
                  </a:lnTo>
                  <a:lnTo>
                    <a:pt x="4143" y="4112"/>
                  </a:lnTo>
                  <a:lnTo>
                    <a:pt x="4139" y="4116"/>
                  </a:lnTo>
                  <a:lnTo>
                    <a:pt x="4135" y="4119"/>
                  </a:lnTo>
                  <a:lnTo>
                    <a:pt x="4130" y="4123"/>
                  </a:lnTo>
                  <a:lnTo>
                    <a:pt x="4127" y="4124"/>
                  </a:lnTo>
                  <a:lnTo>
                    <a:pt x="4121" y="4125"/>
                  </a:lnTo>
                  <a:lnTo>
                    <a:pt x="4116" y="4127"/>
                  </a:lnTo>
                  <a:lnTo>
                    <a:pt x="4110" y="4127"/>
                  </a:lnTo>
                  <a:lnTo>
                    <a:pt x="4104" y="4125"/>
                  </a:lnTo>
                  <a:lnTo>
                    <a:pt x="4098" y="4124"/>
                  </a:lnTo>
                  <a:lnTo>
                    <a:pt x="4091" y="4122"/>
                  </a:lnTo>
                  <a:lnTo>
                    <a:pt x="4087" y="4121"/>
                  </a:lnTo>
                  <a:lnTo>
                    <a:pt x="4086" y="4122"/>
                  </a:lnTo>
                  <a:lnTo>
                    <a:pt x="4085" y="4128"/>
                  </a:lnTo>
                  <a:lnTo>
                    <a:pt x="4083" y="4135"/>
                  </a:lnTo>
                  <a:lnTo>
                    <a:pt x="4079" y="4141"/>
                  </a:lnTo>
                  <a:lnTo>
                    <a:pt x="4077" y="4143"/>
                  </a:lnTo>
                  <a:lnTo>
                    <a:pt x="4073" y="4148"/>
                  </a:lnTo>
                  <a:lnTo>
                    <a:pt x="4071" y="4149"/>
                  </a:lnTo>
                  <a:lnTo>
                    <a:pt x="4068" y="4149"/>
                  </a:lnTo>
                  <a:lnTo>
                    <a:pt x="4066" y="4149"/>
                  </a:lnTo>
                  <a:lnTo>
                    <a:pt x="4062" y="4148"/>
                  </a:lnTo>
                  <a:lnTo>
                    <a:pt x="4055" y="4143"/>
                  </a:lnTo>
                  <a:lnTo>
                    <a:pt x="4047" y="4137"/>
                  </a:lnTo>
                  <a:lnTo>
                    <a:pt x="4037" y="4131"/>
                  </a:lnTo>
                  <a:lnTo>
                    <a:pt x="4027" y="4127"/>
                  </a:lnTo>
                  <a:lnTo>
                    <a:pt x="4010" y="4117"/>
                  </a:lnTo>
                  <a:lnTo>
                    <a:pt x="3992" y="4106"/>
                  </a:lnTo>
                  <a:lnTo>
                    <a:pt x="3984" y="4100"/>
                  </a:lnTo>
                  <a:lnTo>
                    <a:pt x="3976" y="4093"/>
                  </a:lnTo>
                  <a:lnTo>
                    <a:pt x="3969" y="4087"/>
                  </a:lnTo>
                  <a:lnTo>
                    <a:pt x="3963" y="4079"/>
                  </a:lnTo>
                  <a:lnTo>
                    <a:pt x="3952" y="4065"/>
                  </a:lnTo>
                  <a:lnTo>
                    <a:pt x="3941" y="4052"/>
                  </a:lnTo>
                  <a:lnTo>
                    <a:pt x="3936" y="4048"/>
                  </a:lnTo>
                  <a:lnTo>
                    <a:pt x="3929" y="4045"/>
                  </a:lnTo>
                  <a:lnTo>
                    <a:pt x="3923" y="4042"/>
                  </a:lnTo>
                  <a:lnTo>
                    <a:pt x="3915" y="4041"/>
                  </a:lnTo>
                  <a:lnTo>
                    <a:pt x="3900" y="4042"/>
                  </a:lnTo>
                  <a:lnTo>
                    <a:pt x="3886" y="4041"/>
                  </a:lnTo>
                  <a:lnTo>
                    <a:pt x="3879" y="4040"/>
                  </a:lnTo>
                  <a:lnTo>
                    <a:pt x="3871" y="4036"/>
                  </a:lnTo>
                  <a:lnTo>
                    <a:pt x="3862" y="4033"/>
                  </a:lnTo>
                  <a:lnTo>
                    <a:pt x="3851" y="4027"/>
                  </a:lnTo>
                  <a:lnTo>
                    <a:pt x="3829" y="4014"/>
                  </a:lnTo>
                  <a:lnTo>
                    <a:pt x="3813" y="4003"/>
                  </a:lnTo>
                  <a:lnTo>
                    <a:pt x="3797" y="3991"/>
                  </a:lnTo>
                  <a:lnTo>
                    <a:pt x="3782" y="3978"/>
                  </a:lnTo>
                  <a:lnTo>
                    <a:pt x="3778" y="3976"/>
                  </a:lnTo>
                  <a:lnTo>
                    <a:pt x="3774" y="3973"/>
                  </a:lnTo>
                  <a:lnTo>
                    <a:pt x="3770" y="3972"/>
                  </a:lnTo>
                  <a:lnTo>
                    <a:pt x="3765" y="3971"/>
                  </a:lnTo>
                  <a:lnTo>
                    <a:pt x="3757" y="3970"/>
                  </a:lnTo>
                  <a:lnTo>
                    <a:pt x="3751" y="3967"/>
                  </a:lnTo>
                  <a:lnTo>
                    <a:pt x="3744" y="3960"/>
                  </a:lnTo>
                  <a:lnTo>
                    <a:pt x="3739" y="3953"/>
                  </a:lnTo>
                  <a:lnTo>
                    <a:pt x="3734" y="3951"/>
                  </a:lnTo>
                  <a:lnTo>
                    <a:pt x="3730" y="3949"/>
                  </a:lnTo>
                  <a:lnTo>
                    <a:pt x="3727" y="3949"/>
                  </a:lnTo>
                  <a:lnTo>
                    <a:pt x="3725" y="3951"/>
                  </a:lnTo>
                  <a:lnTo>
                    <a:pt x="3724" y="3953"/>
                  </a:lnTo>
                  <a:lnTo>
                    <a:pt x="3722" y="3957"/>
                  </a:lnTo>
                  <a:lnTo>
                    <a:pt x="3721" y="3960"/>
                  </a:lnTo>
                  <a:lnTo>
                    <a:pt x="3719" y="3962"/>
                  </a:lnTo>
                  <a:lnTo>
                    <a:pt x="3717" y="3964"/>
                  </a:lnTo>
                  <a:lnTo>
                    <a:pt x="3713" y="3964"/>
                  </a:lnTo>
                  <a:lnTo>
                    <a:pt x="3705" y="3961"/>
                  </a:lnTo>
                  <a:lnTo>
                    <a:pt x="3694" y="3959"/>
                  </a:lnTo>
                  <a:lnTo>
                    <a:pt x="3688" y="3957"/>
                  </a:lnTo>
                  <a:lnTo>
                    <a:pt x="3682" y="3952"/>
                  </a:lnTo>
                  <a:lnTo>
                    <a:pt x="3676" y="3947"/>
                  </a:lnTo>
                  <a:lnTo>
                    <a:pt x="3670" y="3942"/>
                  </a:lnTo>
                  <a:lnTo>
                    <a:pt x="3659" y="3932"/>
                  </a:lnTo>
                  <a:lnTo>
                    <a:pt x="3650" y="3926"/>
                  </a:lnTo>
                  <a:lnTo>
                    <a:pt x="3643" y="3924"/>
                  </a:lnTo>
                  <a:lnTo>
                    <a:pt x="3637" y="3922"/>
                  </a:lnTo>
                  <a:lnTo>
                    <a:pt x="3634" y="3921"/>
                  </a:lnTo>
                  <a:lnTo>
                    <a:pt x="3632" y="3919"/>
                  </a:lnTo>
                  <a:lnTo>
                    <a:pt x="3631" y="3915"/>
                  </a:lnTo>
                  <a:lnTo>
                    <a:pt x="3629" y="3910"/>
                  </a:lnTo>
                  <a:lnTo>
                    <a:pt x="3626" y="3905"/>
                  </a:lnTo>
                  <a:lnTo>
                    <a:pt x="3623" y="3902"/>
                  </a:lnTo>
                  <a:lnTo>
                    <a:pt x="3618" y="3900"/>
                  </a:lnTo>
                  <a:lnTo>
                    <a:pt x="3612" y="3900"/>
                  </a:lnTo>
                  <a:lnTo>
                    <a:pt x="3606" y="3900"/>
                  </a:lnTo>
                  <a:lnTo>
                    <a:pt x="3601" y="3901"/>
                  </a:lnTo>
                  <a:lnTo>
                    <a:pt x="3595" y="3904"/>
                  </a:lnTo>
                  <a:lnTo>
                    <a:pt x="3592" y="3908"/>
                  </a:lnTo>
                  <a:lnTo>
                    <a:pt x="3587" y="3915"/>
                  </a:lnTo>
                  <a:lnTo>
                    <a:pt x="3582" y="3919"/>
                  </a:lnTo>
                  <a:lnTo>
                    <a:pt x="3576" y="3920"/>
                  </a:lnTo>
                  <a:lnTo>
                    <a:pt x="3564" y="3919"/>
                  </a:lnTo>
                  <a:lnTo>
                    <a:pt x="3551" y="3917"/>
                  </a:lnTo>
                  <a:lnTo>
                    <a:pt x="3538" y="3916"/>
                  </a:lnTo>
                  <a:lnTo>
                    <a:pt x="3527" y="3919"/>
                  </a:lnTo>
                  <a:lnTo>
                    <a:pt x="3517" y="3923"/>
                  </a:lnTo>
                  <a:lnTo>
                    <a:pt x="3507" y="3928"/>
                  </a:lnTo>
                  <a:lnTo>
                    <a:pt x="3498" y="3934"/>
                  </a:lnTo>
                  <a:lnTo>
                    <a:pt x="3484" y="3946"/>
                  </a:lnTo>
                  <a:lnTo>
                    <a:pt x="3468" y="3960"/>
                  </a:lnTo>
                  <a:lnTo>
                    <a:pt x="3455" y="3973"/>
                  </a:lnTo>
                  <a:lnTo>
                    <a:pt x="3444" y="3985"/>
                  </a:lnTo>
                  <a:lnTo>
                    <a:pt x="3434" y="3995"/>
                  </a:lnTo>
                  <a:lnTo>
                    <a:pt x="3417" y="4008"/>
                  </a:lnTo>
                  <a:lnTo>
                    <a:pt x="3398" y="4021"/>
                  </a:lnTo>
                  <a:lnTo>
                    <a:pt x="3379" y="4034"/>
                  </a:lnTo>
                  <a:lnTo>
                    <a:pt x="3365" y="4045"/>
                  </a:lnTo>
                  <a:lnTo>
                    <a:pt x="3350" y="4056"/>
                  </a:lnTo>
                  <a:lnTo>
                    <a:pt x="3334" y="4075"/>
                  </a:lnTo>
                  <a:lnTo>
                    <a:pt x="3323" y="4090"/>
                  </a:lnTo>
                  <a:lnTo>
                    <a:pt x="3317" y="4096"/>
                  </a:lnTo>
                  <a:lnTo>
                    <a:pt x="3315" y="4102"/>
                  </a:lnTo>
                  <a:lnTo>
                    <a:pt x="3315" y="4108"/>
                  </a:lnTo>
                  <a:lnTo>
                    <a:pt x="3316" y="4113"/>
                  </a:lnTo>
                  <a:lnTo>
                    <a:pt x="3316" y="4119"/>
                  </a:lnTo>
                  <a:lnTo>
                    <a:pt x="3315" y="4125"/>
                  </a:lnTo>
                  <a:lnTo>
                    <a:pt x="3311" y="4132"/>
                  </a:lnTo>
                  <a:lnTo>
                    <a:pt x="3302" y="4140"/>
                  </a:lnTo>
                  <a:lnTo>
                    <a:pt x="3297" y="4143"/>
                  </a:lnTo>
                  <a:lnTo>
                    <a:pt x="3292" y="4148"/>
                  </a:lnTo>
                  <a:lnTo>
                    <a:pt x="3290" y="4153"/>
                  </a:lnTo>
                  <a:lnTo>
                    <a:pt x="3287" y="4157"/>
                  </a:lnTo>
                  <a:lnTo>
                    <a:pt x="3286" y="4162"/>
                  </a:lnTo>
                  <a:lnTo>
                    <a:pt x="3285" y="4168"/>
                  </a:lnTo>
                  <a:lnTo>
                    <a:pt x="3286" y="4175"/>
                  </a:lnTo>
                  <a:lnTo>
                    <a:pt x="3287" y="4182"/>
                  </a:lnTo>
                  <a:lnTo>
                    <a:pt x="3292" y="4197"/>
                  </a:lnTo>
                  <a:lnTo>
                    <a:pt x="3296" y="4210"/>
                  </a:lnTo>
                  <a:lnTo>
                    <a:pt x="3296" y="4214"/>
                  </a:lnTo>
                  <a:lnTo>
                    <a:pt x="3296" y="4219"/>
                  </a:lnTo>
                  <a:lnTo>
                    <a:pt x="3294" y="4224"/>
                  </a:lnTo>
                  <a:lnTo>
                    <a:pt x="3292" y="4228"/>
                  </a:lnTo>
                  <a:lnTo>
                    <a:pt x="3289" y="4231"/>
                  </a:lnTo>
                  <a:lnTo>
                    <a:pt x="3285" y="4233"/>
                  </a:lnTo>
                  <a:lnTo>
                    <a:pt x="3279" y="4236"/>
                  </a:lnTo>
                  <a:lnTo>
                    <a:pt x="3274" y="4238"/>
                  </a:lnTo>
                  <a:lnTo>
                    <a:pt x="3261" y="4244"/>
                  </a:lnTo>
                  <a:lnTo>
                    <a:pt x="3248" y="4251"/>
                  </a:lnTo>
                  <a:lnTo>
                    <a:pt x="3241" y="4254"/>
                  </a:lnTo>
                  <a:lnTo>
                    <a:pt x="3234" y="4255"/>
                  </a:lnTo>
                  <a:lnTo>
                    <a:pt x="3227" y="4254"/>
                  </a:lnTo>
                  <a:lnTo>
                    <a:pt x="3221" y="4251"/>
                  </a:lnTo>
                  <a:lnTo>
                    <a:pt x="3214" y="4249"/>
                  </a:lnTo>
                  <a:lnTo>
                    <a:pt x="3209" y="4244"/>
                  </a:lnTo>
                  <a:lnTo>
                    <a:pt x="3204" y="4238"/>
                  </a:lnTo>
                  <a:lnTo>
                    <a:pt x="3201" y="4233"/>
                  </a:lnTo>
                  <a:lnTo>
                    <a:pt x="3195" y="4218"/>
                  </a:lnTo>
                  <a:lnTo>
                    <a:pt x="3185" y="4199"/>
                  </a:lnTo>
                  <a:lnTo>
                    <a:pt x="3177" y="4180"/>
                  </a:lnTo>
                  <a:lnTo>
                    <a:pt x="3170" y="4163"/>
                  </a:lnTo>
                  <a:lnTo>
                    <a:pt x="3166" y="4157"/>
                  </a:lnTo>
                  <a:lnTo>
                    <a:pt x="3164" y="4149"/>
                  </a:lnTo>
                  <a:lnTo>
                    <a:pt x="3163" y="4140"/>
                  </a:lnTo>
                  <a:lnTo>
                    <a:pt x="3161" y="4130"/>
                  </a:lnTo>
                  <a:lnTo>
                    <a:pt x="3163" y="4121"/>
                  </a:lnTo>
                  <a:lnTo>
                    <a:pt x="3166" y="4110"/>
                  </a:lnTo>
                  <a:lnTo>
                    <a:pt x="3168" y="4105"/>
                  </a:lnTo>
                  <a:lnTo>
                    <a:pt x="3172" y="4099"/>
                  </a:lnTo>
                  <a:lnTo>
                    <a:pt x="3176" y="4094"/>
                  </a:lnTo>
                  <a:lnTo>
                    <a:pt x="3180" y="4088"/>
                  </a:lnTo>
                  <a:lnTo>
                    <a:pt x="3190" y="4078"/>
                  </a:lnTo>
                  <a:lnTo>
                    <a:pt x="3198" y="4067"/>
                  </a:lnTo>
                  <a:lnTo>
                    <a:pt x="3207" y="4055"/>
                  </a:lnTo>
                  <a:lnTo>
                    <a:pt x="3212" y="4043"/>
                  </a:lnTo>
                  <a:lnTo>
                    <a:pt x="3217" y="4033"/>
                  </a:lnTo>
                  <a:lnTo>
                    <a:pt x="3222" y="4022"/>
                  </a:lnTo>
                  <a:lnTo>
                    <a:pt x="3224" y="4011"/>
                  </a:lnTo>
                  <a:lnTo>
                    <a:pt x="3227" y="4002"/>
                  </a:lnTo>
                  <a:lnTo>
                    <a:pt x="3228" y="3992"/>
                  </a:lnTo>
                  <a:lnTo>
                    <a:pt x="3228" y="3983"/>
                  </a:lnTo>
                  <a:lnTo>
                    <a:pt x="3227" y="3973"/>
                  </a:lnTo>
                  <a:lnTo>
                    <a:pt x="3226" y="3962"/>
                  </a:lnTo>
                  <a:lnTo>
                    <a:pt x="3223" y="3942"/>
                  </a:lnTo>
                  <a:lnTo>
                    <a:pt x="3220" y="3921"/>
                  </a:lnTo>
                  <a:lnTo>
                    <a:pt x="3222" y="3913"/>
                  </a:lnTo>
                  <a:lnTo>
                    <a:pt x="3221" y="3905"/>
                  </a:lnTo>
                  <a:lnTo>
                    <a:pt x="3207" y="3894"/>
                  </a:lnTo>
                  <a:lnTo>
                    <a:pt x="3195" y="3884"/>
                  </a:lnTo>
                  <a:lnTo>
                    <a:pt x="3185" y="3878"/>
                  </a:lnTo>
                  <a:lnTo>
                    <a:pt x="3177" y="3873"/>
                  </a:lnTo>
                  <a:lnTo>
                    <a:pt x="3172" y="3869"/>
                  </a:lnTo>
                  <a:lnTo>
                    <a:pt x="3167" y="3864"/>
                  </a:lnTo>
                  <a:lnTo>
                    <a:pt x="3159" y="3863"/>
                  </a:lnTo>
                  <a:lnTo>
                    <a:pt x="3152" y="3864"/>
                  </a:lnTo>
                  <a:lnTo>
                    <a:pt x="3145" y="3867"/>
                  </a:lnTo>
                  <a:lnTo>
                    <a:pt x="3140" y="3872"/>
                  </a:lnTo>
                  <a:lnTo>
                    <a:pt x="3134" y="3879"/>
                  </a:lnTo>
                  <a:lnTo>
                    <a:pt x="3130" y="3883"/>
                  </a:lnTo>
                  <a:lnTo>
                    <a:pt x="3126" y="3885"/>
                  </a:lnTo>
                  <a:lnTo>
                    <a:pt x="3116" y="3886"/>
                  </a:lnTo>
                  <a:lnTo>
                    <a:pt x="3109" y="3885"/>
                  </a:lnTo>
                  <a:lnTo>
                    <a:pt x="3103" y="3885"/>
                  </a:lnTo>
                  <a:lnTo>
                    <a:pt x="3085" y="3891"/>
                  </a:lnTo>
                  <a:lnTo>
                    <a:pt x="3071" y="3898"/>
                  </a:lnTo>
                  <a:lnTo>
                    <a:pt x="3065" y="3900"/>
                  </a:lnTo>
                  <a:lnTo>
                    <a:pt x="3057" y="3902"/>
                  </a:lnTo>
                  <a:lnTo>
                    <a:pt x="3047" y="3905"/>
                  </a:lnTo>
                  <a:lnTo>
                    <a:pt x="3035" y="3911"/>
                  </a:lnTo>
                  <a:lnTo>
                    <a:pt x="3029" y="3915"/>
                  </a:lnTo>
                  <a:lnTo>
                    <a:pt x="3022" y="3917"/>
                  </a:lnTo>
                  <a:lnTo>
                    <a:pt x="3015" y="3917"/>
                  </a:lnTo>
                  <a:lnTo>
                    <a:pt x="3008" y="3917"/>
                  </a:lnTo>
                  <a:lnTo>
                    <a:pt x="2995" y="3915"/>
                  </a:lnTo>
                  <a:lnTo>
                    <a:pt x="2984" y="3911"/>
                  </a:lnTo>
                  <a:lnTo>
                    <a:pt x="2981" y="3910"/>
                  </a:lnTo>
                  <a:lnTo>
                    <a:pt x="2977" y="3910"/>
                  </a:lnTo>
                  <a:lnTo>
                    <a:pt x="2975" y="3910"/>
                  </a:lnTo>
                  <a:lnTo>
                    <a:pt x="2972" y="3911"/>
                  </a:lnTo>
                  <a:lnTo>
                    <a:pt x="2968" y="3915"/>
                  </a:lnTo>
                  <a:lnTo>
                    <a:pt x="2963" y="3919"/>
                  </a:lnTo>
                  <a:lnTo>
                    <a:pt x="2960" y="3920"/>
                  </a:lnTo>
                  <a:lnTo>
                    <a:pt x="2957" y="3920"/>
                  </a:lnTo>
                  <a:lnTo>
                    <a:pt x="2955" y="3920"/>
                  </a:lnTo>
                  <a:lnTo>
                    <a:pt x="2951" y="3919"/>
                  </a:lnTo>
                  <a:lnTo>
                    <a:pt x="2944" y="3915"/>
                  </a:lnTo>
                  <a:lnTo>
                    <a:pt x="2938" y="3913"/>
                  </a:lnTo>
                  <a:lnTo>
                    <a:pt x="2922" y="3909"/>
                  </a:lnTo>
                  <a:lnTo>
                    <a:pt x="2907" y="3907"/>
                  </a:lnTo>
                  <a:lnTo>
                    <a:pt x="2897" y="3903"/>
                  </a:lnTo>
                  <a:lnTo>
                    <a:pt x="2884" y="3898"/>
                  </a:lnTo>
                  <a:lnTo>
                    <a:pt x="2877" y="3895"/>
                  </a:lnTo>
                  <a:lnTo>
                    <a:pt x="2872" y="3891"/>
                  </a:lnTo>
                  <a:lnTo>
                    <a:pt x="2868" y="3886"/>
                  </a:lnTo>
                  <a:lnTo>
                    <a:pt x="2867" y="3880"/>
                  </a:lnTo>
                  <a:lnTo>
                    <a:pt x="2864" y="3876"/>
                  </a:lnTo>
                  <a:lnTo>
                    <a:pt x="2862" y="3873"/>
                  </a:lnTo>
                  <a:lnTo>
                    <a:pt x="2858" y="3873"/>
                  </a:lnTo>
                  <a:lnTo>
                    <a:pt x="2855" y="3875"/>
                  </a:lnTo>
                  <a:lnTo>
                    <a:pt x="2845" y="3880"/>
                  </a:lnTo>
                  <a:lnTo>
                    <a:pt x="2838" y="3888"/>
                  </a:lnTo>
                  <a:lnTo>
                    <a:pt x="2823" y="3903"/>
                  </a:lnTo>
                  <a:lnTo>
                    <a:pt x="2808" y="3917"/>
                  </a:lnTo>
                  <a:lnTo>
                    <a:pt x="2806" y="3920"/>
                  </a:lnTo>
                  <a:lnTo>
                    <a:pt x="2802" y="3921"/>
                  </a:lnTo>
                  <a:lnTo>
                    <a:pt x="2799" y="3921"/>
                  </a:lnTo>
                  <a:lnTo>
                    <a:pt x="2794" y="3921"/>
                  </a:lnTo>
                  <a:lnTo>
                    <a:pt x="2786" y="3916"/>
                  </a:lnTo>
                  <a:lnTo>
                    <a:pt x="2776" y="3909"/>
                  </a:lnTo>
                  <a:lnTo>
                    <a:pt x="2758" y="3895"/>
                  </a:lnTo>
                  <a:lnTo>
                    <a:pt x="2742" y="3885"/>
                  </a:lnTo>
                  <a:lnTo>
                    <a:pt x="2738" y="3884"/>
                  </a:lnTo>
                  <a:lnTo>
                    <a:pt x="2735" y="3884"/>
                  </a:lnTo>
                  <a:lnTo>
                    <a:pt x="2732" y="3884"/>
                  </a:lnTo>
                  <a:lnTo>
                    <a:pt x="2729" y="3885"/>
                  </a:lnTo>
                  <a:lnTo>
                    <a:pt x="2722" y="3889"/>
                  </a:lnTo>
                  <a:lnTo>
                    <a:pt x="2714" y="3895"/>
                  </a:lnTo>
                  <a:lnTo>
                    <a:pt x="2711" y="3897"/>
                  </a:lnTo>
                  <a:lnTo>
                    <a:pt x="2707" y="3898"/>
                  </a:lnTo>
                  <a:lnTo>
                    <a:pt x="2704" y="3900"/>
                  </a:lnTo>
                  <a:lnTo>
                    <a:pt x="2700" y="3898"/>
                  </a:lnTo>
                  <a:lnTo>
                    <a:pt x="2694" y="3896"/>
                  </a:lnTo>
                  <a:lnTo>
                    <a:pt x="2692" y="3892"/>
                  </a:lnTo>
                  <a:lnTo>
                    <a:pt x="2692" y="3889"/>
                  </a:lnTo>
                  <a:lnTo>
                    <a:pt x="2689" y="3885"/>
                  </a:lnTo>
                  <a:lnTo>
                    <a:pt x="2687" y="3883"/>
                  </a:lnTo>
                  <a:lnTo>
                    <a:pt x="2683" y="3882"/>
                  </a:lnTo>
                  <a:lnTo>
                    <a:pt x="2676" y="3879"/>
                  </a:lnTo>
                  <a:lnTo>
                    <a:pt x="2668" y="3878"/>
                  </a:lnTo>
                  <a:lnTo>
                    <a:pt x="2649" y="3875"/>
                  </a:lnTo>
                  <a:lnTo>
                    <a:pt x="2636" y="3872"/>
                  </a:lnTo>
                  <a:lnTo>
                    <a:pt x="2623" y="3870"/>
                  </a:lnTo>
                  <a:lnTo>
                    <a:pt x="2611" y="3869"/>
                  </a:lnTo>
                  <a:lnTo>
                    <a:pt x="2605" y="3869"/>
                  </a:lnTo>
                  <a:lnTo>
                    <a:pt x="2600" y="3866"/>
                  </a:lnTo>
                  <a:lnTo>
                    <a:pt x="2594" y="3863"/>
                  </a:lnTo>
                  <a:lnTo>
                    <a:pt x="2591" y="3858"/>
                  </a:lnTo>
                  <a:lnTo>
                    <a:pt x="2582" y="3846"/>
                  </a:lnTo>
                  <a:lnTo>
                    <a:pt x="2574" y="3828"/>
                  </a:lnTo>
                  <a:lnTo>
                    <a:pt x="2569" y="3819"/>
                  </a:lnTo>
                  <a:lnTo>
                    <a:pt x="2563" y="3812"/>
                  </a:lnTo>
                  <a:lnTo>
                    <a:pt x="2557" y="3807"/>
                  </a:lnTo>
                  <a:lnTo>
                    <a:pt x="2552" y="3802"/>
                  </a:lnTo>
                  <a:lnTo>
                    <a:pt x="2540" y="3797"/>
                  </a:lnTo>
                  <a:lnTo>
                    <a:pt x="2529" y="3794"/>
                  </a:lnTo>
                  <a:lnTo>
                    <a:pt x="2524" y="3791"/>
                  </a:lnTo>
                  <a:lnTo>
                    <a:pt x="2522" y="3790"/>
                  </a:lnTo>
                  <a:lnTo>
                    <a:pt x="2521" y="3788"/>
                  </a:lnTo>
                  <a:lnTo>
                    <a:pt x="2519" y="3784"/>
                  </a:lnTo>
                  <a:lnTo>
                    <a:pt x="2519" y="3777"/>
                  </a:lnTo>
                  <a:lnTo>
                    <a:pt x="2516" y="3769"/>
                  </a:lnTo>
                  <a:lnTo>
                    <a:pt x="2512" y="3764"/>
                  </a:lnTo>
                  <a:lnTo>
                    <a:pt x="2509" y="3760"/>
                  </a:lnTo>
                  <a:lnTo>
                    <a:pt x="2505" y="3758"/>
                  </a:lnTo>
                  <a:lnTo>
                    <a:pt x="2500" y="3756"/>
                  </a:lnTo>
                  <a:lnTo>
                    <a:pt x="2491" y="3751"/>
                  </a:lnTo>
                  <a:lnTo>
                    <a:pt x="2484" y="3747"/>
                  </a:lnTo>
                  <a:lnTo>
                    <a:pt x="2480" y="3746"/>
                  </a:lnTo>
                  <a:lnTo>
                    <a:pt x="2478" y="3743"/>
                  </a:lnTo>
                  <a:lnTo>
                    <a:pt x="2475" y="3739"/>
                  </a:lnTo>
                  <a:lnTo>
                    <a:pt x="2473" y="3735"/>
                  </a:lnTo>
                  <a:lnTo>
                    <a:pt x="2470" y="3727"/>
                  </a:lnTo>
                  <a:lnTo>
                    <a:pt x="2467" y="3720"/>
                  </a:lnTo>
                  <a:lnTo>
                    <a:pt x="2465" y="3716"/>
                  </a:lnTo>
                  <a:lnTo>
                    <a:pt x="2462" y="3714"/>
                  </a:lnTo>
                  <a:lnTo>
                    <a:pt x="2460" y="3713"/>
                  </a:lnTo>
                  <a:lnTo>
                    <a:pt x="2456" y="3712"/>
                  </a:lnTo>
                  <a:lnTo>
                    <a:pt x="2449" y="3712"/>
                  </a:lnTo>
                  <a:lnTo>
                    <a:pt x="2441" y="3712"/>
                  </a:lnTo>
                  <a:lnTo>
                    <a:pt x="2431" y="3712"/>
                  </a:lnTo>
                  <a:lnTo>
                    <a:pt x="2424" y="3711"/>
                  </a:lnTo>
                  <a:lnTo>
                    <a:pt x="2418" y="3706"/>
                  </a:lnTo>
                  <a:lnTo>
                    <a:pt x="2414" y="3700"/>
                  </a:lnTo>
                  <a:lnTo>
                    <a:pt x="2411" y="3697"/>
                  </a:lnTo>
                  <a:lnTo>
                    <a:pt x="2409" y="3695"/>
                  </a:lnTo>
                  <a:lnTo>
                    <a:pt x="2407" y="3693"/>
                  </a:lnTo>
                  <a:lnTo>
                    <a:pt x="2404" y="3693"/>
                  </a:lnTo>
                  <a:lnTo>
                    <a:pt x="2402" y="3693"/>
                  </a:lnTo>
                  <a:lnTo>
                    <a:pt x="2401" y="3694"/>
                  </a:lnTo>
                  <a:lnTo>
                    <a:pt x="2398" y="3696"/>
                  </a:lnTo>
                  <a:lnTo>
                    <a:pt x="2397" y="3700"/>
                  </a:lnTo>
                  <a:lnTo>
                    <a:pt x="2392" y="3709"/>
                  </a:lnTo>
                  <a:lnTo>
                    <a:pt x="2385" y="3722"/>
                  </a:lnTo>
                  <a:lnTo>
                    <a:pt x="2378" y="3734"/>
                  </a:lnTo>
                  <a:lnTo>
                    <a:pt x="2372" y="3745"/>
                  </a:lnTo>
                  <a:lnTo>
                    <a:pt x="2365" y="3752"/>
                  </a:lnTo>
                  <a:lnTo>
                    <a:pt x="2358" y="3758"/>
                  </a:lnTo>
                  <a:lnTo>
                    <a:pt x="2351" y="3763"/>
                  </a:lnTo>
                  <a:lnTo>
                    <a:pt x="2345" y="3765"/>
                  </a:lnTo>
                  <a:lnTo>
                    <a:pt x="2341" y="3765"/>
                  </a:lnTo>
                  <a:lnTo>
                    <a:pt x="2338" y="3763"/>
                  </a:lnTo>
                  <a:lnTo>
                    <a:pt x="2333" y="3760"/>
                  </a:lnTo>
                  <a:lnTo>
                    <a:pt x="2327" y="3757"/>
                  </a:lnTo>
                  <a:lnTo>
                    <a:pt x="2316" y="3749"/>
                  </a:lnTo>
                  <a:lnTo>
                    <a:pt x="2304" y="3740"/>
                  </a:lnTo>
                  <a:lnTo>
                    <a:pt x="2294" y="3733"/>
                  </a:lnTo>
                  <a:lnTo>
                    <a:pt x="2282" y="3725"/>
                  </a:lnTo>
                  <a:lnTo>
                    <a:pt x="2271" y="3715"/>
                  </a:lnTo>
                  <a:lnTo>
                    <a:pt x="2264" y="3709"/>
                  </a:lnTo>
                  <a:lnTo>
                    <a:pt x="2261" y="3706"/>
                  </a:lnTo>
                  <a:lnTo>
                    <a:pt x="2261" y="3701"/>
                  </a:lnTo>
                  <a:lnTo>
                    <a:pt x="2260" y="3695"/>
                  </a:lnTo>
                  <a:lnTo>
                    <a:pt x="2261" y="3689"/>
                  </a:lnTo>
                  <a:lnTo>
                    <a:pt x="2263" y="3682"/>
                  </a:lnTo>
                  <a:lnTo>
                    <a:pt x="2265" y="3676"/>
                  </a:lnTo>
                  <a:lnTo>
                    <a:pt x="2269" y="3670"/>
                  </a:lnTo>
                  <a:lnTo>
                    <a:pt x="2271" y="3665"/>
                  </a:lnTo>
                  <a:lnTo>
                    <a:pt x="2277" y="3655"/>
                  </a:lnTo>
                  <a:lnTo>
                    <a:pt x="2280" y="3645"/>
                  </a:lnTo>
                  <a:lnTo>
                    <a:pt x="2282" y="3640"/>
                  </a:lnTo>
                  <a:lnTo>
                    <a:pt x="2282" y="3637"/>
                  </a:lnTo>
                  <a:lnTo>
                    <a:pt x="2280" y="3634"/>
                  </a:lnTo>
                  <a:lnTo>
                    <a:pt x="2278" y="3632"/>
                  </a:lnTo>
                  <a:lnTo>
                    <a:pt x="2272" y="3632"/>
                  </a:lnTo>
                  <a:lnTo>
                    <a:pt x="2265" y="3633"/>
                  </a:lnTo>
                  <a:lnTo>
                    <a:pt x="2257" y="3634"/>
                  </a:lnTo>
                  <a:lnTo>
                    <a:pt x="2250" y="3638"/>
                  </a:lnTo>
                  <a:lnTo>
                    <a:pt x="2241" y="3644"/>
                  </a:lnTo>
                  <a:lnTo>
                    <a:pt x="2232" y="3653"/>
                  </a:lnTo>
                  <a:lnTo>
                    <a:pt x="2228" y="3659"/>
                  </a:lnTo>
                  <a:lnTo>
                    <a:pt x="2225" y="3664"/>
                  </a:lnTo>
                  <a:lnTo>
                    <a:pt x="2222" y="3670"/>
                  </a:lnTo>
                  <a:lnTo>
                    <a:pt x="2221" y="3676"/>
                  </a:lnTo>
                  <a:lnTo>
                    <a:pt x="2220" y="3689"/>
                  </a:lnTo>
                  <a:lnTo>
                    <a:pt x="2217" y="3703"/>
                  </a:lnTo>
                  <a:lnTo>
                    <a:pt x="2216" y="3711"/>
                  </a:lnTo>
                  <a:lnTo>
                    <a:pt x="2214" y="3716"/>
                  </a:lnTo>
                  <a:lnTo>
                    <a:pt x="2212" y="3722"/>
                  </a:lnTo>
                  <a:lnTo>
                    <a:pt x="2209" y="3726"/>
                  </a:lnTo>
                  <a:lnTo>
                    <a:pt x="2206" y="3728"/>
                  </a:lnTo>
                  <a:lnTo>
                    <a:pt x="2200" y="3728"/>
                  </a:lnTo>
                  <a:lnTo>
                    <a:pt x="2194" y="3727"/>
                  </a:lnTo>
                  <a:lnTo>
                    <a:pt x="2185" y="3725"/>
                  </a:lnTo>
                  <a:lnTo>
                    <a:pt x="2178" y="3721"/>
                  </a:lnTo>
                  <a:lnTo>
                    <a:pt x="2171" y="3718"/>
                  </a:lnTo>
                  <a:lnTo>
                    <a:pt x="2166" y="3713"/>
                  </a:lnTo>
                  <a:lnTo>
                    <a:pt x="2162" y="3708"/>
                  </a:lnTo>
                  <a:lnTo>
                    <a:pt x="2160" y="3701"/>
                  </a:lnTo>
                  <a:lnTo>
                    <a:pt x="2160" y="3694"/>
                  </a:lnTo>
                  <a:lnTo>
                    <a:pt x="2160" y="3684"/>
                  </a:lnTo>
                  <a:lnTo>
                    <a:pt x="2160" y="3674"/>
                  </a:lnTo>
                  <a:lnTo>
                    <a:pt x="2158" y="3657"/>
                  </a:lnTo>
                  <a:lnTo>
                    <a:pt x="2153" y="3642"/>
                  </a:lnTo>
                  <a:lnTo>
                    <a:pt x="2150" y="3626"/>
                  </a:lnTo>
                  <a:lnTo>
                    <a:pt x="2145" y="3613"/>
                  </a:lnTo>
                  <a:lnTo>
                    <a:pt x="2139" y="3601"/>
                  </a:lnTo>
                  <a:lnTo>
                    <a:pt x="2132" y="3592"/>
                  </a:lnTo>
                  <a:lnTo>
                    <a:pt x="2128" y="3587"/>
                  </a:lnTo>
                  <a:lnTo>
                    <a:pt x="2125" y="3582"/>
                  </a:lnTo>
                  <a:lnTo>
                    <a:pt x="2121" y="3576"/>
                  </a:lnTo>
                  <a:lnTo>
                    <a:pt x="2119" y="3570"/>
                  </a:lnTo>
                  <a:lnTo>
                    <a:pt x="2118" y="3563"/>
                  </a:lnTo>
                  <a:lnTo>
                    <a:pt x="2115" y="3557"/>
                  </a:lnTo>
                  <a:lnTo>
                    <a:pt x="2115" y="3550"/>
                  </a:lnTo>
                  <a:lnTo>
                    <a:pt x="2115" y="3543"/>
                  </a:lnTo>
                  <a:lnTo>
                    <a:pt x="2116" y="3530"/>
                  </a:lnTo>
                  <a:lnTo>
                    <a:pt x="2118" y="3519"/>
                  </a:lnTo>
                  <a:lnTo>
                    <a:pt x="2118" y="3513"/>
                  </a:lnTo>
                  <a:lnTo>
                    <a:pt x="2118" y="3510"/>
                  </a:lnTo>
                  <a:lnTo>
                    <a:pt x="2116" y="3506"/>
                  </a:lnTo>
                  <a:lnTo>
                    <a:pt x="2114" y="3503"/>
                  </a:lnTo>
                  <a:lnTo>
                    <a:pt x="2112" y="3501"/>
                  </a:lnTo>
                  <a:lnTo>
                    <a:pt x="2108" y="3500"/>
                  </a:lnTo>
                  <a:lnTo>
                    <a:pt x="2106" y="3499"/>
                  </a:lnTo>
                  <a:lnTo>
                    <a:pt x="2103" y="3500"/>
                  </a:lnTo>
                  <a:lnTo>
                    <a:pt x="2100" y="3501"/>
                  </a:lnTo>
                  <a:lnTo>
                    <a:pt x="2096" y="3505"/>
                  </a:lnTo>
                  <a:lnTo>
                    <a:pt x="2094" y="3508"/>
                  </a:lnTo>
                  <a:lnTo>
                    <a:pt x="2090" y="3512"/>
                  </a:lnTo>
                  <a:lnTo>
                    <a:pt x="2086" y="3523"/>
                  </a:lnTo>
                  <a:lnTo>
                    <a:pt x="2081" y="3532"/>
                  </a:lnTo>
                  <a:lnTo>
                    <a:pt x="2078" y="3536"/>
                  </a:lnTo>
                  <a:lnTo>
                    <a:pt x="2076" y="3539"/>
                  </a:lnTo>
                  <a:lnTo>
                    <a:pt x="2074" y="3542"/>
                  </a:lnTo>
                  <a:lnTo>
                    <a:pt x="2071" y="3543"/>
                  </a:lnTo>
                  <a:lnTo>
                    <a:pt x="2069" y="3543"/>
                  </a:lnTo>
                  <a:lnTo>
                    <a:pt x="2067" y="3541"/>
                  </a:lnTo>
                  <a:lnTo>
                    <a:pt x="2064" y="3538"/>
                  </a:lnTo>
                  <a:lnTo>
                    <a:pt x="2062" y="3533"/>
                  </a:lnTo>
                  <a:lnTo>
                    <a:pt x="2058" y="3524"/>
                  </a:lnTo>
                  <a:lnTo>
                    <a:pt x="2053" y="3514"/>
                  </a:lnTo>
                  <a:lnTo>
                    <a:pt x="2046" y="3506"/>
                  </a:lnTo>
                  <a:lnTo>
                    <a:pt x="2038" y="3498"/>
                  </a:lnTo>
                  <a:lnTo>
                    <a:pt x="2033" y="3495"/>
                  </a:lnTo>
                  <a:lnTo>
                    <a:pt x="2027" y="3493"/>
                  </a:lnTo>
                  <a:lnTo>
                    <a:pt x="2020" y="3493"/>
                  </a:lnTo>
                  <a:lnTo>
                    <a:pt x="2012" y="3493"/>
                  </a:lnTo>
                  <a:lnTo>
                    <a:pt x="1995" y="3497"/>
                  </a:lnTo>
                  <a:lnTo>
                    <a:pt x="1983" y="3499"/>
                  </a:lnTo>
                  <a:lnTo>
                    <a:pt x="1979" y="3500"/>
                  </a:lnTo>
                  <a:lnTo>
                    <a:pt x="1974" y="3500"/>
                  </a:lnTo>
                  <a:lnTo>
                    <a:pt x="1969" y="3499"/>
                  </a:lnTo>
                  <a:lnTo>
                    <a:pt x="1964" y="3498"/>
                  </a:lnTo>
                  <a:lnTo>
                    <a:pt x="1958" y="3494"/>
                  </a:lnTo>
                  <a:lnTo>
                    <a:pt x="1954" y="3489"/>
                  </a:lnTo>
                  <a:lnTo>
                    <a:pt x="1948" y="3485"/>
                  </a:lnTo>
                  <a:lnTo>
                    <a:pt x="1943" y="3479"/>
                  </a:lnTo>
                  <a:lnTo>
                    <a:pt x="1937" y="3474"/>
                  </a:lnTo>
                  <a:lnTo>
                    <a:pt x="1932" y="3469"/>
                  </a:lnTo>
                  <a:lnTo>
                    <a:pt x="1926" y="3466"/>
                  </a:lnTo>
                  <a:lnTo>
                    <a:pt x="1921" y="3464"/>
                  </a:lnTo>
                  <a:lnTo>
                    <a:pt x="1916" y="3463"/>
                  </a:lnTo>
                  <a:lnTo>
                    <a:pt x="1911" y="3462"/>
                  </a:lnTo>
                  <a:lnTo>
                    <a:pt x="1906" y="3461"/>
                  </a:lnTo>
                  <a:lnTo>
                    <a:pt x="1902" y="3459"/>
                  </a:lnTo>
                  <a:lnTo>
                    <a:pt x="1899" y="3455"/>
                  </a:lnTo>
                  <a:lnTo>
                    <a:pt x="1897" y="3451"/>
                  </a:lnTo>
                  <a:lnTo>
                    <a:pt x="1895" y="3447"/>
                  </a:lnTo>
                  <a:lnTo>
                    <a:pt x="1895" y="3441"/>
                  </a:lnTo>
                  <a:lnTo>
                    <a:pt x="1895" y="3434"/>
                  </a:lnTo>
                  <a:lnTo>
                    <a:pt x="1897" y="3426"/>
                  </a:lnTo>
                  <a:lnTo>
                    <a:pt x="1899" y="3419"/>
                  </a:lnTo>
                  <a:lnTo>
                    <a:pt x="1902" y="3411"/>
                  </a:lnTo>
                  <a:lnTo>
                    <a:pt x="1906" y="3404"/>
                  </a:lnTo>
                  <a:lnTo>
                    <a:pt x="1911" y="3397"/>
                  </a:lnTo>
                  <a:lnTo>
                    <a:pt x="1916" y="3390"/>
                  </a:lnTo>
                  <a:lnTo>
                    <a:pt x="1921" y="3384"/>
                  </a:lnTo>
                  <a:lnTo>
                    <a:pt x="1931" y="3374"/>
                  </a:lnTo>
                  <a:lnTo>
                    <a:pt x="1937" y="3366"/>
                  </a:lnTo>
                  <a:lnTo>
                    <a:pt x="1942" y="3358"/>
                  </a:lnTo>
                  <a:lnTo>
                    <a:pt x="1945" y="3348"/>
                  </a:lnTo>
                  <a:lnTo>
                    <a:pt x="1945" y="3342"/>
                  </a:lnTo>
                  <a:lnTo>
                    <a:pt x="1944" y="3335"/>
                  </a:lnTo>
                  <a:lnTo>
                    <a:pt x="1941" y="3328"/>
                  </a:lnTo>
                  <a:lnTo>
                    <a:pt x="1936" y="3322"/>
                  </a:lnTo>
                  <a:lnTo>
                    <a:pt x="1930" y="3316"/>
                  </a:lnTo>
                  <a:lnTo>
                    <a:pt x="1924" y="3312"/>
                  </a:lnTo>
                  <a:lnTo>
                    <a:pt x="1920" y="3310"/>
                  </a:lnTo>
                  <a:lnTo>
                    <a:pt x="1917" y="3310"/>
                  </a:lnTo>
                  <a:lnTo>
                    <a:pt x="1914" y="3309"/>
                  </a:lnTo>
                  <a:lnTo>
                    <a:pt x="1911" y="3310"/>
                  </a:lnTo>
                  <a:lnTo>
                    <a:pt x="1900" y="3315"/>
                  </a:lnTo>
                  <a:lnTo>
                    <a:pt x="1888" y="3322"/>
                  </a:lnTo>
                  <a:lnTo>
                    <a:pt x="1882" y="3324"/>
                  </a:lnTo>
                  <a:lnTo>
                    <a:pt x="1876" y="3328"/>
                  </a:lnTo>
                  <a:lnTo>
                    <a:pt x="1870" y="3329"/>
                  </a:lnTo>
                  <a:lnTo>
                    <a:pt x="1863" y="3330"/>
                  </a:lnTo>
                  <a:lnTo>
                    <a:pt x="1850" y="3329"/>
                  </a:lnTo>
                  <a:lnTo>
                    <a:pt x="1836" y="3327"/>
                  </a:lnTo>
                  <a:lnTo>
                    <a:pt x="1822" y="3322"/>
                  </a:lnTo>
                  <a:lnTo>
                    <a:pt x="1807" y="3315"/>
                  </a:lnTo>
                  <a:lnTo>
                    <a:pt x="1794" y="3306"/>
                  </a:lnTo>
                  <a:lnTo>
                    <a:pt x="1785" y="3298"/>
                  </a:lnTo>
                  <a:lnTo>
                    <a:pt x="1780" y="3293"/>
                  </a:lnTo>
                  <a:lnTo>
                    <a:pt x="1778" y="3289"/>
                  </a:lnTo>
                  <a:lnTo>
                    <a:pt x="1776" y="3284"/>
                  </a:lnTo>
                  <a:lnTo>
                    <a:pt x="1775" y="3279"/>
                  </a:lnTo>
                  <a:lnTo>
                    <a:pt x="1775" y="3273"/>
                  </a:lnTo>
                  <a:lnTo>
                    <a:pt x="1774" y="3268"/>
                  </a:lnTo>
                  <a:lnTo>
                    <a:pt x="1772" y="3264"/>
                  </a:lnTo>
                  <a:lnTo>
                    <a:pt x="1769" y="3260"/>
                  </a:lnTo>
                  <a:lnTo>
                    <a:pt x="1762" y="3253"/>
                  </a:lnTo>
                  <a:lnTo>
                    <a:pt x="1755" y="3248"/>
                  </a:lnTo>
                  <a:lnTo>
                    <a:pt x="1746" y="3242"/>
                  </a:lnTo>
                  <a:lnTo>
                    <a:pt x="1732" y="3234"/>
                  </a:lnTo>
                  <a:lnTo>
                    <a:pt x="1721" y="3227"/>
                  </a:lnTo>
                  <a:lnTo>
                    <a:pt x="1710" y="3221"/>
                  </a:lnTo>
                  <a:lnTo>
                    <a:pt x="1706" y="3218"/>
                  </a:lnTo>
                  <a:lnTo>
                    <a:pt x="1703" y="3216"/>
                  </a:lnTo>
                  <a:lnTo>
                    <a:pt x="1700" y="3211"/>
                  </a:lnTo>
                  <a:lnTo>
                    <a:pt x="1697" y="3208"/>
                  </a:lnTo>
                  <a:lnTo>
                    <a:pt x="1694" y="3198"/>
                  </a:lnTo>
                  <a:lnTo>
                    <a:pt x="1693" y="3189"/>
                  </a:lnTo>
                  <a:lnTo>
                    <a:pt x="1692" y="3179"/>
                  </a:lnTo>
                  <a:lnTo>
                    <a:pt x="1690" y="3172"/>
                  </a:lnTo>
                  <a:lnTo>
                    <a:pt x="1687" y="3169"/>
                  </a:lnTo>
                  <a:lnTo>
                    <a:pt x="1684" y="3166"/>
                  </a:lnTo>
                  <a:lnTo>
                    <a:pt x="1680" y="3164"/>
                  </a:lnTo>
                  <a:lnTo>
                    <a:pt x="1675" y="3163"/>
                  </a:lnTo>
                  <a:lnTo>
                    <a:pt x="1669" y="3161"/>
                  </a:lnTo>
                  <a:lnTo>
                    <a:pt x="1662" y="3158"/>
                  </a:lnTo>
                  <a:lnTo>
                    <a:pt x="1655" y="3154"/>
                  </a:lnTo>
                  <a:lnTo>
                    <a:pt x="1649" y="3150"/>
                  </a:lnTo>
                  <a:lnTo>
                    <a:pt x="1643" y="3145"/>
                  </a:lnTo>
                  <a:lnTo>
                    <a:pt x="1639" y="3140"/>
                  </a:lnTo>
                  <a:lnTo>
                    <a:pt x="1636" y="3134"/>
                  </a:lnTo>
                  <a:lnTo>
                    <a:pt x="1635" y="3128"/>
                  </a:lnTo>
                  <a:lnTo>
                    <a:pt x="1636" y="3122"/>
                  </a:lnTo>
                  <a:lnTo>
                    <a:pt x="1639" y="3116"/>
                  </a:lnTo>
                  <a:lnTo>
                    <a:pt x="1641" y="3110"/>
                  </a:lnTo>
                  <a:lnTo>
                    <a:pt x="1643" y="3104"/>
                  </a:lnTo>
                  <a:lnTo>
                    <a:pt x="1649" y="3094"/>
                  </a:lnTo>
                  <a:lnTo>
                    <a:pt x="1652" y="3084"/>
                  </a:lnTo>
                  <a:lnTo>
                    <a:pt x="1648" y="3075"/>
                  </a:lnTo>
                  <a:lnTo>
                    <a:pt x="1645" y="3063"/>
                  </a:lnTo>
                  <a:lnTo>
                    <a:pt x="1642" y="3056"/>
                  </a:lnTo>
                  <a:lnTo>
                    <a:pt x="1640" y="3047"/>
                  </a:lnTo>
                  <a:lnTo>
                    <a:pt x="1640" y="3038"/>
                  </a:lnTo>
                  <a:lnTo>
                    <a:pt x="1641" y="3027"/>
                  </a:lnTo>
                  <a:lnTo>
                    <a:pt x="1645" y="3007"/>
                  </a:lnTo>
                  <a:lnTo>
                    <a:pt x="1648" y="2995"/>
                  </a:lnTo>
                  <a:lnTo>
                    <a:pt x="1648" y="2990"/>
                  </a:lnTo>
                  <a:lnTo>
                    <a:pt x="1647" y="2987"/>
                  </a:lnTo>
                  <a:lnTo>
                    <a:pt x="1645" y="2982"/>
                  </a:lnTo>
                  <a:lnTo>
                    <a:pt x="1641" y="2978"/>
                  </a:lnTo>
                  <a:lnTo>
                    <a:pt x="1629" y="2969"/>
                  </a:lnTo>
                  <a:lnTo>
                    <a:pt x="1614" y="2958"/>
                  </a:lnTo>
                  <a:lnTo>
                    <a:pt x="1606" y="2953"/>
                  </a:lnTo>
                  <a:lnTo>
                    <a:pt x="1601" y="2949"/>
                  </a:lnTo>
                  <a:lnTo>
                    <a:pt x="1596" y="2944"/>
                  </a:lnTo>
                  <a:lnTo>
                    <a:pt x="1592" y="2940"/>
                  </a:lnTo>
                  <a:lnTo>
                    <a:pt x="1591" y="2937"/>
                  </a:lnTo>
                  <a:lnTo>
                    <a:pt x="1587" y="2934"/>
                  </a:lnTo>
                  <a:lnTo>
                    <a:pt x="1585" y="2933"/>
                  </a:lnTo>
                  <a:lnTo>
                    <a:pt x="1582" y="2932"/>
                  </a:lnTo>
                  <a:lnTo>
                    <a:pt x="1573" y="2932"/>
                  </a:lnTo>
                  <a:lnTo>
                    <a:pt x="1562" y="2932"/>
                  </a:lnTo>
                  <a:lnTo>
                    <a:pt x="1553" y="2931"/>
                  </a:lnTo>
                  <a:lnTo>
                    <a:pt x="1546" y="2930"/>
                  </a:lnTo>
                  <a:lnTo>
                    <a:pt x="1542" y="2930"/>
                  </a:lnTo>
                  <a:lnTo>
                    <a:pt x="1539" y="2930"/>
                  </a:lnTo>
                  <a:lnTo>
                    <a:pt x="1536" y="2932"/>
                  </a:lnTo>
                  <a:lnTo>
                    <a:pt x="1534" y="2936"/>
                  </a:lnTo>
                  <a:lnTo>
                    <a:pt x="1528" y="2943"/>
                  </a:lnTo>
                  <a:lnTo>
                    <a:pt x="1522" y="2947"/>
                  </a:lnTo>
                  <a:lnTo>
                    <a:pt x="1516" y="2950"/>
                  </a:lnTo>
                  <a:lnTo>
                    <a:pt x="1509" y="2951"/>
                  </a:lnTo>
                  <a:lnTo>
                    <a:pt x="1499" y="2950"/>
                  </a:lnTo>
                  <a:lnTo>
                    <a:pt x="1490" y="2949"/>
                  </a:lnTo>
                  <a:lnTo>
                    <a:pt x="1485" y="2949"/>
                  </a:lnTo>
                  <a:lnTo>
                    <a:pt x="1480" y="2949"/>
                  </a:lnTo>
                  <a:lnTo>
                    <a:pt x="1476" y="2950"/>
                  </a:lnTo>
                  <a:lnTo>
                    <a:pt x="1471" y="2952"/>
                  </a:lnTo>
                  <a:lnTo>
                    <a:pt x="1464" y="2958"/>
                  </a:lnTo>
                  <a:lnTo>
                    <a:pt x="1458" y="2963"/>
                  </a:lnTo>
                  <a:lnTo>
                    <a:pt x="1452" y="2964"/>
                  </a:lnTo>
                  <a:lnTo>
                    <a:pt x="1444" y="2964"/>
                  </a:lnTo>
                  <a:lnTo>
                    <a:pt x="1439" y="2963"/>
                  </a:lnTo>
                  <a:lnTo>
                    <a:pt x="1435" y="2959"/>
                  </a:lnTo>
                  <a:lnTo>
                    <a:pt x="1432" y="2955"/>
                  </a:lnTo>
                  <a:lnTo>
                    <a:pt x="1429" y="2949"/>
                  </a:lnTo>
                  <a:lnTo>
                    <a:pt x="1425" y="2937"/>
                  </a:lnTo>
                  <a:lnTo>
                    <a:pt x="1420" y="2926"/>
                  </a:lnTo>
                  <a:lnTo>
                    <a:pt x="1414" y="2918"/>
                  </a:lnTo>
                  <a:lnTo>
                    <a:pt x="1407" y="2906"/>
                  </a:lnTo>
                  <a:lnTo>
                    <a:pt x="1402" y="2899"/>
                  </a:lnTo>
                  <a:lnTo>
                    <a:pt x="1400" y="2890"/>
                  </a:lnTo>
                  <a:lnTo>
                    <a:pt x="1396" y="2880"/>
                  </a:lnTo>
                  <a:lnTo>
                    <a:pt x="1394" y="2867"/>
                  </a:lnTo>
                  <a:lnTo>
                    <a:pt x="1392" y="2854"/>
                  </a:lnTo>
                  <a:lnTo>
                    <a:pt x="1390" y="2842"/>
                  </a:lnTo>
                  <a:lnTo>
                    <a:pt x="1388" y="2832"/>
                  </a:lnTo>
                  <a:lnTo>
                    <a:pt x="1385" y="2825"/>
                  </a:lnTo>
                  <a:lnTo>
                    <a:pt x="1378" y="2812"/>
                  </a:lnTo>
                  <a:lnTo>
                    <a:pt x="1372" y="2805"/>
                  </a:lnTo>
                  <a:lnTo>
                    <a:pt x="1368" y="2796"/>
                  </a:lnTo>
                  <a:lnTo>
                    <a:pt x="1364" y="2788"/>
                  </a:lnTo>
                  <a:lnTo>
                    <a:pt x="1363" y="2779"/>
                  </a:lnTo>
                  <a:lnTo>
                    <a:pt x="1364" y="2770"/>
                  </a:lnTo>
                  <a:lnTo>
                    <a:pt x="1364" y="2767"/>
                  </a:lnTo>
                  <a:lnTo>
                    <a:pt x="1363" y="2763"/>
                  </a:lnTo>
                  <a:lnTo>
                    <a:pt x="1362" y="2760"/>
                  </a:lnTo>
                  <a:lnTo>
                    <a:pt x="1358" y="2755"/>
                  </a:lnTo>
                  <a:lnTo>
                    <a:pt x="1354" y="2751"/>
                  </a:lnTo>
                  <a:lnTo>
                    <a:pt x="1350" y="2748"/>
                  </a:lnTo>
                  <a:lnTo>
                    <a:pt x="1344" y="2744"/>
                  </a:lnTo>
                  <a:lnTo>
                    <a:pt x="1337" y="2741"/>
                  </a:lnTo>
                  <a:lnTo>
                    <a:pt x="1324" y="2737"/>
                  </a:lnTo>
                  <a:lnTo>
                    <a:pt x="1312" y="2732"/>
                  </a:lnTo>
                  <a:lnTo>
                    <a:pt x="1306" y="2729"/>
                  </a:lnTo>
                  <a:lnTo>
                    <a:pt x="1301" y="2725"/>
                  </a:lnTo>
                  <a:lnTo>
                    <a:pt x="1297" y="2722"/>
                  </a:lnTo>
                  <a:lnTo>
                    <a:pt x="1294" y="2717"/>
                  </a:lnTo>
                  <a:lnTo>
                    <a:pt x="1287" y="2707"/>
                  </a:lnTo>
                  <a:lnTo>
                    <a:pt x="1278" y="2698"/>
                  </a:lnTo>
                  <a:lnTo>
                    <a:pt x="1268" y="2690"/>
                  </a:lnTo>
                  <a:lnTo>
                    <a:pt x="1255" y="2684"/>
                  </a:lnTo>
                  <a:lnTo>
                    <a:pt x="1243" y="2678"/>
                  </a:lnTo>
                  <a:lnTo>
                    <a:pt x="1233" y="2672"/>
                  </a:lnTo>
                  <a:lnTo>
                    <a:pt x="1224" y="2666"/>
                  </a:lnTo>
                  <a:lnTo>
                    <a:pt x="1217" y="2659"/>
                  </a:lnTo>
                  <a:lnTo>
                    <a:pt x="1201" y="2643"/>
                  </a:lnTo>
                  <a:lnTo>
                    <a:pt x="1188" y="2634"/>
                  </a:lnTo>
                  <a:lnTo>
                    <a:pt x="1184" y="2630"/>
                  </a:lnTo>
                  <a:lnTo>
                    <a:pt x="1182" y="2628"/>
                  </a:lnTo>
                  <a:lnTo>
                    <a:pt x="1184" y="2622"/>
                  </a:lnTo>
                  <a:lnTo>
                    <a:pt x="1190" y="2615"/>
                  </a:lnTo>
                  <a:lnTo>
                    <a:pt x="1196" y="2606"/>
                  </a:lnTo>
                  <a:lnTo>
                    <a:pt x="1199" y="2600"/>
                  </a:lnTo>
                  <a:lnTo>
                    <a:pt x="1199" y="2599"/>
                  </a:lnTo>
                  <a:lnTo>
                    <a:pt x="1199" y="2597"/>
                  </a:lnTo>
                  <a:lnTo>
                    <a:pt x="1196" y="2596"/>
                  </a:lnTo>
                  <a:lnTo>
                    <a:pt x="1194" y="2596"/>
                  </a:lnTo>
                  <a:lnTo>
                    <a:pt x="1186" y="2593"/>
                  </a:lnTo>
                  <a:lnTo>
                    <a:pt x="1175" y="2592"/>
                  </a:lnTo>
                  <a:lnTo>
                    <a:pt x="1170" y="2591"/>
                  </a:lnTo>
                  <a:lnTo>
                    <a:pt x="1167" y="2588"/>
                  </a:lnTo>
                  <a:lnTo>
                    <a:pt x="1165" y="2587"/>
                  </a:lnTo>
                  <a:lnTo>
                    <a:pt x="1165" y="2585"/>
                  </a:lnTo>
                  <a:lnTo>
                    <a:pt x="1165" y="2584"/>
                  </a:lnTo>
                  <a:lnTo>
                    <a:pt x="1167" y="2581"/>
                  </a:lnTo>
                  <a:lnTo>
                    <a:pt x="1168" y="2577"/>
                  </a:lnTo>
                  <a:lnTo>
                    <a:pt x="1169" y="2571"/>
                  </a:lnTo>
                  <a:lnTo>
                    <a:pt x="1168" y="2564"/>
                  </a:lnTo>
                  <a:lnTo>
                    <a:pt x="1167" y="2556"/>
                  </a:lnTo>
                  <a:lnTo>
                    <a:pt x="1164" y="2550"/>
                  </a:lnTo>
                  <a:lnTo>
                    <a:pt x="1162" y="2543"/>
                  </a:lnTo>
                  <a:lnTo>
                    <a:pt x="1158" y="2539"/>
                  </a:lnTo>
                  <a:lnTo>
                    <a:pt x="1154" y="2534"/>
                  </a:lnTo>
                  <a:lnTo>
                    <a:pt x="1145" y="2528"/>
                  </a:lnTo>
                  <a:lnTo>
                    <a:pt x="1137" y="2520"/>
                  </a:lnTo>
                  <a:lnTo>
                    <a:pt x="1127" y="2511"/>
                  </a:lnTo>
                  <a:lnTo>
                    <a:pt x="1118" y="2503"/>
                  </a:lnTo>
                  <a:lnTo>
                    <a:pt x="1106" y="2493"/>
                  </a:lnTo>
                  <a:lnTo>
                    <a:pt x="1094" y="2483"/>
                  </a:lnTo>
                  <a:lnTo>
                    <a:pt x="1082" y="2473"/>
                  </a:lnTo>
                  <a:lnTo>
                    <a:pt x="1074" y="2467"/>
                  </a:lnTo>
                  <a:lnTo>
                    <a:pt x="1058" y="2459"/>
                  </a:lnTo>
                  <a:lnTo>
                    <a:pt x="1045" y="2452"/>
                  </a:lnTo>
                  <a:lnTo>
                    <a:pt x="1042" y="2451"/>
                  </a:lnTo>
                  <a:lnTo>
                    <a:pt x="1039" y="2449"/>
                  </a:lnTo>
                  <a:lnTo>
                    <a:pt x="1038" y="2447"/>
                  </a:lnTo>
                  <a:lnTo>
                    <a:pt x="1038" y="2445"/>
                  </a:lnTo>
                  <a:lnTo>
                    <a:pt x="1038" y="2441"/>
                  </a:lnTo>
                  <a:lnTo>
                    <a:pt x="1039" y="2438"/>
                  </a:lnTo>
                  <a:lnTo>
                    <a:pt x="1041" y="2435"/>
                  </a:lnTo>
                  <a:lnTo>
                    <a:pt x="1044" y="2432"/>
                  </a:lnTo>
                  <a:lnTo>
                    <a:pt x="1047" y="2428"/>
                  </a:lnTo>
                  <a:lnTo>
                    <a:pt x="1048" y="2423"/>
                  </a:lnTo>
                  <a:lnTo>
                    <a:pt x="1048" y="2419"/>
                  </a:lnTo>
                  <a:lnTo>
                    <a:pt x="1047" y="2414"/>
                  </a:lnTo>
                  <a:lnTo>
                    <a:pt x="1042" y="2405"/>
                  </a:lnTo>
                  <a:lnTo>
                    <a:pt x="1036" y="2397"/>
                  </a:lnTo>
                  <a:lnTo>
                    <a:pt x="1032" y="2392"/>
                  </a:lnTo>
                  <a:lnTo>
                    <a:pt x="1030" y="2389"/>
                  </a:lnTo>
                  <a:lnTo>
                    <a:pt x="1029" y="2384"/>
                  </a:lnTo>
                  <a:lnTo>
                    <a:pt x="1028" y="2379"/>
                  </a:lnTo>
                  <a:lnTo>
                    <a:pt x="1026" y="2375"/>
                  </a:lnTo>
                  <a:lnTo>
                    <a:pt x="1028" y="2369"/>
                  </a:lnTo>
                  <a:lnTo>
                    <a:pt x="1030" y="2361"/>
                  </a:lnTo>
                  <a:lnTo>
                    <a:pt x="1032" y="2354"/>
                  </a:lnTo>
                  <a:lnTo>
                    <a:pt x="1036" y="2347"/>
                  </a:lnTo>
                  <a:lnTo>
                    <a:pt x="1037" y="2341"/>
                  </a:lnTo>
                  <a:lnTo>
                    <a:pt x="1037" y="2335"/>
                  </a:lnTo>
                  <a:lnTo>
                    <a:pt x="1036" y="2332"/>
                  </a:lnTo>
                  <a:lnTo>
                    <a:pt x="1032" y="2328"/>
                  </a:lnTo>
                  <a:lnTo>
                    <a:pt x="1029" y="2325"/>
                  </a:lnTo>
                  <a:lnTo>
                    <a:pt x="1024" y="2322"/>
                  </a:lnTo>
                  <a:lnTo>
                    <a:pt x="1018" y="2321"/>
                  </a:lnTo>
                  <a:lnTo>
                    <a:pt x="1006" y="2317"/>
                  </a:lnTo>
                  <a:lnTo>
                    <a:pt x="994" y="2315"/>
                  </a:lnTo>
                  <a:lnTo>
                    <a:pt x="990" y="2313"/>
                  </a:lnTo>
                  <a:lnTo>
                    <a:pt x="984" y="2310"/>
                  </a:lnTo>
                  <a:lnTo>
                    <a:pt x="978" y="2306"/>
                  </a:lnTo>
                  <a:lnTo>
                    <a:pt x="972" y="2301"/>
                  </a:lnTo>
                  <a:lnTo>
                    <a:pt x="957" y="2291"/>
                  </a:lnTo>
                  <a:lnTo>
                    <a:pt x="944" y="2283"/>
                  </a:lnTo>
                  <a:lnTo>
                    <a:pt x="932" y="2276"/>
                  </a:lnTo>
                  <a:lnTo>
                    <a:pt x="922" y="2269"/>
                  </a:lnTo>
                  <a:lnTo>
                    <a:pt x="911" y="2262"/>
                  </a:lnTo>
                  <a:lnTo>
                    <a:pt x="899" y="2253"/>
                  </a:lnTo>
                  <a:lnTo>
                    <a:pt x="887" y="2246"/>
                  </a:lnTo>
                  <a:lnTo>
                    <a:pt x="880" y="2241"/>
                  </a:lnTo>
                  <a:lnTo>
                    <a:pt x="874" y="2240"/>
                  </a:lnTo>
                  <a:lnTo>
                    <a:pt x="867" y="2240"/>
                  </a:lnTo>
                  <a:lnTo>
                    <a:pt x="864" y="2240"/>
                  </a:lnTo>
                  <a:lnTo>
                    <a:pt x="860" y="2241"/>
                  </a:lnTo>
                  <a:lnTo>
                    <a:pt x="858" y="2244"/>
                  </a:lnTo>
                  <a:lnTo>
                    <a:pt x="855" y="2246"/>
                  </a:lnTo>
                  <a:lnTo>
                    <a:pt x="853" y="2250"/>
                  </a:lnTo>
                  <a:lnTo>
                    <a:pt x="850" y="2252"/>
                  </a:lnTo>
                  <a:lnTo>
                    <a:pt x="848" y="2253"/>
                  </a:lnTo>
                  <a:lnTo>
                    <a:pt x="846" y="2253"/>
                  </a:lnTo>
                  <a:lnTo>
                    <a:pt x="840" y="2251"/>
                  </a:lnTo>
                  <a:lnTo>
                    <a:pt x="831" y="2245"/>
                  </a:lnTo>
                  <a:lnTo>
                    <a:pt x="817" y="2233"/>
                  </a:lnTo>
                  <a:lnTo>
                    <a:pt x="809" y="2227"/>
                  </a:lnTo>
                  <a:lnTo>
                    <a:pt x="805" y="2227"/>
                  </a:lnTo>
                  <a:lnTo>
                    <a:pt x="804" y="2228"/>
                  </a:lnTo>
                  <a:lnTo>
                    <a:pt x="803" y="2233"/>
                  </a:lnTo>
                  <a:lnTo>
                    <a:pt x="801" y="2241"/>
                  </a:lnTo>
                  <a:lnTo>
                    <a:pt x="797" y="2257"/>
                  </a:lnTo>
                  <a:lnTo>
                    <a:pt x="791" y="2270"/>
                  </a:lnTo>
                  <a:lnTo>
                    <a:pt x="787" y="2278"/>
                  </a:lnTo>
                  <a:lnTo>
                    <a:pt x="783" y="2289"/>
                  </a:lnTo>
                  <a:lnTo>
                    <a:pt x="776" y="2300"/>
                  </a:lnTo>
                  <a:lnTo>
                    <a:pt x="768" y="2310"/>
                  </a:lnTo>
                  <a:lnTo>
                    <a:pt x="765" y="2315"/>
                  </a:lnTo>
                  <a:lnTo>
                    <a:pt x="761" y="2317"/>
                  </a:lnTo>
                  <a:lnTo>
                    <a:pt x="758" y="2319"/>
                  </a:lnTo>
                  <a:lnTo>
                    <a:pt x="755" y="2320"/>
                  </a:lnTo>
                  <a:lnTo>
                    <a:pt x="749" y="2320"/>
                  </a:lnTo>
                  <a:lnTo>
                    <a:pt x="743" y="2319"/>
                  </a:lnTo>
                  <a:lnTo>
                    <a:pt x="730" y="2317"/>
                  </a:lnTo>
                  <a:lnTo>
                    <a:pt x="717" y="2317"/>
                  </a:lnTo>
                  <a:lnTo>
                    <a:pt x="715" y="2319"/>
                  </a:lnTo>
                  <a:lnTo>
                    <a:pt x="714" y="2320"/>
                  </a:lnTo>
                  <a:lnTo>
                    <a:pt x="714" y="2322"/>
                  </a:lnTo>
                  <a:lnTo>
                    <a:pt x="714" y="2325"/>
                  </a:lnTo>
                  <a:lnTo>
                    <a:pt x="716" y="2332"/>
                  </a:lnTo>
                  <a:lnTo>
                    <a:pt x="720" y="2340"/>
                  </a:lnTo>
                  <a:lnTo>
                    <a:pt x="721" y="2345"/>
                  </a:lnTo>
                  <a:lnTo>
                    <a:pt x="722" y="2350"/>
                  </a:lnTo>
                  <a:lnTo>
                    <a:pt x="722" y="2353"/>
                  </a:lnTo>
                  <a:lnTo>
                    <a:pt x="722" y="2357"/>
                  </a:lnTo>
                  <a:lnTo>
                    <a:pt x="720" y="2360"/>
                  </a:lnTo>
                  <a:lnTo>
                    <a:pt x="716" y="2363"/>
                  </a:lnTo>
                  <a:lnTo>
                    <a:pt x="710" y="2366"/>
                  </a:lnTo>
                  <a:lnTo>
                    <a:pt x="703" y="2367"/>
                  </a:lnTo>
                  <a:lnTo>
                    <a:pt x="695" y="2369"/>
                  </a:lnTo>
                  <a:lnTo>
                    <a:pt x="686" y="2369"/>
                  </a:lnTo>
                  <a:lnTo>
                    <a:pt x="678" y="2366"/>
                  </a:lnTo>
                  <a:lnTo>
                    <a:pt x="671" y="2364"/>
                  </a:lnTo>
                  <a:lnTo>
                    <a:pt x="664" y="2360"/>
                  </a:lnTo>
                  <a:lnTo>
                    <a:pt x="658" y="2356"/>
                  </a:lnTo>
                  <a:lnTo>
                    <a:pt x="653" y="2351"/>
                  </a:lnTo>
                  <a:lnTo>
                    <a:pt x="650" y="2345"/>
                  </a:lnTo>
                  <a:lnTo>
                    <a:pt x="647" y="2339"/>
                  </a:lnTo>
                  <a:lnTo>
                    <a:pt x="646" y="2331"/>
                  </a:lnTo>
                  <a:lnTo>
                    <a:pt x="646" y="2321"/>
                  </a:lnTo>
                  <a:lnTo>
                    <a:pt x="646" y="2312"/>
                  </a:lnTo>
                  <a:lnTo>
                    <a:pt x="647" y="2293"/>
                  </a:lnTo>
                  <a:lnTo>
                    <a:pt x="647" y="2275"/>
                  </a:lnTo>
                  <a:lnTo>
                    <a:pt x="647" y="2268"/>
                  </a:lnTo>
                  <a:lnTo>
                    <a:pt x="646" y="2260"/>
                  </a:lnTo>
                  <a:lnTo>
                    <a:pt x="644" y="2254"/>
                  </a:lnTo>
                  <a:lnTo>
                    <a:pt x="641" y="2249"/>
                  </a:lnTo>
                  <a:lnTo>
                    <a:pt x="638" y="2244"/>
                  </a:lnTo>
                  <a:lnTo>
                    <a:pt x="634" y="2239"/>
                  </a:lnTo>
                  <a:lnTo>
                    <a:pt x="629" y="2235"/>
                  </a:lnTo>
                  <a:lnTo>
                    <a:pt x="625" y="2233"/>
                  </a:lnTo>
                  <a:lnTo>
                    <a:pt x="615" y="2228"/>
                  </a:lnTo>
                  <a:lnTo>
                    <a:pt x="606" y="2222"/>
                  </a:lnTo>
                  <a:lnTo>
                    <a:pt x="597" y="2215"/>
                  </a:lnTo>
                  <a:lnTo>
                    <a:pt x="588" y="2206"/>
                  </a:lnTo>
                  <a:lnTo>
                    <a:pt x="578" y="2193"/>
                  </a:lnTo>
                  <a:lnTo>
                    <a:pt x="568" y="2178"/>
                  </a:lnTo>
                  <a:lnTo>
                    <a:pt x="557" y="2165"/>
                  </a:lnTo>
                  <a:lnTo>
                    <a:pt x="547" y="2155"/>
                  </a:lnTo>
                  <a:lnTo>
                    <a:pt x="544" y="2151"/>
                  </a:lnTo>
                  <a:lnTo>
                    <a:pt x="541" y="2146"/>
                  </a:lnTo>
                  <a:lnTo>
                    <a:pt x="539" y="2142"/>
                  </a:lnTo>
                  <a:lnTo>
                    <a:pt x="538" y="2137"/>
                  </a:lnTo>
                  <a:lnTo>
                    <a:pt x="537" y="2132"/>
                  </a:lnTo>
                  <a:lnTo>
                    <a:pt x="534" y="2127"/>
                  </a:lnTo>
                  <a:lnTo>
                    <a:pt x="532" y="2123"/>
                  </a:lnTo>
                  <a:lnTo>
                    <a:pt x="527" y="2119"/>
                  </a:lnTo>
                  <a:lnTo>
                    <a:pt x="518" y="2114"/>
                  </a:lnTo>
                  <a:lnTo>
                    <a:pt x="505" y="2107"/>
                  </a:lnTo>
                  <a:lnTo>
                    <a:pt x="496" y="2104"/>
                  </a:lnTo>
                  <a:lnTo>
                    <a:pt x="488" y="2099"/>
                  </a:lnTo>
                  <a:lnTo>
                    <a:pt x="481" y="2094"/>
                  </a:lnTo>
                  <a:lnTo>
                    <a:pt x="472" y="2087"/>
                  </a:lnTo>
                  <a:lnTo>
                    <a:pt x="457" y="2073"/>
                  </a:lnTo>
                  <a:lnTo>
                    <a:pt x="440" y="2057"/>
                  </a:lnTo>
                  <a:lnTo>
                    <a:pt x="425" y="2041"/>
                  </a:lnTo>
                  <a:lnTo>
                    <a:pt x="413" y="2026"/>
                  </a:lnTo>
                  <a:lnTo>
                    <a:pt x="407" y="2022"/>
                  </a:lnTo>
                  <a:lnTo>
                    <a:pt x="400" y="2017"/>
                  </a:lnTo>
                  <a:lnTo>
                    <a:pt x="392" y="2014"/>
                  </a:lnTo>
                  <a:lnTo>
                    <a:pt x="383" y="2012"/>
                  </a:lnTo>
                  <a:lnTo>
                    <a:pt x="376" y="2010"/>
                  </a:lnTo>
                  <a:lnTo>
                    <a:pt x="369" y="2007"/>
                  </a:lnTo>
                  <a:lnTo>
                    <a:pt x="362" y="2005"/>
                  </a:lnTo>
                  <a:lnTo>
                    <a:pt x="357" y="2003"/>
                  </a:lnTo>
                  <a:lnTo>
                    <a:pt x="352" y="1998"/>
                  </a:lnTo>
                  <a:lnTo>
                    <a:pt x="349" y="1993"/>
                  </a:lnTo>
                  <a:lnTo>
                    <a:pt x="345" y="1986"/>
                  </a:lnTo>
                  <a:lnTo>
                    <a:pt x="342" y="1980"/>
                  </a:lnTo>
                  <a:lnTo>
                    <a:pt x="338" y="1972"/>
                  </a:lnTo>
                  <a:lnTo>
                    <a:pt x="336" y="1964"/>
                  </a:lnTo>
                  <a:lnTo>
                    <a:pt x="335" y="1956"/>
                  </a:lnTo>
                  <a:lnTo>
                    <a:pt x="335" y="1949"/>
                  </a:lnTo>
                  <a:lnTo>
                    <a:pt x="335" y="1934"/>
                  </a:lnTo>
                  <a:lnTo>
                    <a:pt x="335" y="1917"/>
                  </a:lnTo>
                  <a:lnTo>
                    <a:pt x="335" y="1909"/>
                  </a:lnTo>
                  <a:lnTo>
                    <a:pt x="332" y="1899"/>
                  </a:lnTo>
                  <a:lnTo>
                    <a:pt x="330" y="1890"/>
                  </a:lnTo>
                  <a:lnTo>
                    <a:pt x="326" y="1880"/>
                  </a:lnTo>
                  <a:lnTo>
                    <a:pt x="317" y="1861"/>
                  </a:lnTo>
                  <a:lnTo>
                    <a:pt x="306" y="1844"/>
                  </a:lnTo>
                  <a:lnTo>
                    <a:pt x="296" y="1829"/>
                  </a:lnTo>
                  <a:lnTo>
                    <a:pt x="287" y="1814"/>
                  </a:lnTo>
                  <a:lnTo>
                    <a:pt x="282" y="1808"/>
                  </a:lnTo>
                  <a:lnTo>
                    <a:pt x="277" y="1803"/>
                  </a:lnTo>
                  <a:lnTo>
                    <a:pt x="273" y="1800"/>
                  </a:lnTo>
                  <a:lnTo>
                    <a:pt x="267" y="1799"/>
                  </a:lnTo>
                  <a:lnTo>
                    <a:pt x="256" y="1799"/>
                  </a:lnTo>
                  <a:lnTo>
                    <a:pt x="247" y="1800"/>
                  </a:lnTo>
                  <a:lnTo>
                    <a:pt x="242" y="1799"/>
                  </a:lnTo>
                  <a:lnTo>
                    <a:pt x="237" y="1798"/>
                  </a:lnTo>
                  <a:lnTo>
                    <a:pt x="232" y="1795"/>
                  </a:lnTo>
                  <a:lnTo>
                    <a:pt x="226" y="1790"/>
                  </a:lnTo>
                  <a:lnTo>
                    <a:pt x="222" y="1784"/>
                  </a:lnTo>
                  <a:lnTo>
                    <a:pt x="217" y="1779"/>
                  </a:lnTo>
                  <a:lnTo>
                    <a:pt x="213" y="1773"/>
                  </a:lnTo>
                  <a:lnTo>
                    <a:pt x="210" y="1767"/>
                  </a:lnTo>
                  <a:lnTo>
                    <a:pt x="200" y="1759"/>
                  </a:lnTo>
                  <a:lnTo>
                    <a:pt x="191" y="1752"/>
                  </a:lnTo>
                  <a:lnTo>
                    <a:pt x="189" y="1741"/>
                  </a:lnTo>
                  <a:lnTo>
                    <a:pt x="188" y="1735"/>
                  </a:lnTo>
                  <a:lnTo>
                    <a:pt x="185" y="1734"/>
                  </a:lnTo>
                  <a:lnTo>
                    <a:pt x="182" y="1733"/>
                  </a:lnTo>
                  <a:lnTo>
                    <a:pt x="179" y="1733"/>
                  </a:lnTo>
                  <a:lnTo>
                    <a:pt x="174" y="1733"/>
                  </a:lnTo>
                  <a:lnTo>
                    <a:pt x="166" y="1734"/>
                  </a:lnTo>
                  <a:lnTo>
                    <a:pt x="157" y="1735"/>
                  </a:lnTo>
                  <a:lnTo>
                    <a:pt x="151" y="1736"/>
                  </a:lnTo>
                  <a:lnTo>
                    <a:pt x="148" y="1739"/>
                  </a:lnTo>
                  <a:lnTo>
                    <a:pt x="147" y="1742"/>
                  </a:lnTo>
                  <a:lnTo>
                    <a:pt x="148" y="1749"/>
                  </a:lnTo>
                  <a:lnTo>
                    <a:pt x="148" y="1753"/>
                  </a:lnTo>
                  <a:lnTo>
                    <a:pt x="147" y="1756"/>
                  </a:lnTo>
                  <a:lnTo>
                    <a:pt x="145" y="1759"/>
                  </a:lnTo>
                  <a:lnTo>
                    <a:pt x="144" y="1760"/>
                  </a:lnTo>
                  <a:lnTo>
                    <a:pt x="140" y="1761"/>
                  </a:lnTo>
                  <a:lnTo>
                    <a:pt x="132" y="1760"/>
                  </a:lnTo>
                  <a:lnTo>
                    <a:pt x="125" y="1758"/>
                  </a:lnTo>
                  <a:lnTo>
                    <a:pt x="118" y="1755"/>
                  </a:lnTo>
                  <a:lnTo>
                    <a:pt x="115" y="1753"/>
                  </a:lnTo>
                  <a:lnTo>
                    <a:pt x="112" y="1751"/>
                  </a:lnTo>
                  <a:lnTo>
                    <a:pt x="110" y="1748"/>
                  </a:lnTo>
                  <a:lnTo>
                    <a:pt x="109" y="1743"/>
                  </a:lnTo>
                  <a:lnTo>
                    <a:pt x="107" y="1736"/>
                  </a:lnTo>
                  <a:lnTo>
                    <a:pt x="104" y="1730"/>
                  </a:lnTo>
                  <a:lnTo>
                    <a:pt x="100" y="1728"/>
                  </a:lnTo>
                  <a:lnTo>
                    <a:pt x="98" y="1726"/>
                  </a:lnTo>
                  <a:lnTo>
                    <a:pt x="93" y="1724"/>
                  </a:lnTo>
                  <a:lnTo>
                    <a:pt x="88" y="1723"/>
                  </a:lnTo>
                  <a:lnTo>
                    <a:pt x="82" y="1722"/>
                  </a:lnTo>
                  <a:lnTo>
                    <a:pt x="77" y="1721"/>
                  </a:lnTo>
                  <a:lnTo>
                    <a:pt x="71" y="1718"/>
                  </a:lnTo>
                  <a:lnTo>
                    <a:pt x="63" y="1716"/>
                  </a:lnTo>
                  <a:lnTo>
                    <a:pt x="59" y="1711"/>
                  </a:lnTo>
                  <a:lnTo>
                    <a:pt x="54" y="1705"/>
                  </a:lnTo>
                  <a:lnTo>
                    <a:pt x="49" y="1698"/>
                  </a:lnTo>
                  <a:lnTo>
                    <a:pt x="47" y="1689"/>
                  </a:lnTo>
                  <a:lnTo>
                    <a:pt x="44" y="1667"/>
                  </a:lnTo>
                  <a:lnTo>
                    <a:pt x="44" y="1646"/>
                  </a:lnTo>
                  <a:lnTo>
                    <a:pt x="46" y="1626"/>
                  </a:lnTo>
                  <a:lnTo>
                    <a:pt x="44" y="1608"/>
                  </a:lnTo>
                  <a:lnTo>
                    <a:pt x="41" y="1597"/>
                  </a:lnTo>
                  <a:lnTo>
                    <a:pt x="36" y="1587"/>
                  </a:lnTo>
                  <a:lnTo>
                    <a:pt x="34" y="1577"/>
                  </a:lnTo>
                  <a:lnTo>
                    <a:pt x="33" y="1570"/>
                  </a:lnTo>
                  <a:lnTo>
                    <a:pt x="30" y="1567"/>
                  </a:lnTo>
                  <a:lnTo>
                    <a:pt x="29" y="1565"/>
                  </a:lnTo>
                  <a:lnTo>
                    <a:pt x="28" y="1564"/>
                  </a:lnTo>
                  <a:lnTo>
                    <a:pt x="25" y="1563"/>
                  </a:lnTo>
                  <a:lnTo>
                    <a:pt x="21" y="1563"/>
                  </a:lnTo>
                  <a:lnTo>
                    <a:pt x="16" y="1562"/>
                  </a:lnTo>
                  <a:lnTo>
                    <a:pt x="11" y="1559"/>
                  </a:lnTo>
                  <a:lnTo>
                    <a:pt x="8" y="1556"/>
                  </a:lnTo>
                  <a:lnTo>
                    <a:pt x="5" y="1552"/>
                  </a:lnTo>
                  <a:lnTo>
                    <a:pt x="4" y="1546"/>
                  </a:lnTo>
                  <a:lnTo>
                    <a:pt x="4" y="1538"/>
                  </a:lnTo>
                  <a:lnTo>
                    <a:pt x="6" y="1528"/>
                  </a:lnTo>
                  <a:lnTo>
                    <a:pt x="10" y="1522"/>
                  </a:lnTo>
                  <a:lnTo>
                    <a:pt x="14" y="1516"/>
                  </a:lnTo>
                  <a:lnTo>
                    <a:pt x="16" y="1513"/>
                  </a:lnTo>
                  <a:lnTo>
                    <a:pt x="17" y="1509"/>
                  </a:lnTo>
                  <a:lnTo>
                    <a:pt x="17" y="1507"/>
                  </a:lnTo>
                  <a:lnTo>
                    <a:pt x="17" y="1503"/>
                  </a:lnTo>
                  <a:lnTo>
                    <a:pt x="15" y="1495"/>
                  </a:lnTo>
                  <a:lnTo>
                    <a:pt x="14" y="1487"/>
                  </a:lnTo>
                  <a:lnTo>
                    <a:pt x="14" y="1480"/>
                  </a:lnTo>
                  <a:lnTo>
                    <a:pt x="14" y="1472"/>
                  </a:lnTo>
                  <a:lnTo>
                    <a:pt x="16" y="1468"/>
                  </a:lnTo>
                  <a:lnTo>
                    <a:pt x="18" y="1463"/>
                  </a:lnTo>
                  <a:lnTo>
                    <a:pt x="23" y="1458"/>
                  </a:lnTo>
                  <a:lnTo>
                    <a:pt x="28" y="1456"/>
                  </a:lnTo>
                  <a:lnTo>
                    <a:pt x="42" y="1451"/>
                  </a:lnTo>
                  <a:lnTo>
                    <a:pt x="54" y="1446"/>
                  </a:lnTo>
                  <a:lnTo>
                    <a:pt x="58" y="1444"/>
                  </a:lnTo>
                  <a:lnTo>
                    <a:pt x="61" y="1440"/>
                  </a:lnTo>
                  <a:lnTo>
                    <a:pt x="62" y="1437"/>
                  </a:lnTo>
                  <a:lnTo>
                    <a:pt x="62" y="1430"/>
                  </a:lnTo>
                  <a:lnTo>
                    <a:pt x="58" y="1418"/>
                  </a:lnTo>
                  <a:lnTo>
                    <a:pt x="52" y="1406"/>
                  </a:lnTo>
                  <a:lnTo>
                    <a:pt x="48" y="1399"/>
                  </a:lnTo>
                  <a:lnTo>
                    <a:pt x="44" y="1390"/>
                  </a:lnTo>
                  <a:lnTo>
                    <a:pt x="42" y="1382"/>
                  </a:lnTo>
                  <a:lnTo>
                    <a:pt x="40" y="1371"/>
                  </a:lnTo>
                  <a:lnTo>
                    <a:pt x="37" y="1361"/>
                  </a:lnTo>
                  <a:lnTo>
                    <a:pt x="36" y="1350"/>
                  </a:lnTo>
                  <a:lnTo>
                    <a:pt x="35" y="1340"/>
                  </a:lnTo>
                  <a:lnTo>
                    <a:pt x="35" y="1332"/>
                  </a:lnTo>
                  <a:lnTo>
                    <a:pt x="36" y="1324"/>
                  </a:lnTo>
                  <a:lnTo>
                    <a:pt x="39" y="1318"/>
                  </a:lnTo>
                  <a:lnTo>
                    <a:pt x="41" y="1316"/>
                  </a:lnTo>
                  <a:lnTo>
                    <a:pt x="43" y="1314"/>
                  </a:lnTo>
                  <a:lnTo>
                    <a:pt x="47" y="1312"/>
                  </a:lnTo>
                  <a:lnTo>
                    <a:pt x="49" y="1312"/>
                  </a:lnTo>
                  <a:lnTo>
                    <a:pt x="63" y="1307"/>
                  </a:lnTo>
                  <a:lnTo>
                    <a:pt x="75" y="1302"/>
                  </a:lnTo>
                  <a:lnTo>
                    <a:pt x="79" y="1300"/>
                  </a:lnTo>
                  <a:lnTo>
                    <a:pt x="82" y="1298"/>
                  </a:lnTo>
                  <a:lnTo>
                    <a:pt x="84" y="1294"/>
                  </a:lnTo>
                  <a:lnTo>
                    <a:pt x="82" y="1292"/>
                  </a:lnTo>
                  <a:lnTo>
                    <a:pt x="75" y="1286"/>
                  </a:lnTo>
                  <a:lnTo>
                    <a:pt x="66" y="1279"/>
                  </a:lnTo>
                  <a:lnTo>
                    <a:pt x="60" y="1274"/>
                  </a:lnTo>
                  <a:lnTo>
                    <a:pt x="54" y="1268"/>
                  </a:lnTo>
                  <a:lnTo>
                    <a:pt x="48" y="1262"/>
                  </a:lnTo>
                  <a:lnTo>
                    <a:pt x="43" y="1254"/>
                  </a:lnTo>
                  <a:lnTo>
                    <a:pt x="34" y="1236"/>
                  </a:lnTo>
                  <a:lnTo>
                    <a:pt x="28" y="1220"/>
                  </a:lnTo>
                  <a:lnTo>
                    <a:pt x="25" y="1212"/>
                  </a:lnTo>
                  <a:lnTo>
                    <a:pt x="23" y="1206"/>
                  </a:lnTo>
                  <a:lnTo>
                    <a:pt x="19" y="1200"/>
                  </a:lnTo>
                  <a:lnTo>
                    <a:pt x="16" y="1195"/>
                  </a:lnTo>
                  <a:lnTo>
                    <a:pt x="9" y="1188"/>
                  </a:lnTo>
                  <a:lnTo>
                    <a:pt x="3" y="1179"/>
                  </a:lnTo>
                  <a:lnTo>
                    <a:pt x="0" y="1173"/>
                  </a:lnTo>
                  <a:lnTo>
                    <a:pt x="0" y="1167"/>
                  </a:lnTo>
                  <a:lnTo>
                    <a:pt x="3" y="1161"/>
                  </a:lnTo>
                  <a:lnTo>
                    <a:pt x="6" y="1153"/>
                  </a:lnTo>
                  <a:lnTo>
                    <a:pt x="10" y="1144"/>
                  </a:lnTo>
                  <a:lnTo>
                    <a:pt x="14" y="1137"/>
                  </a:lnTo>
                  <a:lnTo>
                    <a:pt x="19" y="1134"/>
                  </a:lnTo>
                  <a:lnTo>
                    <a:pt x="24" y="1131"/>
                  </a:lnTo>
                  <a:lnTo>
                    <a:pt x="27" y="1129"/>
                  </a:lnTo>
                  <a:lnTo>
                    <a:pt x="29" y="1127"/>
                  </a:lnTo>
                  <a:lnTo>
                    <a:pt x="31" y="1122"/>
                  </a:lnTo>
                  <a:lnTo>
                    <a:pt x="33" y="1117"/>
                  </a:lnTo>
                  <a:lnTo>
                    <a:pt x="36" y="1103"/>
                  </a:lnTo>
                  <a:lnTo>
                    <a:pt x="39" y="1090"/>
                  </a:lnTo>
                  <a:lnTo>
                    <a:pt x="40" y="1084"/>
                  </a:lnTo>
                  <a:lnTo>
                    <a:pt x="41" y="1078"/>
                  </a:lnTo>
                  <a:lnTo>
                    <a:pt x="41" y="1071"/>
                  </a:lnTo>
                  <a:lnTo>
                    <a:pt x="40" y="1064"/>
                  </a:lnTo>
                  <a:lnTo>
                    <a:pt x="36" y="1046"/>
                  </a:lnTo>
                  <a:lnTo>
                    <a:pt x="35" y="1028"/>
                  </a:lnTo>
                  <a:lnTo>
                    <a:pt x="35" y="1020"/>
                  </a:lnTo>
                  <a:lnTo>
                    <a:pt x="36" y="1011"/>
                  </a:lnTo>
                  <a:lnTo>
                    <a:pt x="40" y="1005"/>
                  </a:lnTo>
                  <a:lnTo>
                    <a:pt x="44" y="999"/>
                  </a:lnTo>
                  <a:lnTo>
                    <a:pt x="50" y="997"/>
                  </a:lnTo>
                  <a:lnTo>
                    <a:pt x="58" y="995"/>
                  </a:lnTo>
                  <a:lnTo>
                    <a:pt x="65" y="995"/>
                  </a:lnTo>
                  <a:lnTo>
                    <a:pt x="73" y="993"/>
                  </a:lnTo>
                  <a:lnTo>
                    <a:pt x="80" y="993"/>
                  </a:lnTo>
                  <a:lnTo>
                    <a:pt x="90" y="993"/>
                  </a:lnTo>
                  <a:lnTo>
                    <a:pt x="98" y="992"/>
                  </a:lnTo>
                  <a:lnTo>
                    <a:pt x="107" y="990"/>
                  </a:lnTo>
                  <a:lnTo>
                    <a:pt x="125" y="983"/>
                  </a:lnTo>
                  <a:lnTo>
                    <a:pt x="142" y="978"/>
                  </a:lnTo>
                  <a:lnTo>
                    <a:pt x="149" y="977"/>
                  </a:lnTo>
                  <a:lnTo>
                    <a:pt x="156" y="976"/>
                  </a:lnTo>
                  <a:lnTo>
                    <a:pt x="161" y="977"/>
                  </a:lnTo>
                  <a:lnTo>
                    <a:pt x="165" y="980"/>
                  </a:lnTo>
                  <a:lnTo>
                    <a:pt x="169" y="989"/>
                  </a:lnTo>
                  <a:lnTo>
                    <a:pt x="172" y="997"/>
                  </a:lnTo>
                  <a:lnTo>
                    <a:pt x="172" y="1001"/>
                  </a:lnTo>
                  <a:lnTo>
                    <a:pt x="172" y="1005"/>
                  </a:lnTo>
                  <a:lnTo>
                    <a:pt x="170" y="1009"/>
                  </a:lnTo>
                  <a:lnTo>
                    <a:pt x="168" y="1014"/>
                  </a:lnTo>
                  <a:lnTo>
                    <a:pt x="163" y="1024"/>
                  </a:lnTo>
                  <a:lnTo>
                    <a:pt x="160" y="1041"/>
                  </a:lnTo>
                  <a:lnTo>
                    <a:pt x="157" y="1059"/>
                  </a:lnTo>
                  <a:lnTo>
                    <a:pt x="156" y="1073"/>
                  </a:lnTo>
                  <a:lnTo>
                    <a:pt x="156" y="1079"/>
                  </a:lnTo>
                  <a:lnTo>
                    <a:pt x="156" y="1084"/>
                  </a:lnTo>
                  <a:lnTo>
                    <a:pt x="157" y="1088"/>
                  </a:lnTo>
                  <a:lnTo>
                    <a:pt x="160" y="1093"/>
                  </a:lnTo>
                  <a:lnTo>
                    <a:pt x="163" y="1100"/>
                  </a:lnTo>
                  <a:lnTo>
                    <a:pt x="169" y="1106"/>
                  </a:lnTo>
                  <a:lnTo>
                    <a:pt x="175" y="1116"/>
                  </a:lnTo>
                  <a:lnTo>
                    <a:pt x="182" y="1128"/>
                  </a:lnTo>
                  <a:lnTo>
                    <a:pt x="187" y="1134"/>
                  </a:lnTo>
                  <a:lnTo>
                    <a:pt x="193" y="1137"/>
                  </a:lnTo>
                  <a:lnTo>
                    <a:pt x="199" y="1141"/>
                  </a:lnTo>
                  <a:lnTo>
                    <a:pt x="207" y="1142"/>
                  </a:lnTo>
                  <a:lnTo>
                    <a:pt x="224" y="1144"/>
                  </a:lnTo>
                  <a:lnTo>
                    <a:pt x="239" y="1148"/>
                  </a:lnTo>
                  <a:lnTo>
                    <a:pt x="247" y="1149"/>
                  </a:lnTo>
                  <a:lnTo>
                    <a:pt x="252" y="1149"/>
                  </a:lnTo>
                  <a:lnTo>
                    <a:pt x="255" y="1149"/>
                  </a:lnTo>
                  <a:lnTo>
                    <a:pt x="256" y="1148"/>
                  </a:lnTo>
                  <a:lnTo>
                    <a:pt x="258" y="1147"/>
                  </a:lnTo>
                  <a:lnTo>
                    <a:pt x="258" y="1143"/>
                  </a:lnTo>
                  <a:lnTo>
                    <a:pt x="262" y="1134"/>
                  </a:lnTo>
                  <a:lnTo>
                    <a:pt x="264" y="1125"/>
                  </a:lnTo>
                  <a:lnTo>
                    <a:pt x="266" y="1122"/>
                  </a:lnTo>
                  <a:lnTo>
                    <a:pt x="269" y="1119"/>
                  </a:lnTo>
                  <a:lnTo>
                    <a:pt x="274" y="1117"/>
                  </a:lnTo>
                  <a:lnTo>
                    <a:pt x="280" y="1116"/>
                  </a:lnTo>
                  <a:lnTo>
                    <a:pt x="291" y="1112"/>
                  </a:lnTo>
                  <a:lnTo>
                    <a:pt x="302" y="1108"/>
                  </a:lnTo>
                  <a:lnTo>
                    <a:pt x="313" y="1105"/>
                  </a:lnTo>
                  <a:lnTo>
                    <a:pt x="323" y="1102"/>
                  </a:lnTo>
                  <a:lnTo>
                    <a:pt x="327" y="1099"/>
                  </a:lnTo>
                  <a:lnTo>
                    <a:pt x="332" y="1097"/>
                  </a:lnTo>
                  <a:lnTo>
                    <a:pt x="336" y="1094"/>
                  </a:lnTo>
                  <a:lnTo>
                    <a:pt x="339" y="1090"/>
                  </a:lnTo>
                  <a:lnTo>
                    <a:pt x="344" y="1083"/>
                  </a:lnTo>
                  <a:lnTo>
                    <a:pt x="346" y="1075"/>
                  </a:lnTo>
                  <a:lnTo>
                    <a:pt x="350" y="1067"/>
                  </a:lnTo>
                  <a:lnTo>
                    <a:pt x="351" y="1060"/>
                  </a:lnTo>
                  <a:lnTo>
                    <a:pt x="355" y="1046"/>
                  </a:lnTo>
                  <a:lnTo>
                    <a:pt x="358" y="1034"/>
                  </a:lnTo>
                  <a:lnTo>
                    <a:pt x="359" y="1028"/>
                  </a:lnTo>
                  <a:lnTo>
                    <a:pt x="361" y="1023"/>
                  </a:lnTo>
                  <a:lnTo>
                    <a:pt x="361" y="1017"/>
                  </a:lnTo>
                  <a:lnTo>
                    <a:pt x="359" y="1010"/>
                  </a:lnTo>
                  <a:lnTo>
                    <a:pt x="357" y="999"/>
                  </a:lnTo>
                  <a:lnTo>
                    <a:pt x="355" y="992"/>
                  </a:lnTo>
                  <a:lnTo>
                    <a:pt x="355" y="984"/>
                  </a:lnTo>
                  <a:lnTo>
                    <a:pt x="357" y="970"/>
                  </a:lnTo>
                  <a:lnTo>
                    <a:pt x="361" y="954"/>
                  </a:lnTo>
                  <a:lnTo>
                    <a:pt x="363" y="939"/>
                  </a:lnTo>
                  <a:lnTo>
                    <a:pt x="365" y="924"/>
                  </a:lnTo>
                  <a:lnTo>
                    <a:pt x="367" y="913"/>
                  </a:lnTo>
                  <a:lnTo>
                    <a:pt x="367" y="907"/>
                  </a:lnTo>
                  <a:lnTo>
                    <a:pt x="365" y="900"/>
                  </a:lnTo>
                  <a:lnTo>
                    <a:pt x="364" y="892"/>
                  </a:lnTo>
                  <a:lnTo>
                    <a:pt x="362" y="883"/>
                  </a:lnTo>
                  <a:lnTo>
                    <a:pt x="361" y="877"/>
                  </a:lnTo>
                  <a:lnTo>
                    <a:pt x="361" y="869"/>
                  </a:lnTo>
                  <a:lnTo>
                    <a:pt x="362" y="860"/>
                  </a:lnTo>
                  <a:lnTo>
                    <a:pt x="364" y="852"/>
                  </a:lnTo>
                  <a:lnTo>
                    <a:pt x="369" y="835"/>
                  </a:lnTo>
                  <a:lnTo>
                    <a:pt x="370" y="821"/>
                  </a:lnTo>
                  <a:lnTo>
                    <a:pt x="368" y="814"/>
                  </a:lnTo>
                  <a:lnTo>
                    <a:pt x="364" y="808"/>
                  </a:lnTo>
                  <a:lnTo>
                    <a:pt x="359" y="803"/>
                  </a:lnTo>
                  <a:lnTo>
                    <a:pt x="357" y="798"/>
                  </a:lnTo>
                  <a:lnTo>
                    <a:pt x="352" y="785"/>
                  </a:lnTo>
                  <a:lnTo>
                    <a:pt x="350" y="770"/>
                  </a:lnTo>
                  <a:lnTo>
                    <a:pt x="348" y="753"/>
                  </a:lnTo>
                  <a:lnTo>
                    <a:pt x="343" y="739"/>
                  </a:lnTo>
                  <a:lnTo>
                    <a:pt x="336" y="724"/>
                  </a:lnTo>
                  <a:lnTo>
                    <a:pt x="324" y="703"/>
                  </a:lnTo>
                  <a:lnTo>
                    <a:pt x="313" y="684"/>
                  </a:lnTo>
                  <a:lnTo>
                    <a:pt x="306" y="671"/>
                  </a:lnTo>
                  <a:lnTo>
                    <a:pt x="301" y="652"/>
                  </a:lnTo>
                  <a:lnTo>
                    <a:pt x="295" y="638"/>
                  </a:lnTo>
                  <a:lnTo>
                    <a:pt x="293" y="634"/>
                  </a:lnTo>
                  <a:lnTo>
                    <a:pt x="291" y="627"/>
                  </a:lnTo>
                  <a:lnTo>
                    <a:pt x="291" y="623"/>
                  </a:lnTo>
                  <a:lnTo>
                    <a:pt x="291" y="617"/>
                  </a:lnTo>
                  <a:lnTo>
                    <a:pt x="292" y="612"/>
                  </a:lnTo>
                  <a:lnTo>
                    <a:pt x="294" y="606"/>
                  </a:lnTo>
                  <a:lnTo>
                    <a:pt x="291" y="589"/>
                  </a:lnTo>
                  <a:lnTo>
                    <a:pt x="286" y="573"/>
                  </a:lnTo>
                  <a:lnTo>
                    <a:pt x="288" y="568"/>
                  </a:lnTo>
                  <a:lnTo>
                    <a:pt x="293" y="564"/>
                  </a:lnTo>
                  <a:lnTo>
                    <a:pt x="299" y="562"/>
                  </a:lnTo>
                  <a:lnTo>
                    <a:pt x="305" y="560"/>
                  </a:lnTo>
                  <a:lnTo>
                    <a:pt x="311" y="557"/>
                  </a:lnTo>
                  <a:lnTo>
                    <a:pt x="315" y="556"/>
                  </a:lnTo>
                  <a:lnTo>
                    <a:pt x="320" y="554"/>
                  </a:lnTo>
                  <a:lnTo>
                    <a:pt x="323" y="551"/>
                  </a:lnTo>
                  <a:lnTo>
                    <a:pt x="326" y="541"/>
                  </a:lnTo>
                  <a:lnTo>
                    <a:pt x="327" y="532"/>
                  </a:lnTo>
                  <a:lnTo>
                    <a:pt x="330" y="523"/>
                  </a:lnTo>
                  <a:lnTo>
                    <a:pt x="333" y="507"/>
                  </a:lnTo>
                  <a:lnTo>
                    <a:pt x="337" y="488"/>
                  </a:lnTo>
                  <a:lnTo>
                    <a:pt x="340" y="470"/>
                  </a:lnTo>
                  <a:lnTo>
                    <a:pt x="342" y="454"/>
                  </a:lnTo>
                  <a:lnTo>
                    <a:pt x="339" y="443"/>
                  </a:lnTo>
                  <a:lnTo>
                    <a:pt x="335" y="430"/>
                  </a:lnTo>
                  <a:lnTo>
                    <a:pt x="330" y="412"/>
                  </a:lnTo>
                  <a:lnTo>
                    <a:pt x="329" y="404"/>
                  </a:lnTo>
                  <a:lnTo>
                    <a:pt x="330" y="397"/>
                  </a:lnTo>
                  <a:lnTo>
                    <a:pt x="331" y="394"/>
                  </a:lnTo>
                  <a:lnTo>
                    <a:pt x="333" y="392"/>
                  </a:lnTo>
                  <a:lnTo>
                    <a:pt x="337" y="391"/>
                  </a:lnTo>
                  <a:lnTo>
                    <a:pt x="342" y="390"/>
                  </a:lnTo>
                  <a:lnTo>
                    <a:pt x="361" y="391"/>
                  </a:lnTo>
                  <a:lnTo>
                    <a:pt x="380" y="391"/>
                  </a:lnTo>
                  <a:lnTo>
                    <a:pt x="389" y="390"/>
                  </a:lnTo>
                  <a:lnTo>
                    <a:pt x="398" y="388"/>
                  </a:lnTo>
                  <a:lnTo>
                    <a:pt x="407" y="386"/>
                  </a:lnTo>
                  <a:lnTo>
                    <a:pt x="415" y="384"/>
                  </a:lnTo>
                  <a:lnTo>
                    <a:pt x="422" y="380"/>
                  </a:lnTo>
                  <a:lnTo>
                    <a:pt x="430" y="377"/>
                  </a:lnTo>
                  <a:lnTo>
                    <a:pt x="437" y="372"/>
                  </a:lnTo>
                  <a:lnTo>
                    <a:pt x="441" y="367"/>
                  </a:lnTo>
                  <a:lnTo>
                    <a:pt x="447" y="362"/>
                  </a:lnTo>
                  <a:lnTo>
                    <a:pt x="451" y="355"/>
                  </a:lnTo>
                  <a:lnTo>
                    <a:pt x="456" y="349"/>
                  </a:lnTo>
                  <a:lnTo>
                    <a:pt x="459" y="341"/>
                  </a:lnTo>
                  <a:lnTo>
                    <a:pt x="463" y="335"/>
                  </a:lnTo>
                  <a:lnTo>
                    <a:pt x="468" y="331"/>
                  </a:lnTo>
                  <a:lnTo>
                    <a:pt x="471" y="330"/>
                  </a:lnTo>
                  <a:lnTo>
                    <a:pt x="476" y="329"/>
                  </a:lnTo>
                  <a:lnTo>
                    <a:pt x="480" y="329"/>
                  </a:lnTo>
                  <a:lnTo>
                    <a:pt x="484" y="329"/>
                  </a:lnTo>
                  <a:lnTo>
                    <a:pt x="488" y="328"/>
                  </a:lnTo>
                  <a:lnTo>
                    <a:pt x="490" y="325"/>
                  </a:lnTo>
                  <a:lnTo>
                    <a:pt x="495" y="319"/>
                  </a:lnTo>
                  <a:lnTo>
                    <a:pt x="496" y="316"/>
                  </a:lnTo>
                  <a:lnTo>
                    <a:pt x="497" y="312"/>
                  </a:lnTo>
                  <a:lnTo>
                    <a:pt x="503" y="308"/>
                  </a:lnTo>
                  <a:lnTo>
                    <a:pt x="508" y="304"/>
                  </a:lnTo>
                  <a:lnTo>
                    <a:pt x="513" y="300"/>
                  </a:lnTo>
                  <a:lnTo>
                    <a:pt x="519" y="297"/>
                  </a:lnTo>
                  <a:lnTo>
                    <a:pt x="525" y="296"/>
                  </a:lnTo>
                  <a:lnTo>
                    <a:pt x="529" y="295"/>
                  </a:lnTo>
                  <a:lnTo>
                    <a:pt x="535" y="295"/>
                  </a:lnTo>
                  <a:lnTo>
                    <a:pt x="540" y="297"/>
                  </a:lnTo>
                  <a:lnTo>
                    <a:pt x="545" y="299"/>
                  </a:lnTo>
                  <a:lnTo>
                    <a:pt x="554" y="305"/>
                  </a:lnTo>
                  <a:lnTo>
                    <a:pt x="565" y="310"/>
                  </a:lnTo>
                  <a:lnTo>
                    <a:pt x="578" y="315"/>
                  </a:lnTo>
                  <a:lnTo>
                    <a:pt x="591" y="318"/>
                  </a:lnTo>
                  <a:lnTo>
                    <a:pt x="619" y="323"/>
                  </a:lnTo>
                  <a:lnTo>
                    <a:pt x="642" y="327"/>
                  </a:lnTo>
                  <a:lnTo>
                    <a:pt x="659" y="328"/>
                  </a:lnTo>
                  <a:lnTo>
                    <a:pt x="669" y="328"/>
                  </a:lnTo>
                  <a:lnTo>
                    <a:pt x="672" y="328"/>
                  </a:lnTo>
                  <a:lnTo>
                    <a:pt x="676" y="329"/>
                  </a:lnTo>
                  <a:lnTo>
                    <a:pt x="679" y="330"/>
                  </a:lnTo>
                  <a:lnTo>
                    <a:pt x="684" y="333"/>
                  </a:lnTo>
                  <a:lnTo>
                    <a:pt x="692" y="340"/>
                  </a:lnTo>
                  <a:lnTo>
                    <a:pt x="701" y="343"/>
                  </a:lnTo>
                  <a:lnTo>
                    <a:pt x="704" y="346"/>
                  </a:lnTo>
                  <a:lnTo>
                    <a:pt x="709" y="347"/>
                  </a:lnTo>
                  <a:lnTo>
                    <a:pt x="715" y="347"/>
                  </a:lnTo>
                  <a:lnTo>
                    <a:pt x="721" y="347"/>
                  </a:lnTo>
                  <a:lnTo>
                    <a:pt x="733" y="347"/>
                  </a:lnTo>
                  <a:lnTo>
                    <a:pt x="742" y="347"/>
                  </a:lnTo>
                  <a:lnTo>
                    <a:pt x="751" y="348"/>
                  </a:lnTo>
                  <a:lnTo>
                    <a:pt x="761" y="348"/>
                  </a:lnTo>
                  <a:lnTo>
                    <a:pt x="767" y="349"/>
                  </a:lnTo>
                  <a:lnTo>
                    <a:pt x="773" y="349"/>
                  </a:lnTo>
                  <a:lnTo>
                    <a:pt x="778" y="348"/>
                  </a:lnTo>
                  <a:lnTo>
                    <a:pt x="783" y="347"/>
                  </a:lnTo>
                  <a:lnTo>
                    <a:pt x="787" y="344"/>
                  </a:lnTo>
                  <a:lnTo>
                    <a:pt x="791" y="340"/>
                  </a:lnTo>
                  <a:lnTo>
                    <a:pt x="795" y="334"/>
                  </a:lnTo>
                  <a:lnTo>
                    <a:pt x="798" y="325"/>
                  </a:lnTo>
                  <a:lnTo>
                    <a:pt x="804" y="309"/>
                  </a:lnTo>
                  <a:lnTo>
                    <a:pt x="810" y="297"/>
                  </a:lnTo>
                  <a:lnTo>
                    <a:pt x="817" y="287"/>
                  </a:lnTo>
                  <a:lnTo>
                    <a:pt x="823" y="278"/>
                  </a:lnTo>
                  <a:lnTo>
                    <a:pt x="829" y="268"/>
                  </a:lnTo>
                  <a:lnTo>
                    <a:pt x="834" y="260"/>
                  </a:lnTo>
                  <a:lnTo>
                    <a:pt x="837" y="251"/>
                  </a:lnTo>
                  <a:lnTo>
                    <a:pt x="841" y="241"/>
                  </a:lnTo>
                  <a:lnTo>
                    <a:pt x="842" y="230"/>
                  </a:lnTo>
                  <a:lnTo>
                    <a:pt x="843" y="220"/>
                  </a:lnTo>
                  <a:lnTo>
                    <a:pt x="844" y="216"/>
                  </a:lnTo>
                  <a:lnTo>
                    <a:pt x="847" y="211"/>
                  </a:lnTo>
                  <a:lnTo>
                    <a:pt x="852" y="208"/>
                  </a:lnTo>
                  <a:lnTo>
                    <a:pt x="858" y="204"/>
                  </a:lnTo>
                  <a:lnTo>
                    <a:pt x="865" y="202"/>
                  </a:lnTo>
                  <a:lnTo>
                    <a:pt x="872" y="203"/>
                  </a:lnTo>
                  <a:lnTo>
                    <a:pt x="878" y="204"/>
                  </a:lnTo>
                  <a:lnTo>
                    <a:pt x="884" y="207"/>
                  </a:lnTo>
                  <a:lnTo>
                    <a:pt x="888" y="208"/>
                  </a:lnTo>
                  <a:lnTo>
                    <a:pt x="892" y="208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896" y="203"/>
                  </a:lnTo>
                  <a:lnTo>
                    <a:pt x="897" y="199"/>
                  </a:lnTo>
                  <a:lnTo>
                    <a:pt x="898" y="184"/>
                  </a:lnTo>
                  <a:lnTo>
                    <a:pt x="902" y="170"/>
                  </a:lnTo>
                  <a:lnTo>
                    <a:pt x="905" y="163"/>
                  </a:lnTo>
                  <a:lnTo>
                    <a:pt x="909" y="157"/>
                  </a:lnTo>
                  <a:lnTo>
                    <a:pt x="915" y="151"/>
                  </a:lnTo>
                  <a:lnTo>
                    <a:pt x="921" y="146"/>
                  </a:lnTo>
                  <a:lnTo>
                    <a:pt x="937" y="136"/>
                  </a:lnTo>
                  <a:lnTo>
                    <a:pt x="956" y="126"/>
                  </a:lnTo>
                  <a:lnTo>
                    <a:pt x="976" y="115"/>
                  </a:lnTo>
                  <a:lnTo>
                    <a:pt x="995" y="103"/>
                  </a:lnTo>
                  <a:lnTo>
                    <a:pt x="1013" y="94"/>
                  </a:lnTo>
                  <a:lnTo>
                    <a:pt x="1025" y="87"/>
                  </a:lnTo>
                  <a:lnTo>
                    <a:pt x="1029" y="82"/>
                  </a:lnTo>
                  <a:lnTo>
                    <a:pt x="1031" y="78"/>
                  </a:lnTo>
                  <a:lnTo>
                    <a:pt x="1031" y="73"/>
                  </a:lnTo>
                  <a:lnTo>
                    <a:pt x="1030" y="67"/>
                  </a:lnTo>
                  <a:lnTo>
                    <a:pt x="1028" y="60"/>
                  </a:lnTo>
                  <a:lnTo>
                    <a:pt x="1026" y="54"/>
                  </a:lnTo>
                  <a:lnTo>
                    <a:pt x="1026" y="50"/>
                  </a:lnTo>
                  <a:lnTo>
                    <a:pt x="1028" y="45"/>
                  </a:lnTo>
                  <a:lnTo>
                    <a:pt x="1029" y="40"/>
                  </a:lnTo>
                  <a:lnTo>
                    <a:pt x="1032" y="35"/>
                  </a:lnTo>
                  <a:lnTo>
                    <a:pt x="1037" y="32"/>
                  </a:lnTo>
                  <a:lnTo>
                    <a:pt x="1043" y="28"/>
                  </a:lnTo>
                  <a:lnTo>
                    <a:pt x="1055" y="24"/>
                  </a:lnTo>
                  <a:lnTo>
                    <a:pt x="1066" y="21"/>
                  </a:lnTo>
                  <a:lnTo>
                    <a:pt x="1076" y="16"/>
                  </a:lnTo>
                  <a:lnTo>
                    <a:pt x="1091" y="9"/>
                  </a:lnTo>
                  <a:lnTo>
                    <a:pt x="1099" y="4"/>
                  </a:lnTo>
                  <a:lnTo>
                    <a:pt x="1107" y="1"/>
                  </a:lnTo>
                  <a:lnTo>
                    <a:pt x="1113" y="0"/>
                  </a:lnTo>
                  <a:lnTo>
                    <a:pt x="1119" y="0"/>
                  </a:lnTo>
                  <a:lnTo>
                    <a:pt x="1124" y="2"/>
                  </a:lnTo>
                  <a:lnTo>
                    <a:pt x="1127" y="4"/>
                  </a:lnTo>
                  <a:lnTo>
                    <a:pt x="1130" y="9"/>
                  </a:lnTo>
                  <a:lnTo>
                    <a:pt x="1130" y="15"/>
                  </a:lnTo>
                  <a:lnTo>
                    <a:pt x="1130" y="26"/>
                  </a:lnTo>
                  <a:lnTo>
                    <a:pt x="1130" y="34"/>
                  </a:lnTo>
                  <a:lnTo>
                    <a:pt x="1130" y="38"/>
                  </a:lnTo>
                  <a:lnTo>
                    <a:pt x="1132" y="40"/>
                  </a:lnTo>
                  <a:lnTo>
                    <a:pt x="1135" y="41"/>
                  </a:lnTo>
                  <a:lnTo>
                    <a:pt x="1139" y="43"/>
                  </a:lnTo>
                  <a:lnTo>
                    <a:pt x="1148" y="46"/>
                  </a:lnTo>
                  <a:lnTo>
                    <a:pt x="1157" y="51"/>
                  </a:lnTo>
                  <a:lnTo>
                    <a:pt x="1165" y="58"/>
                  </a:lnTo>
                  <a:lnTo>
                    <a:pt x="1174" y="69"/>
                  </a:lnTo>
                  <a:lnTo>
                    <a:pt x="1177" y="75"/>
                  </a:lnTo>
                  <a:lnTo>
                    <a:pt x="1181" y="78"/>
                  </a:lnTo>
                  <a:lnTo>
                    <a:pt x="1184" y="82"/>
                  </a:lnTo>
                  <a:lnTo>
                    <a:pt x="1188" y="85"/>
                  </a:lnTo>
                  <a:lnTo>
                    <a:pt x="1193" y="87"/>
                  </a:lnTo>
                  <a:lnTo>
                    <a:pt x="1196" y="88"/>
                  </a:lnTo>
                  <a:lnTo>
                    <a:pt x="1201" y="89"/>
                  </a:lnTo>
                  <a:lnTo>
                    <a:pt x="1206" y="89"/>
                  </a:lnTo>
                  <a:lnTo>
                    <a:pt x="1217" y="90"/>
                  </a:lnTo>
                  <a:lnTo>
                    <a:pt x="1225" y="91"/>
                  </a:lnTo>
                  <a:lnTo>
                    <a:pt x="1234" y="96"/>
                  </a:lnTo>
                  <a:lnTo>
                    <a:pt x="1247" y="104"/>
                  </a:lnTo>
                  <a:lnTo>
                    <a:pt x="1261" y="115"/>
                  </a:lnTo>
                  <a:lnTo>
                    <a:pt x="1274" y="123"/>
                  </a:lnTo>
                  <a:lnTo>
                    <a:pt x="1280" y="125"/>
                  </a:lnTo>
                  <a:lnTo>
                    <a:pt x="1284" y="126"/>
                  </a:lnTo>
                  <a:lnTo>
                    <a:pt x="1287" y="125"/>
                  </a:lnTo>
                  <a:lnTo>
                    <a:pt x="1288" y="123"/>
                  </a:lnTo>
                  <a:lnTo>
                    <a:pt x="1290" y="122"/>
                  </a:lnTo>
                  <a:lnTo>
                    <a:pt x="1291" y="120"/>
                  </a:lnTo>
                  <a:lnTo>
                    <a:pt x="1293" y="114"/>
                  </a:lnTo>
                  <a:lnTo>
                    <a:pt x="1294" y="108"/>
                  </a:lnTo>
                  <a:lnTo>
                    <a:pt x="1294" y="103"/>
                  </a:lnTo>
                  <a:lnTo>
                    <a:pt x="1294" y="98"/>
                  </a:lnTo>
                  <a:lnTo>
                    <a:pt x="1294" y="94"/>
                  </a:lnTo>
                  <a:lnTo>
                    <a:pt x="1295" y="90"/>
                  </a:lnTo>
                  <a:lnTo>
                    <a:pt x="1296" y="89"/>
                  </a:lnTo>
                  <a:lnTo>
                    <a:pt x="1299" y="88"/>
                  </a:lnTo>
                  <a:lnTo>
                    <a:pt x="1302" y="88"/>
                  </a:lnTo>
                  <a:lnTo>
                    <a:pt x="1307" y="90"/>
                  </a:lnTo>
                  <a:lnTo>
                    <a:pt x="1310" y="95"/>
                  </a:lnTo>
                  <a:lnTo>
                    <a:pt x="1315" y="100"/>
                  </a:lnTo>
                  <a:lnTo>
                    <a:pt x="1325" y="111"/>
                  </a:lnTo>
                  <a:lnTo>
                    <a:pt x="1334" y="122"/>
                  </a:lnTo>
                  <a:lnTo>
                    <a:pt x="1340" y="127"/>
                  </a:lnTo>
                  <a:lnTo>
                    <a:pt x="1346" y="129"/>
                  </a:lnTo>
                  <a:lnTo>
                    <a:pt x="1352" y="132"/>
                  </a:lnTo>
                  <a:lnTo>
                    <a:pt x="1359" y="134"/>
                  </a:lnTo>
                  <a:lnTo>
                    <a:pt x="1372" y="135"/>
                  </a:lnTo>
                  <a:lnTo>
                    <a:pt x="1385" y="136"/>
                  </a:lnTo>
                  <a:lnTo>
                    <a:pt x="1398" y="136"/>
                  </a:lnTo>
                  <a:lnTo>
                    <a:pt x="1413" y="139"/>
                  </a:lnTo>
                  <a:lnTo>
                    <a:pt x="1419" y="141"/>
                  </a:lnTo>
                  <a:lnTo>
                    <a:pt x="1425" y="145"/>
                  </a:lnTo>
                  <a:lnTo>
                    <a:pt x="1428" y="148"/>
                  </a:lnTo>
                  <a:lnTo>
                    <a:pt x="1431" y="154"/>
                  </a:lnTo>
                  <a:lnTo>
                    <a:pt x="1434" y="167"/>
                  </a:lnTo>
                  <a:lnTo>
                    <a:pt x="1438" y="180"/>
                  </a:lnTo>
                  <a:lnTo>
                    <a:pt x="1440" y="186"/>
                  </a:lnTo>
                  <a:lnTo>
                    <a:pt x="1442" y="191"/>
                  </a:lnTo>
                  <a:lnTo>
                    <a:pt x="1446" y="196"/>
                  </a:lnTo>
                  <a:lnTo>
                    <a:pt x="1450" y="199"/>
                  </a:lnTo>
                  <a:lnTo>
                    <a:pt x="1456" y="203"/>
                  </a:lnTo>
                  <a:lnTo>
                    <a:pt x="1463" y="207"/>
                  </a:lnTo>
                  <a:lnTo>
                    <a:pt x="1470" y="209"/>
                  </a:lnTo>
                  <a:lnTo>
                    <a:pt x="1479" y="211"/>
                  </a:lnTo>
                  <a:lnTo>
                    <a:pt x="1498" y="215"/>
                  </a:lnTo>
                  <a:lnTo>
                    <a:pt x="1516" y="218"/>
                  </a:lnTo>
                  <a:lnTo>
                    <a:pt x="1533" y="221"/>
                  </a:lnTo>
                  <a:lnTo>
                    <a:pt x="1547" y="222"/>
                  </a:lnTo>
                  <a:lnTo>
                    <a:pt x="1553" y="221"/>
                  </a:lnTo>
                  <a:lnTo>
                    <a:pt x="1559" y="220"/>
                  </a:lnTo>
                  <a:lnTo>
                    <a:pt x="1565" y="217"/>
                  </a:lnTo>
                  <a:lnTo>
                    <a:pt x="1571" y="215"/>
                  </a:lnTo>
                  <a:lnTo>
                    <a:pt x="1580" y="208"/>
                  </a:lnTo>
                  <a:lnTo>
                    <a:pt x="1589" y="205"/>
                  </a:lnTo>
                  <a:lnTo>
                    <a:pt x="1596" y="204"/>
                  </a:lnTo>
                  <a:lnTo>
                    <a:pt x="1604" y="204"/>
                  </a:lnTo>
                  <a:lnTo>
                    <a:pt x="1612" y="205"/>
                  </a:lnTo>
                  <a:lnTo>
                    <a:pt x="1620" y="204"/>
                  </a:lnTo>
                  <a:lnTo>
                    <a:pt x="1622" y="203"/>
                  </a:lnTo>
                  <a:lnTo>
                    <a:pt x="1624" y="199"/>
                  </a:lnTo>
                  <a:lnTo>
                    <a:pt x="1627" y="196"/>
                  </a:lnTo>
                  <a:lnTo>
                    <a:pt x="1630" y="189"/>
                  </a:lnTo>
                  <a:lnTo>
                    <a:pt x="1635" y="176"/>
                  </a:lnTo>
                  <a:lnTo>
                    <a:pt x="1642" y="164"/>
                  </a:lnTo>
                  <a:lnTo>
                    <a:pt x="1647" y="160"/>
                  </a:lnTo>
                  <a:lnTo>
                    <a:pt x="1653" y="155"/>
                  </a:lnTo>
                  <a:lnTo>
                    <a:pt x="1659" y="153"/>
                  </a:lnTo>
                  <a:lnTo>
                    <a:pt x="1667" y="152"/>
                  </a:lnTo>
                  <a:lnTo>
                    <a:pt x="1687" y="151"/>
                  </a:lnTo>
                  <a:lnTo>
                    <a:pt x="1708" y="150"/>
                  </a:lnTo>
                  <a:lnTo>
                    <a:pt x="1717" y="148"/>
                  </a:lnTo>
                  <a:lnTo>
                    <a:pt x="1725" y="146"/>
                  </a:lnTo>
                  <a:lnTo>
                    <a:pt x="1729" y="145"/>
                  </a:lnTo>
                  <a:lnTo>
                    <a:pt x="1732" y="144"/>
                  </a:lnTo>
                  <a:lnTo>
                    <a:pt x="1735" y="141"/>
                  </a:lnTo>
                  <a:lnTo>
                    <a:pt x="1737" y="138"/>
                  </a:lnTo>
                  <a:lnTo>
                    <a:pt x="1744" y="127"/>
                  </a:lnTo>
                  <a:lnTo>
                    <a:pt x="1753" y="117"/>
                  </a:lnTo>
                  <a:lnTo>
                    <a:pt x="1759" y="113"/>
                  </a:lnTo>
                  <a:lnTo>
                    <a:pt x="1765" y="109"/>
                  </a:lnTo>
                  <a:lnTo>
                    <a:pt x="1772" y="106"/>
                  </a:lnTo>
                  <a:lnTo>
                    <a:pt x="1780" y="103"/>
                  </a:lnTo>
                  <a:lnTo>
                    <a:pt x="1790" y="101"/>
                  </a:lnTo>
                  <a:lnTo>
                    <a:pt x="1799" y="100"/>
                  </a:lnTo>
                  <a:lnTo>
                    <a:pt x="1807" y="100"/>
                  </a:lnTo>
                  <a:lnTo>
                    <a:pt x="1817" y="101"/>
                  </a:lnTo>
                  <a:lnTo>
                    <a:pt x="1825" y="103"/>
                  </a:lnTo>
                  <a:lnTo>
                    <a:pt x="1834" y="106"/>
                  </a:lnTo>
                  <a:lnTo>
                    <a:pt x="1842" y="110"/>
                  </a:lnTo>
                  <a:lnTo>
                    <a:pt x="1849" y="114"/>
                  </a:lnTo>
                  <a:lnTo>
                    <a:pt x="1861" y="125"/>
                  </a:lnTo>
                  <a:lnTo>
                    <a:pt x="1870" y="133"/>
                  </a:lnTo>
                  <a:lnTo>
                    <a:pt x="1874" y="138"/>
                  </a:lnTo>
                  <a:lnTo>
                    <a:pt x="1878" y="140"/>
                  </a:lnTo>
                  <a:lnTo>
                    <a:pt x="1882" y="144"/>
                  </a:lnTo>
                  <a:lnTo>
                    <a:pt x="1887" y="146"/>
                  </a:lnTo>
                  <a:lnTo>
                    <a:pt x="1889" y="146"/>
                  </a:lnTo>
                  <a:lnTo>
                    <a:pt x="1892" y="146"/>
                  </a:lnTo>
                  <a:lnTo>
                    <a:pt x="1894" y="146"/>
                  </a:lnTo>
                  <a:lnTo>
                    <a:pt x="1897" y="145"/>
                  </a:lnTo>
                  <a:lnTo>
                    <a:pt x="1901" y="141"/>
                  </a:lnTo>
                  <a:lnTo>
                    <a:pt x="1907" y="136"/>
                  </a:lnTo>
                  <a:lnTo>
                    <a:pt x="1912" y="132"/>
                  </a:lnTo>
                  <a:lnTo>
                    <a:pt x="1918" y="128"/>
                  </a:lnTo>
                  <a:lnTo>
                    <a:pt x="1924" y="126"/>
                  </a:lnTo>
                  <a:lnTo>
                    <a:pt x="1930" y="126"/>
                  </a:lnTo>
                  <a:lnTo>
                    <a:pt x="1937" y="128"/>
                  </a:lnTo>
                  <a:lnTo>
                    <a:pt x="1943" y="132"/>
                  </a:lnTo>
                  <a:lnTo>
                    <a:pt x="1950" y="136"/>
                  </a:lnTo>
                  <a:lnTo>
                    <a:pt x="1956" y="141"/>
                  </a:lnTo>
                  <a:lnTo>
                    <a:pt x="1961" y="147"/>
                  </a:lnTo>
                  <a:lnTo>
                    <a:pt x="1964" y="153"/>
                  </a:lnTo>
                  <a:lnTo>
                    <a:pt x="1968" y="159"/>
                  </a:lnTo>
                  <a:lnTo>
                    <a:pt x="1969" y="165"/>
                  </a:lnTo>
                  <a:lnTo>
                    <a:pt x="1968" y="171"/>
                  </a:lnTo>
                  <a:lnTo>
                    <a:pt x="1967" y="176"/>
                  </a:lnTo>
                  <a:lnTo>
                    <a:pt x="1965" y="182"/>
                  </a:lnTo>
                  <a:lnTo>
                    <a:pt x="1963" y="186"/>
                  </a:lnTo>
                  <a:lnTo>
                    <a:pt x="1957" y="197"/>
                  </a:lnTo>
                  <a:lnTo>
                    <a:pt x="1955" y="207"/>
                  </a:lnTo>
                  <a:lnTo>
                    <a:pt x="1954" y="216"/>
                  </a:lnTo>
                  <a:lnTo>
                    <a:pt x="1954" y="226"/>
                  </a:lnTo>
                  <a:lnTo>
                    <a:pt x="1955" y="233"/>
                  </a:lnTo>
                  <a:lnTo>
                    <a:pt x="1957" y="239"/>
                  </a:lnTo>
                  <a:lnTo>
                    <a:pt x="1961" y="246"/>
                  </a:lnTo>
                  <a:lnTo>
                    <a:pt x="1964" y="254"/>
                  </a:lnTo>
                  <a:lnTo>
                    <a:pt x="1969" y="262"/>
                  </a:lnTo>
                  <a:lnTo>
                    <a:pt x="1974" y="268"/>
                  </a:lnTo>
                  <a:lnTo>
                    <a:pt x="1979" y="274"/>
                  </a:lnTo>
                  <a:lnTo>
                    <a:pt x="1983" y="278"/>
                  </a:lnTo>
                  <a:lnTo>
                    <a:pt x="1988" y="280"/>
                  </a:lnTo>
                  <a:lnTo>
                    <a:pt x="1993" y="281"/>
                  </a:lnTo>
                  <a:lnTo>
                    <a:pt x="1999" y="279"/>
                  </a:lnTo>
                  <a:lnTo>
                    <a:pt x="2005" y="275"/>
                  </a:lnTo>
                  <a:lnTo>
                    <a:pt x="2008" y="274"/>
                  </a:lnTo>
                  <a:lnTo>
                    <a:pt x="2012" y="273"/>
                  </a:lnTo>
                  <a:lnTo>
                    <a:pt x="2014" y="273"/>
                  </a:lnTo>
                  <a:lnTo>
                    <a:pt x="2018" y="273"/>
                  </a:lnTo>
                  <a:lnTo>
                    <a:pt x="2025" y="277"/>
                  </a:lnTo>
                  <a:lnTo>
                    <a:pt x="2032" y="280"/>
                  </a:lnTo>
                  <a:lnTo>
                    <a:pt x="2045" y="293"/>
                  </a:lnTo>
                  <a:lnTo>
                    <a:pt x="2055" y="305"/>
                  </a:lnTo>
                  <a:lnTo>
                    <a:pt x="2059" y="310"/>
                  </a:lnTo>
                  <a:lnTo>
                    <a:pt x="2063" y="312"/>
                  </a:lnTo>
                  <a:lnTo>
                    <a:pt x="2067" y="315"/>
                  </a:lnTo>
                  <a:lnTo>
                    <a:pt x="2070" y="317"/>
                  </a:lnTo>
                  <a:lnTo>
                    <a:pt x="2077" y="317"/>
                  </a:lnTo>
                  <a:lnTo>
                    <a:pt x="2086" y="317"/>
                  </a:lnTo>
                  <a:lnTo>
                    <a:pt x="2094" y="318"/>
                  </a:lnTo>
                  <a:lnTo>
                    <a:pt x="2100" y="319"/>
                  </a:lnTo>
                  <a:lnTo>
                    <a:pt x="2105" y="322"/>
                  </a:lnTo>
                  <a:lnTo>
                    <a:pt x="2112" y="330"/>
                  </a:lnTo>
                  <a:lnTo>
                    <a:pt x="2115" y="334"/>
                  </a:lnTo>
                  <a:lnTo>
                    <a:pt x="2119" y="337"/>
                  </a:lnTo>
                  <a:lnTo>
                    <a:pt x="2124" y="341"/>
                  </a:lnTo>
                  <a:lnTo>
                    <a:pt x="2130" y="343"/>
                  </a:lnTo>
                  <a:lnTo>
                    <a:pt x="2141" y="347"/>
                  </a:lnTo>
                  <a:lnTo>
                    <a:pt x="2156" y="348"/>
                  </a:lnTo>
                  <a:lnTo>
                    <a:pt x="2170" y="348"/>
                  </a:lnTo>
                  <a:lnTo>
                    <a:pt x="2183" y="349"/>
                  </a:lnTo>
                  <a:lnTo>
                    <a:pt x="2194" y="352"/>
                  </a:lnTo>
                  <a:lnTo>
                    <a:pt x="2203" y="356"/>
                  </a:lnTo>
                  <a:lnTo>
                    <a:pt x="2212" y="361"/>
                  </a:lnTo>
                  <a:lnTo>
                    <a:pt x="2222" y="363"/>
                  </a:lnTo>
                  <a:lnTo>
                    <a:pt x="2227" y="363"/>
                  </a:lnTo>
                  <a:lnTo>
                    <a:pt x="2233" y="363"/>
                  </a:lnTo>
                  <a:lnTo>
                    <a:pt x="2238" y="361"/>
                  </a:lnTo>
                  <a:lnTo>
                    <a:pt x="2244" y="359"/>
                  </a:lnTo>
                  <a:lnTo>
                    <a:pt x="2253" y="355"/>
                  </a:lnTo>
                  <a:lnTo>
                    <a:pt x="2260" y="353"/>
                  </a:lnTo>
                  <a:lnTo>
                    <a:pt x="2269" y="353"/>
                  </a:lnTo>
                  <a:lnTo>
                    <a:pt x="2279" y="354"/>
                  </a:lnTo>
                  <a:lnTo>
                    <a:pt x="2290" y="358"/>
                  </a:lnTo>
                  <a:lnTo>
                    <a:pt x="2296" y="361"/>
                  </a:lnTo>
                  <a:lnTo>
                    <a:pt x="2298" y="363"/>
                  </a:lnTo>
                  <a:lnTo>
                    <a:pt x="2300" y="366"/>
                  </a:lnTo>
                  <a:lnTo>
                    <a:pt x="2300" y="369"/>
                  </a:lnTo>
                  <a:lnTo>
                    <a:pt x="2300" y="374"/>
                  </a:lnTo>
                  <a:lnTo>
                    <a:pt x="2300" y="378"/>
                  </a:lnTo>
                  <a:lnTo>
                    <a:pt x="2301" y="382"/>
                  </a:lnTo>
                  <a:lnTo>
                    <a:pt x="2302" y="385"/>
                  </a:lnTo>
                  <a:lnTo>
                    <a:pt x="2303" y="387"/>
                  </a:lnTo>
                  <a:lnTo>
                    <a:pt x="2307" y="390"/>
                  </a:lnTo>
                  <a:lnTo>
                    <a:pt x="2311" y="391"/>
                  </a:lnTo>
                  <a:lnTo>
                    <a:pt x="2317" y="391"/>
                  </a:lnTo>
                  <a:lnTo>
                    <a:pt x="2326" y="390"/>
                  </a:lnTo>
                  <a:lnTo>
                    <a:pt x="2345" y="388"/>
                  </a:lnTo>
                  <a:lnTo>
                    <a:pt x="2365" y="386"/>
                  </a:lnTo>
                  <a:lnTo>
                    <a:pt x="2384" y="384"/>
                  </a:lnTo>
                  <a:lnTo>
                    <a:pt x="2402" y="381"/>
                  </a:lnTo>
                  <a:lnTo>
                    <a:pt x="2408" y="379"/>
                  </a:lnTo>
                  <a:lnTo>
                    <a:pt x="2412" y="375"/>
                  </a:lnTo>
                  <a:lnTo>
                    <a:pt x="2416" y="372"/>
                  </a:lnTo>
                  <a:lnTo>
                    <a:pt x="2417" y="367"/>
                  </a:lnTo>
                  <a:lnTo>
                    <a:pt x="2420" y="358"/>
                  </a:lnTo>
                  <a:lnTo>
                    <a:pt x="2422" y="344"/>
                  </a:lnTo>
                  <a:lnTo>
                    <a:pt x="2424" y="338"/>
                  </a:lnTo>
                  <a:lnTo>
                    <a:pt x="2429" y="334"/>
                  </a:lnTo>
                  <a:lnTo>
                    <a:pt x="2434" y="330"/>
                  </a:lnTo>
                  <a:lnTo>
                    <a:pt x="2441" y="328"/>
                  </a:lnTo>
                  <a:lnTo>
                    <a:pt x="2455" y="327"/>
                  </a:lnTo>
                  <a:lnTo>
                    <a:pt x="2471" y="328"/>
                  </a:lnTo>
                  <a:lnTo>
                    <a:pt x="2486" y="329"/>
                  </a:lnTo>
                  <a:lnTo>
                    <a:pt x="2503" y="330"/>
                  </a:lnTo>
                  <a:lnTo>
                    <a:pt x="2523" y="331"/>
                  </a:lnTo>
                  <a:lnTo>
                    <a:pt x="2547" y="333"/>
                  </a:lnTo>
                  <a:lnTo>
                    <a:pt x="2569" y="334"/>
                  </a:lnTo>
                  <a:lnTo>
                    <a:pt x="2585" y="333"/>
                  </a:lnTo>
                  <a:lnTo>
                    <a:pt x="2592" y="331"/>
                  </a:lnTo>
                  <a:lnTo>
                    <a:pt x="2599" y="330"/>
                  </a:lnTo>
                  <a:lnTo>
                    <a:pt x="2606" y="327"/>
                  </a:lnTo>
                  <a:lnTo>
                    <a:pt x="2615" y="323"/>
                  </a:lnTo>
                  <a:lnTo>
                    <a:pt x="2624" y="319"/>
                  </a:lnTo>
                  <a:lnTo>
                    <a:pt x="2632" y="317"/>
                  </a:lnTo>
                  <a:lnTo>
                    <a:pt x="2642" y="315"/>
                  </a:lnTo>
                  <a:lnTo>
                    <a:pt x="2651" y="314"/>
                  </a:lnTo>
                  <a:lnTo>
                    <a:pt x="2668" y="312"/>
                  </a:lnTo>
                  <a:lnTo>
                    <a:pt x="2685" y="311"/>
                  </a:lnTo>
                  <a:lnTo>
                    <a:pt x="2704" y="311"/>
                  </a:lnTo>
                  <a:lnTo>
                    <a:pt x="2726" y="312"/>
                  </a:lnTo>
                  <a:lnTo>
                    <a:pt x="2737" y="314"/>
                  </a:lnTo>
                  <a:lnTo>
                    <a:pt x="2746" y="316"/>
                  </a:lnTo>
                  <a:lnTo>
                    <a:pt x="2755" y="319"/>
                  </a:lnTo>
                  <a:lnTo>
                    <a:pt x="2761" y="324"/>
                  </a:lnTo>
                  <a:lnTo>
                    <a:pt x="2771" y="335"/>
                  </a:lnTo>
                  <a:lnTo>
                    <a:pt x="2781" y="347"/>
                  </a:lnTo>
                  <a:lnTo>
                    <a:pt x="2787" y="352"/>
                  </a:lnTo>
                  <a:lnTo>
                    <a:pt x="2793" y="356"/>
                  </a:lnTo>
                  <a:lnTo>
                    <a:pt x="2799" y="360"/>
                  </a:lnTo>
                  <a:lnTo>
                    <a:pt x="2805" y="363"/>
                  </a:lnTo>
                  <a:lnTo>
                    <a:pt x="2809" y="365"/>
                  </a:lnTo>
                  <a:lnTo>
                    <a:pt x="2813" y="367"/>
                  </a:lnTo>
                  <a:lnTo>
                    <a:pt x="2817" y="371"/>
                  </a:lnTo>
                  <a:lnTo>
                    <a:pt x="2820" y="374"/>
                  </a:lnTo>
                  <a:lnTo>
                    <a:pt x="2827" y="384"/>
                  </a:lnTo>
                  <a:lnTo>
                    <a:pt x="2837" y="394"/>
                  </a:lnTo>
                  <a:lnTo>
                    <a:pt x="2840" y="398"/>
                  </a:lnTo>
                  <a:lnTo>
                    <a:pt x="2843" y="399"/>
                  </a:lnTo>
                  <a:lnTo>
                    <a:pt x="2845" y="400"/>
                  </a:lnTo>
                  <a:lnTo>
                    <a:pt x="2848" y="400"/>
                  </a:lnTo>
                  <a:lnTo>
                    <a:pt x="2851" y="398"/>
                  </a:lnTo>
                  <a:lnTo>
                    <a:pt x="2853" y="397"/>
                  </a:lnTo>
                  <a:lnTo>
                    <a:pt x="2856" y="393"/>
                  </a:lnTo>
                  <a:lnTo>
                    <a:pt x="2859" y="388"/>
                  </a:lnTo>
                  <a:lnTo>
                    <a:pt x="2863" y="384"/>
                  </a:lnTo>
                  <a:lnTo>
                    <a:pt x="2868" y="379"/>
                  </a:lnTo>
                  <a:lnTo>
                    <a:pt x="2874" y="375"/>
                  </a:lnTo>
                  <a:lnTo>
                    <a:pt x="2880" y="372"/>
                  </a:lnTo>
                  <a:lnTo>
                    <a:pt x="2888" y="368"/>
                  </a:lnTo>
                  <a:lnTo>
                    <a:pt x="2896" y="366"/>
                  </a:lnTo>
                  <a:lnTo>
                    <a:pt x="2905" y="365"/>
                  </a:lnTo>
                  <a:lnTo>
                    <a:pt x="2914" y="363"/>
                  </a:lnTo>
                  <a:lnTo>
                    <a:pt x="2938" y="363"/>
                  </a:lnTo>
                  <a:lnTo>
                    <a:pt x="2964" y="363"/>
                  </a:lnTo>
                  <a:lnTo>
                    <a:pt x="2977" y="362"/>
                  </a:lnTo>
                  <a:lnTo>
                    <a:pt x="2990" y="362"/>
                  </a:lnTo>
                  <a:lnTo>
                    <a:pt x="3002" y="360"/>
                  </a:lnTo>
                  <a:lnTo>
                    <a:pt x="3012" y="358"/>
                  </a:lnTo>
                  <a:lnTo>
                    <a:pt x="3021" y="353"/>
                  </a:lnTo>
                  <a:lnTo>
                    <a:pt x="3029" y="348"/>
                  </a:lnTo>
                  <a:lnTo>
                    <a:pt x="3038" y="340"/>
                  </a:lnTo>
                  <a:lnTo>
                    <a:pt x="3045" y="331"/>
                  </a:lnTo>
                  <a:lnTo>
                    <a:pt x="3052" y="322"/>
                  </a:lnTo>
                  <a:lnTo>
                    <a:pt x="3058" y="312"/>
                  </a:lnTo>
                  <a:lnTo>
                    <a:pt x="3064" y="300"/>
                  </a:lnTo>
                  <a:lnTo>
                    <a:pt x="3069" y="290"/>
                  </a:lnTo>
                  <a:lnTo>
                    <a:pt x="3077" y="267"/>
                  </a:lnTo>
                  <a:lnTo>
                    <a:pt x="3084" y="249"/>
                  </a:lnTo>
                  <a:lnTo>
                    <a:pt x="3088" y="242"/>
                  </a:lnTo>
                  <a:lnTo>
                    <a:pt x="3092" y="236"/>
                  </a:lnTo>
                  <a:lnTo>
                    <a:pt x="3098" y="233"/>
                  </a:lnTo>
                  <a:lnTo>
                    <a:pt x="3105" y="230"/>
                  </a:lnTo>
                  <a:lnTo>
                    <a:pt x="3113" y="229"/>
                  </a:lnTo>
                  <a:lnTo>
                    <a:pt x="3120" y="229"/>
                  </a:lnTo>
                  <a:lnTo>
                    <a:pt x="3126" y="230"/>
                  </a:lnTo>
                  <a:lnTo>
                    <a:pt x="3132" y="230"/>
                  </a:lnTo>
                  <a:lnTo>
                    <a:pt x="3136" y="232"/>
                  </a:lnTo>
                  <a:lnTo>
                    <a:pt x="3141" y="232"/>
                  </a:lnTo>
                  <a:lnTo>
                    <a:pt x="3146" y="232"/>
                  </a:lnTo>
                  <a:lnTo>
                    <a:pt x="3151" y="229"/>
                  </a:lnTo>
                  <a:lnTo>
                    <a:pt x="3159" y="226"/>
                  </a:lnTo>
                  <a:lnTo>
                    <a:pt x="3166" y="223"/>
                  </a:lnTo>
                  <a:lnTo>
                    <a:pt x="3168" y="223"/>
                  </a:lnTo>
                  <a:lnTo>
                    <a:pt x="3171" y="223"/>
                  </a:lnTo>
                  <a:lnTo>
                    <a:pt x="3174" y="226"/>
                  </a:lnTo>
                  <a:lnTo>
                    <a:pt x="3177" y="228"/>
                  </a:lnTo>
                  <a:lnTo>
                    <a:pt x="3180" y="230"/>
                  </a:lnTo>
                  <a:lnTo>
                    <a:pt x="3184" y="232"/>
                  </a:lnTo>
                  <a:lnTo>
                    <a:pt x="3186" y="233"/>
                  </a:lnTo>
                  <a:lnTo>
                    <a:pt x="3190" y="233"/>
                  </a:lnTo>
                  <a:lnTo>
                    <a:pt x="3196" y="232"/>
                  </a:lnTo>
                  <a:lnTo>
                    <a:pt x="3201" y="228"/>
                  </a:lnTo>
                  <a:lnTo>
                    <a:pt x="3204" y="226"/>
                  </a:lnTo>
                  <a:lnTo>
                    <a:pt x="3208" y="226"/>
                  </a:lnTo>
                  <a:lnTo>
                    <a:pt x="3214" y="227"/>
                  </a:lnTo>
                  <a:lnTo>
                    <a:pt x="3218" y="227"/>
                  </a:lnTo>
                  <a:lnTo>
                    <a:pt x="3230" y="230"/>
                  </a:lnTo>
                  <a:lnTo>
                    <a:pt x="3240" y="233"/>
                  </a:lnTo>
                  <a:lnTo>
                    <a:pt x="3248" y="234"/>
                  </a:lnTo>
                  <a:lnTo>
                    <a:pt x="3256" y="233"/>
                  </a:lnTo>
                  <a:lnTo>
                    <a:pt x="3261" y="230"/>
                  </a:lnTo>
                  <a:lnTo>
                    <a:pt x="3266" y="228"/>
                  </a:lnTo>
                  <a:lnTo>
                    <a:pt x="3271" y="226"/>
                  </a:lnTo>
                  <a:lnTo>
                    <a:pt x="3277" y="221"/>
                  </a:lnTo>
                  <a:lnTo>
                    <a:pt x="3283" y="216"/>
                  </a:lnTo>
                  <a:lnTo>
                    <a:pt x="3290" y="214"/>
                  </a:lnTo>
                  <a:lnTo>
                    <a:pt x="3297" y="212"/>
                  </a:lnTo>
                  <a:lnTo>
                    <a:pt x="3304" y="212"/>
                  </a:lnTo>
                  <a:lnTo>
                    <a:pt x="3311" y="214"/>
                  </a:lnTo>
                  <a:lnTo>
                    <a:pt x="3318" y="216"/>
                  </a:lnTo>
                  <a:lnTo>
                    <a:pt x="3324" y="218"/>
                  </a:lnTo>
                  <a:lnTo>
                    <a:pt x="3330" y="221"/>
                  </a:lnTo>
                  <a:lnTo>
                    <a:pt x="3338" y="228"/>
                  </a:lnTo>
                  <a:lnTo>
                    <a:pt x="3347" y="234"/>
                  </a:lnTo>
                  <a:lnTo>
                    <a:pt x="3352" y="235"/>
                  </a:lnTo>
                  <a:lnTo>
                    <a:pt x="3356" y="237"/>
                  </a:lnTo>
                  <a:lnTo>
                    <a:pt x="3363" y="239"/>
                  </a:lnTo>
                  <a:lnTo>
                    <a:pt x="3372" y="239"/>
                  </a:lnTo>
                  <a:lnTo>
                    <a:pt x="3390" y="240"/>
                  </a:lnTo>
                  <a:lnTo>
                    <a:pt x="3404" y="243"/>
                  </a:lnTo>
                  <a:lnTo>
                    <a:pt x="3410" y="245"/>
                  </a:lnTo>
                  <a:lnTo>
                    <a:pt x="3415" y="245"/>
                  </a:lnTo>
                  <a:lnTo>
                    <a:pt x="3418" y="243"/>
                  </a:lnTo>
                  <a:lnTo>
                    <a:pt x="3419" y="240"/>
                  </a:lnTo>
                  <a:lnTo>
                    <a:pt x="3422" y="236"/>
                  </a:lnTo>
                  <a:lnTo>
                    <a:pt x="3424" y="233"/>
                  </a:lnTo>
                  <a:lnTo>
                    <a:pt x="3428" y="230"/>
                  </a:lnTo>
                  <a:lnTo>
                    <a:pt x="3432" y="229"/>
                  </a:lnTo>
                  <a:lnTo>
                    <a:pt x="3442" y="227"/>
                  </a:lnTo>
                  <a:lnTo>
                    <a:pt x="3453" y="227"/>
                  </a:lnTo>
                  <a:lnTo>
                    <a:pt x="3464" y="224"/>
                  </a:lnTo>
                  <a:lnTo>
                    <a:pt x="3481" y="220"/>
                  </a:lnTo>
                  <a:lnTo>
                    <a:pt x="3497" y="216"/>
                  </a:lnTo>
                  <a:lnTo>
                    <a:pt x="3511" y="214"/>
                  </a:lnTo>
                  <a:lnTo>
                    <a:pt x="3517" y="214"/>
                  </a:lnTo>
                  <a:lnTo>
                    <a:pt x="3522" y="215"/>
                  </a:lnTo>
                  <a:lnTo>
                    <a:pt x="3526" y="215"/>
                  </a:lnTo>
                  <a:lnTo>
                    <a:pt x="3530" y="217"/>
                  </a:lnTo>
                  <a:lnTo>
                    <a:pt x="3532" y="220"/>
                  </a:lnTo>
                  <a:lnTo>
                    <a:pt x="3535" y="222"/>
                  </a:lnTo>
                  <a:lnTo>
                    <a:pt x="3536" y="227"/>
                  </a:lnTo>
                  <a:lnTo>
                    <a:pt x="3537" y="232"/>
                  </a:lnTo>
                  <a:lnTo>
                    <a:pt x="3538" y="237"/>
                  </a:lnTo>
                  <a:lnTo>
                    <a:pt x="3539" y="242"/>
                  </a:lnTo>
                  <a:lnTo>
                    <a:pt x="3541" y="247"/>
                  </a:lnTo>
                  <a:lnTo>
                    <a:pt x="3543" y="249"/>
                  </a:lnTo>
                  <a:lnTo>
                    <a:pt x="3545" y="252"/>
                  </a:lnTo>
                  <a:lnTo>
                    <a:pt x="3550" y="254"/>
                  </a:lnTo>
                  <a:lnTo>
                    <a:pt x="3555" y="255"/>
                  </a:lnTo>
                  <a:lnTo>
                    <a:pt x="3561" y="255"/>
                  </a:lnTo>
                  <a:lnTo>
                    <a:pt x="3575" y="256"/>
                  </a:lnTo>
                  <a:lnTo>
                    <a:pt x="3588" y="258"/>
                  </a:lnTo>
                  <a:lnTo>
                    <a:pt x="3601" y="259"/>
                  </a:lnTo>
                  <a:lnTo>
                    <a:pt x="3613" y="259"/>
                  </a:lnTo>
                  <a:lnTo>
                    <a:pt x="3623" y="258"/>
                  </a:lnTo>
                  <a:lnTo>
                    <a:pt x="3631" y="259"/>
                  </a:lnTo>
                  <a:lnTo>
                    <a:pt x="3636" y="260"/>
                  </a:lnTo>
                  <a:lnTo>
                    <a:pt x="3639" y="261"/>
                  </a:lnTo>
                  <a:lnTo>
                    <a:pt x="3643" y="265"/>
                  </a:lnTo>
                  <a:lnTo>
                    <a:pt x="3648" y="268"/>
                  </a:lnTo>
                  <a:lnTo>
                    <a:pt x="3651" y="271"/>
                  </a:lnTo>
                  <a:lnTo>
                    <a:pt x="3656" y="273"/>
                  </a:lnTo>
                  <a:lnTo>
                    <a:pt x="3661" y="273"/>
                  </a:lnTo>
                  <a:lnTo>
                    <a:pt x="3667" y="272"/>
                  </a:lnTo>
                  <a:lnTo>
                    <a:pt x="3676" y="268"/>
                  </a:lnTo>
                  <a:lnTo>
                    <a:pt x="3684" y="262"/>
                  </a:lnTo>
                  <a:lnTo>
                    <a:pt x="3692" y="256"/>
                  </a:lnTo>
                  <a:lnTo>
                    <a:pt x="3700" y="251"/>
                  </a:lnTo>
                  <a:lnTo>
                    <a:pt x="3705" y="248"/>
                  </a:lnTo>
                  <a:lnTo>
                    <a:pt x="3709" y="247"/>
                  </a:lnTo>
                  <a:lnTo>
                    <a:pt x="3715" y="247"/>
                  </a:lnTo>
                  <a:lnTo>
                    <a:pt x="3721" y="248"/>
                  </a:lnTo>
                  <a:lnTo>
                    <a:pt x="3734" y="252"/>
                  </a:lnTo>
                  <a:lnTo>
                    <a:pt x="3749" y="258"/>
                  </a:lnTo>
                  <a:lnTo>
                    <a:pt x="3756" y="260"/>
                  </a:lnTo>
                  <a:lnTo>
                    <a:pt x="3764" y="261"/>
                  </a:lnTo>
                  <a:lnTo>
                    <a:pt x="3772" y="262"/>
                  </a:lnTo>
                  <a:lnTo>
                    <a:pt x="3782" y="264"/>
                  </a:lnTo>
                  <a:lnTo>
                    <a:pt x="3801" y="262"/>
                  </a:lnTo>
                  <a:lnTo>
                    <a:pt x="3822" y="261"/>
                  </a:lnTo>
                  <a:lnTo>
                    <a:pt x="3843" y="261"/>
                  </a:lnTo>
                  <a:lnTo>
                    <a:pt x="3860" y="264"/>
                  </a:lnTo>
                  <a:lnTo>
                    <a:pt x="3869" y="266"/>
                  </a:lnTo>
                  <a:lnTo>
                    <a:pt x="3877" y="270"/>
                  </a:lnTo>
                  <a:lnTo>
                    <a:pt x="3886" y="273"/>
                  </a:lnTo>
                  <a:lnTo>
                    <a:pt x="3895" y="278"/>
                  </a:lnTo>
                  <a:lnTo>
                    <a:pt x="3902" y="283"/>
                  </a:lnTo>
                  <a:lnTo>
                    <a:pt x="3908" y="287"/>
                  </a:lnTo>
                  <a:lnTo>
                    <a:pt x="3913" y="292"/>
                  </a:lnTo>
                  <a:lnTo>
                    <a:pt x="3916" y="297"/>
                  </a:lnTo>
                  <a:lnTo>
                    <a:pt x="3919" y="304"/>
                  </a:lnTo>
                  <a:lnTo>
                    <a:pt x="3920" y="311"/>
                  </a:lnTo>
                  <a:lnTo>
                    <a:pt x="3921" y="315"/>
                  </a:lnTo>
                  <a:lnTo>
                    <a:pt x="3922" y="318"/>
                  </a:lnTo>
                  <a:lnTo>
                    <a:pt x="3926" y="323"/>
                  </a:lnTo>
                  <a:lnTo>
                    <a:pt x="3930" y="327"/>
                  </a:lnTo>
                  <a:lnTo>
                    <a:pt x="3940" y="334"/>
                  </a:lnTo>
                  <a:lnTo>
                    <a:pt x="3946" y="340"/>
                  </a:lnTo>
                  <a:lnTo>
                    <a:pt x="3949" y="346"/>
                  </a:lnTo>
                  <a:lnTo>
                    <a:pt x="3952" y="353"/>
                  </a:lnTo>
                  <a:lnTo>
                    <a:pt x="3953" y="358"/>
                  </a:lnTo>
                  <a:lnTo>
                    <a:pt x="3954" y="362"/>
                  </a:lnTo>
                  <a:lnTo>
                    <a:pt x="3958" y="366"/>
                  </a:lnTo>
                  <a:lnTo>
                    <a:pt x="3960" y="368"/>
                  </a:lnTo>
                  <a:lnTo>
                    <a:pt x="3964" y="371"/>
                  </a:lnTo>
                  <a:lnTo>
                    <a:pt x="3969" y="372"/>
                  </a:lnTo>
                  <a:lnTo>
                    <a:pt x="3973" y="371"/>
                  </a:lnTo>
                  <a:lnTo>
                    <a:pt x="3978" y="368"/>
                  </a:lnTo>
                  <a:lnTo>
                    <a:pt x="3985" y="365"/>
                  </a:lnTo>
                  <a:lnTo>
                    <a:pt x="3992" y="363"/>
                  </a:lnTo>
                  <a:lnTo>
                    <a:pt x="3998" y="363"/>
                  </a:lnTo>
                  <a:lnTo>
                    <a:pt x="4004" y="365"/>
                  </a:lnTo>
                  <a:lnTo>
                    <a:pt x="4016" y="371"/>
                  </a:lnTo>
                  <a:lnTo>
                    <a:pt x="4030" y="378"/>
                  </a:lnTo>
                  <a:lnTo>
                    <a:pt x="4041" y="382"/>
                  </a:lnTo>
                  <a:lnTo>
                    <a:pt x="4052" y="387"/>
                  </a:lnTo>
                  <a:lnTo>
                    <a:pt x="4056" y="390"/>
                  </a:lnTo>
                  <a:lnTo>
                    <a:pt x="4061" y="393"/>
                  </a:lnTo>
                  <a:lnTo>
                    <a:pt x="4065" y="397"/>
                  </a:lnTo>
                  <a:lnTo>
                    <a:pt x="4068" y="400"/>
                  </a:lnTo>
                  <a:lnTo>
                    <a:pt x="4072" y="404"/>
                  </a:lnTo>
                  <a:lnTo>
                    <a:pt x="4074" y="407"/>
                  </a:lnTo>
                  <a:lnTo>
                    <a:pt x="4078" y="411"/>
                  </a:lnTo>
                  <a:lnTo>
                    <a:pt x="4081" y="412"/>
                  </a:lnTo>
                  <a:lnTo>
                    <a:pt x="4085" y="413"/>
                  </a:lnTo>
                  <a:lnTo>
                    <a:pt x="4089" y="415"/>
                  </a:lnTo>
                  <a:lnTo>
                    <a:pt x="4092" y="413"/>
                  </a:lnTo>
                  <a:lnTo>
                    <a:pt x="4096" y="412"/>
                  </a:lnTo>
                  <a:lnTo>
                    <a:pt x="4099" y="410"/>
                  </a:lnTo>
                  <a:lnTo>
                    <a:pt x="4103" y="409"/>
                  </a:lnTo>
                  <a:lnTo>
                    <a:pt x="4108" y="409"/>
                  </a:lnTo>
                  <a:lnTo>
                    <a:pt x="4112" y="409"/>
                  </a:lnTo>
                  <a:lnTo>
                    <a:pt x="4117" y="409"/>
                  </a:lnTo>
                  <a:lnTo>
                    <a:pt x="4121" y="411"/>
                  </a:lnTo>
                  <a:lnTo>
                    <a:pt x="4125" y="413"/>
                  </a:lnTo>
                  <a:lnTo>
                    <a:pt x="4128" y="417"/>
                  </a:lnTo>
                  <a:lnTo>
                    <a:pt x="4131" y="422"/>
                  </a:lnTo>
                  <a:lnTo>
                    <a:pt x="4135" y="425"/>
                  </a:lnTo>
                  <a:lnTo>
                    <a:pt x="4141" y="430"/>
                  </a:lnTo>
                  <a:lnTo>
                    <a:pt x="4147" y="435"/>
                  </a:lnTo>
                  <a:lnTo>
                    <a:pt x="4161" y="444"/>
                  </a:lnTo>
                  <a:lnTo>
                    <a:pt x="4173" y="455"/>
                  </a:lnTo>
                  <a:lnTo>
                    <a:pt x="4186" y="468"/>
                  </a:lnTo>
                  <a:lnTo>
                    <a:pt x="4200" y="481"/>
                  </a:lnTo>
                  <a:lnTo>
                    <a:pt x="4217" y="493"/>
                  </a:lnTo>
                  <a:lnTo>
                    <a:pt x="4231" y="505"/>
                  </a:lnTo>
                  <a:lnTo>
                    <a:pt x="4236" y="508"/>
                  </a:lnTo>
                  <a:lnTo>
                    <a:pt x="4237" y="512"/>
                  </a:lnTo>
                  <a:lnTo>
                    <a:pt x="4235" y="514"/>
                  </a:lnTo>
                  <a:lnTo>
                    <a:pt x="4230" y="518"/>
                  </a:lnTo>
                  <a:lnTo>
                    <a:pt x="4224" y="522"/>
                  </a:lnTo>
                  <a:lnTo>
                    <a:pt x="4218" y="525"/>
                  </a:lnTo>
                  <a:lnTo>
                    <a:pt x="4212" y="527"/>
                  </a:lnTo>
                  <a:lnTo>
                    <a:pt x="4205" y="529"/>
                  </a:lnTo>
                  <a:lnTo>
                    <a:pt x="4194" y="530"/>
                  </a:lnTo>
                  <a:lnTo>
                    <a:pt x="4187" y="531"/>
                  </a:lnTo>
                  <a:lnTo>
                    <a:pt x="4185" y="531"/>
                  </a:lnTo>
                  <a:lnTo>
                    <a:pt x="4182" y="532"/>
                  </a:lnTo>
                  <a:lnTo>
                    <a:pt x="4181" y="535"/>
                  </a:lnTo>
                  <a:lnTo>
                    <a:pt x="4179" y="537"/>
                  </a:lnTo>
                  <a:lnTo>
                    <a:pt x="4177" y="541"/>
                  </a:lnTo>
                  <a:lnTo>
                    <a:pt x="4173" y="543"/>
                  </a:lnTo>
                  <a:lnTo>
                    <a:pt x="4168" y="545"/>
                  </a:lnTo>
                  <a:lnTo>
                    <a:pt x="4162" y="546"/>
                  </a:lnTo>
                  <a:lnTo>
                    <a:pt x="4159" y="546"/>
                  </a:lnTo>
                  <a:lnTo>
                    <a:pt x="4156" y="548"/>
                  </a:lnTo>
                  <a:lnTo>
                    <a:pt x="4155" y="550"/>
                  </a:lnTo>
                  <a:lnTo>
                    <a:pt x="4154" y="552"/>
                  </a:lnTo>
                  <a:lnTo>
                    <a:pt x="4153" y="558"/>
                  </a:lnTo>
                  <a:lnTo>
                    <a:pt x="4153" y="564"/>
                  </a:lnTo>
                  <a:lnTo>
                    <a:pt x="4154" y="571"/>
                  </a:lnTo>
                  <a:lnTo>
                    <a:pt x="4155" y="577"/>
                  </a:lnTo>
                  <a:lnTo>
                    <a:pt x="4160" y="585"/>
                  </a:lnTo>
                  <a:lnTo>
                    <a:pt x="4166" y="592"/>
                  </a:lnTo>
                  <a:lnTo>
                    <a:pt x="4174" y="600"/>
                  </a:lnTo>
                  <a:lnTo>
                    <a:pt x="4181" y="608"/>
                  </a:lnTo>
                  <a:lnTo>
                    <a:pt x="4188" y="615"/>
                  </a:lnTo>
                  <a:lnTo>
                    <a:pt x="4196" y="620"/>
                  </a:lnTo>
                  <a:lnTo>
                    <a:pt x="4203" y="624"/>
                  </a:lnTo>
                  <a:lnTo>
                    <a:pt x="4212" y="625"/>
                  </a:lnTo>
                  <a:lnTo>
                    <a:pt x="4224" y="626"/>
                  </a:lnTo>
                  <a:lnTo>
                    <a:pt x="4238" y="626"/>
                  </a:lnTo>
                  <a:lnTo>
                    <a:pt x="4245" y="627"/>
                  </a:lnTo>
                  <a:lnTo>
                    <a:pt x="4250" y="629"/>
                  </a:lnTo>
                  <a:lnTo>
                    <a:pt x="4255" y="630"/>
                  </a:lnTo>
                  <a:lnTo>
                    <a:pt x="4259" y="632"/>
                  </a:lnTo>
                  <a:lnTo>
                    <a:pt x="4261" y="634"/>
                  </a:lnTo>
                  <a:lnTo>
                    <a:pt x="4262" y="638"/>
                  </a:lnTo>
                  <a:lnTo>
                    <a:pt x="4263" y="642"/>
                  </a:lnTo>
                  <a:lnTo>
                    <a:pt x="4263" y="645"/>
                  </a:lnTo>
                  <a:lnTo>
                    <a:pt x="4262" y="649"/>
                  </a:lnTo>
                  <a:lnTo>
                    <a:pt x="4261" y="653"/>
                  </a:lnTo>
                  <a:lnTo>
                    <a:pt x="4259" y="658"/>
                  </a:lnTo>
                  <a:lnTo>
                    <a:pt x="4256" y="663"/>
                  </a:lnTo>
                  <a:lnTo>
                    <a:pt x="4249" y="672"/>
                  </a:lnTo>
                  <a:lnTo>
                    <a:pt x="4241" y="681"/>
                  </a:lnTo>
                  <a:lnTo>
                    <a:pt x="4237" y="687"/>
                  </a:lnTo>
                  <a:lnTo>
                    <a:pt x="4234" y="692"/>
                  </a:lnTo>
                  <a:lnTo>
                    <a:pt x="4231" y="699"/>
                  </a:lnTo>
                  <a:lnTo>
                    <a:pt x="4229" y="705"/>
                  </a:lnTo>
                  <a:lnTo>
                    <a:pt x="4228" y="711"/>
                  </a:lnTo>
                  <a:lnTo>
                    <a:pt x="4228" y="716"/>
                  </a:lnTo>
                  <a:lnTo>
                    <a:pt x="4228" y="722"/>
                  </a:lnTo>
                  <a:lnTo>
                    <a:pt x="4229" y="727"/>
                  </a:lnTo>
                  <a:lnTo>
                    <a:pt x="4232" y="734"/>
                  </a:lnTo>
                  <a:lnTo>
                    <a:pt x="4235" y="741"/>
                  </a:lnTo>
                  <a:lnTo>
                    <a:pt x="4235" y="744"/>
                  </a:lnTo>
                  <a:lnTo>
                    <a:pt x="4235" y="746"/>
                  </a:lnTo>
                  <a:lnTo>
                    <a:pt x="4232" y="747"/>
                  </a:lnTo>
                  <a:lnTo>
                    <a:pt x="4230" y="750"/>
                  </a:lnTo>
                  <a:lnTo>
                    <a:pt x="4225" y="752"/>
                  </a:lnTo>
                  <a:lnTo>
                    <a:pt x="4222" y="754"/>
                  </a:lnTo>
                  <a:lnTo>
                    <a:pt x="4219" y="757"/>
                  </a:lnTo>
                  <a:lnTo>
                    <a:pt x="4217" y="759"/>
                  </a:lnTo>
                  <a:lnTo>
                    <a:pt x="4216" y="763"/>
                  </a:lnTo>
                  <a:lnTo>
                    <a:pt x="4215" y="766"/>
                  </a:lnTo>
                  <a:lnTo>
                    <a:pt x="4216" y="770"/>
                  </a:lnTo>
                  <a:lnTo>
                    <a:pt x="4217" y="772"/>
                  </a:lnTo>
                  <a:lnTo>
                    <a:pt x="4218" y="777"/>
                  </a:lnTo>
                  <a:lnTo>
                    <a:pt x="4219" y="783"/>
                  </a:lnTo>
                  <a:lnTo>
                    <a:pt x="4218" y="787"/>
                  </a:lnTo>
                  <a:lnTo>
                    <a:pt x="4217" y="790"/>
                  </a:lnTo>
                  <a:lnTo>
                    <a:pt x="4215" y="794"/>
                  </a:lnTo>
                  <a:lnTo>
                    <a:pt x="4212" y="797"/>
                  </a:lnTo>
                  <a:lnTo>
                    <a:pt x="4205" y="802"/>
                  </a:lnTo>
                  <a:lnTo>
                    <a:pt x="4198" y="806"/>
                  </a:lnTo>
                  <a:lnTo>
                    <a:pt x="4188" y="808"/>
                  </a:lnTo>
                  <a:lnTo>
                    <a:pt x="4175" y="810"/>
                  </a:lnTo>
                  <a:lnTo>
                    <a:pt x="4160" y="812"/>
                  </a:lnTo>
                  <a:lnTo>
                    <a:pt x="4146" y="814"/>
                  </a:lnTo>
                  <a:lnTo>
                    <a:pt x="4139" y="816"/>
                  </a:lnTo>
                  <a:lnTo>
                    <a:pt x="4134" y="820"/>
                  </a:lnTo>
                  <a:lnTo>
                    <a:pt x="4129" y="823"/>
                  </a:lnTo>
                  <a:lnTo>
                    <a:pt x="4127" y="829"/>
                  </a:lnTo>
                  <a:lnTo>
                    <a:pt x="4124" y="840"/>
                  </a:lnTo>
                  <a:lnTo>
                    <a:pt x="4124" y="848"/>
                  </a:lnTo>
                  <a:lnTo>
                    <a:pt x="4123" y="852"/>
                  </a:lnTo>
                  <a:lnTo>
                    <a:pt x="4123" y="854"/>
                  </a:lnTo>
                  <a:lnTo>
                    <a:pt x="4122" y="857"/>
                  </a:lnTo>
                  <a:lnTo>
                    <a:pt x="4119" y="858"/>
                  </a:lnTo>
                  <a:lnTo>
                    <a:pt x="4114" y="861"/>
                  </a:lnTo>
                  <a:lnTo>
                    <a:pt x="4106" y="865"/>
                  </a:lnTo>
                  <a:lnTo>
                    <a:pt x="4104" y="866"/>
                  </a:lnTo>
                  <a:lnTo>
                    <a:pt x="4100" y="870"/>
                  </a:lnTo>
                  <a:lnTo>
                    <a:pt x="4098" y="872"/>
                  </a:lnTo>
                  <a:lnTo>
                    <a:pt x="4097" y="876"/>
                  </a:lnTo>
                  <a:lnTo>
                    <a:pt x="4096" y="884"/>
                  </a:lnTo>
                  <a:lnTo>
                    <a:pt x="4098" y="894"/>
                  </a:lnTo>
                  <a:lnTo>
                    <a:pt x="4099" y="898"/>
                  </a:lnTo>
                  <a:lnTo>
                    <a:pt x="4102" y="904"/>
                  </a:lnTo>
                  <a:lnTo>
                    <a:pt x="4104" y="908"/>
                  </a:lnTo>
                  <a:lnTo>
                    <a:pt x="4106" y="913"/>
                  </a:lnTo>
                  <a:lnTo>
                    <a:pt x="4114" y="920"/>
                  </a:lnTo>
                  <a:lnTo>
                    <a:pt x="4121" y="927"/>
                  </a:lnTo>
                  <a:lnTo>
                    <a:pt x="4124" y="930"/>
                  </a:lnTo>
                  <a:lnTo>
                    <a:pt x="4127" y="934"/>
                  </a:lnTo>
                  <a:lnTo>
                    <a:pt x="4129" y="939"/>
                  </a:lnTo>
                  <a:lnTo>
                    <a:pt x="4131" y="942"/>
                  </a:lnTo>
                  <a:lnTo>
                    <a:pt x="4131" y="947"/>
                  </a:lnTo>
                  <a:lnTo>
                    <a:pt x="4131" y="951"/>
                  </a:lnTo>
                  <a:lnTo>
                    <a:pt x="4129" y="955"/>
                  </a:lnTo>
                  <a:lnTo>
                    <a:pt x="4128" y="959"/>
                  </a:lnTo>
                  <a:lnTo>
                    <a:pt x="4122" y="967"/>
                  </a:lnTo>
                  <a:lnTo>
                    <a:pt x="4116" y="976"/>
                  </a:lnTo>
                  <a:lnTo>
                    <a:pt x="4111" y="985"/>
                  </a:lnTo>
                  <a:lnTo>
                    <a:pt x="4105" y="995"/>
                  </a:lnTo>
                  <a:lnTo>
                    <a:pt x="4102" y="1004"/>
                  </a:lnTo>
                  <a:lnTo>
                    <a:pt x="4100" y="1012"/>
                  </a:lnTo>
                  <a:lnTo>
                    <a:pt x="4100" y="1016"/>
                  </a:lnTo>
                  <a:lnTo>
                    <a:pt x="4102" y="1020"/>
                  </a:lnTo>
                  <a:lnTo>
                    <a:pt x="4103" y="1023"/>
                  </a:lnTo>
                  <a:lnTo>
                    <a:pt x="4105" y="1027"/>
                  </a:lnTo>
                  <a:lnTo>
                    <a:pt x="4110" y="1033"/>
                  </a:lnTo>
                  <a:lnTo>
                    <a:pt x="4117" y="1036"/>
                  </a:lnTo>
                  <a:lnTo>
                    <a:pt x="4125" y="1037"/>
                  </a:lnTo>
                  <a:lnTo>
                    <a:pt x="4135" y="1037"/>
                  </a:lnTo>
                  <a:lnTo>
                    <a:pt x="4144" y="1035"/>
                  </a:lnTo>
                  <a:lnTo>
                    <a:pt x="4153" y="1033"/>
                  </a:lnTo>
                  <a:lnTo>
                    <a:pt x="4158" y="1031"/>
                  </a:lnTo>
                  <a:lnTo>
                    <a:pt x="4162" y="1031"/>
                  </a:lnTo>
                  <a:lnTo>
                    <a:pt x="4168" y="1033"/>
                  </a:lnTo>
                  <a:lnTo>
                    <a:pt x="4173" y="1035"/>
                  </a:lnTo>
                  <a:lnTo>
                    <a:pt x="4179" y="1037"/>
                  </a:lnTo>
                  <a:lnTo>
                    <a:pt x="4184" y="1040"/>
                  </a:lnTo>
                  <a:lnTo>
                    <a:pt x="4188" y="1043"/>
                  </a:lnTo>
                  <a:lnTo>
                    <a:pt x="4191" y="1047"/>
                  </a:lnTo>
                  <a:lnTo>
                    <a:pt x="4194" y="1056"/>
                  </a:lnTo>
                  <a:lnTo>
                    <a:pt x="4196" y="1067"/>
                  </a:lnTo>
                  <a:lnTo>
                    <a:pt x="4196" y="1078"/>
                  </a:lnTo>
                  <a:lnTo>
                    <a:pt x="4194" y="1086"/>
                  </a:lnTo>
                  <a:lnTo>
                    <a:pt x="4192" y="1090"/>
                  </a:lnTo>
                  <a:lnTo>
                    <a:pt x="4190" y="1093"/>
                  </a:lnTo>
                  <a:lnTo>
                    <a:pt x="4185" y="1097"/>
                  </a:lnTo>
                  <a:lnTo>
                    <a:pt x="4180" y="1099"/>
                  </a:lnTo>
                  <a:lnTo>
                    <a:pt x="4171" y="1103"/>
                  </a:lnTo>
                  <a:lnTo>
                    <a:pt x="4162" y="1105"/>
                  </a:lnTo>
                  <a:lnTo>
                    <a:pt x="4154" y="1109"/>
                  </a:lnTo>
                  <a:lnTo>
                    <a:pt x="4146" y="1112"/>
                  </a:lnTo>
                  <a:lnTo>
                    <a:pt x="4142" y="1115"/>
                  </a:lnTo>
                  <a:lnTo>
                    <a:pt x="4139" y="1117"/>
                  </a:lnTo>
                  <a:lnTo>
                    <a:pt x="4136" y="1119"/>
                  </a:lnTo>
                  <a:lnTo>
                    <a:pt x="4135" y="1123"/>
                  </a:lnTo>
                  <a:lnTo>
                    <a:pt x="4135" y="1130"/>
                  </a:lnTo>
                  <a:lnTo>
                    <a:pt x="4137" y="1136"/>
                  </a:lnTo>
                  <a:lnTo>
                    <a:pt x="4141" y="1141"/>
                  </a:lnTo>
                  <a:lnTo>
                    <a:pt x="4146" y="1146"/>
                  </a:lnTo>
                  <a:lnTo>
                    <a:pt x="4152" y="1149"/>
                  </a:lnTo>
                  <a:lnTo>
                    <a:pt x="4155" y="1155"/>
                  </a:lnTo>
                  <a:lnTo>
                    <a:pt x="4156" y="1157"/>
                  </a:lnTo>
                  <a:lnTo>
                    <a:pt x="4158" y="1161"/>
                  </a:lnTo>
                  <a:lnTo>
                    <a:pt x="4158" y="1165"/>
                  </a:lnTo>
                  <a:lnTo>
                    <a:pt x="4156" y="1168"/>
                  </a:lnTo>
                  <a:lnTo>
                    <a:pt x="4155" y="1173"/>
                  </a:lnTo>
                  <a:lnTo>
                    <a:pt x="4154" y="1178"/>
                  </a:lnTo>
                  <a:lnTo>
                    <a:pt x="4154" y="1181"/>
                  </a:lnTo>
                  <a:lnTo>
                    <a:pt x="4155" y="1187"/>
                  </a:lnTo>
                  <a:lnTo>
                    <a:pt x="4156" y="1198"/>
                  </a:lnTo>
                  <a:lnTo>
                    <a:pt x="4156" y="1211"/>
                  </a:lnTo>
                  <a:lnTo>
                    <a:pt x="4154" y="1225"/>
                  </a:lnTo>
                  <a:lnTo>
                    <a:pt x="4152" y="1238"/>
                  </a:lnTo>
                  <a:lnTo>
                    <a:pt x="4149" y="1249"/>
                  </a:lnTo>
                  <a:lnTo>
                    <a:pt x="4147" y="1256"/>
                  </a:lnTo>
                  <a:lnTo>
                    <a:pt x="4147" y="1260"/>
                  </a:lnTo>
                  <a:lnTo>
                    <a:pt x="4148" y="1263"/>
                  </a:lnTo>
                  <a:lnTo>
                    <a:pt x="4148" y="1267"/>
                  </a:lnTo>
                  <a:lnTo>
                    <a:pt x="4150" y="1272"/>
                  </a:lnTo>
                  <a:lnTo>
                    <a:pt x="4154" y="1279"/>
                  </a:lnTo>
                  <a:lnTo>
                    <a:pt x="4159" y="1283"/>
                  </a:lnTo>
                  <a:lnTo>
                    <a:pt x="4160" y="1285"/>
                  </a:lnTo>
                  <a:lnTo>
                    <a:pt x="4160" y="1287"/>
                  </a:lnTo>
                  <a:lnTo>
                    <a:pt x="4160" y="1289"/>
                  </a:lnTo>
                  <a:lnTo>
                    <a:pt x="4159" y="1293"/>
                  </a:lnTo>
                  <a:lnTo>
                    <a:pt x="4147" y="1307"/>
                  </a:lnTo>
                  <a:lnTo>
                    <a:pt x="4135" y="1321"/>
                  </a:lnTo>
                  <a:lnTo>
                    <a:pt x="4131" y="1330"/>
                  </a:lnTo>
                  <a:lnTo>
                    <a:pt x="4129" y="1336"/>
                  </a:lnTo>
                  <a:lnTo>
                    <a:pt x="4128" y="1343"/>
                  </a:lnTo>
                  <a:lnTo>
                    <a:pt x="4127" y="1350"/>
                  </a:lnTo>
                  <a:lnTo>
                    <a:pt x="4124" y="1357"/>
                  </a:lnTo>
                  <a:lnTo>
                    <a:pt x="4121" y="1362"/>
                  </a:lnTo>
                  <a:lnTo>
                    <a:pt x="4118" y="1364"/>
                  </a:lnTo>
                  <a:lnTo>
                    <a:pt x="4116" y="1365"/>
                  </a:lnTo>
                  <a:lnTo>
                    <a:pt x="4111" y="1367"/>
                  </a:lnTo>
                  <a:lnTo>
                    <a:pt x="4108" y="1368"/>
                  </a:lnTo>
                  <a:lnTo>
                    <a:pt x="4096" y="1368"/>
                  </a:lnTo>
                  <a:lnTo>
                    <a:pt x="4085" y="1369"/>
                  </a:lnTo>
                  <a:lnTo>
                    <a:pt x="4074" y="1370"/>
                  </a:lnTo>
                  <a:lnTo>
                    <a:pt x="4067" y="1374"/>
                  </a:lnTo>
                  <a:lnTo>
                    <a:pt x="4061" y="1380"/>
                  </a:lnTo>
                  <a:lnTo>
                    <a:pt x="4055" y="1388"/>
                  </a:lnTo>
                  <a:lnTo>
                    <a:pt x="4054" y="1393"/>
                  </a:lnTo>
                  <a:lnTo>
                    <a:pt x="4053" y="1398"/>
                  </a:lnTo>
                  <a:lnTo>
                    <a:pt x="4052" y="1402"/>
                  </a:lnTo>
                  <a:lnTo>
                    <a:pt x="4053" y="1407"/>
                  </a:lnTo>
                  <a:lnTo>
                    <a:pt x="4056" y="1417"/>
                  </a:lnTo>
                  <a:lnTo>
                    <a:pt x="4061" y="1427"/>
                  </a:lnTo>
                  <a:lnTo>
                    <a:pt x="4067" y="1438"/>
                  </a:lnTo>
                  <a:lnTo>
                    <a:pt x="4072" y="1446"/>
                  </a:lnTo>
                  <a:lnTo>
                    <a:pt x="4077" y="1453"/>
                  </a:lnTo>
                  <a:lnTo>
                    <a:pt x="4080" y="1459"/>
                  </a:lnTo>
                  <a:lnTo>
                    <a:pt x="4083" y="1466"/>
                  </a:lnTo>
                  <a:lnTo>
                    <a:pt x="4085" y="1474"/>
                  </a:lnTo>
                  <a:lnTo>
                    <a:pt x="4087" y="1480"/>
                  </a:lnTo>
                  <a:lnTo>
                    <a:pt x="4092" y="1483"/>
                  </a:lnTo>
                  <a:lnTo>
                    <a:pt x="4096" y="1485"/>
                  </a:lnTo>
                  <a:lnTo>
                    <a:pt x="4100" y="1485"/>
                  </a:lnTo>
                  <a:lnTo>
                    <a:pt x="4105" y="1487"/>
                  </a:lnTo>
                  <a:lnTo>
                    <a:pt x="4110" y="1488"/>
                  </a:lnTo>
                  <a:lnTo>
                    <a:pt x="4115" y="1491"/>
                  </a:lnTo>
                  <a:lnTo>
                    <a:pt x="4121" y="1497"/>
                  </a:lnTo>
                  <a:lnTo>
                    <a:pt x="4124" y="1504"/>
                  </a:lnTo>
                  <a:lnTo>
                    <a:pt x="4128" y="1513"/>
                  </a:lnTo>
                  <a:lnTo>
                    <a:pt x="4129" y="1516"/>
                  </a:lnTo>
                  <a:lnTo>
                    <a:pt x="4130" y="1520"/>
                  </a:lnTo>
                  <a:lnTo>
                    <a:pt x="4130" y="1524"/>
                  </a:lnTo>
                  <a:lnTo>
                    <a:pt x="4129" y="1526"/>
                  </a:lnTo>
                  <a:lnTo>
                    <a:pt x="4125" y="1531"/>
                  </a:lnTo>
                  <a:lnTo>
                    <a:pt x="4122" y="1535"/>
                  </a:lnTo>
                  <a:lnTo>
                    <a:pt x="4121" y="1537"/>
                  </a:lnTo>
                  <a:lnTo>
                    <a:pt x="4121" y="1540"/>
                  </a:lnTo>
                  <a:lnTo>
                    <a:pt x="4121" y="1544"/>
                  </a:lnTo>
                  <a:lnTo>
                    <a:pt x="4123" y="1548"/>
                  </a:lnTo>
                  <a:lnTo>
                    <a:pt x="4130" y="1558"/>
                  </a:lnTo>
                  <a:lnTo>
                    <a:pt x="4135" y="1567"/>
                  </a:lnTo>
                  <a:lnTo>
                    <a:pt x="4137" y="1572"/>
                  </a:lnTo>
                  <a:lnTo>
                    <a:pt x="4139" y="1576"/>
                  </a:lnTo>
                  <a:lnTo>
                    <a:pt x="4140" y="1581"/>
                  </a:lnTo>
                  <a:lnTo>
                    <a:pt x="4140" y="1587"/>
                  </a:lnTo>
                  <a:lnTo>
                    <a:pt x="4139" y="1597"/>
                  </a:lnTo>
                  <a:lnTo>
                    <a:pt x="4136" y="1607"/>
                  </a:lnTo>
                  <a:lnTo>
                    <a:pt x="4136" y="1610"/>
                  </a:lnTo>
                  <a:lnTo>
                    <a:pt x="4137" y="1614"/>
                  </a:lnTo>
                  <a:lnTo>
                    <a:pt x="4140" y="1617"/>
                  </a:lnTo>
                  <a:lnTo>
                    <a:pt x="4143" y="1621"/>
                  </a:lnTo>
                  <a:lnTo>
                    <a:pt x="4156" y="1628"/>
                  </a:lnTo>
                  <a:lnTo>
                    <a:pt x="4174" y="1635"/>
                  </a:lnTo>
                  <a:lnTo>
                    <a:pt x="4182" y="1640"/>
                  </a:lnTo>
                  <a:lnTo>
                    <a:pt x="4191" y="1645"/>
                  </a:lnTo>
                  <a:lnTo>
                    <a:pt x="4197" y="1651"/>
                  </a:lnTo>
                  <a:lnTo>
                    <a:pt x="4200" y="1657"/>
                  </a:lnTo>
                  <a:lnTo>
                    <a:pt x="4203" y="1663"/>
                  </a:lnTo>
                  <a:lnTo>
                    <a:pt x="4205" y="1669"/>
                  </a:lnTo>
                  <a:lnTo>
                    <a:pt x="4205" y="1673"/>
                  </a:lnTo>
                  <a:lnTo>
                    <a:pt x="4206" y="1678"/>
                  </a:lnTo>
                  <a:lnTo>
                    <a:pt x="4205" y="1686"/>
                  </a:lnTo>
                  <a:lnTo>
                    <a:pt x="4205" y="1697"/>
                  </a:lnTo>
                  <a:lnTo>
                    <a:pt x="4205" y="1709"/>
                  </a:lnTo>
                  <a:lnTo>
                    <a:pt x="4209" y="1724"/>
                  </a:lnTo>
                  <a:lnTo>
                    <a:pt x="4211" y="1732"/>
                  </a:lnTo>
                  <a:lnTo>
                    <a:pt x="4213" y="1739"/>
                  </a:lnTo>
                  <a:lnTo>
                    <a:pt x="4217" y="1745"/>
                  </a:lnTo>
                  <a:lnTo>
                    <a:pt x="4221" y="1749"/>
                  </a:lnTo>
                  <a:lnTo>
                    <a:pt x="4228" y="1760"/>
                  </a:lnTo>
                  <a:lnTo>
                    <a:pt x="4235" y="1774"/>
                  </a:lnTo>
                  <a:lnTo>
                    <a:pt x="4240" y="1780"/>
                  </a:lnTo>
                  <a:lnTo>
                    <a:pt x="4243" y="1786"/>
                  </a:lnTo>
                  <a:lnTo>
                    <a:pt x="4248" y="1791"/>
                  </a:lnTo>
                  <a:lnTo>
                    <a:pt x="4251" y="1795"/>
                  </a:lnTo>
                  <a:lnTo>
                    <a:pt x="4256" y="1797"/>
                  </a:lnTo>
                  <a:lnTo>
                    <a:pt x="4261" y="1798"/>
                  </a:lnTo>
                  <a:lnTo>
                    <a:pt x="4267" y="1799"/>
                  </a:lnTo>
                  <a:lnTo>
                    <a:pt x="4273" y="1799"/>
                  </a:lnTo>
                  <a:lnTo>
                    <a:pt x="4279" y="1799"/>
                  </a:lnTo>
                  <a:lnTo>
                    <a:pt x="4285" y="1800"/>
                  </a:lnTo>
                  <a:lnTo>
                    <a:pt x="4289" y="1803"/>
                  </a:lnTo>
                  <a:lnTo>
                    <a:pt x="4293" y="1805"/>
                  </a:lnTo>
                  <a:lnTo>
                    <a:pt x="4300" y="1811"/>
                  </a:lnTo>
                  <a:lnTo>
                    <a:pt x="4307" y="1816"/>
                  </a:lnTo>
                  <a:lnTo>
                    <a:pt x="4317" y="1818"/>
                  </a:lnTo>
                  <a:lnTo>
                    <a:pt x="4326" y="1819"/>
                  </a:lnTo>
                  <a:lnTo>
                    <a:pt x="4331" y="1819"/>
                  </a:lnTo>
                  <a:lnTo>
                    <a:pt x="4333" y="1821"/>
                  </a:lnTo>
                  <a:lnTo>
                    <a:pt x="4336" y="1822"/>
                  </a:lnTo>
                  <a:lnTo>
                    <a:pt x="4336" y="1824"/>
                  </a:lnTo>
                  <a:lnTo>
                    <a:pt x="4335" y="1830"/>
                  </a:lnTo>
                  <a:lnTo>
                    <a:pt x="4331" y="1836"/>
                  </a:lnTo>
                  <a:lnTo>
                    <a:pt x="4330" y="1838"/>
                  </a:lnTo>
                  <a:lnTo>
                    <a:pt x="4330" y="1841"/>
                  </a:lnTo>
                  <a:lnTo>
                    <a:pt x="4330" y="1843"/>
                  </a:lnTo>
                  <a:lnTo>
                    <a:pt x="4332" y="1846"/>
                  </a:lnTo>
                  <a:lnTo>
                    <a:pt x="4337" y="1852"/>
                  </a:lnTo>
                  <a:lnTo>
                    <a:pt x="4343" y="1858"/>
                  </a:lnTo>
                  <a:lnTo>
                    <a:pt x="4352" y="1865"/>
                  </a:lnTo>
                  <a:lnTo>
                    <a:pt x="4366" y="1872"/>
                  </a:lnTo>
                  <a:lnTo>
                    <a:pt x="4374" y="1874"/>
                  </a:lnTo>
                  <a:lnTo>
                    <a:pt x="4381" y="1877"/>
                  </a:lnTo>
                  <a:lnTo>
                    <a:pt x="4388" y="1878"/>
                  </a:lnTo>
                  <a:lnTo>
                    <a:pt x="4395" y="1878"/>
                  </a:lnTo>
                  <a:lnTo>
                    <a:pt x="4401" y="1875"/>
                  </a:lnTo>
                  <a:lnTo>
                    <a:pt x="4407" y="1873"/>
                  </a:lnTo>
                  <a:lnTo>
                    <a:pt x="4412" y="1871"/>
                  </a:lnTo>
                  <a:lnTo>
                    <a:pt x="4415" y="1867"/>
                  </a:lnTo>
                  <a:lnTo>
                    <a:pt x="4424" y="1858"/>
                  </a:lnTo>
                  <a:lnTo>
                    <a:pt x="4431" y="1849"/>
                  </a:lnTo>
                  <a:lnTo>
                    <a:pt x="4435" y="1846"/>
                  </a:lnTo>
                  <a:lnTo>
                    <a:pt x="4439" y="1842"/>
                  </a:lnTo>
                  <a:lnTo>
                    <a:pt x="4443" y="1840"/>
                  </a:lnTo>
                  <a:lnTo>
                    <a:pt x="4448" y="1837"/>
                  </a:lnTo>
                  <a:lnTo>
                    <a:pt x="4451" y="1837"/>
                  </a:lnTo>
                  <a:lnTo>
                    <a:pt x="4455" y="1837"/>
                  </a:lnTo>
                  <a:lnTo>
                    <a:pt x="4458" y="1838"/>
                  </a:lnTo>
                  <a:lnTo>
                    <a:pt x="4462" y="1842"/>
                  </a:lnTo>
                  <a:lnTo>
                    <a:pt x="4464" y="1846"/>
                  </a:lnTo>
                  <a:lnTo>
                    <a:pt x="4468" y="1848"/>
                  </a:lnTo>
                  <a:lnTo>
                    <a:pt x="4470" y="1850"/>
                  </a:lnTo>
                  <a:lnTo>
                    <a:pt x="4475" y="1853"/>
                  </a:lnTo>
                  <a:lnTo>
                    <a:pt x="4484" y="1854"/>
                  </a:lnTo>
                  <a:lnTo>
                    <a:pt x="4495" y="1854"/>
                  </a:lnTo>
                  <a:lnTo>
                    <a:pt x="4507" y="1854"/>
                  </a:lnTo>
                  <a:lnTo>
                    <a:pt x="4517" y="1850"/>
                  </a:lnTo>
                  <a:lnTo>
                    <a:pt x="4520" y="1849"/>
                  </a:lnTo>
                  <a:lnTo>
                    <a:pt x="4522" y="1846"/>
                  </a:lnTo>
                  <a:lnTo>
                    <a:pt x="4525" y="1842"/>
                  </a:lnTo>
                  <a:lnTo>
                    <a:pt x="4527" y="1838"/>
                  </a:lnTo>
                  <a:lnTo>
                    <a:pt x="4531" y="1831"/>
                  </a:lnTo>
                  <a:lnTo>
                    <a:pt x="4536" y="1827"/>
                  </a:lnTo>
                  <a:lnTo>
                    <a:pt x="4539" y="1824"/>
                  </a:lnTo>
                  <a:lnTo>
                    <a:pt x="4543" y="1824"/>
                  </a:lnTo>
                  <a:lnTo>
                    <a:pt x="4546" y="1823"/>
                  </a:lnTo>
                  <a:lnTo>
                    <a:pt x="4552" y="1824"/>
                  </a:lnTo>
                  <a:lnTo>
                    <a:pt x="4563" y="1825"/>
                  </a:lnTo>
                  <a:lnTo>
                    <a:pt x="4574" y="1827"/>
                  </a:lnTo>
                  <a:lnTo>
                    <a:pt x="4582" y="1828"/>
                  </a:lnTo>
                  <a:lnTo>
                    <a:pt x="4591" y="1829"/>
                  </a:lnTo>
                  <a:lnTo>
                    <a:pt x="4595" y="1830"/>
                  </a:lnTo>
                  <a:lnTo>
                    <a:pt x="4597" y="1831"/>
                  </a:lnTo>
                  <a:lnTo>
                    <a:pt x="4600" y="1833"/>
                  </a:lnTo>
                  <a:lnTo>
                    <a:pt x="4601" y="1834"/>
                  </a:lnTo>
                  <a:lnTo>
                    <a:pt x="4601" y="1836"/>
                  </a:lnTo>
                  <a:lnTo>
                    <a:pt x="4601" y="1837"/>
                  </a:lnTo>
                  <a:lnTo>
                    <a:pt x="4599" y="1840"/>
                  </a:lnTo>
                  <a:lnTo>
                    <a:pt x="4596" y="1841"/>
                  </a:lnTo>
                  <a:lnTo>
                    <a:pt x="4590" y="1846"/>
                  </a:lnTo>
                  <a:lnTo>
                    <a:pt x="4587" y="1853"/>
                  </a:lnTo>
                  <a:lnTo>
                    <a:pt x="4585" y="1856"/>
                  </a:lnTo>
                  <a:lnTo>
                    <a:pt x="4585" y="1861"/>
                  </a:lnTo>
                  <a:lnTo>
                    <a:pt x="4587" y="1866"/>
                  </a:lnTo>
                  <a:lnTo>
                    <a:pt x="4589" y="1872"/>
                  </a:lnTo>
                  <a:lnTo>
                    <a:pt x="4596" y="1882"/>
                  </a:lnTo>
                  <a:lnTo>
                    <a:pt x="4605" y="1894"/>
                  </a:lnTo>
                  <a:lnTo>
                    <a:pt x="4613" y="1907"/>
                  </a:lnTo>
                  <a:lnTo>
                    <a:pt x="4621" y="1923"/>
                  </a:lnTo>
                  <a:lnTo>
                    <a:pt x="4627" y="1938"/>
                  </a:lnTo>
                  <a:lnTo>
                    <a:pt x="4634" y="1953"/>
                  </a:lnTo>
                  <a:lnTo>
                    <a:pt x="4638" y="1960"/>
                  </a:lnTo>
                  <a:lnTo>
                    <a:pt x="4641" y="1968"/>
                  </a:lnTo>
                  <a:lnTo>
                    <a:pt x="4647" y="1975"/>
                  </a:lnTo>
                  <a:lnTo>
                    <a:pt x="4653" y="1982"/>
                  </a:lnTo>
                  <a:lnTo>
                    <a:pt x="4660" y="1989"/>
                  </a:lnTo>
                  <a:lnTo>
                    <a:pt x="4668" y="1997"/>
                  </a:lnTo>
                  <a:lnTo>
                    <a:pt x="4675" y="2001"/>
                  </a:lnTo>
                  <a:lnTo>
                    <a:pt x="4681" y="2006"/>
                  </a:lnTo>
                  <a:lnTo>
                    <a:pt x="4694" y="2013"/>
                  </a:lnTo>
                  <a:lnTo>
                    <a:pt x="4704" y="2017"/>
                  </a:lnTo>
                  <a:lnTo>
                    <a:pt x="4715" y="2020"/>
                  </a:lnTo>
                  <a:lnTo>
                    <a:pt x="4726" y="2025"/>
                  </a:lnTo>
                  <a:lnTo>
                    <a:pt x="4731" y="2029"/>
                  </a:lnTo>
                  <a:lnTo>
                    <a:pt x="4734" y="2032"/>
                  </a:lnTo>
                  <a:lnTo>
                    <a:pt x="4739" y="2036"/>
                  </a:lnTo>
                  <a:lnTo>
                    <a:pt x="4741" y="2041"/>
                  </a:lnTo>
                  <a:lnTo>
                    <a:pt x="4748" y="2052"/>
                  </a:lnTo>
                  <a:lnTo>
                    <a:pt x="4757" y="2067"/>
                  </a:lnTo>
                  <a:lnTo>
                    <a:pt x="4765" y="2080"/>
                  </a:lnTo>
                  <a:lnTo>
                    <a:pt x="4772" y="2088"/>
                  </a:lnTo>
                  <a:lnTo>
                    <a:pt x="4776" y="2089"/>
                  </a:lnTo>
                  <a:lnTo>
                    <a:pt x="4779" y="2089"/>
                  </a:lnTo>
                  <a:lnTo>
                    <a:pt x="4784" y="2088"/>
                  </a:lnTo>
                  <a:lnTo>
                    <a:pt x="4789" y="2087"/>
                  </a:lnTo>
                  <a:lnTo>
                    <a:pt x="4797" y="2081"/>
                  </a:lnTo>
                  <a:lnTo>
                    <a:pt x="4805" y="2075"/>
                  </a:lnTo>
                  <a:lnTo>
                    <a:pt x="4809" y="2073"/>
                  </a:lnTo>
                  <a:lnTo>
                    <a:pt x="4817" y="2073"/>
                  </a:lnTo>
                  <a:lnTo>
                    <a:pt x="4826" y="2074"/>
                  </a:lnTo>
                  <a:lnTo>
                    <a:pt x="4836" y="2076"/>
                  </a:lnTo>
                  <a:lnTo>
                    <a:pt x="4845" y="2080"/>
                  </a:lnTo>
                  <a:lnTo>
                    <a:pt x="4852" y="2083"/>
                  </a:lnTo>
                  <a:lnTo>
                    <a:pt x="4854" y="2086"/>
                  </a:lnTo>
                  <a:lnTo>
                    <a:pt x="4857" y="2088"/>
                  </a:lnTo>
                  <a:lnTo>
                    <a:pt x="4857" y="2090"/>
                  </a:lnTo>
                  <a:lnTo>
                    <a:pt x="4857" y="2094"/>
                  </a:lnTo>
                  <a:lnTo>
                    <a:pt x="4852" y="2104"/>
                  </a:lnTo>
                  <a:lnTo>
                    <a:pt x="4848" y="2112"/>
                  </a:lnTo>
                  <a:lnTo>
                    <a:pt x="4847" y="2115"/>
                  </a:lnTo>
                  <a:lnTo>
                    <a:pt x="4846" y="2120"/>
                  </a:lnTo>
                  <a:lnTo>
                    <a:pt x="4846" y="2124"/>
                  </a:lnTo>
                  <a:lnTo>
                    <a:pt x="4847" y="2130"/>
                  </a:lnTo>
                  <a:lnTo>
                    <a:pt x="4849" y="2134"/>
                  </a:lnTo>
                  <a:lnTo>
                    <a:pt x="4853" y="2137"/>
                  </a:lnTo>
                  <a:lnTo>
                    <a:pt x="4857" y="2139"/>
                  </a:lnTo>
                  <a:lnTo>
                    <a:pt x="4861" y="2140"/>
                  </a:lnTo>
                  <a:lnTo>
                    <a:pt x="4870" y="2140"/>
                  </a:lnTo>
                  <a:lnTo>
                    <a:pt x="4876" y="2138"/>
                  </a:lnTo>
                  <a:lnTo>
                    <a:pt x="4879" y="2137"/>
                  </a:lnTo>
                  <a:lnTo>
                    <a:pt x="4883" y="2137"/>
                  </a:lnTo>
                  <a:lnTo>
                    <a:pt x="4887" y="2139"/>
                  </a:lnTo>
                  <a:lnTo>
                    <a:pt x="4891" y="2143"/>
                  </a:lnTo>
                  <a:lnTo>
                    <a:pt x="4902" y="2142"/>
                  </a:lnTo>
                  <a:lnTo>
                    <a:pt x="4922" y="2143"/>
                  </a:lnTo>
                  <a:lnTo>
                    <a:pt x="4941" y="2156"/>
                  </a:lnTo>
                  <a:lnTo>
                    <a:pt x="4955" y="2167"/>
                  </a:lnTo>
                  <a:lnTo>
                    <a:pt x="4967" y="2169"/>
                  </a:lnTo>
                  <a:lnTo>
                    <a:pt x="4980" y="2170"/>
                  </a:lnTo>
                  <a:lnTo>
                    <a:pt x="4994" y="2170"/>
                  </a:lnTo>
                  <a:lnTo>
                    <a:pt x="5006" y="2169"/>
                  </a:lnTo>
                  <a:lnTo>
                    <a:pt x="5013" y="2167"/>
                  </a:lnTo>
                  <a:lnTo>
                    <a:pt x="5019" y="2165"/>
                  </a:lnTo>
                  <a:lnTo>
                    <a:pt x="5022" y="2165"/>
                  </a:lnTo>
                  <a:lnTo>
                    <a:pt x="5024" y="2167"/>
                  </a:lnTo>
                  <a:lnTo>
                    <a:pt x="5028" y="2168"/>
                  </a:lnTo>
                  <a:lnTo>
                    <a:pt x="5032" y="2171"/>
                  </a:lnTo>
                  <a:lnTo>
                    <a:pt x="5042" y="2180"/>
                  </a:lnTo>
                  <a:lnTo>
                    <a:pt x="5053" y="2188"/>
                  </a:lnTo>
                  <a:lnTo>
                    <a:pt x="5062" y="2194"/>
                  </a:lnTo>
                  <a:lnTo>
                    <a:pt x="5069" y="2197"/>
                  </a:lnTo>
                  <a:lnTo>
                    <a:pt x="5076" y="2200"/>
                  </a:lnTo>
                  <a:lnTo>
                    <a:pt x="5084" y="2199"/>
                  </a:lnTo>
                  <a:lnTo>
                    <a:pt x="5091" y="2196"/>
                  </a:lnTo>
                  <a:lnTo>
                    <a:pt x="5097" y="2194"/>
                  </a:lnTo>
                  <a:lnTo>
                    <a:pt x="5099" y="2193"/>
                  </a:lnTo>
                  <a:lnTo>
                    <a:pt x="5104" y="2192"/>
                  </a:lnTo>
                  <a:lnTo>
                    <a:pt x="5107" y="2192"/>
                  </a:lnTo>
                  <a:lnTo>
                    <a:pt x="5112" y="2192"/>
                  </a:lnTo>
                  <a:lnTo>
                    <a:pt x="5117" y="2193"/>
                  </a:lnTo>
                  <a:lnTo>
                    <a:pt x="5120" y="2195"/>
                  </a:lnTo>
                  <a:lnTo>
                    <a:pt x="5124" y="2197"/>
                  </a:lnTo>
                  <a:lnTo>
                    <a:pt x="5126" y="2200"/>
                  </a:lnTo>
                  <a:lnTo>
                    <a:pt x="5130" y="2214"/>
                  </a:lnTo>
                  <a:lnTo>
                    <a:pt x="5133" y="2230"/>
                  </a:lnTo>
                  <a:lnTo>
                    <a:pt x="5135" y="2232"/>
                  </a:lnTo>
                  <a:lnTo>
                    <a:pt x="5137" y="2234"/>
                  </a:lnTo>
                  <a:lnTo>
                    <a:pt x="5139" y="2235"/>
                  </a:lnTo>
                  <a:lnTo>
                    <a:pt x="5143" y="2237"/>
                  </a:lnTo>
                  <a:lnTo>
                    <a:pt x="5150" y="2237"/>
                  </a:lnTo>
                  <a:lnTo>
                    <a:pt x="5160" y="2235"/>
                  </a:lnTo>
                  <a:lnTo>
                    <a:pt x="5170" y="2233"/>
                  </a:lnTo>
                  <a:lnTo>
                    <a:pt x="5182" y="2232"/>
                  </a:lnTo>
                  <a:lnTo>
                    <a:pt x="5188" y="2232"/>
                  </a:lnTo>
                  <a:lnTo>
                    <a:pt x="5194" y="2233"/>
                  </a:lnTo>
                  <a:lnTo>
                    <a:pt x="5199" y="2235"/>
                  </a:lnTo>
                  <a:lnTo>
                    <a:pt x="5202" y="2239"/>
                  </a:lnTo>
                  <a:lnTo>
                    <a:pt x="5207" y="2247"/>
                  </a:lnTo>
                  <a:lnTo>
                    <a:pt x="5212" y="2257"/>
                  </a:lnTo>
                  <a:lnTo>
                    <a:pt x="5218" y="2265"/>
                  </a:lnTo>
                  <a:lnTo>
                    <a:pt x="5225" y="2276"/>
                  </a:lnTo>
                  <a:lnTo>
                    <a:pt x="5233" y="2284"/>
                  </a:lnTo>
                  <a:lnTo>
                    <a:pt x="5239" y="2290"/>
                  </a:lnTo>
                  <a:lnTo>
                    <a:pt x="5243" y="2293"/>
                  </a:lnTo>
                  <a:lnTo>
                    <a:pt x="5246" y="2294"/>
                  </a:lnTo>
                  <a:lnTo>
                    <a:pt x="5250" y="2295"/>
                  </a:lnTo>
                  <a:lnTo>
                    <a:pt x="5255" y="2294"/>
                  </a:lnTo>
                  <a:lnTo>
                    <a:pt x="5262" y="2294"/>
                  </a:lnTo>
                  <a:lnTo>
                    <a:pt x="5268" y="2294"/>
                  </a:lnTo>
                  <a:lnTo>
                    <a:pt x="5270" y="2295"/>
                  </a:lnTo>
                  <a:lnTo>
                    <a:pt x="5273" y="2297"/>
                  </a:lnTo>
                  <a:lnTo>
                    <a:pt x="5274" y="2300"/>
                  </a:lnTo>
                  <a:lnTo>
                    <a:pt x="5275" y="2302"/>
                  </a:lnTo>
                  <a:lnTo>
                    <a:pt x="5277" y="2310"/>
                  </a:lnTo>
                  <a:lnTo>
                    <a:pt x="5281" y="2317"/>
                  </a:lnTo>
                  <a:lnTo>
                    <a:pt x="5283" y="2320"/>
                  </a:lnTo>
                  <a:lnTo>
                    <a:pt x="5287" y="2323"/>
                  </a:lnTo>
                  <a:lnTo>
                    <a:pt x="5290" y="2325"/>
                  </a:lnTo>
                  <a:lnTo>
                    <a:pt x="5296" y="2326"/>
                  </a:lnTo>
                  <a:lnTo>
                    <a:pt x="5306" y="2325"/>
                  </a:lnTo>
                  <a:lnTo>
                    <a:pt x="5313" y="2322"/>
                  </a:lnTo>
                  <a:lnTo>
                    <a:pt x="5320" y="2319"/>
                  </a:lnTo>
                  <a:lnTo>
                    <a:pt x="5328" y="2312"/>
                  </a:lnTo>
                  <a:lnTo>
                    <a:pt x="5333" y="2308"/>
                  </a:lnTo>
                  <a:lnTo>
                    <a:pt x="5339" y="2306"/>
                  </a:lnTo>
                  <a:lnTo>
                    <a:pt x="5345" y="2303"/>
                  </a:lnTo>
                  <a:lnTo>
                    <a:pt x="5352" y="2302"/>
                  </a:lnTo>
                  <a:lnTo>
                    <a:pt x="5366" y="2302"/>
                  </a:lnTo>
                  <a:lnTo>
                    <a:pt x="5377" y="2302"/>
                  </a:lnTo>
                  <a:lnTo>
                    <a:pt x="5382" y="2303"/>
                  </a:lnTo>
                  <a:lnTo>
                    <a:pt x="5387" y="2306"/>
                  </a:lnTo>
                  <a:lnTo>
                    <a:pt x="5390" y="2307"/>
                  </a:lnTo>
                  <a:lnTo>
                    <a:pt x="5395" y="2310"/>
                  </a:lnTo>
                  <a:lnTo>
                    <a:pt x="5402" y="2317"/>
                  </a:lnTo>
                  <a:lnTo>
                    <a:pt x="5408" y="2327"/>
                  </a:lnTo>
                  <a:lnTo>
                    <a:pt x="5414" y="2338"/>
                  </a:lnTo>
                  <a:lnTo>
                    <a:pt x="5420" y="2347"/>
                  </a:lnTo>
                  <a:lnTo>
                    <a:pt x="5424" y="2351"/>
                  </a:lnTo>
                  <a:lnTo>
                    <a:pt x="5427" y="2353"/>
                  </a:lnTo>
                  <a:lnTo>
                    <a:pt x="5431" y="2354"/>
                  </a:lnTo>
                  <a:lnTo>
                    <a:pt x="5435" y="2354"/>
                  </a:lnTo>
                  <a:lnTo>
                    <a:pt x="5444" y="2353"/>
                  </a:lnTo>
                  <a:lnTo>
                    <a:pt x="5451" y="2353"/>
                  </a:lnTo>
                  <a:lnTo>
                    <a:pt x="5454" y="2354"/>
                  </a:lnTo>
                  <a:lnTo>
                    <a:pt x="5457" y="2356"/>
                  </a:lnTo>
                  <a:lnTo>
                    <a:pt x="5459" y="2357"/>
                  </a:lnTo>
                  <a:lnTo>
                    <a:pt x="5462" y="2359"/>
                  </a:lnTo>
                  <a:lnTo>
                    <a:pt x="5468" y="2365"/>
                  </a:lnTo>
                  <a:lnTo>
                    <a:pt x="5478" y="2370"/>
                  </a:lnTo>
                  <a:lnTo>
                    <a:pt x="5489" y="2373"/>
                  </a:lnTo>
                  <a:lnTo>
                    <a:pt x="5498" y="2376"/>
                  </a:lnTo>
                  <a:lnTo>
                    <a:pt x="5507" y="2375"/>
                  </a:lnTo>
                  <a:lnTo>
                    <a:pt x="5514" y="2372"/>
                  </a:lnTo>
                  <a:lnTo>
                    <a:pt x="5520" y="2367"/>
                  </a:lnTo>
                  <a:lnTo>
                    <a:pt x="5526" y="2361"/>
                  </a:lnTo>
                  <a:lnTo>
                    <a:pt x="5529" y="2358"/>
                  </a:lnTo>
                  <a:lnTo>
                    <a:pt x="5533" y="2356"/>
                  </a:lnTo>
                  <a:lnTo>
                    <a:pt x="5536" y="2354"/>
                  </a:lnTo>
                  <a:lnTo>
                    <a:pt x="5541" y="2354"/>
                  </a:lnTo>
                  <a:lnTo>
                    <a:pt x="5550" y="2354"/>
                  </a:lnTo>
                  <a:lnTo>
                    <a:pt x="5558" y="2356"/>
                  </a:lnTo>
                  <a:lnTo>
                    <a:pt x="5569" y="2357"/>
                  </a:lnTo>
                  <a:lnTo>
                    <a:pt x="5578" y="2357"/>
                  </a:lnTo>
                  <a:lnTo>
                    <a:pt x="5584" y="2357"/>
                  </a:lnTo>
                  <a:lnTo>
                    <a:pt x="5588" y="2354"/>
                  </a:lnTo>
                  <a:lnTo>
                    <a:pt x="5592" y="2352"/>
                  </a:lnTo>
                  <a:lnTo>
                    <a:pt x="5595" y="2348"/>
                  </a:lnTo>
                  <a:lnTo>
                    <a:pt x="5599" y="2342"/>
                  </a:lnTo>
                  <a:lnTo>
                    <a:pt x="5605" y="2339"/>
                  </a:lnTo>
                  <a:lnTo>
                    <a:pt x="5614" y="2337"/>
                  </a:lnTo>
                  <a:lnTo>
                    <a:pt x="5627" y="2335"/>
                  </a:lnTo>
                  <a:lnTo>
                    <a:pt x="5641" y="2335"/>
                  </a:lnTo>
                  <a:lnTo>
                    <a:pt x="5655" y="2333"/>
                  </a:lnTo>
                  <a:lnTo>
                    <a:pt x="5661" y="2332"/>
                  </a:lnTo>
                  <a:lnTo>
                    <a:pt x="5666" y="2331"/>
                  </a:lnTo>
                  <a:lnTo>
                    <a:pt x="5671" y="2328"/>
                  </a:lnTo>
                  <a:lnTo>
                    <a:pt x="5673" y="2325"/>
                  </a:lnTo>
                  <a:lnTo>
                    <a:pt x="5679" y="2319"/>
                  </a:lnTo>
                  <a:lnTo>
                    <a:pt x="5684" y="2314"/>
                  </a:lnTo>
                  <a:lnTo>
                    <a:pt x="5685" y="2313"/>
                  </a:lnTo>
                  <a:lnTo>
                    <a:pt x="5689" y="2313"/>
                  </a:lnTo>
                  <a:lnTo>
                    <a:pt x="5691" y="2314"/>
                  </a:lnTo>
                  <a:lnTo>
                    <a:pt x="5695" y="2317"/>
                  </a:lnTo>
                  <a:lnTo>
                    <a:pt x="5703" y="2327"/>
                  </a:lnTo>
                  <a:lnTo>
                    <a:pt x="5715" y="2337"/>
                  </a:lnTo>
                  <a:lnTo>
                    <a:pt x="5724" y="2346"/>
                  </a:lnTo>
                  <a:lnTo>
                    <a:pt x="5731" y="2353"/>
                  </a:lnTo>
                  <a:lnTo>
                    <a:pt x="5735" y="2359"/>
                  </a:lnTo>
                  <a:lnTo>
                    <a:pt x="5737" y="2365"/>
                  </a:lnTo>
                  <a:lnTo>
                    <a:pt x="5740" y="2372"/>
                  </a:lnTo>
                  <a:lnTo>
                    <a:pt x="5741" y="2380"/>
                  </a:lnTo>
                  <a:lnTo>
                    <a:pt x="5745" y="2390"/>
                  </a:lnTo>
                  <a:lnTo>
                    <a:pt x="5748" y="2397"/>
                  </a:lnTo>
                  <a:lnTo>
                    <a:pt x="5750" y="2401"/>
                  </a:lnTo>
                  <a:lnTo>
                    <a:pt x="5754" y="2403"/>
                  </a:lnTo>
                  <a:lnTo>
                    <a:pt x="5758" y="2404"/>
                  </a:lnTo>
                  <a:lnTo>
                    <a:pt x="5761" y="2405"/>
                  </a:lnTo>
                  <a:lnTo>
                    <a:pt x="5768" y="2407"/>
                  </a:lnTo>
                  <a:lnTo>
                    <a:pt x="5773" y="2409"/>
                  </a:lnTo>
                  <a:lnTo>
                    <a:pt x="5775" y="2411"/>
                  </a:lnTo>
                  <a:lnTo>
                    <a:pt x="5777" y="2414"/>
                  </a:lnTo>
                  <a:lnTo>
                    <a:pt x="5778" y="2416"/>
                  </a:lnTo>
                  <a:lnTo>
                    <a:pt x="5779" y="2420"/>
                  </a:lnTo>
                  <a:lnTo>
                    <a:pt x="5780" y="2421"/>
                  </a:lnTo>
                  <a:lnTo>
                    <a:pt x="5783" y="2422"/>
                  </a:lnTo>
                  <a:lnTo>
                    <a:pt x="5786" y="2422"/>
                  </a:lnTo>
                  <a:lnTo>
                    <a:pt x="5792" y="2420"/>
                  </a:lnTo>
                  <a:lnTo>
                    <a:pt x="5796" y="2417"/>
                  </a:lnTo>
                  <a:lnTo>
                    <a:pt x="5800" y="2417"/>
                  </a:lnTo>
                  <a:lnTo>
                    <a:pt x="5805" y="2417"/>
                  </a:lnTo>
                  <a:lnTo>
                    <a:pt x="5809" y="2419"/>
                  </a:lnTo>
                  <a:lnTo>
                    <a:pt x="5816" y="2422"/>
                  </a:lnTo>
                  <a:lnTo>
                    <a:pt x="5822" y="2428"/>
                  </a:lnTo>
                  <a:lnTo>
                    <a:pt x="5827" y="2433"/>
                  </a:lnTo>
                  <a:lnTo>
                    <a:pt x="5832" y="2435"/>
                  </a:lnTo>
                  <a:lnTo>
                    <a:pt x="5838" y="2438"/>
                  </a:lnTo>
                  <a:lnTo>
                    <a:pt x="5846" y="2440"/>
                  </a:lnTo>
                  <a:lnTo>
                    <a:pt x="5859" y="2442"/>
                  </a:lnTo>
                  <a:lnTo>
                    <a:pt x="5872" y="2445"/>
                  </a:lnTo>
                  <a:lnTo>
                    <a:pt x="5876" y="2447"/>
                  </a:lnTo>
                  <a:lnTo>
                    <a:pt x="5881" y="2449"/>
                  </a:lnTo>
                  <a:lnTo>
                    <a:pt x="5884" y="2452"/>
                  </a:lnTo>
                  <a:lnTo>
                    <a:pt x="5885" y="2455"/>
                  </a:lnTo>
                  <a:lnTo>
                    <a:pt x="5886" y="2460"/>
                  </a:lnTo>
                  <a:lnTo>
                    <a:pt x="5888" y="2465"/>
                  </a:lnTo>
                  <a:lnTo>
                    <a:pt x="5890" y="2467"/>
                  </a:lnTo>
                  <a:lnTo>
                    <a:pt x="5890" y="2468"/>
                  </a:lnTo>
                  <a:lnTo>
                    <a:pt x="5888" y="2470"/>
                  </a:lnTo>
                  <a:lnTo>
                    <a:pt x="5886" y="2471"/>
                  </a:lnTo>
                  <a:lnTo>
                    <a:pt x="5880" y="2472"/>
                  </a:lnTo>
                  <a:lnTo>
                    <a:pt x="5872" y="2472"/>
                  </a:lnTo>
                  <a:lnTo>
                    <a:pt x="5851" y="2473"/>
                  </a:lnTo>
                  <a:lnTo>
                    <a:pt x="5837" y="2476"/>
                  </a:lnTo>
                  <a:lnTo>
                    <a:pt x="5836" y="2476"/>
                  </a:lnTo>
                  <a:lnTo>
                    <a:pt x="5836" y="2478"/>
                  </a:lnTo>
                  <a:lnTo>
                    <a:pt x="5837" y="2480"/>
                  </a:lnTo>
                  <a:lnTo>
                    <a:pt x="5840" y="2482"/>
                  </a:lnTo>
                  <a:lnTo>
                    <a:pt x="5846" y="2486"/>
                  </a:lnTo>
                  <a:lnTo>
                    <a:pt x="5850" y="2490"/>
                  </a:lnTo>
                  <a:lnTo>
                    <a:pt x="5857" y="2495"/>
                  </a:lnTo>
                  <a:lnTo>
                    <a:pt x="5865" y="2498"/>
                  </a:lnTo>
                  <a:lnTo>
                    <a:pt x="5873" y="2499"/>
                  </a:lnTo>
                  <a:lnTo>
                    <a:pt x="5881" y="2501"/>
                  </a:lnTo>
                  <a:lnTo>
                    <a:pt x="5884" y="2502"/>
                  </a:lnTo>
                  <a:lnTo>
                    <a:pt x="5886" y="2503"/>
                  </a:lnTo>
                  <a:lnTo>
                    <a:pt x="5887" y="2506"/>
                  </a:lnTo>
                  <a:lnTo>
                    <a:pt x="5890" y="2509"/>
                  </a:lnTo>
                  <a:lnTo>
                    <a:pt x="5892" y="2518"/>
                  </a:lnTo>
                  <a:lnTo>
                    <a:pt x="5894" y="2528"/>
                  </a:lnTo>
                  <a:lnTo>
                    <a:pt x="5897" y="2549"/>
                  </a:lnTo>
                  <a:lnTo>
                    <a:pt x="5899" y="2564"/>
                  </a:lnTo>
                  <a:lnTo>
                    <a:pt x="5900" y="2566"/>
                  </a:lnTo>
                  <a:lnTo>
                    <a:pt x="5903" y="2568"/>
                  </a:lnTo>
                  <a:lnTo>
                    <a:pt x="5906" y="2568"/>
                  </a:lnTo>
                  <a:lnTo>
                    <a:pt x="5910" y="2568"/>
                  </a:lnTo>
                  <a:lnTo>
                    <a:pt x="5919" y="2566"/>
                  </a:lnTo>
                  <a:lnTo>
                    <a:pt x="5929" y="2566"/>
                  </a:lnTo>
                  <a:lnTo>
                    <a:pt x="5936" y="2567"/>
                  </a:lnTo>
                  <a:lnTo>
                    <a:pt x="5941" y="2568"/>
                  </a:lnTo>
                  <a:lnTo>
                    <a:pt x="5943" y="2569"/>
                  </a:lnTo>
                  <a:lnTo>
                    <a:pt x="5944" y="2571"/>
                  </a:lnTo>
                  <a:lnTo>
                    <a:pt x="5944" y="2574"/>
                  </a:lnTo>
                  <a:lnTo>
                    <a:pt x="5945" y="2578"/>
                  </a:lnTo>
                  <a:lnTo>
                    <a:pt x="5945" y="2586"/>
                  </a:lnTo>
                  <a:lnTo>
                    <a:pt x="5944" y="2594"/>
                  </a:lnTo>
                  <a:lnTo>
                    <a:pt x="5941" y="2603"/>
                  </a:lnTo>
                  <a:lnTo>
                    <a:pt x="5938" y="2610"/>
                  </a:lnTo>
                  <a:lnTo>
                    <a:pt x="5935" y="2615"/>
                  </a:lnTo>
                  <a:lnTo>
                    <a:pt x="5934" y="2618"/>
                  </a:lnTo>
                  <a:lnTo>
                    <a:pt x="5932" y="2622"/>
                  </a:lnTo>
                  <a:lnTo>
                    <a:pt x="5932" y="2625"/>
                  </a:lnTo>
                  <a:lnTo>
                    <a:pt x="5932" y="2630"/>
                  </a:lnTo>
                  <a:lnTo>
                    <a:pt x="5931" y="2635"/>
                  </a:lnTo>
                  <a:lnTo>
                    <a:pt x="5928" y="2640"/>
                  </a:lnTo>
                  <a:lnTo>
                    <a:pt x="5922" y="2642"/>
                  </a:lnTo>
                  <a:lnTo>
                    <a:pt x="5919" y="2643"/>
                  </a:lnTo>
                  <a:lnTo>
                    <a:pt x="5917" y="2644"/>
                  </a:lnTo>
                  <a:lnTo>
                    <a:pt x="5915" y="2647"/>
                  </a:lnTo>
                  <a:lnTo>
                    <a:pt x="5912" y="2649"/>
                  </a:lnTo>
                  <a:lnTo>
                    <a:pt x="5910" y="2653"/>
                  </a:lnTo>
                  <a:lnTo>
                    <a:pt x="5910" y="2657"/>
                  </a:lnTo>
                  <a:lnTo>
                    <a:pt x="5909" y="2662"/>
                  </a:lnTo>
                  <a:lnTo>
                    <a:pt x="5910" y="2668"/>
                  </a:lnTo>
                  <a:lnTo>
                    <a:pt x="5912" y="2682"/>
                  </a:lnTo>
                  <a:lnTo>
                    <a:pt x="5918" y="2699"/>
                  </a:lnTo>
                  <a:lnTo>
                    <a:pt x="5925" y="2717"/>
                  </a:lnTo>
                  <a:lnTo>
                    <a:pt x="5934" y="2733"/>
                  </a:lnTo>
                  <a:lnTo>
                    <a:pt x="5942" y="2747"/>
                  </a:lnTo>
                  <a:lnTo>
                    <a:pt x="5950" y="2757"/>
                  </a:lnTo>
                  <a:lnTo>
                    <a:pt x="5957" y="2763"/>
                  </a:lnTo>
                  <a:lnTo>
                    <a:pt x="5963" y="2767"/>
                  </a:lnTo>
                  <a:lnTo>
                    <a:pt x="5966" y="2767"/>
                  </a:lnTo>
                  <a:lnTo>
                    <a:pt x="5968" y="2767"/>
                  </a:lnTo>
                  <a:lnTo>
                    <a:pt x="5972" y="2766"/>
                  </a:lnTo>
                  <a:lnTo>
                    <a:pt x="5975" y="2764"/>
                  </a:lnTo>
                  <a:lnTo>
                    <a:pt x="5981" y="2761"/>
                  </a:lnTo>
                  <a:lnTo>
                    <a:pt x="5988" y="2757"/>
                  </a:lnTo>
                  <a:lnTo>
                    <a:pt x="5994" y="2754"/>
                  </a:lnTo>
                  <a:lnTo>
                    <a:pt x="6001" y="2754"/>
                  </a:lnTo>
                  <a:lnTo>
                    <a:pt x="6010" y="2755"/>
                  </a:lnTo>
                  <a:lnTo>
                    <a:pt x="6018" y="2757"/>
                  </a:lnTo>
                  <a:lnTo>
                    <a:pt x="6026" y="2761"/>
                  </a:lnTo>
                  <a:lnTo>
                    <a:pt x="6035" y="2766"/>
                  </a:lnTo>
                  <a:lnTo>
                    <a:pt x="6038" y="2768"/>
                  </a:lnTo>
                  <a:lnTo>
                    <a:pt x="6042" y="2772"/>
                  </a:lnTo>
                  <a:lnTo>
                    <a:pt x="6044" y="2775"/>
                  </a:lnTo>
                  <a:lnTo>
                    <a:pt x="6046" y="2780"/>
                  </a:lnTo>
                  <a:lnTo>
                    <a:pt x="6049" y="2783"/>
                  </a:lnTo>
                  <a:lnTo>
                    <a:pt x="6051" y="2785"/>
                  </a:lnTo>
                  <a:lnTo>
                    <a:pt x="6054" y="2785"/>
                  </a:lnTo>
                  <a:lnTo>
                    <a:pt x="6056" y="2783"/>
                  </a:lnTo>
                  <a:lnTo>
                    <a:pt x="6062" y="2777"/>
                  </a:lnTo>
                  <a:lnTo>
                    <a:pt x="6070" y="2772"/>
                  </a:lnTo>
                  <a:lnTo>
                    <a:pt x="6074" y="2768"/>
                  </a:lnTo>
                  <a:lnTo>
                    <a:pt x="6077" y="2762"/>
                  </a:lnTo>
                  <a:lnTo>
                    <a:pt x="6082" y="2756"/>
                  </a:lnTo>
                  <a:lnTo>
                    <a:pt x="6087" y="2749"/>
                  </a:lnTo>
                  <a:lnTo>
                    <a:pt x="6090" y="2743"/>
                  </a:lnTo>
                  <a:lnTo>
                    <a:pt x="6094" y="2738"/>
                  </a:lnTo>
                  <a:lnTo>
                    <a:pt x="6096" y="2737"/>
                  </a:lnTo>
                  <a:lnTo>
                    <a:pt x="6098" y="2736"/>
                  </a:lnTo>
                  <a:lnTo>
                    <a:pt x="6100" y="2736"/>
                  </a:lnTo>
                  <a:lnTo>
                    <a:pt x="6101" y="2737"/>
                  </a:lnTo>
                  <a:lnTo>
                    <a:pt x="6108" y="2745"/>
                  </a:lnTo>
                  <a:lnTo>
                    <a:pt x="6115" y="2757"/>
                  </a:lnTo>
                  <a:lnTo>
                    <a:pt x="6119" y="2763"/>
                  </a:lnTo>
                  <a:lnTo>
                    <a:pt x="6124" y="2768"/>
                  </a:lnTo>
                  <a:lnTo>
                    <a:pt x="6127" y="2772"/>
                  </a:lnTo>
                  <a:lnTo>
                    <a:pt x="6131" y="2774"/>
                  </a:lnTo>
                  <a:lnTo>
                    <a:pt x="6136" y="2775"/>
                  </a:lnTo>
                  <a:lnTo>
                    <a:pt x="6140" y="2779"/>
                  </a:lnTo>
                  <a:lnTo>
                    <a:pt x="6146" y="2785"/>
                  </a:lnTo>
                  <a:lnTo>
                    <a:pt x="6152" y="2792"/>
                  </a:lnTo>
                  <a:lnTo>
                    <a:pt x="6158" y="2799"/>
                  </a:lnTo>
                  <a:lnTo>
                    <a:pt x="6163" y="2806"/>
                  </a:lnTo>
                  <a:lnTo>
                    <a:pt x="6165" y="2812"/>
                  </a:lnTo>
                  <a:lnTo>
                    <a:pt x="6168" y="2817"/>
                  </a:lnTo>
                  <a:lnTo>
                    <a:pt x="6168" y="2833"/>
                  </a:lnTo>
                  <a:lnTo>
                    <a:pt x="6168" y="2850"/>
                  </a:lnTo>
                  <a:lnTo>
                    <a:pt x="6170" y="2854"/>
                  </a:lnTo>
                  <a:lnTo>
                    <a:pt x="6172" y="2858"/>
                  </a:lnTo>
                  <a:lnTo>
                    <a:pt x="6176" y="2862"/>
                  </a:lnTo>
                  <a:lnTo>
                    <a:pt x="6181" y="2865"/>
                  </a:lnTo>
                  <a:lnTo>
                    <a:pt x="6187" y="2868"/>
                  </a:lnTo>
                  <a:lnTo>
                    <a:pt x="6191" y="2870"/>
                  </a:lnTo>
                  <a:lnTo>
                    <a:pt x="6196" y="2869"/>
                  </a:lnTo>
                  <a:lnTo>
                    <a:pt x="6201" y="2868"/>
                  </a:lnTo>
                  <a:lnTo>
                    <a:pt x="6205" y="2865"/>
                  </a:lnTo>
                  <a:lnTo>
                    <a:pt x="6206" y="2862"/>
                  </a:lnTo>
                  <a:lnTo>
                    <a:pt x="6207" y="2859"/>
                  </a:lnTo>
                  <a:lnTo>
                    <a:pt x="6207" y="2858"/>
                  </a:lnTo>
                  <a:lnTo>
                    <a:pt x="6206" y="2856"/>
                  </a:lnTo>
                  <a:lnTo>
                    <a:pt x="6205" y="2855"/>
                  </a:lnTo>
                  <a:lnTo>
                    <a:pt x="6202" y="2855"/>
                  </a:lnTo>
                  <a:lnTo>
                    <a:pt x="6199" y="2855"/>
                  </a:lnTo>
                  <a:lnTo>
                    <a:pt x="6196" y="2855"/>
                  </a:lnTo>
                  <a:lnTo>
                    <a:pt x="6194" y="2855"/>
                  </a:lnTo>
                  <a:lnTo>
                    <a:pt x="6193" y="2852"/>
                  </a:lnTo>
                  <a:lnTo>
                    <a:pt x="6193" y="2850"/>
                  </a:lnTo>
                  <a:lnTo>
                    <a:pt x="6193" y="2848"/>
                  </a:lnTo>
                  <a:lnTo>
                    <a:pt x="6194" y="2844"/>
                  </a:lnTo>
                  <a:lnTo>
                    <a:pt x="6195" y="2840"/>
                  </a:lnTo>
                  <a:lnTo>
                    <a:pt x="6199" y="2837"/>
                  </a:lnTo>
                  <a:lnTo>
                    <a:pt x="6205" y="2829"/>
                  </a:lnTo>
                  <a:lnTo>
                    <a:pt x="6211" y="2819"/>
                  </a:lnTo>
                  <a:lnTo>
                    <a:pt x="6212" y="2814"/>
                  </a:lnTo>
                  <a:lnTo>
                    <a:pt x="6212" y="2810"/>
                  </a:lnTo>
                  <a:lnTo>
                    <a:pt x="6212" y="2804"/>
                  </a:lnTo>
                  <a:lnTo>
                    <a:pt x="6208" y="2799"/>
                  </a:lnTo>
                  <a:lnTo>
                    <a:pt x="6203" y="2791"/>
                  </a:lnTo>
                  <a:lnTo>
                    <a:pt x="6202" y="2785"/>
                  </a:lnTo>
                  <a:lnTo>
                    <a:pt x="6202" y="2779"/>
                  </a:lnTo>
                  <a:lnTo>
                    <a:pt x="6202" y="2769"/>
                  </a:lnTo>
                  <a:lnTo>
                    <a:pt x="6201" y="2763"/>
                  </a:lnTo>
                  <a:lnTo>
                    <a:pt x="6199" y="2758"/>
                  </a:lnTo>
                  <a:lnTo>
                    <a:pt x="6196" y="2754"/>
                  </a:lnTo>
                  <a:lnTo>
                    <a:pt x="6194" y="2749"/>
                  </a:lnTo>
                  <a:lnTo>
                    <a:pt x="6191" y="2745"/>
                  </a:lnTo>
                  <a:lnTo>
                    <a:pt x="6191" y="2742"/>
                  </a:lnTo>
                  <a:lnTo>
                    <a:pt x="6191" y="2741"/>
                  </a:lnTo>
                  <a:lnTo>
                    <a:pt x="6195" y="2739"/>
                  </a:lnTo>
                  <a:lnTo>
                    <a:pt x="6199" y="2739"/>
                  </a:lnTo>
                  <a:lnTo>
                    <a:pt x="6201" y="2738"/>
                  </a:lnTo>
                  <a:lnTo>
                    <a:pt x="6203" y="2738"/>
                  </a:lnTo>
                  <a:lnTo>
                    <a:pt x="6205" y="2737"/>
                  </a:lnTo>
                  <a:lnTo>
                    <a:pt x="6206" y="2732"/>
                  </a:lnTo>
                  <a:lnTo>
                    <a:pt x="6206" y="2725"/>
                  </a:lnTo>
                  <a:lnTo>
                    <a:pt x="6206" y="2720"/>
                  </a:lnTo>
                  <a:lnTo>
                    <a:pt x="6207" y="2717"/>
                  </a:lnTo>
                  <a:lnTo>
                    <a:pt x="6209" y="2714"/>
                  </a:lnTo>
                  <a:lnTo>
                    <a:pt x="6212" y="2712"/>
                  </a:lnTo>
                  <a:lnTo>
                    <a:pt x="6215" y="2711"/>
                  </a:lnTo>
                  <a:lnTo>
                    <a:pt x="6220" y="2709"/>
                  </a:lnTo>
                  <a:lnTo>
                    <a:pt x="6226" y="2709"/>
                  </a:lnTo>
                  <a:lnTo>
                    <a:pt x="6233" y="2707"/>
                  </a:lnTo>
                  <a:lnTo>
                    <a:pt x="6239" y="2709"/>
                  </a:lnTo>
                  <a:lnTo>
                    <a:pt x="6245" y="2709"/>
                  </a:lnTo>
                  <a:lnTo>
                    <a:pt x="6249" y="2711"/>
                  </a:lnTo>
                  <a:lnTo>
                    <a:pt x="6252" y="2712"/>
                  </a:lnTo>
                  <a:lnTo>
                    <a:pt x="6254" y="2716"/>
                  </a:lnTo>
                  <a:lnTo>
                    <a:pt x="6256" y="2718"/>
                  </a:lnTo>
                  <a:lnTo>
                    <a:pt x="6257" y="2722"/>
                  </a:lnTo>
                  <a:lnTo>
                    <a:pt x="6257" y="2726"/>
                  </a:lnTo>
                  <a:lnTo>
                    <a:pt x="6257" y="2735"/>
                  </a:lnTo>
                  <a:lnTo>
                    <a:pt x="6258" y="2741"/>
                  </a:lnTo>
                  <a:lnTo>
                    <a:pt x="6260" y="2744"/>
                  </a:lnTo>
                  <a:lnTo>
                    <a:pt x="6262" y="2748"/>
                  </a:lnTo>
                  <a:lnTo>
                    <a:pt x="6265" y="2750"/>
                  </a:lnTo>
                  <a:lnTo>
                    <a:pt x="6269" y="2754"/>
                  </a:lnTo>
                  <a:lnTo>
                    <a:pt x="6272" y="2756"/>
                  </a:lnTo>
                  <a:lnTo>
                    <a:pt x="6275" y="2760"/>
                  </a:lnTo>
                  <a:lnTo>
                    <a:pt x="6276" y="2763"/>
                  </a:lnTo>
                  <a:lnTo>
                    <a:pt x="6277" y="2767"/>
                  </a:lnTo>
                  <a:lnTo>
                    <a:pt x="6278" y="2774"/>
                  </a:lnTo>
                  <a:lnTo>
                    <a:pt x="6278" y="2781"/>
                  </a:lnTo>
                  <a:lnTo>
                    <a:pt x="6279" y="2785"/>
                  </a:lnTo>
                  <a:lnTo>
                    <a:pt x="6281" y="2789"/>
                  </a:lnTo>
                  <a:lnTo>
                    <a:pt x="6284" y="2792"/>
                  </a:lnTo>
                  <a:lnTo>
                    <a:pt x="6288" y="2795"/>
                  </a:lnTo>
                  <a:lnTo>
                    <a:pt x="6297" y="2800"/>
                  </a:lnTo>
                  <a:lnTo>
                    <a:pt x="6308" y="2805"/>
                  </a:lnTo>
                  <a:lnTo>
                    <a:pt x="6325" y="2810"/>
                  </a:lnTo>
                  <a:lnTo>
                    <a:pt x="6347" y="2818"/>
                  </a:lnTo>
                  <a:lnTo>
                    <a:pt x="6369" y="2826"/>
                  </a:lnTo>
                  <a:lnTo>
                    <a:pt x="6384" y="2833"/>
                  </a:lnTo>
                  <a:lnTo>
                    <a:pt x="6394" y="2839"/>
                  </a:lnTo>
                  <a:lnTo>
                    <a:pt x="6403" y="2844"/>
                  </a:lnTo>
                  <a:lnTo>
                    <a:pt x="6407" y="2845"/>
                  </a:lnTo>
                  <a:lnTo>
                    <a:pt x="6411" y="2846"/>
                  </a:lnTo>
                  <a:lnTo>
                    <a:pt x="6415" y="2845"/>
                  </a:lnTo>
                  <a:lnTo>
                    <a:pt x="6417" y="2845"/>
                  </a:lnTo>
                  <a:lnTo>
                    <a:pt x="6421" y="2843"/>
                  </a:lnTo>
                  <a:lnTo>
                    <a:pt x="6422" y="2838"/>
                  </a:lnTo>
                  <a:lnTo>
                    <a:pt x="6423" y="2835"/>
                  </a:lnTo>
                  <a:lnTo>
                    <a:pt x="6422" y="2829"/>
                  </a:lnTo>
                  <a:lnTo>
                    <a:pt x="6421" y="2823"/>
                  </a:lnTo>
                  <a:lnTo>
                    <a:pt x="6419" y="2817"/>
                  </a:lnTo>
                  <a:lnTo>
                    <a:pt x="6416" y="2811"/>
                  </a:lnTo>
                  <a:lnTo>
                    <a:pt x="6413" y="2806"/>
                  </a:lnTo>
                  <a:lnTo>
                    <a:pt x="6407" y="2796"/>
                  </a:lnTo>
                  <a:lnTo>
                    <a:pt x="6402" y="2787"/>
                  </a:lnTo>
                  <a:lnTo>
                    <a:pt x="6402" y="2782"/>
                  </a:lnTo>
                  <a:lnTo>
                    <a:pt x="6402" y="2777"/>
                  </a:lnTo>
                  <a:lnTo>
                    <a:pt x="6402" y="2772"/>
                  </a:lnTo>
                  <a:lnTo>
                    <a:pt x="6404" y="2766"/>
                  </a:lnTo>
                  <a:lnTo>
                    <a:pt x="6408" y="2755"/>
                  </a:lnTo>
                  <a:lnTo>
                    <a:pt x="6409" y="2745"/>
                  </a:lnTo>
                  <a:lnTo>
                    <a:pt x="6409" y="2741"/>
                  </a:lnTo>
                  <a:lnTo>
                    <a:pt x="6408" y="2736"/>
                  </a:lnTo>
                  <a:lnTo>
                    <a:pt x="6407" y="2731"/>
                  </a:lnTo>
                  <a:lnTo>
                    <a:pt x="6404" y="2725"/>
                  </a:lnTo>
                  <a:lnTo>
                    <a:pt x="6401" y="2714"/>
                  </a:lnTo>
                  <a:lnTo>
                    <a:pt x="6398" y="2705"/>
                  </a:lnTo>
                  <a:lnTo>
                    <a:pt x="6400" y="2701"/>
                  </a:lnTo>
                  <a:lnTo>
                    <a:pt x="6401" y="2699"/>
                  </a:lnTo>
                  <a:lnTo>
                    <a:pt x="6402" y="2697"/>
                  </a:lnTo>
                  <a:lnTo>
                    <a:pt x="6404" y="2697"/>
                  </a:lnTo>
                  <a:lnTo>
                    <a:pt x="6416" y="2700"/>
                  </a:lnTo>
                  <a:lnTo>
                    <a:pt x="6432" y="2709"/>
                  </a:lnTo>
                  <a:lnTo>
                    <a:pt x="6442" y="2712"/>
                  </a:lnTo>
                  <a:lnTo>
                    <a:pt x="6453" y="2716"/>
                  </a:lnTo>
                  <a:lnTo>
                    <a:pt x="6463" y="2718"/>
                  </a:lnTo>
                  <a:lnTo>
                    <a:pt x="6471" y="2718"/>
                  </a:lnTo>
                  <a:lnTo>
                    <a:pt x="6478" y="2718"/>
                  </a:lnTo>
                  <a:lnTo>
                    <a:pt x="6480" y="2716"/>
                  </a:lnTo>
                  <a:lnTo>
                    <a:pt x="6483" y="2711"/>
                  </a:lnTo>
                  <a:lnTo>
                    <a:pt x="6483" y="2705"/>
                  </a:lnTo>
                  <a:lnTo>
                    <a:pt x="6483" y="2701"/>
                  </a:lnTo>
                  <a:lnTo>
                    <a:pt x="6485" y="2699"/>
                  </a:lnTo>
                  <a:lnTo>
                    <a:pt x="6489" y="2698"/>
                  </a:lnTo>
                  <a:lnTo>
                    <a:pt x="6493" y="2697"/>
                  </a:lnTo>
                  <a:lnTo>
                    <a:pt x="6504" y="2695"/>
                  </a:lnTo>
                  <a:lnTo>
                    <a:pt x="6518" y="2697"/>
                  </a:lnTo>
                  <a:lnTo>
                    <a:pt x="6531" y="2699"/>
                  </a:lnTo>
                  <a:lnTo>
                    <a:pt x="6542" y="2703"/>
                  </a:lnTo>
                  <a:lnTo>
                    <a:pt x="6549" y="2706"/>
                  </a:lnTo>
                  <a:lnTo>
                    <a:pt x="6556" y="2709"/>
                  </a:lnTo>
                  <a:lnTo>
                    <a:pt x="6560" y="2710"/>
                  </a:lnTo>
                  <a:lnTo>
                    <a:pt x="6562" y="2710"/>
                  </a:lnTo>
                  <a:lnTo>
                    <a:pt x="6566" y="2710"/>
                  </a:lnTo>
                  <a:lnTo>
                    <a:pt x="6568" y="2709"/>
                  </a:lnTo>
                  <a:lnTo>
                    <a:pt x="6572" y="2704"/>
                  </a:lnTo>
                  <a:lnTo>
                    <a:pt x="6574" y="2699"/>
                  </a:lnTo>
                  <a:lnTo>
                    <a:pt x="6575" y="2691"/>
                  </a:lnTo>
                  <a:lnTo>
                    <a:pt x="6579" y="2684"/>
                  </a:lnTo>
                  <a:lnTo>
                    <a:pt x="6581" y="2681"/>
                  </a:lnTo>
                  <a:lnTo>
                    <a:pt x="6584" y="2680"/>
                  </a:lnTo>
                  <a:lnTo>
                    <a:pt x="6587" y="2680"/>
                  </a:lnTo>
                  <a:lnTo>
                    <a:pt x="6591" y="2681"/>
                  </a:lnTo>
                  <a:lnTo>
                    <a:pt x="6600" y="2686"/>
                  </a:lnTo>
                  <a:lnTo>
                    <a:pt x="6610" y="2687"/>
                  </a:lnTo>
                  <a:lnTo>
                    <a:pt x="6613" y="2687"/>
                  </a:lnTo>
                  <a:lnTo>
                    <a:pt x="6616" y="2686"/>
                  </a:lnTo>
                  <a:lnTo>
                    <a:pt x="6618" y="2684"/>
                  </a:lnTo>
                  <a:lnTo>
                    <a:pt x="6618" y="2680"/>
                  </a:lnTo>
                  <a:lnTo>
                    <a:pt x="6616" y="2671"/>
                  </a:lnTo>
                  <a:lnTo>
                    <a:pt x="6613" y="2659"/>
                  </a:lnTo>
                  <a:lnTo>
                    <a:pt x="6612" y="2651"/>
                  </a:lnTo>
                  <a:lnTo>
                    <a:pt x="6611" y="2644"/>
                  </a:lnTo>
                  <a:lnTo>
                    <a:pt x="6611" y="2636"/>
                  </a:lnTo>
                  <a:lnTo>
                    <a:pt x="6612" y="2627"/>
                  </a:lnTo>
                  <a:lnTo>
                    <a:pt x="6615" y="2618"/>
                  </a:lnTo>
                  <a:lnTo>
                    <a:pt x="6617" y="2612"/>
                  </a:lnTo>
                  <a:lnTo>
                    <a:pt x="6621" y="2608"/>
                  </a:lnTo>
                  <a:lnTo>
                    <a:pt x="6623" y="2605"/>
                  </a:lnTo>
                  <a:lnTo>
                    <a:pt x="6627" y="2604"/>
                  </a:lnTo>
                  <a:lnTo>
                    <a:pt x="6630" y="2604"/>
                  </a:lnTo>
                  <a:lnTo>
                    <a:pt x="6634" y="2605"/>
                  </a:lnTo>
                  <a:lnTo>
                    <a:pt x="6637" y="2606"/>
                  </a:lnTo>
                  <a:lnTo>
                    <a:pt x="6646" y="2610"/>
                  </a:lnTo>
                  <a:lnTo>
                    <a:pt x="6654" y="2611"/>
                  </a:lnTo>
                  <a:lnTo>
                    <a:pt x="6657" y="2611"/>
                  </a:lnTo>
                  <a:lnTo>
                    <a:pt x="6660" y="2610"/>
                  </a:lnTo>
                  <a:lnTo>
                    <a:pt x="6661" y="2608"/>
                  </a:lnTo>
                  <a:lnTo>
                    <a:pt x="6661" y="2604"/>
                  </a:lnTo>
                  <a:lnTo>
                    <a:pt x="6657" y="2594"/>
                  </a:lnTo>
                  <a:lnTo>
                    <a:pt x="6656" y="2587"/>
                  </a:lnTo>
                  <a:lnTo>
                    <a:pt x="6656" y="2584"/>
                  </a:lnTo>
                  <a:lnTo>
                    <a:pt x="6657" y="2580"/>
                  </a:lnTo>
                  <a:lnTo>
                    <a:pt x="6659" y="2578"/>
                  </a:lnTo>
                  <a:lnTo>
                    <a:pt x="6661" y="2575"/>
                  </a:lnTo>
                  <a:lnTo>
                    <a:pt x="6665" y="2574"/>
                  </a:lnTo>
                  <a:lnTo>
                    <a:pt x="6667" y="2571"/>
                  </a:lnTo>
                  <a:lnTo>
                    <a:pt x="6669" y="2568"/>
                  </a:lnTo>
                  <a:lnTo>
                    <a:pt x="6671" y="2565"/>
                  </a:lnTo>
                  <a:lnTo>
                    <a:pt x="6672" y="2562"/>
                  </a:lnTo>
                  <a:lnTo>
                    <a:pt x="6671" y="2559"/>
                  </a:lnTo>
                  <a:lnTo>
                    <a:pt x="6669" y="2556"/>
                  </a:lnTo>
                  <a:lnTo>
                    <a:pt x="6666" y="2555"/>
                  </a:lnTo>
                  <a:lnTo>
                    <a:pt x="6657" y="2550"/>
                  </a:lnTo>
                  <a:lnTo>
                    <a:pt x="6650" y="2547"/>
                  </a:lnTo>
                  <a:lnTo>
                    <a:pt x="6648" y="2543"/>
                  </a:lnTo>
                  <a:lnTo>
                    <a:pt x="6647" y="2541"/>
                  </a:lnTo>
                  <a:lnTo>
                    <a:pt x="6647" y="2537"/>
                  </a:lnTo>
                  <a:lnTo>
                    <a:pt x="6649" y="2533"/>
                  </a:lnTo>
                  <a:lnTo>
                    <a:pt x="6654" y="2524"/>
                  </a:lnTo>
                  <a:lnTo>
                    <a:pt x="6660" y="2517"/>
                  </a:lnTo>
                  <a:lnTo>
                    <a:pt x="6663" y="2514"/>
                  </a:lnTo>
                  <a:lnTo>
                    <a:pt x="6667" y="2511"/>
                  </a:lnTo>
                  <a:lnTo>
                    <a:pt x="6672" y="2509"/>
                  </a:lnTo>
                  <a:lnTo>
                    <a:pt x="6678" y="2508"/>
                  </a:lnTo>
                  <a:lnTo>
                    <a:pt x="6685" y="2509"/>
                  </a:lnTo>
                  <a:lnTo>
                    <a:pt x="6694" y="2512"/>
                  </a:lnTo>
                  <a:lnTo>
                    <a:pt x="6705" y="2517"/>
                  </a:lnTo>
                  <a:lnTo>
                    <a:pt x="6716" y="2523"/>
                  </a:lnTo>
                  <a:lnTo>
                    <a:pt x="6737" y="2534"/>
                  </a:lnTo>
                  <a:lnTo>
                    <a:pt x="6754" y="2541"/>
                  </a:lnTo>
                  <a:lnTo>
                    <a:pt x="6759" y="2541"/>
                  </a:lnTo>
                  <a:lnTo>
                    <a:pt x="6762" y="2540"/>
                  </a:lnTo>
                  <a:lnTo>
                    <a:pt x="6764" y="2539"/>
                  </a:lnTo>
                  <a:lnTo>
                    <a:pt x="6767" y="2536"/>
                  </a:lnTo>
                  <a:lnTo>
                    <a:pt x="6772" y="2529"/>
                  </a:lnTo>
                  <a:lnTo>
                    <a:pt x="6776" y="2521"/>
                  </a:lnTo>
                  <a:lnTo>
                    <a:pt x="6781" y="2517"/>
                  </a:lnTo>
                  <a:lnTo>
                    <a:pt x="6785" y="2515"/>
                  </a:lnTo>
                  <a:lnTo>
                    <a:pt x="6787" y="2514"/>
                  </a:lnTo>
                  <a:lnTo>
                    <a:pt x="6791" y="2515"/>
                  </a:lnTo>
                  <a:lnTo>
                    <a:pt x="6797" y="2518"/>
                  </a:lnTo>
                  <a:lnTo>
                    <a:pt x="6802" y="2524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5" name="PA_新疆">
              <a:extLst>
                <a:ext uri="{FF2B5EF4-FFF2-40B4-BE49-F238E27FC236}">
                  <a16:creationId xmlns="" xmlns:a16="http://schemas.microsoft.com/office/drawing/2014/main" id="{EA2C7F3B-EBFA-4CBA-B606-E6A50F6D2AA7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 bwMode="auto">
            <a:xfrm>
              <a:off x="2366963" y="1919288"/>
              <a:ext cx="2000250" cy="1552575"/>
            </a:xfrm>
            <a:custGeom>
              <a:avLst/>
              <a:gdLst>
                <a:gd name="T0" fmla="*/ 7312 w 7557"/>
                <a:gd name="T1" fmla="*/ 2647 h 5874"/>
                <a:gd name="T2" fmla="*/ 7035 w 7557"/>
                <a:gd name="T3" fmla="*/ 2362 h 5874"/>
                <a:gd name="T4" fmla="*/ 6457 w 7557"/>
                <a:gd name="T5" fmla="*/ 2072 h 5874"/>
                <a:gd name="T6" fmla="*/ 6089 w 7557"/>
                <a:gd name="T7" fmla="*/ 1917 h 5874"/>
                <a:gd name="T8" fmla="*/ 6152 w 7557"/>
                <a:gd name="T9" fmla="*/ 1496 h 5874"/>
                <a:gd name="T10" fmla="*/ 6157 w 7557"/>
                <a:gd name="T11" fmla="*/ 1125 h 5874"/>
                <a:gd name="T12" fmla="*/ 5989 w 7557"/>
                <a:gd name="T13" fmla="*/ 736 h 5874"/>
                <a:gd name="T14" fmla="*/ 5713 w 7557"/>
                <a:gd name="T15" fmla="*/ 562 h 5874"/>
                <a:gd name="T16" fmla="*/ 5468 w 7557"/>
                <a:gd name="T17" fmla="*/ 159 h 5874"/>
                <a:gd name="T18" fmla="*/ 5285 w 7557"/>
                <a:gd name="T19" fmla="*/ 0 h 5874"/>
                <a:gd name="T20" fmla="*/ 5011 w 7557"/>
                <a:gd name="T21" fmla="*/ 246 h 5874"/>
                <a:gd name="T22" fmla="*/ 4728 w 7557"/>
                <a:gd name="T23" fmla="*/ 610 h 5874"/>
                <a:gd name="T24" fmla="*/ 4421 w 7557"/>
                <a:gd name="T25" fmla="*/ 791 h 5874"/>
                <a:gd name="T26" fmla="*/ 4019 w 7557"/>
                <a:gd name="T27" fmla="*/ 567 h 5874"/>
                <a:gd name="T28" fmla="*/ 3604 w 7557"/>
                <a:gd name="T29" fmla="*/ 1072 h 5874"/>
                <a:gd name="T30" fmla="*/ 3381 w 7557"/>
                <a:gd name="T31" fmla="*/ 1195 h 5874"/>
                <a:gd name="T32" fmla="*/ 2975 w 7557"/>
                <a:gd name="T33" fmla="*/ 1191 h 5874"/>
                <a:gd name="T34" fmla="*/ 2786 w 7557"/>
                <a:gd name="T35" fmla="*/ 1257 h 5874"/>
                <a:gd name="T36" fmla="*/ 2830 w 7557"/>
                <a:gd name="T37" fmla="*/ 1655 h 5874"/>
                <a:gd name="T38" fmla="*/ 2723 w 7557"/>
                <a:gd name="T39" fmla="*/ 2043 h 5874"/>
                <a:gd name="T40" fmla="*/ 2565 w 7557"/>
                <a:gd name="T41" fmla="*/ 2244 h 5874"/>
                <a:gd name="T42" fmla="*/ 2433 w 7557"/>
                <a:gd name="T43" fmla="*/ 2428 h 5874"/>
                <a:gd name="T44" fmla="*/ 2035 w 7557"/>
                <a:gd name="T45" fmla="*/ 2509 h 5874"/>
                <a:gd name="T46" fmla="*/ 1570 w 7557"/>
                <a:gd name="T47" fmla="*/ 2614 h 5874"/>
                <a:gd name="T48" fmla="*/ 1235 w 7557"/>
                <a:gd name="T49" fmla="*/ 2643 h 5874"/>
                <a:gd name="T50" fmla="*/ 919 w 7557"/>
                <a:gd name="T51" fmla="*/ 2730 h 5874"/>
                <a:gd name="T52" fmla="*/ 693 w 7557"/>
                <a:gd name="T53" fmla="*/ 2584 h 5874"/>
                <a:gd name="T54" fmla="*/ 497 w 7557"/>
                <a:gd name="T55" fmla="*/ 2641 h 5874"/>
                <a:gd name="T56" fmla="*/ 152 w 7557"/>
                <a:gd name="T57" fmla="*/ 2851 h 5874"/>
                <a:gd name="T58" fmla="*/ 59 w 7557"/>
                <a:gd name="T59" fmla="*/ 3076 h 5874"/>
                <a:gd name="T60" fmla="*/ 282 w 7557"/>
                <a:gd name="T61" fmla="*/ 3290 h 5874"/>
                <a:gd name="T62" fmla="*/ 289 w 7557"/>
                <a:gd name="T63" fmla="*/ 3698 h 5874"/>
                <a:gd name="T64" fmla="*/ 153 w 7557"/>
                <a:gd name="T65" fmla="*/ 3884 h 5874"/>
                <a:gd name="T66" fmla="*/ 138 w 7557"/>
                <a:gd name="T67" fmla="*/ 4019 h 5874"/>
                <a:gd name="T68" fmla="*/ 355 w 7557"/>
                <a:gd name="T69" fmla="*/ 4188 h 5874"/>
                <a:gd name="T70" fmla="*/ 345 w 7557"/>
                <a:gd name="T71" fmla="*/ 4525 h 5874"/>
                <a:gd name="T72" fmla="*/ 502 w 7557"/>
                <a:gd name="T73" fmla="*/ 4681 h 5874"/>
                <a:gd name="T74" fmla="*/ 774 w 7557"/>
                <a:gd name="T75" fmla="*/ 4931 h 5874"/>
                <a:gd name="T76" fmla="*/ 908 w 7557"/>
                <a:gd name="T77" fmla="*/ 5140 h 5874"/>
                <a:gd name="T78" fmla="*/ 982 w 7557"/>
                <a:gd name="T79" fmla="*/ 5434 h 5874"/>
                <a:gd name="T80" fmla="*/ 1204 w 7557"/>
                <a:gd name="T81" fmla="*/ 5566 h 5874"/>
                <a:gd name="T82" fmla="*/ 1504 w 7557"/>
                <a:gd name="T83" fmla="*/ 5456 h 5874"/>
                <a:gd name="T84" fmla="*/ 1761 w 7557"/>
                <a:gd name="T85" fmla="*/ 5292 h 5874"/>
                <a:gd name="T86" fmla="*/ 2054 w 7557"/>
                <a:gd name="T87" fmla="*/ 5399 h 5874"/>
                <a:gd name="T88" fmla="*/ 2399 w 7557"/>
                <a:gd name="T89" fmla="*/ 5361 h 5874"/>
                <a:gd name="T90" fmla="*/ 2613 w 7557"/>
                <a:gd name="T91" fmla="*/ 5537 h 5874"/>
                <a:gd name="T92" fmla="*/ 2924 w 7557"/>
                <a:gd name="T93" fmla="*/ 5614 h 5874"/>
                <a:gd name="T94" fmla="*/ 3323 w 7557"/>
                <a:gd name="T95" fmla="*/ 5575 h 5874"/>
                <a:gd name="T96" fmla="*/ 3703 w 7557"/>
                <a:gd name="T97" fmla="*/ 5518 h 5874"/>
                <a:gd name="T98" fmla="*/ 3978 w 7557"/>
                <a:gd name="T99" fmla="*/ 5486 h 5874"/>
                <a:gd name="T100" fmla="*/ 4287 w 7557"/>
                <a:gd name="T101" fmla="*/ 5524 h 5874"/>
                <a:gd name="T102" fmla="*/ 4622 w 7557"/>
                <a:gd name="T103" fmla="*/ 5618 h 5874"/>
                <a:gd name="T104" fmla="*/ 4994 w 7557"/>
                <a:gd name="T105" fmla="*/ 5762 h 5874"/>
                <a:gd name="T106" fmla="*/ 5330 w 7557"/>
                <a:gd name="T107" fmla="*/ 5856 h 5874"/>
                <a:gd name="T108" fmla="*/ 5342 w 7557"/>
                <a:gd name="T109" fmla="*/ 5658 h 5874"/>
                <a:gd name="T110" fmla="*/ 5448 w 7557"/>
                <a:gd name="T111" fmla="*/ 5468 h 5874"/>
                <a:gd name="T112" fmla="*/ 5286 w 7557"/>
                <a:gd name="T113" fmla="*/ 5100 h 5874"/>
                <a:gd name="T114" fmla="*/ 5452 w 7557"/>
                <a:gd name="T115" fmla="*/ 4736 h 5874"/>
                <a:gd name="T116" fmla="*/ 6021 w 7557"/>
                <a:gd name="T117" fmla="*/ 4678 h 5874"/>
                <a:gd name="T118" fmla="*/ 6254 w 7557"/>
                <a:gd name="T119" fmla="*/ 4258 h 5874"/>
                <a:gd name="T120" fmla="*/ 6592 w 7557"/>
                <a:gd name="T121" fmla="*/ 3994 h 5874"/>
                <a:gd name="T122" fmla="*/ 7097 w 7557"/>
                <a:gd name="T123" fmla="*/ 3631 h 5874"/>
                <a:gd name="T124" fmla="*/ 7508 w 7557"/>
                <a:gd name="T125" fmla="*/ 3279 h 5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57" h="5874">
                  <a:moveTo>
                    <a:pt x="7557" y="3250"/>
                  </a:moveTo>
                  <a:lnTo>
                    <a:pt x="7557" y="3237"/>
                  </a:lnTo>
                  <a:lnTo>
                    <a:pt x="7556" y="3223"/>
                  </a:lnTo>
                  <a:lnTo>
                    <a:pt x="7555" y="3209"/>
                  </a:lnTo>
                  <a:lnTo>
                    <a:pt x="7553" y="3194"/>
                  </a:lnTo>
                  <a:lnTo>
                    <a:pt x="7550" y="3179"/>
                  </a:lnTo>
                  <a:lnTo>
                    <a:pt x="7546" y="3168"/>
                  </a:lnTo>
                  <a:lnTo>
                    <a:pt x="7538" y="3155"/>
                  </a:lnTo>
                  <a:lnTo>
                    <a:pt x="7526" y="3140"/>
                  </a:lnTo>
                  <a:lnTo>
                    <a:pt x="7513" y="3123"/>
                  </a:lnTo>
                  <a:lnTo>
                    <a:pt x="7502" y="3110"/>
                  </a:lnTo>
                  <a:lnTo>
                    <a:pt x="7493" y="3098"/>
                  </a:lnTo>
                  <a:lnTo>
                    <a:pt x="7483" y="3086"/>
                  </a:lnTo>
                  <a:lnTo>
                    <a:pt x="7475" y="3074"/>
                  </a:lnTo>
                  <a:lnTo>
                    <a:pt x="7468" y="3063"/>
                  </a:lnTo>
                  <a:lnTo>
                    <a:pt x="7458" y="3049"/>
                  </a:lnTo>
                  <a:lnTo>
                    <a:pt x="7446" y="3035"/>
                  </a:lnTo>
                  <a:lnTo>
                    <a:pt x="7434" y="3021"/>
                  </a:lnTo>
                  <a:lnTo>
                    <a:pt x="7426" y="3009"/>
                  </a:lnTo>
                  <a:lnTo>
                    <a:pt x="7425" y="3003"/>
                  </a:lnTo>
                  <a:lnTo>
                    <a:pt x="7424" y="2996"/>
                  </a:lnTo>
                  <a:lnTo>
                    <a:pt x="7424" y="2989"/>
                  </a:lnTo>
                  <a:lnTo>
                    <a:pt x="7424" y="2981"/>
                  </a:lnTo>
                  <a:lnTo>
                    <a:pt x="7423" y="2962"/>
                  </a:lnTo>
                  <a:lnTo>
                    <a:pt x="7421" y="2943"/>
                  </a:lnTo>
                  <a:lnTo>
                    <a:pt x="7418" y="2920"/>
                  </a:lnTo>
                  <a:lnTo>
                    <a:pt x="7412" y="2896"/>
                  </a:lnTo>
                  <a:lnTo>
                    <a:pt x="7407" y="2871"/>
                  </a:lnTo>
                  <a:lnTo>
                    <a:pt x="7401" y="2850"/>
                  </a:lnTo>
                  <a:lnTo>
                    <a:pt x="7396" y="2830"/>
                  </a:lnTo>
                  <a:lnTo>
                    <a:pt x="7390" y="2809"/>
                  </a:lnTo>
                  <a:lnTo>
                    <a:pt x="7386" y="2788"/>
                  </a:lnTo>
                  <a:lnTo>
                    <a:pt x="7382" y="2769"/>
                  </a:lnTo>
                  <a:lnTo>
                    <a:pt x="7381" y="2750"/>
                  </a:lnTo>
                  <a:lnTo>
                    <a:pt x="7379" y="2731"/>
                  </a:lnTo>
                  <a:lnTo>
                    <a:pt x="7375" y="2711"/>
                  </a:lnTo>
                  <a:lnTo>
                    <a:pt x="7370" y="2692"/>
                  </a:lnTo>
                  <a:lnTo>
                    <a:pt x="7368" y="2683"/>
                  </a:lnTo>
                  <a:lnTo>
                    <a:pt x="7364" y="2676"/>
                  </a:lnTo>
                  <a:lnTo>
                    <a:pt x="7361" y="2670"/>
                  </a:lnTo>
                  <a:lnTo>
                    <a:pt x="7355" y="2666"/>
                  </a:lnTo>
                  <a:lnTo>
                    <a:pt x="7350" y="2662"/>
                  </a:lnTo>
                  <a:lnTo>
                    <a:pt x="7343" y="2660"/>
                  </a:lnTo>
                  <a:lnTo>
                    <a:pt x="7336" y="2657"/>
                  </a:lnTo>
                  <a:lnTo>
                    <a:pt x="7327" y="2655"/>
                  </a:lnTo>
                  <a:lnTo>
                    <a:pt x="7319" y="2652"/>
                  </a:lnTo>
                  <a:lnTo>
                    <a:pt x="7314" y="2649"/>
                  </a:lnTo>
                  <a:lnTo>
                    <a:pt x="7312" y="2647"/>
                  </a:lnTo>
                  <a:lnTo>
                    <a:pt x="7312" y="2643"/>
                  </a:lnTo>
                  <a:lnTo>
                    <a:pt x="7313" y="2632"/>
                  </a:lnTo>
                  <a:lnTo>
                    <a:pt x="7316" y="2617"/>
                  </a:lnTo>
                  <a:lnTo>
                    <a:pt x="7317" y="2607"/>
                  </a:lnTo>
                  <a:lnTo>
                    <a:pt x="7318" y="2599"/>
                  </a:lnTo>
                  <a:lnTo>
                    <a:pt x="7320" y="2591"/>
                  </a:lnTo>
                  <a:lnTo>
                    <a:pt x="7324" y="2584"/>
                  </a:lnTo>
                  <a:lnTo>
                    <a:pt x="7332" y="2570"/>
                  </a:lnTo>
                  <a:lnTo>
                    <a:pt x="7342" y="2559"/>
                  </a:lnTo>
                  <a:lnTo>
                    <a:pt x="7345" y="2554"/>
                  </a:lnTo>
                  <a:lnTo>
                    <a:pt x="7349" y="2549"/>
                  </a:lnTo>
                  <a:lnTo>
                    <a:pt x="7350" y="2546"/>
                  </a:lnTo>
                  <a:lnTo>
                    <a:pt x="7350" y="2542"/>
                  </a:lnTo>
                  <a:lnTo>
                    <a:pt x="7350" y="2540"/>
                  </a:lnTo>
                  <a:lnTo>
                    <a:pt x="7348" y="2538"/>
                  </a:lnTo>
                  <a:lnTo>
                    <a:pt x="7345" y="2536"/>
                  </a:lnTo>
                  <a:lnTo>
                    <a:pt x="7343" y="2536"/>
                  </a:lnTo>
                  <a:lnTo>
                    <a:pt x="7332" y="2535"/>
                  </a:lnTo>
                  <a:lnTo>
                    <a:pt x="7317" y="2535"/>
                  </a:lnTo>
                  <a:lnTo>
                    <a:pt x="7294" y="2536"/>
                  </a:lnTo>
                  <a:lnTo>
                    <a:pt x="7264" y="2535"/>
                  </a:lnTo>
                  <a:lnTo>
                    <a:pt x="7250" y="2534"/>
                  </a:lnTo>
                  <a:lnTo>
                    <a:pt x="7238" y="2532"/>
                  </a:lnTo>
                  <a:lnTo>
                    <a:pt x="7230" y="2530"/>
                  </a:lnTo>
                  <a:lnTo>
                    <a:pt x="7223" y="2528"/>
                  </a:lnTo>
                  <a:lnTo>
                    <a:pt x="7212" y="2521"/>
                  </a:lnTo>
                  <a:lnTo>
                    <a:pt x="7201" y="2512"/>
                  </a:lnTo>
                  <a:lnTo>
                    <a:pt x="7188" y="2504"/>
                  </a:lnTo>
                  <a:lnTo>
                    <a:pt x="7172" y="2497"/>
                  </a:lnTo>
                  <a:lnTo>
                    <a:pt x="7165" y="2493"/>
                  </a:lnTo>
                  <a:lnTo>
                    <a:pt x="7157" y="2490"/>
                  </a:lnTo>
                  <a:lnTo>
                    <a:pt x="7150" y="2486"/>
                  </a:lnTo>
                  <a:lnTo>
                    <a:pt x="7146" y="2481"/>
                  </a:lnTo>
                  <a:lnTo>
                    <a:pt x="7137" y="2471"/>
                  </a:lnTo>
                  <a:lnTo>
                    <a:pt x="7128" y="2456"/>
                  </a:lnTo>
                  <a:lnTo>
                    <a:pt x="7117" y="2439"/>
                  </a:lnTo>
                  <a:lnTo>
                    <a:pt x="7103" y="2420"/>
                  </a:lnTo>
                  <a:lnTo>
                    <a:pt x="7096" y="2411"/>
                  </a:lnTo>
                  <a:lnTo>
                    <a:pt x="7087" y="2404"/>
                  </a:lnTo>
                  <a:lnTo>
                    <a:pt x="7080" y="2399"/>
                  </a:lnTo>
                  <a:lnTo>
                    <a:pt x="7073" y="2395"/>
                  </a:lnTo>
                  <a:lnTo>
                    <a:pt x="7059" y="2389"/>
                  </a:lnTo>
                  <a:lnTo>
                    <a:pt x="7046" y="2384"/>
                  </a:lnTo>
                  <a:lnTo>
                    <a:pt x="7042" y="2381"/>
                  </a:lnTo>
                  <a:lnTo>
                    <a:pt x="7040" y="2379"/>
                  </a:lnTo>
                  <a:lnTo>
                    <a:pt x="7039" y="2376"/>
                  </a:lnTo>
                  <a:lnTo>
                    <a:pt x="7037" y="2372"/>
                  </a:lnTo>
                  <a:lnTo>
                    <a:pt x="7035" y="2362"/>
                  </a:lnTo>
                  <a:lnTo>
                    <a:pt x="7030" y="2353"/>
                  </a:lnTo>
                  <a:lnTo>
                    <a:pt x="7024" y="2342"/>
                  </a:lnTo>
                  <a:lnTo>
                    <a:pt x="7016" y="2332"/>
                  </a:lnTo>
                  <a:lnTo>
                    <a:pt x="7009" y="2322"/>
                  </a:lnTo>
                  <a:lnTo>
                    <a:pt x="7001" y="2311"/>
                  </a:lnTo>
                  <a:lnTo>
                    <a:pt x="6992" y="2302"/>
                  </a:lnTo>
                  <a:lnTo>
                    <a:pt x="6984" y="2292"/>
                  </a:lnTo>
                  <a:lnTo>
                    <a:pt x="6974" y="2284"/>
                  </a:lnTo>
                  <a:lnTo>
                    <a:pt x="6964" y="2275"/>
                  </a:lnTo>
                  <a:lnTo>
                    <a:pt x="6945" y="2258"/>
                  </a:lnTo>
                  <a:lnTo>
                    <a:pt x="6930" y="2246"/>
                  </a:lnTo>
                  <a:lnTo>
                    <a:pt x="6916" y="2238"/>
                  </a:lnTo>
                  <a:lnTo>
                    <a:pt x="6902" y="2228"/>
                  </a:lnTo>
                  <a:lnTo>
                    <a:pt x="6894" y="2222"/>
                  </a:lnTo>
                  <a:lnTo>
                    <a:pt x="6886" y="2217"/>
                  </a:lnTo>
                  <a:lnTo>
                    <a:pt x="6879" y="2212"/>
                  </a:lnTo>
                  <a:lnTo>
                    <a:pt x="6873" y="2204"/>
                  </a:lnTo>
                  <a:lnTo>
                    <a:pt x="6864" y="2190"/>
                  </a:lnTo>
                  <a:lnTo>
                    <a:pt x="6851" y="2176"/>
                  </a:lnTo>
                  <a:lnTo>
                    <a:pt x="6844" y="2169"/>
                  </a:lnTo>
                  <a:lnTo>
                    <a:pt x="6834" y="2163"/>
                  </a:lnTo>
                  <a:lnTo>
                    <a:pt x="6822" y="2157"/>
                  </a:lnTo>
                  <a:lnTo>
                    <a:pt x="6810" y="2152"/>
                  </a:lnTo>
                  <a:lnTo>
                    <a:pt x="6797" y="2149"/>
                  </a:lnTo>
                  <a:lnTo>
                    <a:pt x="6787" y="2145"/>
                  </a:lnTo>
                  <a:lnTo>
                    <a:pt x="6777" y="2141"/>
                  </a:lnTo>
                  <a:lnTo>
                    <a:pt x="6768" y="2137"/>
                  </a:lnTo>
                  <a:lnTo>
                    <a:pt x="6750" y="2128"/>
                  </a:lnTo>
                  <a:lnTo>
                    <a:pt x="6728" y="2120"/>
                  </a:lnTo>
                  <a:lnTo>
                    <a:pt x="6706" y="2115"/>
                  </a:lnTo>
                  <a:lnTo>
                    <a:pt x="6686" y="2112"/>
                  </a:lnTo>
                  <a:lnTo>
                    <a:pt x="6677" y="2109"/>
                  </a:lnTo>
                  <a:lnTo>
                    <a:pt x="6669" y="2107"/>
                  </a:lnTo>
                  <a:lnTo>
                    <a:pt x="6661" y="2105"/>
                  </a:lnTo>
                  <a:lnTo>
                    <a:pt x="6651" y="2100"/>
                  </a:lnTo>
                  <a:lnTo>
                    <a:pt x="6643" y="2096"/>
                  </a:lnTo>
                  <a:lnTo>
                    <a:pt x="6633" y="2093"/>
                  </a:lnTo>
                  <a:lnTo>
                    <a:pt x="6624" y="2090"/>
                  </a:lnTo>
                  <a:lnTo>
                    <a:pt x="6614" y="2089"/>
                  </a:lnTo>
                  <a:lnTo>
                    <a:pt x="6590" y="2088"/>
                  </a:lnTo>
                  <a:lnTo>
                    <a:pt x="6562" y="2088"/>
                  </a:lnTo>
                  <a:lnTo>
                    <a:pt x="6550" y="2088"/>
                  </a:lnTo>
                  <a:lnTo>
                    <a:pt x="6539" y="2088"/>
                  </a:lnTo>
                  <a:lnTo>
                    <a:pt x="6527" y="2088"/>
                  </a:lnTo>
                  <a:lnTo>
                    <a:pt x="6516" y="2087"/>
                  </a:lnTo>
                  <a:lnTo>
                    <a:pt x="6494" y="2083"/>
                  </a:lnTo>
                  <a:lnTo>
                    <a:pt x="6474" y="2078"/>
                  </a:lnTo>
                  <a:lnTo>
                    <a:pt x="6457" y="2072"/>
                  </a:lnTo>
                  <a:lnTo>
                    <a:pt x="6443" y="2068"/>
                  </a:lnTo>
                  <a:lnTo>
                    <a:pt x="6434" y="2064"/>
                  </a:lnTo>
                  <a:lnTo>
                    <a:pt x="6424" y="2061"/>
                  </a:lnTo>
                  <a:lnTo>
                    <a:pt x="6416" y="2055"/>
                  </a:lnTo>
                  <a:lnTo>
                    <a:pt x="6407" y="2050"/>
                  </a:lnTo>
                  <a:lnTo>
                    <a:pt x="6391" y="2038"/>
                  </a:lnTo>
                  <a:lnTo>
                    <a:pt x="6373" y="2028"/>
                  </a:lnTo>
                  <a:lnTo>
                    <a:pt x="6362" y="2025"/>
                  </a:lnTo>
                  <a:lnTo>
                    <a:pt x="6351" y="2024"/>
                  </a:lnTo>
                  <a:lnTo>
                    <a:pt x="6340" y="2023"/>
                  </a:lnTo>
                  <a:lnTo>
                    <a:pt x="6329" y="2021"/>
                  </a:lnTo>
                  <a:lnTo>
                    <a:pt x="6308" y="2021"/>
                  </a:lnTo>
                  <a:lnTo>
                    <a:pt x="6287" y="2020"/>
                  </a:lnTo>
                  <a:lnTo>
                    <a:pt x="6278" y="2018"/>
                  </a:lnTo>
                  <a:lnTo>
                    <a:pt x="6268" y="2015"/>
                  </a:lnTo>
                  <a:lnTo>
                    <a:pt x="6259" y="2012"/>
                  </a:lnTo>
                  <a:lnTo>
                    <a:pt x="6249" y="2008"/>
                  </a:lnTo>
                  <a:lnTo>
                    <a:pt x="6241" y="2004"/>
                  </a:lnTo>
                  <a:lnTo>
                    <a:pt x="6234" y="1999"/>
                  </a:lnTo>
                  <a:lnTo>
                    <a:pt x="6228" y="1994"/>
                  </a:lnTo>
                  <a:lnTo>
                    <a:pt x="6224" y="1989"/>
                  </a:lnTo>
                  <a:lnTo>
                    <a:pt x="6221" y="1982"/>
                  </a:lnTo>
                  <a:lnTo>
                    <a:pt x="6218" y="1975"/>
                  </a:lnTo>
                  <a:lnTo>
                    <a:pt x="6217" y="1973"/>
                  </a:lnTo>
                  <a:lnTo>
                    <a:pt x="6216" y="1970"/>
                  </a:lnTo>
                  <a:lnTo>
                    <a:pt x="6214" y="1969"/>
                  </a:lnTo>
                  <a:lnTo>
                    <a:pt x="6211" y="1969"/>
                  </a:lnTo>
                  <a:lnTo>
                    <a:pt x="6206" y="1970"/>
                  </a:lnTo>
                  <a:lnTo>
                    <a:pt x="6201" y="1973"/>
                  </a:lnTo>
                  <a:lnTo>
                    <a:pt x="6198" y="1974"/>
                  </a:lnTo>
                  <a:lnTo>
                    <a:pt x="6195" y="1974"/>
                  </a:lnTo>
                  <a:lnTo>
                    <a:pt x="6192" y="1974"/>
                  </a:lnTo>
                  <a:lnTo>
                    <a:pt x="6189" y="1973"/>
                  </a:lnTo>
                  <a:lnTo>
                    <a:pt x="6182" y="1970"/>
                  </a:lnTo>
                  <a:lnTo>
                    <a:pt x="6171" y="1967"/>
                  </a:lnTo>
                  <a:lnTo>
                    <a:pt x="6159" y="1962"/>
                  </a:lnTo>
                  <a:lnTo>
                    <a:pt x="6147" y="1958"/>
                  </a:lnTo>
                  <a:lnTo>
                    <a:pt x="6142" y="1956"/>
                  </a:lnTo>
                  <a:lnTo>
                    <a:pt x="6139" y="1952"/>
                  </a:lnTo>
                  <a:lnTo>
                    <a:pt x="6135" y="1949"/>
                  </a:lnTo>
                  <a:lnTo>
                    <a:pt x="6132" y="1944"/>
                  </a:lnTo>
                  <a:lnTo>
                    <a:pt x="6126" y="1933"/>
                  </a:lnTo>
                  <a:lnTo>
                    <a:pt x="6117" y="1923"/>
                  </a:lnTo>
                  <a:lnTo>
                    <a:pt x="6114" y="1920"/>
                  </a:lnTo>
                  <a:lnTo>
                    <a:pt x="6110" y="1918"/>
                  </a:lnTo>
                  <a:lnTo>
                    <a:pt x="6105" y="1917"/>
                  </a:lnTo>
                  <a:lnTo>
                    <a:pt x="6101" y="1917"/>
                  </a:lnTo>
                  <a:lnTo>
                    <a:pt x="6089" y="1917"/>
                  </a:lnTo>
                  <a:lnTo>
                    <a:pt x="6077" y="1917"/>
                  </a:lnTo>
                  <a:lnTo>
                    <a:pt x="6064" y="1918"/>
                  </a:lnTo>
                  <a:lnTo>
                    <a:pt x="6053" y="1918"/>
                  </a:lnTo>
                  <a:lnTo>
                    <a:pt x="6048" y="1918"/>
                  </a:lnTo>
                  <a:lnTo>
                    <a:pt x="6045" y="1918"/>
                  </a:lnTo>
                  <a:lnTo>
                    <a:pt x="6041" y="1917"/>
                  </a:lnTo>
                  <a:lnTo>
                    <a:pt x="6040" y="1916"/>
                  </a:lnTo>
                  <a:lnTo>
                    <a:pt x="6045" y="1904"/>
                  </a:lnTo>
                  <a:lnTo>
                    <a:pt x="6053" y="1893"/>
                  </a:lnTo>
                  <a:lnTo>
                    <a:pt x="6051" y="1886"/>
                  </a:lnTo>
                  <a:lnTo>
                    <a:pt x="6045" y="1878"/>
                  </a:lnTo>
                  <a:lnTo>
                    <a:pt x="6042" y="1873"/>
                  </a:lnTo>
                  <a:lnTo>
                    <a:pt x="6041" y="1869"/>
                  </a:lnTo>
                  <a:lnTo>
                    <a:pt x="6040" y="1864"/>
                  </a:lnTo>
                  <a:lnTo>
                    <a:pt x="6039" y="1859"/>
                  </a:lnTo>
                  <a:lnTo>
                    <a:pt x="6039" y="1848"/>
                  </a:lnTo>
                  <a:lnTo>
                    <a:pt x="6038" y="1832"/>
                  </a:lnTo>
                  <a:lnTo>
                    <a:pt x="6036" y="1824"/>
                  </a:lnTo>
                  <a:lnTo>
                    <a:pt x="6034" y="1817"/>
                  </a:lnTo>
                  <a:lnTo>
                    <a:pt x="6032" y="1811"/>
                  </a:lnTo>
                  <a:lnTo>
                    <a:pt x="6029" y="1805"/>
                  </a:lnTo>
                  <a:lnTo>
                    <a:pt x="6023" y="1793"/>
                  </a:lnTo>
                  <a:lnTo>
                    <a:pt x="6017" y="1780"/>
                  </a:lnTo>
                  <a:lnTo>
                    <a:pt x="6014" y="1768"/>
                  </a:lnTo>
                  <a:lnTo>
                    <a:pt x="6013" y="1759"/>
                  </a:lnTo>
                  <a:lnTo>
                    <a:pt x="6014" y="1749"/>
                  </a:lnTo>
                  <a:lnTo>
                    <a:pt x="6016" y="1736"/>
                  </a:lnTo>
                  <a:lnTo>
                    <a:pt x="6021" y="1719"/>
                  </a:lnTo>
                  <a:lnTo>
                    <a:pt x="6028" y="1702"/>
                  </a:lnTo>
                  <a:lnTo>
                    <a:pt x="6039" y="1684"/>
                  </a:lnTo>
                  <a:lnTo>
                    <a:pt x="6051" y="1667"/>
                  </a:lnTo>
                  <a:lnTo>
                    <a:pt x="6060" y="1653"/>
                  </a:lnTo>
                  <a:lnTo>
                    <a:pt x="6071" y="1639"/>
                  </a:lnTo>
                  <a:lnTo>
                    <a:pt x="6088" y="1626"/>
                  </a:lnTo>
                  <a:lnTo>
                    <a:pt x="6104" y="1615"/>
                  </a:lnTo>
                  <a:lnTo>
                    <a:pt x="6117" y="1605"/>
                  </a:lnTo>
                  <a:lnTo>
                    <a:pt x="6129" y="1596"/>
                  </a:lnTo>
                  <a:lnTo>
                    <a:pt x="6140" y="1586"/>
                  </a:lnTo>
                  <a:lnTo>
                    <a:pt x="6149" y="1577"/>
                  </a:lnTo>
                  <a:lnTo>
                    <a:pt x="6153" y="1572"/>
                  </a:lnTo>
                  <a:lnTo>
                    <a:pt x="6155" y="1566"/>
                  </a:lnTo>
                  <a:lnTo>
                    <a:pt x="6158" y="1561"/>
                  </a:lnTo>
                  <a:lnTo>
                    <a:pt x="6158" y="1555"/>
                  </a:lnTo>
                  <a:lnTo>
                    <a:pt x="6158" y="1546"/>
                  </a:lnTo>
                  <a:lnTo>
                    <a:pt x="6158" y="1535"/>
                  </a:lnTo>
                  <a:lnTo>
                    <a:pt x="6157" y="1523"/>
                  </a:lnTo>
                  <a:lnTo>
                    <a:pt x="6155" y="1510"/>
                  </a:lnTo>
                  <a:lnTo>
                    <a:pt x="6152" y="1496"/>
                  </a:lnTo>
                  <a:lnTo>
                    <a:pt x="6149" y="1485"/>
                  </a:lnTo>
                  <a:lnTo>
                    <a:pt x="6148" y="1477"/>
                  </a:lnTo>
                  <a:lnTo>
                    <a:pt x="6147" y="1470"/>
                  </a:lnTo>
                  <a:lnTo>
                    <a:pt x="6147" y="1463"/>
                  </a:lnTo>
                  <a:lnTo>
                    <a:pt x="6147" y="1453"/>
                  </a:lnTo>
                  <a:lnTo>
                    <a:pt x="6148" y="1446"/>
                  </a:lnTo>
                  <a:lnTo>
                    <a:pt x="6151" y="1440"/>
                  </a:lnTo>
                  <a:lnTo>
                    <a:pt x="6154" y="1434"/>
                  </a:lnTo>
                  <a:lnTo>
                    <a:pt x="6158" y="1427"/>
                  </a:lnTo>
                  <a:lnTo>
                    <a:pt x="6166" y="1415"/>
                  </a:lnTo>
                  <a:lnTo>
                    <a:pt x="6177" y="1403"/>
                  </a:lnTo>
                  <a:lnTo>
                    <a:pt x="6186" y="1393"/>
                  </a:lnTo>
                  <a:lnTo>
                    <a:pt x="6195" y="1380"/>
                  </a:lnTo>
                  <a:lnTo>
                    <a:pt x="6203" y="1366"/>
                  </a:lnTo>
                  <a:lnTo>
                    <a:pt x="6210" y="1356"/>
                  </a:lnTo>
                  <a:lnTo>
                    <a:pt x="6214" y="1352"/>
                  </a:lnTo>
                  <a:lnTo>
                    <a:pt x="6215" y="1349"/>
                  </a:lnTo>
                  <a:lnTo>
                    <a:pt x="6214" y="1344"/>
                  </a:lnTo>
                  <a:lnTo>
                    <a:pt x="6212" y="1340"/>
                  </a:lnTo>
                  <a:lnTo>
                    <a:pt x="6209" y="1334"/>
                  </a:lnTo>
                  <a:lnTo>
                    <a:pt x="6203" y="1330"/>
                  </a:lnTo>
                  <a:lnTo>
                    <a:pt x="6202" y="1327"/>
                  </a:lnTo>
                  <a:lnTo>
                    <a:pt x="6203" y="1322"/>
                  </a:lnTo>
                  <a:lnTo>
                    <a:pt x="6205" y="1315"/>
                  </a:lnTo>
                  <a:lnTo>
                    <a:pt x="6209" y="1308"/>
                  </a:lnTo>
                  <a:lnTo>
                    <a:pt x="6216" y="1292"/>
                  </a:lnTo>
                  <a:lnTo>
                    <a:pt x="6222" y="1277"/>
                  </a:lnTo>
                  <a:lnTo>
                    <a:pt x="6223" y="1271"/>
                  </a:lnTo>
                  <a:lnTo>
                    <a:pt x="6222" y="1267"/>
                  </a:lnTo>
                  <a:lnTo>
                    <a:pt x="6221" y="1262"/>
                  </a:lnTo>
                  <a:lnTo>
                    <a:pt x="6218" y="1257"/>
                  </a:lnTo>
                  <a:lnTo>
                    <a:pt x="6214" y="1250"/>
                  </a:lnTo>
                  <a:lnTo>
                    <a:pt x="6208" y="1242"/>
                  </a:lnTo>
                  <a:lnTo>
                    <a:pt x="6204" y="1237"/>
                  </a:lnTo>
                  <a:lnTo>
                    <a:pt x="6203" y="1230"/>
                  </a:lnTo>
                  <a:lnTo>
                    <a:pt x="6202" y="1224"/>
                  </a:lnTo>
                  <a:lnTo>
                    <a:pt x="6202" y="1217"/>
                  </a:lnTo>
                  <a:lnTo>
                    <a:pt x="6201" y="1202"/>
                  </a:lnTo>
                  <a:lnTo>
                    <a:pt x="6201" y="1189"/>
                  </a:lnTo>
                  <a:lnTo>
                    <a:pt x="6199" y="1185"/>
                  </a:lnTo>
                  <a:lnTo>
                    <a:pt x="6198" y="1179"/>
                  </a:lnTo>
                  <a:lnTo>
                    <a:pt x="6195" y="1174"/>
                  </a:lnTo>
                  <a:lnTo>
                    <a:pt x="6192" y="1169"/>
                  </a:lnTo>
                  <a:lnTo>
                    <a:pt x="6185" y="1160"/>
                  </a:lnTo>
                  <a:lnTo>
                    <a:pt x="6178" y="1151"/>
                  </a:lnTo>
                  <a:lnTo>
                    <a:pt x="6171" y="1144"/>
                  </a:lnTo>
                  <a:lnTo>
                    <a:pt x="6162" y="1135"/>
                  </a:lnTo>
                  <a:lnTo>
                    <a:pt x="6157" y="1125"/>
                  </a:lnTo>
                  <a:lnTo>
                    <a:pt x="6152" y="1117"/>
                  </a:lnTo>
                  <a:lnTo>
                    <a:pt x="6145" y="1103"/>
                  </a:lnTo>
                  <a:lnTo>
                    <a:pt x="6135" y="1081"/>
                  </a:lnTo>
                  <a:lnTo>
                    <a:pt x="6126" y="1059"/>
                  </a:lnTo>
                  <a:lnTo>
                    <a:pt x="6120" y="1043"/>
                  </a:lnTo>
                  <a:lnTo>
                    <a:pt x="6117" y="1030"/>
                  </a:lnTo>
                  <a:lnTo>
                    <a:pt x="6116" y="1013"/>
                  </a:lnTo>
                  <a:lnTo>
                    <a:pt x="6116" y="997"/>
                  </a:lnTo>
                  <a:lnTo>
                    <a:pt x="6118" y="983"/>
                  </a:lnTo>
                  <a:lnTo>
                    <a:pt x="6120" y="972"/>
                  </a:lnTo>
                  <a:lnTo>
                    <a:pt x="6120" y="964"/>
                  </a:lnTo>
                  <a:lnTo>
                    <a:pt x="6118" y="955"/>
                  </a:lnTo>
                  <a:lnTo>
                    <a:pt x="6115" y="949"/>
                  </a:lnTo>
                  <a:lnTo>
                    <a:pt x="6114" y="942"/>
                  </a:lnTo>
                  <a:lnTo>
                    <a:pt x="6114" y="933"/>
                  </a:lnTo>
                  <a:lnTo>
                    <a:pt x="6115" y="922"/>
                  </a:lnTo>
                  <a:lnTo>
                    <a:pt x="6115" y="909"/>
                  </a:lnTo>
                  <a:lnTo>
                    <a:pt x="6113" y="896"/>
                  </a:lnTo>
                  <a:lnTo>
                    <a:pt x="6110" y="886"/>
                  </a:lnTo>
                  <a:lnTo>
                    <a:pt x="6107" y="877"/>
                  </a:lnTo>
                  <a:lnTo>
                    <a:pt x="6103" y="867"/>
                  </a:lnTo>
                  <a:lnTo>
                    <a:pt x="6101" y="854"/>
                  </a:lnTo>
                  <a:lnTo>
                    <a:pt x="6099" y="842"/>
                  </a:lnTo>
                  <a:lnTo>
                    <a:pt x="6099" y="838"/>
                  </a:lnTo>
                  <a:lnTo>
                    <a:pt x="6098" y="832"/>
                  </a:lnTo>
                  <a:lnTo>
                    <a:pt x="6096" y="827"/>
                  </a:lnTo>
                  <a:lnTo>
                    <a:pt x="6092" y="823"/>
                  </a:lnTo>
                  <a:lnTo>
                    <a:pt x="6080" y="815"/>
                  </a:lnTo>
                  <a:lnTo>
                    <a:pt x="6066" y="808"/>
                  </a:lnTo>
                  <a:lnTo>
                    <a:pt x="6053" y="801"/>
                  </a:lnTo>
                  <a:lnTo>
                    <a:pt x="6042" y="791"/>
                  </a:lnTo>
                  <a:lnTo>
                    <a:pt x="6038" y="786"/>
                  </a:lnTo>
                  <a:lnTo>
                    <a:pt x="6035" y="780"/>
                  </a:lnTo>
                  <a:lnTo>
                    <a:pt x="6034" y="773"/>
                  </a:lnTo>
                  <a:lnTo>
                    <a:pt x="6034" y="766"/>
                  </a:lnTo>
                  <a:lnTo>
                    <a:pt x="6034" y="752"/>
                  </a:lnTo>
                  <a:lnTo>
                    <a:pt x="6034" y="738"/>
                  </a:lnTo>
                  <a:lnTo>
                    <a:pt x="6033" y="734"/>
                  </a:lnTo>
                  <a:lnTo>
                    <a:pt x="6032" y="731"/>
                  </a:lnTo>
                  <a:lnTo>
                    <a:pt x="6029" y="728"/>
                  </a:lnTo>
                  <a:lnTo>
                    <a:pt x="6027" y="726"/>
                  </a:lnTo>
                  <a:lnTo>
                    <a:pt x="6023" y="725"/>
                  </a:lnTo>
                  <a:lnTo>
                    <a:pt x="6021" y="725"/>
                  </a:lnTo>
                  <a:lnTo>
                    <a:pt x="6017" y="725"/>
                  </a:lnTo>
                  <a:lnTo>
                    <a:pt x="6013" y="725"/>
                  </a:lnTo>
                  <a:lnTo>
                    <a:pt x="6006" y="729"/>
                  </a:lnTo>
                  <a:lnTo>
                    <a:pt x="5997" y="734"/>
                  </a:lnTo>
                  <a:lnTo>
                    <a:pt x="5989" y="736"/>
                  </a:lnTo>
                  <a:lnTo>
                    <a:pt x="5982" y="736"/>
                  </a:lnTo>
                  <a:lnTo>
                    <a:pt x="5975" y="735"/>
                  </a:lnTo>
                  <a:lnTo>
                    <a:pt x="5968" y="732"/>
                  </a:lnTo>
                  <a:lnTo>
                    <a:pt x="5960" y="728"/>
                  </a:lnTo>
                  <a:lnTo>
                    <a:pt x="5954" y="723"/>
                  </a:lnTo>
                  <a:lnTo>
                    <a:pt x="5950" y="717"/>
                  </a:lnTo>
                  <a:lnTo>
                    <a:pt x="5945" y="713"/>
                  </a:lnTo>
                  <a:lnTo>
                    <a:pt x="5937" y="701"/>
                  </a:lnTo>
                  <a:lnTo>
                    <a:pt x="5928" y="688"/>
                  </a:lnTo>
                  <a:lnTo>
                    <a:pt x="5925" y="681"/>
                  </a:lnTo>
                  <a:lnTo>
                    <a:pt x="5922" y="672"/>
                  </a:lnTo>
                  <a:lnTo>
                    <a:pt x="5921" y="665"/>
                  </a:lnTo>
                  <a:lnTo>
                    <a:pt x="5920" y="658"/>
                  </a:lnTo>
                  <a:lnTo>
                    <a:pt x="5919" y="652"/>
                  </a:lnTo>
                  <a:lnTo>
                    <a:pt x="5918" y="647"/>
                  </a:lnTo>
                  <a:lnTo>
                    <a:pt x="5915" y="643"/>
                  </a:lnTo>
                  <a:lnTo>
                    <a:pt x="5912" y="638"/>
                  </a:lnTo>
                  <a:lnTo>
                    <a:pt x="5908" y="635"/>
                  </a:lnTo>
                  <a:lnTo>
                    <a:pt x="5903" y="633"/>
                  </a:lnTo>
                  <a:lnTo>
                    <a:pt x="5899" y="632"/>
                  </a:lnTo>
                  <a:lnTo>
                    <a:pt x="5894" y="632"/>
                  </a:lnTo>
                  <a:lnTo>
                    <a:pt x="5883" y="632"/>
                  </a:lnTo>
                  <a:lnTo>
                    <a:pt x="5875" y="631"/>
                  </a:lnTo>
                  <a:lnTo>
                    <a:pt x="5871" y="630"/>
                  </a:lnTo>
                  <a:lnTo>
                    <a:pt x="5869" y="628"/>
                  </a:lnTo>
                  <a:lnTo>
                    <a:pt x="5865" y="626"/>
                  </a:lnTo>
                  <a:lnTo>
                    <a:pt x="5862" y="622"/>
                  </a:lnTo>
                  <a:lnTo>
                    <a:pt x="5858" y="620"/>
                  </a:lnTo>
                  <a:lnTo>
                    <a:pt x="5855" y="620"/>
                  </a:lnTo>
                  <a:lnTo>
                    <a:pt x="5851" y="621"/>
                  </a:lnTo>
                  <a:lnTo>
                    <a:pt x="5847" y="624"/>
                  </a:lnTo>
                  <a:lnTo>
                    <a:pt x="5839" y="630"/>
                  </a:lnTo>
                  <a:lnTo>
                    <a:pt x="5828" y="634"/>
                  </a:lnTo>
                  <a:lnTo>
                    <a:pt x="5822" y="635"/>
                  </a:lnTo>
                  <a:lnTo>
                    <a:pt x="5815" y="634"/>
                  </a:lnTo>
                  <a:lnTo>
                    <a:pt x="5808" y="633"/>
                  </a:lnTo>
                  <a:lnTo>
                    <a:pt x="5801" y="630"/>
                  </a:lnTo>
                  <a:lnTo>
                    <a:pt x="5787" y="624"/>
                  </a:lnTo>
                  <a:lnTo>
                    <a:pt x="5771" y="616"/>
                  </a:lnTo>
                  <a:lnTo>
                    <a:pt x="5767" y="614"/>
                  </a:lnTo>
                  <a:lnTo>
                    <a:pt x="5763" y="612"/>
                  </a:lnTo>
                  <a:lnTo>
                    <a:pt x="5761" y="608"/>
                  </a:lnTo>
                  <a:lnTo>
                    <a:pt x="5758" y="605"/>
                  </a:lnTo>
                  <a:lnTo>
                    <a:pt x="5752" y="595"/>
                  </a:lnTo>
                  <a:lnTo>
                    <a:pt x="5744" y="586"/>
                  </a:lnTo>
                  <a:lnTo>
                    <a:pt x="5733" y="577"/>
                  </a:lnTo>
                  <a:lnTo>
                    <a:pt x="5720" y="568"/>
                  </a:lnTo>
                  <a:lnTo>
                    <a:pt x="5713" y="562"/>
                  </a:lnTo>
                  <a:lnTo>
                    <a:pt x="5706" y="555"/>
                  </a:lnTo>
                  <a:lnTo>
                    <a:pt x="5699" y="546"/>
                  </a:lnTo>
                  <a:lnTo>
                    <a:pt x="5692" y="539"/>
                  </a:lnTo>
                  <a:lnTo>
                    <a:pt x="5685" y="531"/>
                  </a:lnTo>
                  <a:lnTo>
                    <a:pt x="5679" y="524"/>
                  </a:lnTo>
                  <a:lnTo>
                    <a:pt x="5672" y="518"/>
                  </a:lnTo>
                  <a:lnTo>
                    <a:pt x="5666" y="514"/>
                  </a:lnTo>
                  <a:lnTo>
                    <a:pt x="5661" y="511"/>
                  </a:lnTo>
                  <a:lnTo>
                    <a:pt x="5657" y="506"/>
                  </a:lnTo>
                  <a:lnTo>
                    <a:pt x="5656" y="500"/>
                  </a:lnTo>
                  <a:lnTo>
                    <a:pt x="5655" y="494"/>
                  </a:lnTo>
                  <a:lnTo>
                    <a:pt x="5655" y="480"/>
                  </a:lnTo>
                  <a:lnTo>
                    <a:pt x="5656" y="463"/>
                  </a:lnTo>
                  <a:lnTo>
                    <a:pt x="5656" y="450"/>
                  </a:lnTo>
                  <a:lnTo>
                    <a:pt x="5655" y="442"/>
                  </a:lnTo>
                  <a:lnTo>
                    <a:pt x="5651" y="435"/>
                  </a:lnTo>
                  <a:lnTo>
                    <a:pt x="5644" y="423"/>
                  </a:lnTo>
                  <a:lnTo>
                    <a:pt x="5630" y="411"/>
                  </a:lnTo>
                  <a:lnTo>
                    <a:pt x="5612" y="399"/>
                  </a:lnTo>
                  <a:lnTo>
                    <a:pt x="5599" y="383"/>
                  </a:lnTo>
                  <a:lnTo>
                    <a:pt x="5587" y="369"/>
                  </a:lnTo>
                  <a:lnTo>
                    <a:pt x="5575" y="354"/>
                  </a:lnTo>
                  <a:lnTo>
                    <a:pt x="5557" y="337"/>
                  </a:lnTo>
                  <a:lnTo>
                    <a:pt x="5541" y="323"/>
                  </a:lnTo>
                  <a:lnTo>
                    <a:pt x="5528" y="313"/>
                  </a:lnTo>
                  <a:lnTo>
                    <a:pt x="5518" y="309"/>
                  </a:lnTo>
                  <a:lnTo>
                    <a:pt x="5512" y="306"/>
                  </a:lnTo>
                  <a:lnTo>
                    <a:pt x="5507" y="305"/>
                  </a:lnTo>
                  <a:lnTo>
                    <a:pt x="5506" y="301"/>
                  </a:lnTo>
                  <a:lnTo>
                    <a:pt x="5513" y="293"/>
                  </a:lnTo>
                  <a:lnTo>
                    <a:pt x="5530" y="279"/>
                  </a:lnTo>
                  <a:lnTo>
                    <a:pt x="5534" y="274"/>
                  </a:lnTo>
                  <a:lnTo>
                    <a:pt x="5536" y="268"/>
                  </a:lnTo>
                  <a:lnTo>
                    <a:pt x="5537" y="262"/>
                  </a:lnTo>
                  <a:lnTo>
                    <a:pt x="5537" y="255"/>
                  </a:lnTo>
                  <a:lnTo>
                    <a:pt x="5537" y="249"/>
                  </a:lnTo>
                  <a:lnTo>
                    <a:pt x="5535" y="242"/>
                  </a:lnTo>
                  <a:lnTo>
                    <a:pt x="5530" y="236"/>
                  </a:lnTo>
                  <a:lnTo>
                    <a:pt x="5524" y="231"/>
                  </a:lnTo>
                  <a:lnTo>
                    <a:pt x="5517" y="227"/>
                  </a:lnTo>
                  <a:lnTo>
                    <a:pt x="5510" y="219"/>
                  </a:lnTo>
                  <a:lnTo>
                    <a:pt x="5503" y="211"/>
                  </a:lnTo>
                  <a:lnTo>
                    <a:pt x="5494" y="202"/>
                  </a:lnTo>
                  <a:lnTo>
                    <a:pt x="5481" y="185"/>
                  </a:lnTo>
                  <a:lnTo>
                    <a:pt x="5472" y="172"/>
                  </a:lnTo>
                  <a:lnTo>
                    <a:pt x="5469" y="167"/>
                  </a:lnTo>
                  <a:lnTo>
                    <a:pt x="5468" y="162"/>
                  </a:lnTo>
                  <a:lnTo>
                    <a:pt x="5468" y="159"/>
                  </a:lnTo>
                  <a:lnTo>
                    <a:pt x="5469" y="154"/>
                  </a:lnTo>
                  <a:lnTo>
                    <a:pt x="5472" y="151"/>
                  </a:lnTo>
                  <a:lnTo>
                    <a:pt x="5475" y="147"/>
                  </a:lnTo>
                  <a:lnTo>
                    <a:pt x="5479" y="143"/>
                  </a:lnTo>
                  <a:lnTo>
                    <a:pt x="5484" y="141"/>
                  </a:lnTo>
                  <a:lnTo>
                    <a:pt x="5493" y="136"/>
                  </a:lnTo>
                  <a:lnTo>
                    <a:pt x="5505" y="130"/>
                  </a:lnTo>
                  <a:lnTo>
                    <a:pt x="5510" y="128"/>
                  </a:lnTo>
                  <a:lnTo>
                    <a:pt x="5515" y="124"/>
                  </a:lnTo>
                  <a:lnTo>
                    <a:pt x="5517" y="122"/>
                  </a:lnTo>
                  <a:lnTo>
                    <a:pt x="5518" y="118"/>
                  </a:lnTo>
                  <a:lnTo>
                    <a:pt x="5517" y="96"/>
                  </a:lnTo>
                  <a:lnTo>
                    <a:pt x="5516" y="79"/>
                  </a:lnTo>
                  <a:lnTo>
                    <a:pt x="5515" y="67"/>
                  </a:lnTo>
                  <a:lnTo>
                    <a:pt x="5515" y="57"/>
                  </a:lnTo>
                  <a:lnTo>
                    <a:pt x="5515" y="46"/>
                  </a:lnTo>
                  <a:lnTo>
                    <a:pt x="5515" y="39"/>
                  </a:lnTo>
                  <a:lnTo>
                    <a:pt x="5513" y="35"/>
                  </a:lnTo>
                  <a:lnTo>
                    <a:pt x="5511" y="33"/>
                  </a:lnTo>
                  <a:lnTo>
                    <a:pt x="5507" y="32"/>
                  </a:lnTo>
                  <a:lnTo>
                    <a:pt x="5504" y="30"/>
                  </a:lnTo>
                  <a:lnTo>
                    <a:pt x="5490" y="32"/>
                  </a:lnTo>
                  <a:lnTo>
                    <a:pt x="5479" y="32"/>
                  </a:lnTo>
                  <a:lnTo>
                    <a:pt x="5468" y="32"/>
                  </a:lnTo>
                  <a:lnTo>
                    <a:pt x="5455" y="30"/>
                  </a:lnTo>
                  <a:lnTo>
                    <a:pt x="5449" y="30"/>
                  </a:lnTo>
                  <a:lnTo>
                    <a:pt x="5443" y="30"/>
                  </a:lnTo>
                  <a:lnTo>
                    <a:pt x="5440" y="30"/>
                  </a:lnTo>
                  <a:lnTo>
                    <a:pt x="5436" y="32"/>
                  </a:lnTo>
                  <a:lnTo>
                    <a:pt x="5430" y="36"/>
                  </a:lnTo>
                  <a:lnTo>
                    <a:pt x="5425" y="44"/>
                  </a:lnTo>
                  <a:lnTo>
                    <a:pt x="5422" y="51"/>
                  </a:lnTo>
                  <a:lnTo>
                    <a:pt x="5416" y="55"/>
                  </a:lnTo>
                  <a:lnTo>
                    <a:pt x="5412" y="57"/>
                  </a:lnTo>
                  <a:lnTo>
                    <a:pt x="5408" y="58"/>
                  </a:lnTo>
                  <a:lnTo>
                    <a:pt x="5403" y="58"/>
                  </a:lnTo>
                  <a:lnTo>
                    <a:pt x="5397" y="57"/>
                  </a:lnTo>
                  <a:lnTo>
                    <a:pt x="5391" y="55"/>
                  </a:lnTo>
                  <a:lnTo>
                    <a:pt x="5384" y="52"/>
                  </a:lnTo>
                  <a:lnTo>
                    <a:pt x="5378" y="47"/>
                  </a:lnTo>
                  <a:lnTo>
                    <a:pt x="5372" y="41"/>
                  </a:lnTo>
                  <a:lnTo>
                    <a:pt x="5358" y="28"/>
                  </a:lnTo>
                  <a:lnTo>
                    <a:pt x="5342" y="15"/>
                  </a:lnTo>
                  <a:lnTo>
                    <a:pt x="5332" y="10"/>
                  </a:lnTo>
                  <a:lnTo>
                    <a:pt x="5321" y="5"/>
                  </a:lnTo>
                  <a:lnTo>
                    <a:pt x="5309" y="3"/>
                  </a:lnTo>
                  <a:lnTo>
                    <a:pt x="5297" y="1"/>
                  </a:lnTo>
                  <a:lnTo>
                    <a:pt x="5285" y="0"/>
                  </a:lnTo>
                  <a:lnTo>
                    <a:pt x="5273" y="0"/>
                  </a:lnTo>
                  <a:lnTo>
                    <a:pt x="5264" y="0"/>
                  </a:lnTo>
                  <a:lnTo>
                    <a:pt x="5254" y="1"/>
                  </a:lnTo>
                  <a:lnTo>
                    <a:pt x="5251" y="2"/>
                  </a:lnTo>
                  <a:lnTo>
                    <a:pt x="5248" y="3"/>
                  </a:lnTo>
                  <a:lnTo>
                    <a:pt x="5245" y="5"/>
                  </a:lnTo>
                  <a:lnTo>
                    <a:pt x="5242" y="8"/>
                  </a:lnTo>
                  <a:lnTo>
                    <a:pt x="5238" y="14"/>
                  </a:lnTo>
                  <a:lnTo>
                    <a:pt x="5232" y="20"/>
                  </a:lnTo>
                  <a:lnTo>
                    <a:pt x="5216" y="32"/>
                  </a:lnTo>
                  <a:lnTo>
                    <a:pt x="5201" y="41"/>
                  </a:lnTo>
                  <a:lnTo>
                    <a:pt x="5195" y="47"/>
                  </a:lnTo>
                  <a:lnTo>
                    <a:pt x="5190" y="54"/>
                  </a:lnTo>
                  <a:lnTo>
                    <a:pt x="5187" y="63"/>
                  </a:lnTo>
                  <a:lnTo>
                    <a:pt x="5184" y="70"/>
                  </a:lnTo>
                  <a:lnTo>
                    <a:pt x="5183" y="78"/>
                  </a:lnTo>
                  <a:lnTo>
                    <a:pt x="5184" y="84"/>
                  </a:lnTo>
                  <a:lnTo>
                    <a:pt x="5185" y="88"/>
                  </a:lnTo>
                  <a:lnTo>
                    <a:pt x="5187" y="90"/>
                  </a:lnTo>
                  <a:lnTo>
                    <a:pt x="5189" y="92"/>
                  </a:lnTo>
                  <a:lnTo>
                    <a:pt x="5191" y="93"/>
                  </a:lnTo>
                  <a:lnTo>
                    <a:pt x="5196" y="97"/>
                  </a:lnTo>
                  <a:lnTo>
                    <a:pt x="5198" y="101"/>
                  </a:lnTo>
                  <a:lnTo>
                    <a:pt x="5200" y="104"/>
                  </a:lnTo>
                  <a:lnTo>
                    <a:pt x="5200" y="109"/>
                  </a:lnTo>
                  <a:lnTo>
                    <a:pt x="5198" y="114"/>
                  </a:lnTo>
                  <a:lnTo>
                    <a:pt x="5195" y="118"/>
                  </a:lnTo>
                  <a:lnTo>
                    <a:pt x="5192" y="123"/>
                  </a:lnTo>
                  <a:lnTo>
                    <a:pt x="5188" y="127"/>
                  </a:lnTo>
                  <a:lnTo>
                    <a:pt x="5181" y="139"/>
                  </a:lnTo>
                  <a:lnTo>
                    <a:pt x="5173" y="153"/>
                  </a:lnTo>
                  <a:lnTo>
                    <a:pt x="5169" y="161"/>
                  </a:lnTo>
                  <a:lnTo>
                    <a:pt x="5164" y="168"/>
                  </a:lnTo>
                  <a:lnTo>
                    <a:pt x="5159" y="174"/>
                  </a:lnTo>
                  <a:lnTo>
                    <a:pt x="5152" y="180"/>
                  </a:lnTo>
                  <a:lnTo>
                    <a:pt x="5144" y="185"/>
                  </a:lnTo>
                  <a:lnTo>
                    <a:pt x="5137" y="190"/>
                  </a:lnTo>
                  <a:lnTo>
                    <a:pt x="5129" y="194"/>
                  </a:lnTo>
                  <a:lnTo>
                    <a:pt x="5125" y="200"/>
                  </a:lnTo>
                  <a:lnTo>
                    <a:pt x="5114" y="215"/>
                  </a:lnTo>
                  <a:lnTo>
                    <a:pt x="5103" y="227"/>
                  </a:lnTo>
                  <a:lnTo>
                    <a:pt x="5099" y="230"/>
                  </a:lnTo>
                  <a:lnTo>
                    <a:pt x="5094" y="233"/>
                  </a:lnTo>
                  <a:lnTo>
                    <a:pt x="5087" y="235"/>
                  </a:lnTo>
                  <a:lnTo>
                    <a:pt x="5080" y="237"/>
                  </a:lnTo>
                  <a:lnTo>
                    <a:pt x="5061" y="241"/>
                  </a:lnTo>
                  <a:lnTo>
                    <a:pt x="5036" y="243"/>
                  </a:lnTo>
                  <a:lnTo>
                    <a:pt x="5011" y="246"/>
                  </a:lnTo>
                  <a:lnTo>
                    <a:pt x="4989" y="244"/>
                  </a:lnTo>
                  <a:lnTo>
                    <a:pt x="4973" y="242"/>
                  </a:lnTo>
                  <a:lnTo>
                    <a:pt x="4958" y="238"/>
                  </a:lnTo>
                  <a:lnTo>
                    <a:pt x="4943" y="234"/>
                  </a:lnTo>
                  <a:lnTo>
                    <a:pt x="4924" y="228"/>
                  </a:lnTo>
                  <a:lnTo>
                    <a:pt x="4914" y="225"/>
                  </a:lnTo>
                  <a:lnTo>
                    <a:pt x="4905" y="223"/>
                  </a:lnTo>
                  <a:lnTo>
                    <a:pt x="4896" y="223"/>
                  </a:lnTo>
                  <a:lnTo>
                    <a:pt x="4888" y="223"/>
                  </a:lnTo>
                  <a:lnTo>
                    <a:pt x="4879" y="225"/>
                  </a:lnTo>
                  <a:lnTo>
                    <a:pt x="4869" y="227"/>
                  </a:lnTo>
                  <a:lnTo>
                    <a:pt x="4864" y="229"/>
                  </a:lnTo>
                  <a:lnTo>
                    <a:pt x="4860" y="230"/>
                  </a:lnTo>
                  <a:lnTo>
                    <a:pt x="4855" y="233"/>
                  </a:lnTo>
                  <a:lnTo>
                    <a:pt x="4850" y="236"/>
                  </a:lnTo>
                  <a:lnTo>
                    <a:pt x="4843" y="242"/>
                  </a:lnTo>
                  <a:lnTo>
                    <a:pt x="4837" y="250"/>
                  </a:lnTo>
                  <a:lnTo>
                    <a:pt x="4832" y="260"/>
                  </a:lnTo>
                  <a:lnTo>
                    <a:pt x="4828" y="268"/>
                  </a:lnTo>
                  <a:lnTo>
                    <a:pt x="4824" y="276"/>
                  </a:lnTo>
                  <a:lnTo>
                    <a:pt x="4819" y="281"/>
                  </a:lnTo>
                  <a:lnTo>
                    <a:pt x="4814" y="286"/>
                  </a:lnTo>
                  <a:lnTo>
                    <a:pt x="4810" y="290"/>
                  </a:lnTo>
                  <a:lnTo>
                    <a:pt x="4805" y="293"/>
                  </a:lnTo>
                  <a:lnTo>
                    <a:pt x="4800" y="297"/>
                  </a:lnTo>
                  <a:lnTo>
                    <a:pt x="4794" y="301"/>
                  </a:lnTo>
                  <a:lnTo>
                    <a:pt x="4789" y="309"/>
                  </a:lnTo>
                  <a:lnTo>
                    <a:pt x="4781" y="322"/>
                  </a:lnTo>
                  <a:lnTo>
                    <a:pt x="4774" y="338"/>
                  </a:lnTo>
                  <a:lnTo>
                    <a:pt x="4765" y="356"/>
                  </a:lnTo>
                  <a:lnTo>
                    <a:pt x="4754" y="373"/>
                  </a:lnTo>
                  <a:lnTo>
                    <a:pt x="4753" y="374"/>
                  </a:lnTo>
                  <a:lnTo>
                    <a:pt x="4753" y="376"/>
                  </a:lnTo>
                  <a:lnTo>
                    <a:pt x="4754" y="378"/>
                  </a:lnTo>
                  <a:lnTo>
                    <a:pt x="4755" y="380"/>
                  </a:lnTo>
                  <a:lnTo>
                    <a:pt x="4757" y="382"/>
                  </a:lnTo>
                  <a:lnTo>
                    <a:pt x="4759" y="386"/>
                  </a:lnTo>
                  <a:lnTo>
                    <a:pt x="4757" y="402"/>
                  </a:lnTo>
                  <a:lnTo>
                    <a:pt x="4755" y="424"/>
                  </a:lnTo>
                  <a:lnTo>
                    <a:pt x="4751" y="448"/>
                  </a:lnTo>
                  <a:lnTo>
                    <a:pt x="4749" y="465"/>
                  </a:lnTo>
                  <a:lnTo>
                    <a:pt x="4745" y="485"/>
                  </a:lnTo>
                  <a:lnTo>
                    <a:pt x="4740" y="512"/>
                  </a:lnTo>
                  <a:lnTo>
                    <a:pt x="4737" y="527"/>
                  </a:lnTo>
                  <a:lnTo>
                    <a:pt x="4734" y="545"/>
                  </a:lnTo>
                  <a:lnTo>
                    <a:pt x="4731" y="563"/>
                  </a:lnTo>
                  <a:lnTo>
                    <a:pt x="4729" y="581"/>
                  </a:lnTo>
                  <a:lnTo>
                    <a:pt x="4728" y="610"/>
                  </a:lnTo>
                  <a:lnTo>
                    <a:pt x="4729" y="627"/>
                  </a:lnTo>
                  <a:lnTo>
                    <a:pt x="4731" y="635"/>
                  </a:lnTo>
                  <a:lnTo>
                    <a:pt x="4732" y="643"/>
                  </a:lnTo>
                  <a:lnTo>
                    <a:pt x="4731" y="654"/>
                  </a:lnTo>
                  <a:lnTo>
                    <a:pt x="4729" y="670"/>
                  </a:lnTo>
                  <a:lnTo>
                    <a:pt x="4724" y="688"/>
                  </a:lnTo>
                  <a:lnTo>
                    <a:pt x="4719" y="703"/>
                  </a:lnTo>
                  <a:lnTo>
                    <a:pt x="4716" y="710"/>
                  </a:lnTo>
                  <a:lnTo>
                    <a:pt x="4711" y="719"/>
                  </a:lnTo>
                  <a:lnTo>
                    <a:pt x="4705" y="726"/>
                  </a:lnTo>
                  <a:lnTo>
                    <a:pt x="4698" y="734"/>
                  </a:lnTo>
                  <a:lnTo>
                    <a:pt x="4682" y="750"/>
                  </a:lnTo>
                  <a:lnTo>
                    <a:pt x="4669" y="761"/>
                  </a:lnTo>
                  <a:lnTo>
                    <a:pt x="4663" y="766"/>
                  </a:lnTo>
                  <a:lnTo>
                    <a:pt x="4658" y="770"/>
                  </a:lnTo>
                  <a:lnTo>
                    <a:pt x="4652" y="773"/>
                  </a:lnTo>
                  <a:lnTo>
                    <a:pt x="4646" y="775"/>
                  </a:lnTo>
                  <a:lnTo>
                    <a:pt x="4640" y="776"/>
                  </a:lnTo>
                  <a:lnTo>
                    <a:pt x="4633" y="777"/>
                  </a:lnTo>
                  <a:lnTo>
                    <a:pt x="4627" y="777"/>
                  </a:lnTo>
                  <a:lnTo>
                    <a:pt x="4619" y="776"/>
                  </a:lnTo>
                  <a:lnTo>
                    <a:pt x="4614" y="776"/>
                  </a:lnTo>
                  <a:lnTo>
                    <a:pt x="4608" y="776"/>
                  </a:lnTo>
                  <a:lnTo>
                    <a:pt x="4602" y="777"/>
                  </a:lnTo>
                  <a:lnTo>
                    <a:pt x="4597" y="778"/>
                  </a:lnTo>
                  <a:lnTo>
                    <a:pt x="4589" y="782"/>
                  </a:lnTo>
                  <a:lnTo>
                    <a:pt x="4580" y="786"/>
                  </a:lnTo>
                  <a:lnTo>
                    <a:pt x="4573" y="792"/>
                  </a:lnTo>
                  <a:lnTo>
                    <a:pt x="4565" y="796"/>
                  </a:lnTo>
                  <a:lnTo>
                    <a:pt x="4560" y="798"/>
                  </a:lnTo>
                  <a:lnTo>
                    <a:pt x="4555" y="799"/>
                  </a:lnTo>
                  <a:lnTo>
                    <a:pt x="4551" y="801"/>
                  </a:lnTo>
                  <a:lnTo>
                    <a:pt x="4546" y="801"/>
                  </a:lnTo>
                  <a:lnTo>
                    <a:pt x="4537" y="802"/>
                  </a:lnTo>
                  <a:lnTo>
                    <a:pt x="4527" y="805"/>
                  </a:lnTo>
                  <a:lnTo>
                    <a:pt x="4515" y="811"/>
                  </a:lnTo>
                  <a:lnTo>
                    <a:pt x="4502" y="817"/>
                  </a:lnTo>
                  <a:lnTo>
                    <a:pt x="4489" y="823"/>
                  </a:lnTo>
                  <a:lnTo>
                    <a:pt x="4476" y="827"/>
                  </a:lnTo>
                  <a:lnTo>
                    <a:pt x="4470" y="828"/>
                  </a:lnTo>
                  <a:lnTo>
                    <a:pt x="4464" y="829"/>
                  </a:lnTo>
                  <a:lnTo>
                    <a:pt x="4458" y="828"/>
                  </a:lnTo>
                  <a:lnTo>
                    <a:pt x="4453" y="827"/>
                  </a:lnTo>
                  <a:lnTo>
                    <a:pt x="4449" y="824"/>
                  </a:lnTo>
                  <a:lnTo>
                    <a:pt x="4444" y="820"/>
                  </a:lnTo>
                  <a:lnTo>
                    <a:pt x="4438" y="814"/>
                  </a:lnTo>
                  <a:lnTo>
                    <a:pt x="4432" y="807"/>
                  </a:lnTo>
                  <a:lnTo>
                    <a:pt x="4421" y="791"/>
                  </a:lnTo>
                  <a:lnTo>
                    <a:pt x="4415" y="779"/>
                  </a:lnTo>
                  <a:lnTo>
                    <a:pt x="4411" y="766"/>
                  </a:lnTo>
                  <a:lnTo>
                    <a:pt x="4408" y="755"/>
                  </a:lnTo>
                  <a:lnTo>
                    <a:pt x="4407" y="751"/>
                  </a:lnTo>
                  <a:lnTo>
                    <a:pt x="4403" y="747"/>
                  </a:lnTo>
                  <a:lnTo>
                    <a:pt x="4397" y="745"/>
                  </a:lnTo>
                  <a:lnTo>
                    <a:pt x="4390" y="745"/>
                  </a:lnTo>
                  <a:lnTo>
                    <a:pt x="4378" y="744"/>
                  </a:lnTo>
                  <a:lnTo>
                    <a:pt x="4369" y="742"/>
                  </a:lnTo>
                  <a:lnTo>
                    <a:pt x="4359" y="740"/>
                  </a:lnTo>
                  <a:lnTo>
                    <a:pt x="4352" y="736"/>
                  </a:lnTo>
                  <a:lnTo>
                    <a:pt x="4339" y="731"/>
                  </a:lnTo>
                  <a:lnTo>
                    <a:pt x="4323" y="723"/>
                  </a:lnTo>
                  <a:lnTo>
                    <a:pt x="4304" y="716"/>
                  </a:lnTo>
                  <a:lnTo>
                    <a:pt x="4285" y="713"/>
                  </a:lnTo>
                  <a:lnTo>
                    <a:pt x="4277" y="712"/>
                  </a:lnTo>
                  <a:lnTo>
                    <a:pt x="4269" y="710"/>
                  </a:lnTo>
                  <a:lnTo>
                    <a:pt x="4260" y="710"/>
                  </a:lnTo>
                  <a:lnTo>
                    <a:pt x="4253" y="713"/>
                  </a:lnTo>
                  <a:lnTo>
                    <a:pt x="4247" y="714"/>
                  </a:lnTo>
                  <a:lnTo>
                    <a:pt x="4243" y="714"/>
                  </a:lnTo>
                  <a:lnTo>
                    <a:pt x="4237" y="714"/>
                  </a:lnTo>
                  <a:lnTo>
                    <a:pt x="4232" y="713"/>
                  </a:lnTo>
                  <a:lnTo>
                    <a:pt x="4224" y="709"/>
                  </a:lnTo>
                  <a:lnTo>
                    <a:pt x="4218" y="703"/>
                  </a:lnTo>
                  <a:lnTo>
                    <a:pt x="4213" y="698"/>
                  </a:lnTo>
                  <a:lnTo>
                    <a:pt x="4206" y="696"/>
                  </a:lnTo>
                  <a:lnTo>
                    <a:pt x="4197" y="695"/>
                  </a:lnTo>
                  <a:lnTo>
                    <a:pt x="4187" y="694"/>
                  </a:lnTo>
                  <a:lnTo>
                    <a:pt x="4176" y="693"/>
                  </a:lnTo>
                  <a:lnTo>
                    <a:pt x="4168" y="690"/>
                  </a:lnTo>
                  <a:lnTo>
                    <a:pt x="4162" y="687"/>
                  </a:lnTo>
                  <a:lnTo>
                    <a:pt x="4153" y="679"/>
                  </a:lnTo>
                  <a:lnTo>
                    <a:pt x="4144" y="671"/>
                  </a:lnTo>
                  <a:lnTo>
                    <a:pt x="4132" y="664"/>
                  </a:lnTo>
                  <a:lnTo>
                    <a:pt x="4121" y="657"/>
                  </a:lnTo>
                  <a:lnTo>
                    <a:pt x="4110" y="651"/>
                  </a:lnTo>
                  <a:lnTo>
                    <a:pt x="4101" y="641"/>
                  </a:lnTo>
                  <a:lnTo>
                    <a:pt x="4093" y="631"/>
                  </a:lnTo>
                  <a:lnTo>
                    <a:pt x="4081" y="619"/>
                  </a:lnTo>
                  <a:lnTo>
                    <a:pt x="4069" y="607"/>
                  </a:lnTo>
                  <a:lnTo>
                    <a:pt x="4061" y="596"/>
                  </a:lnTo>
                  <a:lnTo>
                    <a:pt x="4050" y="584"/>
                  </a:lnTo>
                  <a:lnTo>
                    <a:pt x="4044" y="580"/>
                  </a:lnTo>
                  <a:lnTo>
                    <a:pt x="4039" y="576"/>
                  </a:lnTo>
                  <a:lnTo>
                    <a:pt x="4033" y="572"/>
                  </a:lnTo>
                  <a:lnTo>
                    <a:pt x="4029" y="570"/>
                  </a:lnTo>
                  <a:lnTo>
                    <a:pt x="4019" y="567"/>
                  </a:lnTo>
                  <a:lnTo>
                    <a:pt x="4013" y="562"/>
                  </a:lnTo>
                  <a:lnTo>
                    <a:pt x="4010" y="557"/>
                  </a:lnTo>
                  <a:lnTo>
                    <a:pt x="4006" y="552"/>
                  </a:lnTo>
                  <a:lnTo>
                    <a:pt x="4003" y="546"/>
                  </a:lnTo>
                  <a:lnTo>
                    <a:pt x="3997" y="540"/>
                  </a:lnTo>
                  <a:lnTo>
                    <a:pt x="3993" y="537"/>
                  </a:lnTo>
                  <a:lnTo>
                    <a:pt x="3988" y="534"/>
                  </a:lnTo>
                  <a:lnTo>
                    <a:pt x="3982" y="533"/>
                  </a:lnTo>
                  <a:lnTo>
                    <a:pt x="3975" y="532"/>
                  </a:lnTo>
                  <a:lnTo>
                    <a:pt x="3968" y="532"/>
                  </a:lnTo>
                  <a:lnTo>
                    <a:pt x="3963" y="534"/>
                  </a:lnTo>
                  <a:lnTo>
                    <a:pt x="3959" y="538"/>
                  </a:lnTo>
                  <a:lnTo>
                    <a:pt x="3955" y="543"/>
                  </a:lnTo>
                  <a:lnTo>
                    <a:pt x="3948" y="557"/>
                  </a:lnTo>
                  <a:lnTo>
                    <a:pt x="3938" y="574"/>
                  </a:lnTo>
                  <a:lnTo>
                    <a:pt x="3929" y="586"/>
                  </a:lnTo>
                  <a:lnTo>
                    <a:pt x="3918" y="601"/>
                  </a:lnTo>
                  <a:lnTo>
                    <a:pt x="3905" y="619"/>
                  </a:lnTo>
                  <a:lnTo>
                    <a:pt x="3892" y="637"/>
                  </a:lnTo>
                  <a:lnTo>
                    <a:pt x="3884" y="646"/>
                  </a:lnTo>
                  <a:lnTo>
                    <a:pt x="3874" y="656"/>
                  </a:lnTo>
                  <a:lnTo>
                    <a:pt x="3866" y="665"/>
                  </a:lnTo>
                  <a:lnTo>
                    <a:pt x="3859" y="673"/>
                  </a:lnTo>
                  <a:lnTo>
                    <a:pt x="3842" y="701"/>
                  </a:lnTo>
                  <a:lnTo>
                    <a:pt x="3824" y="732"/>
                  </a:lnTo>
                  <a:lnTo>
                    <a:pt x="3810" y="759"/>
                  </a:lnTo>
                  <a:lnTo>
                    <a:pt x="3802" y="776"/>
                  </a:lnTo>
                  <a:lnTo>
                    <a:pt x="3791" y="794"/>
                  </a:lnTo>
                  <a:lnTo>
                    <a:pt x="3770" y="822"/>
                  </a:lnTo>
                  <a:lnTo>
                    <a:pt x="3748" y="854"/>
                  </a:lnTo>
                  <a:lnTo>
                    <a:pt x="3730" y="878"/>
                  </a:lnTo>
                  <a:lnTo>
                    <a:pt x="3717" y="897"/>
                  </a:lnTo>
                  <a:lnTo>
                    <a:pt x="3701" y="918"/>
                  </a:lnTo>
                  <a:lnTo>
                    <a:pt x="3684" y="940"/>
                  </a:lnTo>
                  <a:lnTo>
                    <a:pt x="3670" y="959"/>
                  </a:lnTo>
                  <a:lnTo>
                    <a:pt x="3661" y="975"/>
                  </a:lnTo>
                  <a:lnTo>
                    <a:pt x="3654" y="990"/>
                  </a:lnTo>
                  <a:lnTo>
                    <a:pt x="3651" y="997"/>
                  </a:lnTo>
                  <a:lnTo>
                    <a:pt x="3645" y="1003"/>
                  </a:lnTo>
                  <a:lnTo>
                    <a:pt x="3639" y="1007"/>
                  </a:lnTo>
                  <a:lnTo>
                    <a:pt x="3630" y="1012"/>
                  </a:lnTo>
                  <a:lnTo>
                    <a:pt x="3623" y="1016"/>
                  </a:lnTo>
                  <a:lnTo>
                    <a:pt x="3617" y="1021"/>
                  </a:lnTo>
                  <a:lnTo>
                    <a:pt x="3615" y="1025"/>
                  </a:lnTo>
                  <a:lnTo>
                    <a:pt x="3613" y="1030"/>
                  </a:lnTo>
                  <a:lnTo>
                    <a:pt x="3611" y="1044"/>
                  </a:lnTo>
                  <a:lnTo>
                    <a:pt x="3608" y="1061"/>
                  </a:lnTo>
                  <a:lnTo>
                    <a:pt x="3604" y="1072"/>
                  </a:lnTo>
                  <a:lnTo>
                    <a:pt x="3600" y="1082"/>
                  </a:lnTo>
                  <a:lnTo>
                    <a:pt x="3594" y="1093"/>
                  </a:lnTo>
                  <a:lnTo>
                    <a:pt x="3586" y="1104"/>
                  </a:lnTo>
                  <a:lnTo>
                    <a:pt x="3581" y="1116"/>
                  </a:lnTo>
                  <a:lnTo>
                    <a:pt x="3575" y="1128"/>
                  </a:lnTo>
                  <a:lnTo>
                    <a:pt x="3569" y="1141"/>
                  </a:lnTo>
                  <a:lnTo>
                    <a:pt x="3564" y="1154"/>
                  </a:lnTo>
                  <a:lnTo>
                    <a:pt x="3560" y="1164"/>
                  </a:lnTo>
                  <a:lnTo>
                    <a:pt x="3560" y="1174"/>
                  </a:lnTo>
                  <a:lnTo>
                    <a:pt x="3561" y="1181"/>
                  </a:lnTo>
                  <a:lnTo>
                    <a:pt x="3564" y="1187"/>
                  </a:lnTo>
                  <a:lnTo>
                    <a:pt x="3572" y="1194"/>
                  </a:lnTo>
                  <a:lnTo>
                    <a:pt x="3582" y="1201"/>
                  </a:lnTo>
                  <a:lnTo>
                    <a:pt x="3586" y="1207"/>
                  </a:lnTo>
                  <a:lnTo>
                    <a:pt x="3591" y="1214"/>
                  </a:lnTo>
                  <a:lnTo>
                    <a:pt x="3595" y="1224"/>
                  </a:lnTo>
                  <a:lnTo>
                    <a:pt x="3598" y="1235"/>
                  </a:lnTo>
                  <a:lnTo>
                    <a:pt x="3605" y="1259"/>
                  </a:lnTo>
                  <a:lnTo>
                    <a:pt x="3610" y="1286"/>
                  </a:lnTo>
                  <a:lnTo>
                    <a:pt x="3611" y="1297"/>
                  </a:lnTo>
                  <a:lnTo>
                    <a:pt x="3610" y="1306"/>
                  </a:lnTo>
                  <a:lnTo>
                    <a:pt x="3608" y="1313"/>
                  </a:lnTo>
                  <a:lnTo>
                    <a:pt x="3603" y="1317"/>
                  </a:lnTo>
                  <a:lnTo>
                    <a:pt x="3598" y="1320"/>
                  </a:lnTo>
                  <a:lnTo>
                    <a:pt x="3594" y="1321"/>
                  </a:lnTo>
                  <a:lnTo>
                    <a:pt x="3588" y="1320"/>
                  </a:lnTo>
                  <a:lnTo>
                    <a:pt x="3582" y="1320"/>
                  </a:lnTo>
                  <a:lnTo>
                    <a:pt x="3573" y="1317"/>
                  </a:lnTo>
                  <a:lnTo>
                    <a:pt x="3565" y="1311"/>
                  </a:lnTo>
                  <a:lnTo>
                    <a:pt x="3553" y="1303"/>
                  </a:lnTo>
                  <a:lnTo>
                    <a:pt x="3534" y="1294"/>
                  </a:lnTo>
                  <a:lnTo>
                    <a:pt x="3523" y="1290"/>
                  </a:lnTo>
                  <a:lnTo>
                    <a:pt x="3514" y="1287"/>
                  </a:lnTo>
                  <a:lnTo>
                    <a:pt x="3507" y="1286"/>
                  </a:lnTo>
                  <a:lnTo>
                    <a:pt x="3501" y="1284"/>
                  </a:lnTo>
                  <a:lnTo>
                    <a:pt x="3489" y="1284"/>
                  </a:lnTo>
                  <a:lnTo>
                    <a:pt x="3476" y="1282"/>
                  </a:lnTo>
                  <a:lnTo>
                    <a:pt x="3468" y="1280"/>
                  </a:lnTo>
                  <a:lnTo>
                    <a:pt x="3460" y="1275"/>
                  </a:lnTo>
                  <a:lnTo>
                    <a:pt x="3452" y="1268"/>
                  </a:lnTo>
                  <a:lnTo>
                    <a:pt x="3445" y="1261"/>
                  </a:lnTo>
                  <a:lnTo>
                    <a:pt x="3430" y="1243"/>
                  </a:lnTo>
                  <a:lnTo>
                    <a:pt x="3416" y="1225"/>
                  </a:lnTo>
                  <a:lnTo>
                    <a:pt x="3409" y="1217"/>
                  </a:lnTo>
                  <a:lnTo>
                    <a:pt x="3402" y="1210"/>
                  </a:lnTo>
                  <a:lnTo>
                    <a:pt x="3395" y="1204"/>
                  </a:lnTo>
                  <a:lnTo>
                    <a:pt x="3388" y="1199"/>
                  </a:lnTo>
                  <a:lnTo>
                    <a:pt x="3381" y="1195"/>
                  </a:lnTo>
                  <a:lnTo>
                    <a:pt x="3374" y="1193"/>
                  </a:lnTo>
                  <a:lnTo>
                    <a:pt x="3367" y="1192"/>
                  </a:lnTo>
                  <a:lnTo>
                    <a:pt x="3358" y="1192"/>
                  </a:lnTo>
                  <a:lnTo>
                    <a:pt x="3344" y="1194"/>
                  </a:lnTo>
                  <a:lnTo>
                    <a:pt x="3332" y="1198"/>
                  </a:lnTo>
                  <a:lnTo>
                    <a:pt x="3320" y="1204"/>
                  </a:lnTo>
                  <a:lnTo>
                    <a:pt x="3307" y="1210"/>
                  </a:lnTo>
                  <a:lnTo>
                    <a:pt x="3299" y="1212"/>
                  </a:lnTo>
                  <a:lnTo>
                    <a:pt x="3290" y="1214"/>
                  </a:lnTo>
                  <a:lnTo>
                    <a:pt x="3282" y="1214"/>
                  </a:lnTo>
                  <a:lnTo>
                    <a:pt x="3273" y="1215"/>
                  </a:lnTo>
                  <a:lnTo>
                    <a:pt x="3254" y="1213"/>
                  </a:lnTo>
                  <a:lnTo>
                    <a:pt x="3233" y="1211"/>
                  </a:lnTo>
                  <a:lnTo>
                    <a:pt x="3219" y="1207"/>
                  </a:lnTo>
                  <a:lnTo>
                    <a:pt x="3210" y="1206"/>
                  </a:lnTo>
                  <a:lnTo>
                    <a:pt x="3202" y="1206"/>
                  </a:lnTo>
                  <a:lnTo>
                    <a:pt x="3193" y="1210"/>
                  </a:lnTo>
                  <a:lnTo>
                    <a:pt x="3180" y="1213"/>
                  </a:lnTo>
                  <a:lnTo>
                    <a:pt x="3166" y="1214"/>
                  </a:lnTo>
                  <a:lnTo>
                    <a:pt x="3149" y="1215"/>
                  </a:lnTo>
                  <a:lnTo>
                    <a:pt x="3132" y="1215"/>
                  </a:lnTo>
                  <a:lnTo>
                    <a:pt x="3117" y="1217"/>
                  </a:lnTo>
                  <a:lnTo>
                    <a:pt x="3106" y="1217"/>
                  </a:lnTo>
                  <a:lnTo>
                    <a:pt x="3101" y="1217"/>
                  </a:lnTo>
                  <a:lnTo>
                    <a:pt x="3097" y="1215"/>
                  </a:lnTo>
                  <a:lnTo>
                    <a:pt x="3092" y="1213"/>
                  </a:lnTo>
                  <a:lnTo>
                    <a:pt x="3086" y="1210"/>
                  </a:lnTo>
                  <a:lnTo>
                    <a:pt x="3075" y="1201"/>
                  </a:lnTo>
                  <a:lnTo>
                    <a:pt x="3067" y="1194"/>
                  </a:lnTo>
                  <a:lnTo>
                    <a:pt x="3063" y="1193"/>
                  </a:lnTo>
                  <a:lnTo>
                    <a:pt x="3060" y="1192"/>
                  </a:lnTo>
                  <a:lnTo>
                    <a:pt x="3057" y="1192"/>
                  </a:lnTo>
                  <a:lnTo>
                    <a:pt x="3055" y="1192"/>
                  </a:lnTo>
                  <a:lnTo>
                    <a:pt x="3054" y="1198"/>
                  </a:lnTo>
                  <a:lnTo>
                    <a:pt x="3053" y="1204"/>
                  </a:lnTo>
                  <a:lnTo>
                    <a:pt x="3052" y="1206"/>
                  </a:lnTo>
                  <a:lnTo>
                    <a:pt x="3050" y="1208"/>
                  </a:lnTo>
                  <a:lnTo>
                    <a:pt x="3048" y="1210"/>
                  </a:lnTo>
                  <a:lnTo>
                    <a:pt x="3043" y="1210"/>
                  </a:lnTo>
                  <a:lnTo>
                    <a:pt x="3033" y="1208"/>
                  </a:lnTo>
                  <a:lnTo>
                    <a:pt x="3022" y="1205"/>
                  </a:lnTo>
                  <a:lnTo>
                    <a:pt x="3010" y="1201"/>
                  </a:lnTo>
                  <a:lnTo>
                    <a:pt x="2998" y="1196"/>
                  </a:lnTo>
                  <a:lnTo>
                    <a:pt x="2992" y="1193"/>
                  </a:lnTo>
                  <a:lnTo>
                    <a:pt x="2987" y="1192"/>
                  </a:lnTo>
                  <a:lnTo>
                    <a:pt x="2983" y="1191"/>
                  </a:lnTo>
                  <a:lnTo>
                    <a:pt x="2979" y="1191"/>
                  </a:lnTo>
                  <a:lnTo>
                    <a:pt x="2975" y="1191"/>
                  </a:lnTo>
                  <a:lnTo>
                    <a:pt x="2972" y="1193"/>
                  </a:lnTo>
                  <a:lnTo>
                    <a:pt x="2969" y="1196"/>
                  </a:lnTo>
                  <a:lnTo>
                    <a:pt x="2966" y="1201"/>
                  </a:lnTo>
                  <a:lnTo>
                    <a:pt x="2964" y="1205"/>
                  </a:lnTo>
                  <a:lnTo>
                    <a:pt x="2960" y="1208"/>
                  </a:lnTo>
                  <a:lnTo>
                    <a:pt x="2955" y="1210"/>
                  </a:lnTo>
                  <a:lnTo>
                    <a:pt x="2952" y="1210"/>
                  </a:lnTo>
                  <a:lnTo>
                    <a:pt x="2947" y="1210"/>
                  </a:lnTo>
                  <a:lnTo>
                    <a:pt x="2942" y="1208"/>
                  </a:lnTo>
                  <a:lnTo>
                    <a:pt x="2939" y="1206"/>
                  </a:lnTo>
                  <a:lnTo>
                    <a:pt x="2935" y="1204"/>
                  </a:lnTo>
                  <a:lnTo>
                    <a:pt x="2931" y="1201"/>
                  </a:lnTo>
                  <a:lnTo>
                    <a:pt x="2928" y="1200"/>
                  </a:lnTo>
                  <a:lnTo>
                    <a:pt x="2923" y="1200"/>
                  </a:lnTo>
                  <a:lnTo>
                    <a:pt x="2918" y="1200"/>
                  </a:lnTo>
                  <a:lnTo>
                    <a:pt x="2908" y="1202"/>
                  </a:lnTo>
                  <a:lnTo>
                    <a:pt x="2897" y="1207"/>
                  </a:lnTo>
                  <a:lnTo>
                    <a:pt x="2892" y="1208"/>
                  </a:lnTo>
                  <a:lnTo>
                    <a:pt x="2889" y="1208"/>
                  </a:lnTo>
                  <a:lnTo>
                    <a:pt x="2885" y="1206"/>
                  </a:lnTo>
                  <a:lnTo>
                    <a:pt x="2883" y="1204"/>
                  </a:lnTo>
                  <a:lnTo>
                    <a:pt x="2876" y="1196"/>
                  </a:lnTo>
                  <a:lnTo>
                    <a:pt x="2867" y="1189"/>
                  </a:lnTo>
                  <a:lnTo>
                    <a:pt x="2864" y="1188"/>
                  </a:lnTo>
                  <a:lnTo>
                    <a:pt x="2860" y="1188"/>
                  </a:lnTo>
                  <a:lnTo>
                    <a:pt x="2858" y="1189"/>
                  </a:lnTo>
                  <a:lnTo>
                    <a:pt x="2854" y="1192"/>
                  </a:lnTo>
                  <a:lnTo>
                    <a:pt x="2846" y="1198"/>
                  </a:lnTo>
                  <a:lnTo>
                    <a:pt x="2838" y="1202"/>
                  </a:lnTo>
                  <a:lnTo>
                    <a:pt x="2828" y="1205"/>
                  </a:lnTo>
                  <a:lnTo>
                    <a:pt x="2819" y="1206"/>
                  </a:lnTo>
                  <a:lnTo>
                    <a:pt x="2809" y="1208"/>
                  </a:lnTo>
                  <a:lnTo>
                    <a:pt x="2801" y="1212"/>
                  </a:lnTo>
                  <a:lnTo>
                    <a:pt x="2788" y="1220"/>
                  </a:lnTo>
                  <a:lnTo>
                    <a:pt x="2779" y="1227"/>
                  </a:lnTo>
                  <a:lnTo>
                    <a:pt x="2778" y="1231"/>
                  </a:lnTo>
                  <a:lnTo>
                    <a:pt x="2778" y="1233"/>
                  </a:lnTo>
                  <a:lnTo>
                    <a:pt x="2780" y="1235"/>
                  </a:lnTo>
                  <a:lnTo>
                    <a:pt x="2785" y="1236"/>
                  </a:lnTo>
                  <a:lnTo>
                    <a:pt x="2789" y="1237"/>
                  </a:lnTo>
                  <a:lnTo>
                    <a:pt x="2792" y="1238"/>
                  </a:lnTo>
                  <a:lnTo>
                    <a:pt x="2795" y="1239"/>
                  </a:lnTo>
                  <a:lnTo>
                    <a:pt x="2795" y="1242"/>
                  </a:lnTo>
                  <a:lnTo>
                    <a:pt x="2795" y="1245"/>
                  </a:lnTo>
                  <a:lnTo>
                    <a:pt x="2791" y="1249"/>
                  </a:lnTo>
                  <a:lnTo>
                    <a:pt x="2789" y="1251"/>
                  </a:lnTo>
                  <a:lnTo>
                    <a:pt x="2788" y="1254"/>
                  </a:lnTo>
                  <a:lnTo>
                    <a:pt x="2786" y="1257"/>
                  </a:lnTo>
                  <a:lnTo>
                    <a:pt x="2786" y="1261"/>
                  </a:lnTo>
                  <a:lnTo>
                    <a:pt x="2788" y="1264"/>
                  </a:lnTo>
                  <a:lnTo>
                    <a:pt x="2789" y="1268"/>
                  </a:lnTo>
                  <a:lnTo>
                    <a:pt x="2790" y="1271"/>
                  </a:lnTo>
                  <a:lnTo>
                    <a:pt x="2794" y="1274"/>
                  </a:lnTo>
                  <a:lnTo>
                    <a:pt x="2800" y="1280"/>
                  </a:lnTo>
                  <a:lnTo>
                    <a:pt x="2808" y="1283"/>
                  </a:lnTo>
                  <a:lnTo>
                    <a:pt x="2813" y="1284"/>
                  </a:lnTo>
                  <a:lnTo>
                    <a:pt x="2817" y="1286"/>
                  </a:lnTo>
                  <a:lnTo>
                    <a:pt x="2824" y="1286"/>
                  </a:lnTo>
                  <a:lnTo>
                    <a:pt x="2830" y="1286"/>
                  </a:lnTo>
                  <a:lnTo>
                    <a:pt x="2842" y="1283"/>
                  </a:lnTo>
                  <a:lnTo>
                    <a:pt x="2848" y="1284"/>
                  </a:lnTo>
                  <a:lnTo>
                    <a:pt x="2849" y="1286"/>
                  </a:lnTo>
                  <a:lnTo>
                    <a:pt x="2851" y="1289"/>
                  </a:lnTo>
                  <a:lnTo>
                    <a:pt x="2851" y="1294"/>
                  </a:lnTo>
                  <a:lnTo>
                    <a:pt x="2851" y="1301"/>
                  </a:lnTo>
                  <a:lnTo>
                    <a:pt x="2852" y="1307"/>
                  </a:lnTo>
                  <a:lnTo>
                    <a:pt x="2852" y="1312"/>
                  </a:lnTo>
                  <a:lnTo>
                    <a:pt x="2854" y="1317"/>
                  </a:lnTo>
                  <a:lnTo>
                    <a:pt x="2857" y="1320"/>
                  </a:lnTo>
                  <a:lnTo>
                    <a:pt x="2867" y="1331"/>
                  </a:lnTo>
                  <a:lnTo>
                    <a:pt x="2878" y="1340"/>
                  </a:lnTo>
                  <a:lnTo>
                    <a:pt x="2882" y="1344"/>
                  </a:lnTo>
                  <a:lnTo>
                    <a:pt x="2884" y="1350"/>
                  </a:lnTo>
                  <a:lnTo>
                    <a:pt x="2886" y="1356"/>
                  </a:lnTo>
                  <a:lnTo>
                    <a:pt x="2887" y="1362"/>
                  </a:lnTo>
                  <a:lnTo>
                    <a:pt x="2889" y="1369"/>
                  </a:lnTo>
                  <a:lnTo>
                    <a:pt x="2887" y="1377"/>
                  </a:lnTo>
                  <a:lnTo>
                    <a:pt x="2886" y="1385"/>
                  </a:lnTo>
                  <a:lnTo>
                    <a:pt x="2884" y="1395"/>
                  </a:lnTo>
                  <a:lnTo>
                    <a:pt x="2877" y="1409"/>
                  </a:lnTo>
                  <a:lnTo>
                    <a:pt x="2868" y="1427"/>
                  </a:lnTo>
                  <a:lnTo>
                    <a:pt x="2863" y="1451"/>
                  </a:lnTo>
                  <a:lnTo>
                    <a:pt x="2858" y="1476"/>
                  </a:lnTo>
                  <a:lnTo>
                    <a:pt x="2854" y="1498"/>
                  </a:lnTo>
                  <a:lnTo>
                    <a:pt x="2852" y="1516"/>
                  </a:lnTo>
                  <a:lnTo>
                    <a:pt x="2848" y="1528"/>
                  </a:lnTo>
                  <a:lnTo>
                    <a:pt x="2842" y="1542"/>
                  </a:lnTo>
                  <a:lnTo>
                    <a:pt x="2839" y="1559"/>
                  </a:lnTo>
                  <a:lnTo>
                    <a:pt x="2836" y="1576"/>
                  </a:lnTo>
                  <a:lnTo>
                    <a:pt x="2834" y="1589"/>
                  </a:lnTo>
                  <a:lnTo>
                    <a:pt x="2832" y="1601"/>
                  </a:lnTo>
                  <a:lnTo>
                    <a:pt x="2832" y="1612"/>
                  </a:lnTo>
                  <a:lnTo>
                    <a:pt x="2832" y="1627"/>
                  </a:lnTo>
                  <a:lnTo>
                    <a:pt x="2832" y="1635"/>
                  </a:lnTo>
                  <a:lnTo>
                    <a:pt x="2832" y="1645"/>
                  </a:lnTo>
                  <a:lnTo>
                    <a:pt x="2830" y="1655"/>
                  </a:lnTo>
                  <a:lnTo>
                    <a:pt x="2829" y="1666"/>
                  </a:lnTo>
                  <a:lnTo>
                    <a:pt x="2829" y="1677"/>
                  </a:lnTo>
                  <a:lnTo>
                    <a:pt x="2829" y="1686"/>
                  </a:lnTo>
                  <a:lnTo>
                    <a:pt x="2830" y="1697"/>
                  </a:lnTo>
                  <a:lnTo>
                    <a:pt x="2830" y="1708"/>
                  </a:lnTo>
                  <a:lnTo>
                    <a:pt x="2830" y="1725"/>
                  </a:lnTo>
                  <a:lnTo>
                    <a:pt x="2830" y="1743"/>
                  </a:lnTo>
                  <a:lnTo>
                    <a:pt x="2830" y="1759"/>
                  </a:lnTo>
                  <a:lnTo>
                    <a:pt x="2832" y="1773"/>
                  </a:lnTo>
                  <a:lnTo>
                    <a:pt x="2836" y="1803"/>
                  </a:lnTo>
                  <a:lnTo>
                    <a:pt x="2842" y="1834"/>
                  </a:lnTo>
                  <a:lnTo>
                    <a:pt x="2847" y="1862"/>
                  </a:lnTo>
                  <a:lnTo>
                    <a:pt x="2849" y="1885"/>
                  </a:lnTo>
                  <a:lnTo>
                    <a:pt x="2849" y="1892"/>
                  </a:lnTo>
                  <a:lnTo>
                    <a:pt x="2849" y="1899"/>
                  </a:lnTo>
                  <a:lnTo>
                    <a:pt x="2848" y="1905"/>
                  </a:lnTo>
                  <a:lnTo>
                    <a:pt x="2846" y="1911"/>
                  </a:lnTo>
                  <a:lnTo>
                    <a:pt x="2843" y="1916"/>
                  </a:lnTo>
                  <a:lnTo>
                    <a:pt x="2840" y="1922"/>
                  </a:lnTo>
                  <a:lnTo>
                    <a:pt x="2835" y="1926"/>
                  </a:lnTo>
                  <a:lnTo>
                    <a:pt x="2829" y="1931"/>
                  </a:lnTo>
                  <a:lnTo>
                    <a:pt x="2824" y="1937"/>
                  </a:lnTo>
                  <a:lnTo>
                    <a:pt x="2820" y="1942"/>
                  </a:lnTo>
                  <a:lnTo>
                    <a:pt x="2816" y="1946"/>
                  </a:lnTo>
                  <a:lnTo>
                    <a:pt x="2815" y="1951"/>
                  </a:lnTo>
                  <a:lnTo>
                    <a:pt x="2819" y="1960"/>
                  </a:lnTo>
                  <a:lnTo>
                    <a:pt x="2824" y="1967"/>
                  </a:lnTo>
                  <a:lnTo>
                    <a:pt x="2827" y="1973"/>
                  </a:lnTo>
                  <a:lnTo>
                    <a:pt x="2828" y="1979"/>
                  </a:lnTo>
                  <a:lnTo>
                    <a:pt x="2829" y="1987"/>
                  </a:lnTo>
                  <a:lnTo>
                    <a:pt x="2829" y="1995"/>
                  </a:lnTo>
                  <a:lnTo>
                    <a:pt x="2828" y="2012"/>
                  </a:lnTo>
                  <a:lnTo>
                    <a:pt x="2824" y="2027"/>
                  </a:lnTo>
                  <a:lnTo>
                    <a:pt x="2822" y="2032"/>
                  </a:lnTo>
                  <a:lnTo>
                    <a:pt x="2819" y="2036"/>
                  </a:lnTo>
                  <a:lnTo>
                    <a:pt x="2814" y="2037"/>
                  </a:lnTo>
                  <a:lnTo>
                    <a:pt x="2809" y="2037"/>
                  </a:lnTo>
                  <a:lnTo>
                    <a:pt x="2798" y="2034"/>
                  </a:lnTo>
                  <a:lnTo>
                    <a:pt x="2788" y="2030"/>
                  </a:lnTo>
                  <a:lnTo>
                    <a:pt x="2783" y="2028"/>
                  </a:lnTo>
                  <a:lnTo>
                    <a:pt x="2777" y="2027"/>
                  </a:lnTo>
                  <a:lnTo>
                    <a:pt x="2772" y="2027"/>
                  </a:lnTo>
                  <a:lnTo>
                    <a:pt x="2766" y="2030"/>
                  </a:lnTo>
                  <a:lnTo>
                    <a:pt x="2756" y="2033"/>
                  </a:lnTo>
                  <a:lnTo>
                    <a:pt x="2745" y="2039"/>
                  </a:lnTo>
                  <a:lnTo>
                    <a:pt x="2739" y="2042"/>
                  </a:lnTo>
                  <a:lnTo>
                    <a:pt x="2732" y="2043"/>
                  </a:lnTo>
                  <a:lnTo>
                    <a:pt x="2723" y="2043"/>
                  </a:lnTo>
                  <a:lnTo>
                    <a:pt x="2716" y="2044"/>
                  </a:lnTo>
                  <a:lnTo>
                    <a:pt x="2708" y="2044"/>
                  </a:lnTo>
                  <a:lnTo>
                    <a:pt x="2701" y="2045"/>
                  </a:lnTo>
                  <a:lnTo>
                    <a:pt x="2695" y="2046"/>
                  </a:lnTo>
                  <a:lnTo>
                    <a:pt x="2689" y="2050"/>
                  </a:lnTo>
                  <a:lnTo>
                    <a:pt x="2684" y="2055"/>
                  </a:lnTo>
                  <a:lnTo>
                    <a:pt x="2682" y="2061"/>
                  </a:lnTo>
                  <a:lnTo>
                    <a:pt x="2682" y="2065"/>
                  </a:lnTo>
                  <a:lnTo>
                    <a:pt x="2682" y="2071"/>
                  </a:lnTo>
                  <a:lnTo>
                    <a:pt x="2684" y="2077"/>
                  </a:lnTo>
                  <a:lnTo>
                    <a:pt x="2687" y="2082"/>
                  </a:lnTo>
                  <a:lnTo>
                    <a:pt x="2690" y="2088"/>
                  </a:lnTo>
                  <a:lnTo>
                    <a:pt x="2695" y="2093"/>
                  </a:lnTo>
                  <a:lnTo>
                    <a:pt x="2702" y="2100"/>
                  </a:lnTo>
                  <a:lnTo>
                    <a:pt x="2712" y="2109"/>
                  </a:lnTo>
                  <a:lnTo>
                    <a:pt x="2722" y="2120"/>
                  </a:lnTo>
                  <a:lnTo>
                    <a:pt x="2732" y="2130"/>
                  </a:lnTo>
                  <a:lnTo>
                    <a:pt x="2737" y="2134"/>
                  </a:lnTo>
                  <a:lnTo>
                    <a:pt x="2738" y="2137"/>
                  </a:lnTo>
                  <a:lnTo>
                    <a:pt x="2734" y="2137"/>
                  </a:lnTo>
                  <a:lnTo>
                    <a:pt x="2726" y="2135"/>
                  </a:lnTo>
                  <a:lnTo>
                    <a:pt x="2714" y="2135"/>
                  </a:lnTo>
                  <a:lnTo>
                    <a:pt x="2698" y="2134"/>
                  </a:lnTo>
                  <a:lnTo>
                    <a:pt x="2683" y="2135"/>
                  </a:lnTo>
                  <a:lnTo>
                    <a:pt x="2672" y="2137"/>
                  </a:lnTo>
                  <a:lnTo>
                    <a:pt x="2658" y="2138"/>
                  </a:lnTo>
                  <a:lnTo>
                    <a:pt x="2645" y="2138"/>
                  </a:lnTo>
                  <a:lnTo>
                    <a:pt x="2635" y="2135"/>
                  </a:lnTo>
                  <a:lnTo>
                    <a:pt x="2628" y="2132"/>
                  </a:lnTo>
                  <a:lnTo>
                    <a:pt x="2625" y="2130"/>
                  </a:lnTo>
                  <a:lnTo>
                    <a:pt x="2620" y="2128"/>
                  </a:lnTo>
                  <a:lnTo>
                    <a:pt x="2618" y="2128"/>
                  </a:lnTo>
                  <a:lnTo>
                    <a:pt x="2616" y="2130"/>
                  </a:lnTo>
                  <a:lnTo>
                    <a:pt x="2615" y="2132"/>
                  </a:lnTo>
                  <a:lnTo>
                    <a:pt x="2613" y="2134"/>
                  </a:lnTo>
                  <a:lnTo>
                    <a:pt x="2608" y="2145"/>
                  </a:lnTo>
                  <a:lnTo>
                    <a:pt x="2600" y="2156"/>
                  </a:lnTo>
                  <a:lnTo>
                    <a:pt x="2587" y="2173"/>
                  </a:lnTo>
                  <a:lnTo>
                    <a:pt x="2574" y="2190"/>
                  </a:lnTo>
                  <a:lnTo>
                    <a:pt x="2569" y="2197"/>
                  </a:lnTo>
                  <a:lnTo>
                    <a:pt x="2565" y="2203"/>
                  </a:lnTo>
                  <a:lnTo>
                    <a:pt x="2563" y="2210"/>
                  </a:lnTo>
                  <a:lnTo>
                    <a:pt x="2561" y="2216"/>
                  </a:lnTo>
                  <a:lnTo>
                    <a:pt x="2559" y="2222"/>
                  </a:lnTo>
                  <a:lnTo>
                    <a:pt x="2559" y="2228"/>
                  </a:lnTo>
                  <a:lnTo>
                    <a:pt x="2561" y="2233"/>
                  </a:lnTo>
                  <a:lnTo>
                    <a:pt x="2563" y="2239"/>
                  </a:lnTo>
                  <a:lnTo>
                    <a:pt x="2565" y="2244"/>
                  </a:lnTo>
                  <a:lnTo>
                    <a:pt x="2565" y="2247"/>
                  </a:lnTo>
                  <a:lnTo>
                    <a:pt x="2565" y="2252"/>
                  </a:lnTo>
                  <a:lnTo>
                    <a:pt x="2564" y="2257"/>
                  </a:lnTo>
                  <a:lnTo>
                    <a:pt x="2561" y="2265"/>
                  </a:lnTo>
                  <a:lnTo>
                    <a:pt x="2556" y="2275"/>
                  </a:lnTo>
                  <a:lnTo>
                    <a:pt x="2556" y="2278"/>
                  </a:lnTo>
                  <a:lnTo>
                    <a:pt x="2558" y="2283"/>
                  </a:lnTo>
                  <a:lnTo>
                    <a:pt x="2561" y="2290"/>
                  </a:lnTo>
                  <a:lnTo>
                    <a:pt x="2565" y="2297"/>
                  </a:lnTo>
                  <a:lnTo>
                    <a:pt x="2569" y="2305"/>
                  </a:lnTo>
                  <a:lnTo>
                    <a:pt x="2574" y="2316"/>
                  </a:lnTo>
                  <a:lnTo>
                    <a:pt x="2577" y="2327"/>
                  </a:lnTo>
                  <a:lnTo>
                    <a:pt x="2581" y="2338"/>
                  </a:lnTo>
                  <a:lnTo>
                    <a:pt x="2582" y="2346"/>
                  </a:lnTo>
                  <a:lnTo>
                    <a:pt x="2582" y="2354"/>
                  </a:lnTo>
                  <a:lnTo>
                    <a:pt x="2581" y="2364"/>
                  </a:lnTo>
                  <a:lnTo>
                    <a:pt x="2580" y="2372"/>
                  </a:lnTo>
                  <a:lnTo>
                    <a:pt x="2577" y="2386"/>
                  </a:lnTo>
                  <a:lnTo>
                    <a:pt x="2576" y="2396"/>
                  </a:lnTo>
                  <a:lnTo>
                    <a:pt x="2576" y="2399"/>
                  </a:lnTo>
                  <a:lnTo>
                    <a:pt x="2575" y="2402"/>
                  </a:lnTo>
                  <a:lnTo>
                    <a:pt x="2572" y="2404"/>
                  </a:lnTo>
                  <a:lnTo>
                    <a:pt x="2570" y="2405"/>
                  </a:lnTo>
                  <a:lnTo>
                    <a:pt x="2564" y="2406"/>
                  </a:lnTo>
                  <a:lnTo>
                    <a:pt x="2557" y="2406"/>
                  </a:lnTo>
                  <a:lnTo>
                    <a:pt x="2542" y="2403"/>
                  </a:lnTo>
                  <a:lnTo>
                    <a:pt x="2528" y="2403"/>
                  </a:lnTo>
                  <a:lnTo>
                    <a:pt x="2519" y="2403"/>
                  </a:lnTo>
                  <a:lnTo>
                    <a:pt x="2513" y="2402"/>
                  </a:lnTo>
                  <a:lnTo>
                    <a:pt x="2509" y="2402"/>
                  </a:lnTo>
                  <a:lnTo>
                    <a:pt x="2507" y="2402"/>
                  </a:lnTo>
                  <a:lnTo>
                    <a:pt x="2505" y="2403"/>
                  </a:lnTo>
                  <a:lnTo>
                    <a:pt x="2502" y="2405"/>
                  </a:lnTo>
                  <a:lnTo>
                    <a:pt x="2500" y="2410"/>
                  </a:lnTo>
                  <a:lnTo>
                    <a:pt x="2499" y="2415"/>
                  </a:lnTo>
                  <a:lnTo>
                    <a:pt x="2498" y="2421"/>
                  </a:lnTo>
                  <a:lnTo>
                    <a:pt x="2498" y="2428"/>
                  </a:lnTo>
                  <a:lnTo>
                    <a:pt x="2496" y="2433"/>
                  </a:lnTo>
                  <a:lnTo>
                    <a:pt x="2494" y="2437"/>
                  </a:lnTo>
                  <a:lnTo>
                    <a:pt x="2492" y="2439"/>
                  </a:lnTo>
                  <a:lnTo>
                    <a:pt x="2489" y="2439"/>
                  </a:lnTo>
                  <a:lnTo>
                    <a:pt x="2487" y="2439"/>
                  </a:lnTo>
                  <a:lnTo>
                    <a:pt x="2483" y="2439"/>
                  </a:lnTo>
                  <a:lnTo>
                    <a:pt x="2471" y="2435"/>
                  </a:lnTo>
                  <a:lnTo>
                    <a:pt x="2462" y="2433"/>
                  </a:lnTo>
                  <a:lnTo>
                    <a:pt x="2452" y="2431"/>
                  </a:lnTo>
                  <a:lnTo>
                    <a:pt x="2443" y="2429"/>
                  </a:lnTo>
                  <a:lnTo>
                    <a:pt x="2433" y="2428"/>
                  </a:lnTo>
                  <a:lnTo>
                    <a:pt x="2424" y="2427"/>
                  </a:lnTo>
                  <a:lnTo>
                    <a:pt x="2413" y="2427"/>
                  </a:lnTo>
                  <a:lnTo>
                    <a:pt x="2401" y="2424"/>
                  </a:lnTo>
                  <a:lnTo>
                    <a:pt x="2395" y="2424"/>
                  </a:lnTo>
                  <a:lnTo>
                    <a:pt x="2391" y="2424"/>
                  </a:lnTo>
                  <a:lnTo>
                    <a:pt x="2388" y="2425"/>
                  </a:lnTo>
                  <a:lnTo>
                    <a:pt x="2386" y="2428"/>
                  </a:lnTo>
                  <a:lnTo>
                    <a:pt x="2383" y="2434"/>
                  </a:lnTo>
                  <a:lnTo>
                    <a:pt x="2382" y="2440"/>
                  </a:lnTo>
                  <a:lnTo>
                    <a:pt x="2376" y="2443"/>
                  </a:lnTo>
                  <a:lnTo>
                    <a:pt x="2368" y="2448"/>
                  </a:lnTo>
                  <a:lnTo>
                    <a:pt x="2363" y="2456"/>
                  </a:lnTo>
                  <a:lnTo>
                    <a:pt x="2358" y="2464"/>
                  </a:lnTo>
                  <a:lnTo>
                    <a:pt x="2349" y="2464"/>
                  </a:lnTo>
                  <a:lnTo>
                    <a:pt x="2338" y="2461"/>
                  </a:lnTo>
                  <a:lnTo>
                    <a:pt x="2330" y="2461"/>
                  </a:lnTo>
                  <a:lnTo>
                    <a:pt x="2322" y="2462"/>
                  </a:lnTo>
                  <a:lnTo>
                    <a:pt x="2313" y="2462"/>
                  </a:lnTo>
                  <a:lnTo>
                    <a:pt x="2306" y="2465"/>
                  </a:lnTo>
                  <a:lnTo>
                    <a:pt x="2292" y="2468"/>
                  </a:lnTo>
                  <a:lnTo>
                    <a:pt x="2278" y="2473"/>
                  </a:lnTo>
                  <a:lnTo>
                    <a:pt x="2274" y="2474"/>
                  </a:lnTo>
                  <a:lnTo>
                    <a:pt x="2272" y="2473"/>
                  </a:lnTo>
                  <a:lnTo>
                    <a:pt x="2269" y="2472"/>
                  </a:lnTo>
                  <a:lnTo>
                    <a:pt x="2267" y="2469"/>
                  </a:lnTo>
                  <a:lnTo>
                    <a:pt x="2263" y="2465"/>
                  </a:lnTo>
                  <a:lnTo>
                    <a:pt x="2257" y="2458"/>
                  </a:lnTo>
                  <a:lnTo>
                    <a:pt x="2253" y="2456"/>
                  </a:lnTo>
                  <a:lnTo>
                    <a:pt x="2248" y="2456"/>
                  </a:lnTo>
                  <a:lnTo>
                    <a:pt x="2243" y="2458"/>
                  </a:lnTo>
                  <a:lnTo>
                    <a:pt x="2237" y="2460"/>
                  </a:lnTo>
                  <a:lnTo>
                    <a:pt x="2225" y="2466"/>
                  </a:lnTo>
                  <a:lnTo>
                    <a:pt x="2216" y="2468"/>
                  </a:lnTo>
                  <a:lnTo>
                    <a:pt x="2206" y="2471"/>
                  </a:lnTo>
                  <a:lnTo>
                    <a:pt x="2197" y="2473"/>
                  </a:lnTo>
                  <a:lnTo>
                    <a:pt x="2188" y="2475"/>
                  </a:lnTo>
                  <a:lnTo>
                    <a:pt x="2180" y="2479"/>
                  </a:lnTo>
                  <a:lnTo>
                    <a:pt x="2171" y="2483"/>
                  </a:lnTo>
                  <a:lnTo>
                    <a:pt x="2161" y="2485"/>
                  </a:lnTo>
                  <a:lnTo>
                    <a:pt x="2150" y="2487"/>
                  </a:lnTo>
                  <a:lnTo>
                    <a:pt x="2139" y="2488"/>
                  </a:lnTo>
                  <a:lnTo>
                    <a:pt x="2129" y="2490"/>
                  </a:lnTo>
                  <a:lnTo>
                    <a:pt x="2120" y="2491"/>
                  </a:lnTo>
                  <a:lnTo>
                    <a:pt x="2109" y="2493"/>
                  </a:lnTo>
                  <a:lnTo>
                    <a:pt x="2097" y="2496"/>
                  </a:lnTo>
                  <a:lnTo>
                    <a:pt x="2077" y="2502"/>
                  </a:lnTo>
                  <a:lnTo>
                    <a:pt x="2055" y="2505"/>
                  </a:lnTo>
                  <a:lnTo>
                    <a:pt x="2035" y="2509"/>
                  </a:lnTo>
                  <a:lnTo>
                    <a:pt x="2018" y="2512"/>
                  </a:lnTo>
                  <a:lnTo>
                    <a:pt x="2009" y="2513"/>
                  </a:lnTo>
                  <a:lnTo>
                    <a:pt x="1999" y="2516"/>
                  </a:lnTo>
                  <a:lnTo>
                    <a:pt x="1990" y="2518"/>
                  </a:lnTo>
                  <a:lnTo>
                    <a:pt x="1984" y="2522"/>
                  </a:lnTo>
                  <a:lnTo>
                    <a:pt x="1976" y="2529"/>
                  </a:lnTo>
                  <a:lnTo>
                    <a:pt x="1969" y="2531"/>
                  </a:lnTo>
                  <a:lnTo>
                    <a:pt x="1961" y="2534"/>
                  </a:lnTo>
                  <a:lnTo>
                    <a:pt x="1953" y="2535"/>
                  </a:lnTo>
                  <a:lnTo>
                    <a:pt x="1944" y="2537"/>
                  </a:lnTo>
                  <a:lnTo>
                    <a:pt x="1932" y="2540"/>
                  </a:lnTo>
                  <a:lnTo>
                    <a:pt x="1919" y="2541"/>
                  </a:lnTo>
                  <a:lnTo>
                    <a:pt x="1906" y="2542"/>
                  </a:lnTo>
                  <a:lnTo>
                    <a:pt x="1892" y="2542"/>
                  </a:lnTo>
                  <a:lnTo>
                    <a:pt x="1879" y="2541"/>
                  </a:lnTo>
                  <a:lnTo>
                    <a:pt x="1869" y="2540"/>
                  </a:lnTo>
                  <a:lnTo>
                    <a:pt x="1859" y="2538"/>
                  </a:lnTo>
                  <a:lnTo>
                    <a:pt x="1850" y="2535"/>
                  </a:lnTo>
                  <a:lnTo>
                    <a:pt x="1843" y="2534"/>
                  </a:lnTo>
                  <a:lnTo>
                    <a:pt x="1838" y="2535"/>
                  </a:lnTo>
                  <a:lnTo>
                    <a:pt x="1834" y="2536"/>
                  </a:lnTo>
                  <a:lnTo>
                    <a:pt x="1832" y="2543"/>
                  </a:lnTo>
                  <a:lnTo>
                    <a:pt x="1831" y="2554"/>
                  </a:lnTo>
                  <a:lnTo>
                    <a:pt x="1829" y="2559"/>
                  </a:lnTo>
                  <a:lnTo>
                    <a:pt x="1828" y="2565"/>
                  </a:lnTo>
                  <a:lnTo>
                    <a:pt x="1825" y="2570"/>
                  </a:lnTo>
                  <a:lnTo>
                    <a:pt x="1820" y="2575"/>
                  </a:lnTo>
                  <a:lnTo>
                    <a:pt x="1813" y="2580"/>
                  </a:lnTo>
                  <a:lnTo>
                    <a:pt x="1802" y="2585"/>
                  </a:lnTo>
                  <a:lnTo>
                    <a:pt x="1789" y="2588"/>
                  </a:lnTo>
                  <a:lnTo>
                    <a:pt x="1771" y="2589"/>
                  </a:lnTo>
                  <a:lnTo>
                    <a:pt x="1756" y="2593"/>
                  </a:lnTo>
                  <a:lnTo>
                    <a:pt x="1737" y="2598"/>
                  </a:lnTo>
                  <a:lnTo>
                    <a:pt x="1718" y="2606"/>
                  </a:lnTo>
                  <a:lnTo>
                    <a:pt x="1701" y="2614"/>
                  </a:lnTo>
                  <a:lnTo>
                    <a:pt x="1690" y="2620"/>
                  </a:lnTo>
                  <a:lnTo>
                    <a:pt x="1673" y="2628"/>
                  </a:lnTo>
                  <a:lnTo>
                    <a:pt x="1662" y="2632"/>
                  </a:lnTo>
                  <a:lnTo>
                    <a:pt x="1652" y="2635"/>
                  </a:lnTo>
                  <a:lnTo>
                    <a:pt x="1642" y="2636"/>
                  </a:lnTo>
                  <a:lnTo>
                    <a:pt x="1631" y="2636"/>
                  </a:lnTo>
                  <a:lnTo>
                    <a:pt x="1614" y="2635"/>
                  </a:lnTo>
                  <a:lnTo>
                    <a:pt x="1599" y="2633"/>
                  </a:lnTo>
                  <a:lnTo>
                    <a:pt x="1593" y="2632"/>
                  </a:lnTo>
                  <a:lnTo>
                    <a:pt x="1587" y="2630"/>
                  </a:lnTo>
                  <a:lnTo>
                    <a:pt x="1581" y="2626"/>
                  </a:lnTo>
                  <a:lnTo>
                    <a:pt x="1576" y="2620"/>
                  </a:lnTo>
                  <a:lnTo>
                    <a:pt x="1570" y="2614"/>
                  </a:lnTo>
                  <a:lnTo>
                    <a:pt x="1564" y="2610"/>
                  </a:lnTo>
                  <a:lnTo>
                    <a:pt x="1557" y="2604"/>
                  </a:lnTo>
                  <a:lnTo>
                    <a:pt x="1550" y="2600"/>
                  </a:lnTo>
                  <a:lnTo>
                    <a:pt x="1535" y="2593"/>
                  </a:lnTo>
                  <a:lnTo>
                    <a:pt x="1520" y="2589"/>
                  </a:lnTo>
                  <a:lnTo>
                    <a:pt x="1514" y="2588"/>
                  </a:lnTo>
                  <a:lnTo>
                    <a:pt x="1507" y="2589"/>
                  </a:lnTo>
                  <a:lnTo>
                    <a:pt x="1500" y="2591"/>
                  </a:lnTo>
                  <a:lnTo>
                    <a:pt x="1492" y="2592"/>
                  </a:lnTo>
                  <a:lnTo>
                    <a:pt x="1485" y="2594"/>
                  </a:lnTo>
                  <a:lnTo>
                    <a:pt x="1476" y="2595"/>
                  </a:lnTo>
                  <a:lnTo>
                    <a:pt x="1467" y="2595"/>
                  </a:lnTo>
                  <a:lnTo>
                    <a:pt x="1457" y="2593"/>
                  </a:lnTo>
                  <a:lnTo>
                    <a:pt x="1449" y="2591"/>
                  </a:lnTo>
                  <a:lnTo>
                    <a:pt x="1443" y="2588"/>
                  </a:lnTo>
                  <a:lnTo>
                    <a:pt x="1437" y="2585"/>
                  </a:lnTo>
                  <a:lnTo>
                    <a:pt x="1432" y="2581"/>
                  </a:lnTo>
                  <a:lnTo>
                    <a:pt x="1425" y="2573"/>
                  </a:lnTo>
                  <a:lnTo>
                    <a:pt x="1419" y="2562"/>
                  </a:lnTo>
                  <a:lnTo>
                    <a:pt x="1418" y="2559"/>
                  </a:lnTo>
                  <a:lnTo>
                    <a:pt x="1415" y="2557"/>
                  </a:lnTo>
                  <a:lnTo>
                    <a:pt x="1412" y="2555"/>
                  </a:lnTo>
                  <a:lnTo>
                    <a:pt x="1409" y="2554"/>
                  </a:lnTo>
                  <a:lnTo>
                    <a:pt x="1402" y="2553"/>
                  </a:lnTo>
                  <a:lnTo>
                    <a:pt x="1392" y="2551"/>
                  </a:lnTo>
                  <a:lnTo>
                    <a:pt x="1375" y="2553"/>
                  </a:lnTo>
                  <a:lnTo>
                    <a:pt x="1360" y="2553"/>
                  </a:lnTo>
                  <a:lnTo>
                    <a:pt x="1355" y="2554"/>
                  </a:lnTo>
                  <a:lnTo>
                    <a:pt x="1350" y="2555"/>
                  </a:lnTo>
                  <a:lnTo>
                    <a:pt x="1346" y="2556"/>
                  </a:lnTo>
                  <a:lnTo>
                    <a:pt x="1341" y="2559"/>
                  </a:lnTo>
                  <a:lnTo>
                    <a:pt x="1331" y="2562"/>
                  </a:lnTo>
                  <a:lnTo>
                    <a:pt x="1320" y="2566"/>
                  </a:lnTo>
                  <a:lnTo>
                    <a:pt x="1314" y="2567"/>
                  </a:lnTo>
                  <a:lnTo>
                    <a:pt x="1309" y="2569"/>
                  </a:lnTo>
                  <a:lnTo>
                    <a:pt x="1305" y="2573"/>
                  </a:lnTo>
                  <a:lnTo>
                    <a:pt x="1302" y="2578"/>
                  </a:lnTo>
                  <a:lnTo>
                    <a:pt x="1296" y="2587"/>
                  </a:lnTo>
                  <a:lnTo>
                    <a:pt x="1292" y="2599"/>
                  </a:lnTo>
                  <a:lnTo>
                    <a:pt x="1286" y="2610"/>
                  </a:lnTo>
                  <a:lnTo>
                    <a:pt x="1279" y="2620"/>
                  </a:lnTo>
                  <a:lnTo>
                    <a:pt x="1274" y="2625"/>
                  </a:lnTo>
                  <a:lnTo>
                    <a:pt x="1268" y="2630"/>
                  </a:lnTo>
                  <a:lnTo>
                    <a:pt x="1261" y="2633"/>
                  </a:lnTo>
                  <a:lnTo>
                    <a:pt x="1254" y="2636"/>
                  </a:lnTo>
                  <a:lnTo>
                    <a:pt x="1245" y="2637"/>
                  </a:lnTo>
                  <a:lnTo>
                    <a:pt x="1237" y="2639"/>
                  </a:lnTo>
                  <a:lnTo>
                    <a:pt x="1235" y="2643"/>
                  </a:lnTo>
                  <a:lnTo>
                    <a:pt x="1234" y="2647"/>
                  </a:lnTo>
                  <a:lnTo>
                    <a:pt x="1234" y="2651"/>
                  </a:lnTo>
                  <a:lnTo>
                    <a:pt x="1234" y="2657"/>
                  </a:lnTo>
                  <a:lnTo>
                    <a:pt x="1235" y="2668"/>
                  </a:lnTo>
                  <a:lnTo>
                    <a:pt x="1234" y="2679"/>
                  </a:lnTo>
                  <a:lnTo>
                    <a:pt x="1230" y="2685"/>
                  </a:lnTo>
                  <a:lnTo>
                    <a:pt x="1227" y="2689"/>
                  </a:lnTo>
                  <a:lnTo>
                    <a:pt x="1221" y="2694"/>
                  </a:lnTo>
                  <a:lnTo>
                    <a:pt x="1215" y="2699"/>
                  </a:lnTo>
                  <a:lnTo>
                    <a:pt x="1202" y="2711"/>
                  </a:lnTo>
                  <a:lnTo>
                    <a:pt x="1186" y="2725"/>
                  </a:lnTo>
                  <a:lnTo>
                    <a:pt x="1170" y="2742"/>
                  </a:lnTo>
                  <a:lnTo>
                    <a:pt x="1154" y="2756"/>
                  </a:lnTo>
                  <a:lnTo>
                    <a:pt x="1146" y="2762"/>
                  </a:lnTo>
                  <a:lnTo>
                    <a:pt x="1136" y="2767"/>
                  </a:lnTo>
                  <a:lnTo>
                    <a:pt x="1127" y="2770"/>
                  </a:lnTo>
                  <a:lnTo>
                    <a:pt x="1117" y="2773"/>
                  </a:lnTo>
                  <a:lnTo>
                    <a:pt x="1108" y="2774"/>
                  </a:lnTo>
                  <a:lnTo>
                    <a:pt x="1101" y="2774"/>
                  </a:lnTo>
                  <a:lnTo>
                    <a:pt x="1096" y="2774"/>
                  </a:lnTo>
                  <a:lnTo>
                    <a:pt x="1094" y="2773"/>
                  </a:lnTo>
                  <a:lnTo>
                    <a:pt x="1091" y="2769"/>
                  </a:lnTo>
                  <a:lnTo>
                    <a:pt x="1091" y="2765"/>
                  </a:lnTo>
                  <a:lnTo>
                    <a:pt x="1091" y="2762"/>
                  </a:lnTo>
                  <a:lnTo>
                    <a:pt x="1091" y="2757"/>
                  </a:lnTo>
                  <a:lnTo>
                    <a:pt x="1091" y="2751"/>
                  </a:lnTo>
                  <a:lnTo>
                    <a:pt x="1089" y="2746"/>
                  </a:lnTo>
                  <a:lnTo>
                    <a:pt x="1087" y="2743"/>
                  </a:lnTo>
                  <a:lnTo>
                    <a:pt x="1084" y="2739"/>
                  </a:lnTo>
                  <a:lnTo>
                    <a:pt x="1081" y="2738"/>
                  </a:lnTo>
                  <a:lnTo>
                    <a:pt x="1077" y="2737"/>
                  </a:lnTo>
                  <a:lnTo>
                    <a:pt x="1072" y="2737"/>
                  </a:lnTo>
                  <a:lnTo>
                    <a:pt x="1069" y="2739"/>
                  </a:lnTo>
                  <a:lnTo>
                    <a:pt x="1065" y="2742"/>
                  </a:lnTo>
                  <a:lnTo>
                    <a:pt x="1062" y="2743"/>
                  </a:lnTo>
                  <a:lnTo>
                    <a:pt x="1058" y="2743"/>
                  </a:lnTo>
                  <a:lnTo>
                    <a:pt x="1054" y="2743"/>
                  </a:lnTo>
                  <a:lnTo>
                    <a:pt x="1046" y="2740"/>
                  </a:lnTo>
                  <a:lnTo>
                    <a:pt x="1035" y="2738"/>
                  </a:lnTo>
                  <a:lnTo>
                    <a:pt x="1024" y="2733"/>
                  </a:lnTo>
                  <a:lnTo>
                    <a:pt x="1010" y="2730"/>
                  </a:lnTo>
                  <a:lnTo>
                    <a:pt x="1003" y="2727"/>
                  </a:lnTo>
                  <a:lnTo>
                    <a:pt x="996" y="2726"/>
                  </a:lnTo>
                  <a:lnTo>
                    <a:pt x="988" y="2725"/>
                  </a:lnTo>
                  <a:lnTo>
                    <a:pt x="980" y="2725"/>
                  </a:lnTo>
                  <a:lnTo>
                    <a:pt x="959" y="2726"/>
                  </a:lnTo>
                  <a:lnTo>
                    <a:pt x="939" y="2729"/>
                  </a:lnTo>
                  <a:lnTo>
                    <a:pt x="919" y="2730"/>
                  </a:lnTo>
                  <a:lnTo>
                    <a:pt x="902" y="2731"/>
                  </a:lnTo>
                  <a:lnTo>
                    <a:pt x="896" y="2730"/>
                  </a:lnTo>
                  <a:lnTo>
                    <a:pt x="892" y="2727"/>
                  </a:lnTo>
                  <a:lnTo>
                    <a:pt x="889" y="2724"/>
                  </a:lnTo>
                  <a:lnTo>
                    <a:pt x="888" y="2720"/>
                  </a:lnTo>
                  <a:lnTo>
                    <a:pt x="888" y="2712"/>
                  </a:lnTo>
                  <a:lnTo>
                    <a:pt x="888" y="2702"/>
                  </a:lnTo>
                  <a:lnTo>
                    <a:pt x="889" y="2695"/>
                  </a:lnTo>
                  <a:lnTo>
                    <a:pt x="890" y="2688"/>
                  </a:lnTo>
                  <a:lnTo>
                    <a:pt x="893" y="2686"/>
                  </a:lnTo>
                  <a:lnTo>
                    <a:pt x="895" y="2683"/>
                  </a:lnTo>
                  <a:lnTo>
                    <a:pt x="899" y="2681"/>
                  </a:lnTo>
                  <a:lnTo>
                    <a:pt x="902" y="2680"/>
                  </a:lnTo>
                  <a:lnTo>
                    <a:pt x="907" y="2677"/>
                  </a:lnTo>
                  <a:lnTo>
                    <a:pt x="911" y="2675"/>
                  </a:lnTo>
                  <a:lnTo>
                    <a:pt x="914" y="2672"/>
                  </a:lnTo>
                  <a:lnTo>
                    <a:pt x="917" y="2668"/>
                  </a:lnTo>
                  <a:lnTo>
                    <a:pt x="919" y="2663"/>
                  </a:lnTo>
                  <a:lnTo>
                    <a:pt x="919" y="2658"/>
                  </a:lnTo>
                  <a:lnTo>
                    <a:pt x="918" y="2651"/>
                  </a:lnTo>
                  <a:lnTo>
                    <a:pt x="914" y="2645"/>
                  </a:lnTo>
                  <a:lnTo>
                    <a:pt x="911" y="2638"/>
                  </a:lnTo>
                  <a:lnTo>
                    <a:pt x="909" y="2631"/>
                  </a:lnTo>
                  <a:lnTo>
                    <a:pt x="907" y="2625"/>
                  </a:lnTo>
                  <a:lnTo>
                    <a:pt x="907" y="2619"/>
                  </a:lnTo>
                  <a:lnTo>
                    <a:pt x="907" y="2607"/>
                  </a:lnTo>
                  <a:lnTo>
                    <a:pt x="908" y="2594"/>
                  </a:lnTo>
                  <a:lnTo>
                    <a:pt x="908" y="2584"/>
                  </a:lnTo>
                  <a:lnTo>
                    <a:pt x="907" y="2576"/>
                  </a:lnTo>
                  <a:lnTo>
                    <a:pt x="905" y="2574"/>
                  </a:lnTo>
                  <a:lnTo>
                    <a:pt x="902" y="2572"/>
                  </a:lnTo>
                  <a:lnTo>
                    <a:pt x="896" y="2572"/>
                  </a:lnTo>
                  <a:lnTo>
                    <a:pt x="890" y="2572"/>
                  </a:lnTo>
                  <a:lnTo>
                    <a:pt x="875" y="2573"/>
                  </a:lnTo>
                  <a:lnTo>
                    <a:pt x="862" y="2575"/>
                  </a:lnTo>
                  <a:lnTo>
                    <a:pt x="848" y="2580"/>
                  </a:lnTo>
                  <a:lnTo>
                    <a:pt x="829" y="2587"/>
                  </a:lnTo>
                  <a:lnTo>
                    <a:pt x="810" y="2595"/>
                  </a:lnTo>
                  <a:lnTo>
                    <a:pt x="794" y="2601"/>
                  </a:lnTo>
                  <a:lnTo>
                    <a:pt x="786" y="2604"/>
                  </a:lnTo>
                  <a:lnTo>
                    <a:pt x="776" y="2605"/>
                  </a:lnTo>
                  <a:lnTo>
                    <a:pt x="766" y="2606"/>
                  </a:lnTo>
                  <a:lnTo>
                    <a:pt x="752" y="2605"/>
                  </a:lnTo>
                  <a:lnTo>
                    <a:pt x="739" y="2603"/>
                  </a:lnTo>
                  <a:lnTo>
                    <a:pt x="726" y="2599"/>
                  </a:lnTo>
                  <a:lnTo>
                    <a:pt x="713" y="2594"/>
                  </a:lnTo>
                  <a:lnTo>
                    <a:pt x="703" y="2589"/>
                  </a:lnTo>
                  <a:lnTo>
                    <a:pt x="693" y="2584"/>
                  </a:lnTo>
                  <a:lnTo>
                    <a:pt x="686" y="2578"/>
                  </a:lnTo>
                  <a:lnTo>
                    <a:pt x="680" y="2573"/>
                  </a:lnTo>
                  <a:lnTo>
                    <a:pt x="678" y="2568"/>
                  </a:lnTo>
                  <a:lnTo>
                    <a:pt x="674" y="2560"/>
                  </a:lnTo>
                  <a:lnTo>
                    <a:pt x="668" y="2551"/>
                  </a:lnTo>
                  <a:lnTo>
                    <a:pt x="665" y="2548"/>
                  </a:lnTo>
                  <a:lnTo>
                    <a:pt x="661" y="2547"/>
                  </a:lnTo>
                  <a:lnTo>
                    <a:pt x="657" y="2547"/>
                  </a:lnTo>
                  <a:lnTo>
                    <a:pt x="653" y="2549"/>
                  </a:lnTo>
                  <a:lnTo>
                    <a:pt x="649" y="2553"/>
                  </a:lnTo>
                  <a:lnTo>
                    <a:pt x="645" y="2559"/>
                  </a:lnTo>
                  <a:lnTo>
                    <a:pt x="643" y="2565"/>
                  </a:lnTo>
                  <a:lnTo>
                    <a:pt x="642" y="2572"/>
                  </a:lnTo>
                  <a:lnTo>
                    <a:pt x="642" y="2579"/>
                  </a:lnTo>
                  <a:lnTo>
                    <a:pt x="643" y="2586"/>
                  </a:lnTo>
                  <a:lnTo>
                    <a:pt x="647" y="2593"/>
                  </a:lnTo>
                  <a:lnTo>
                    <a:pt x="651" y="2600"/>
                  </a:lnTo>
                  <a:lnTo>
                    <a:pt x="656" y="2606"/>
                  </a:lnTo>
                  <a:lnTo>
                    <a:pt x="660" y="2612"/>
                  </a:lnTo>
                  <a:lnTo>
                    <a:pt x="661" y="2617"/>
                  </a:lnTo>
                  <a:lnTo>
                    <a:pt x="660" y="2620"/>
                  </a:lnTo>
                  <a:lnTo>
                    <a:pt x="659" y="2622"/>
                  </a:lnTo>
                  <a:lnTo>
                    <a:pt x="656" y="2623"/>
                  </a:lnTo>
                  <a:lnTo>
                    <a:pt x="653" y="2623"/>
                  </a:lnTo>
                  <a:lnTo>
                    <a:pt x="649" y="2622"/>
                  </a:lnTo>
                  <a:lnTo>
                    <a:pt x="642" y="2619"/>
                  </a:lnTo>
                  <a:lnTo>
                    <a:pt x="635" y="2614"/>
                  </a:lnTo>
                  <a:lnTo>
                    <a:pt x="626" y="2609"/>
                  </a:lnTo>
                  <a:lnTo>
                    <a:pt x="618" y="2603"/>
                  </a:lnTo>
                  <a:lnTo>
                    <a:pt x="615" y="2600"/>
                  </a:lnTo>
                  <a:lnTo>
                    <a:pt x="610" y="2599"/>
                  </a:lnTo>
                  <a:lnTo>
                    <a:pt x="604" y="2599"/>
                  </a:lnTo>
                  <a:lnTo>
                    <a:pt x="598" y="2599"/>
                  </a:lnTo>
                  <a:lnTo>
                    <a:pt x="592" y="2600"/>
                  </a:lnTo>
                  <a:lnTo>
                    <a:pt x="587" y="2604"/>
                  </a:lnTo>
                  <a:lnTo>
                    <a:pt x="582" y="2607"/>
                  </a:lnTo>
                  <a:lnTo>
                    <a:pt x="578" y="2611"/>
                  </a:lnTo>
                  <a:lnTo>
                    <a:pt x="573" y="2614"/>
                  </a:lnTo>
                  <a:lnTo>
                    <a:pt x="567" y="2617"/>
                  </a:lnTo>
                  <a:lnTo>
                    <a:pt x="559" y="2618"/>
                  </a:lnTo>
                  <a:lnTo>
                    <a:pt x="550" y="2616"/>
                  </a:lnTo>
                  <a:lnTo>
                    <a:pt x="544" y="2616"/>
                  </a:lnTo>
                  <a:lnTo>
                    <a:pt x="540" y="2618"/>
                  </a:lnTo>
                  <a:lnTo>
                    <a:pt x="535" y="2620"/>
                  </a:lnTo>
                  <a:lnTo>
                    <a:pt x="530" y="2623"/>
                  </a:lnTo>
                  <a:lnTo>
                    <a:pt x="519" y="2629"/>
                  </a:lnTo>
                  <a:lnTo>
                    <a:pt x="508" y="2635"/>
                  </a:lnTo>
                  <a:lnTo>
                    <a:pt x="497" y="2641"/>
                  </a:lnTo>
                  <a:lnTo>
                    <a:pt x="484" y="2647"/>
                  </a:lnTo>
                  <a:lnTo>
                    <a:pt x="476" y="2650"/>
                  </a:lnTo>
                  <a:lnTo>
                    <a:pt x="466" y="2652"/>
                  </a:lnTo>
                  <a:lnTo>
                    <a:pt x="458" y="2654"/>
                  </a:lnTo>
                  <a:lnTo>
                    <a:pt x="449" y="2654"/>
                  </a:lnTo>
                  <a:lnTo>
                    <a:pt x="441" y="2654"/>
                  </a:lnTo>
                  <a:lnTo>
                    <a:pt x="434" y="2650"/>
                  </a:lnTo>
                  <a:lnTo>
                    <a:pt x="432" y="2649"/>
                  </a:lnTo>
                  <a:lnTo>
                    <a:pt x="429" y="2647"/>
                  </a:lnTo>
                  <a:lnTo>
                    <a:pt x="427" y="2643"/>
                  </a:lnTo>
                  <a:lnTo>
                    <a:pt x="426" y="2639"/>
                  </a:lnTo>
                  <a:lnTo>
                    <a:pt x="421" y="2633"/>
                  </a:lnTo>
                  <a:lnTo>
                    <a:pt x="416" y="2630"/>
                  </a:lnTo>
                  <a:lnTo>
                    <a:pt x="410" y="2629"/>
                  </a:lnTo>
                  <a:lnTo>
                    <a:pt x="403" y="2628"/>
                  </a:lnTo>
                  <a:lnTo>
                    <a:pt x="388" y="2628"/>
                  </a:lnTo>
                  <a:lnTo>
                    <a:pt x="370" y="2626"/>
                  </a:lnTo>
                  <a:lnTo>
                    <a:pt x="360" y="2624"/>
                  </a:lnTo>
                  <a:lnTo>
                    <a:pt x="349" y="2622"/>
                  </a:lnTo>
                  <a:lnTo>
                    <a:pt x="340" y="2625"/>
                  </a:lnTo>
                  <a:lnTo>
                    <a:pt x="332" y="2630"/>
                  </a:lnTo>
                  <a:lnTo>
                    <a:pt x="321" y="2630"/>
                  </a:lnTo>
                  <a:lnTo>
                    <a:pt x="314" y="2632"/>
                  </a:lnTo>
                  <a:lnTo>
                    <a:pt x="316" y="2647"/>
                  </a:lnTo>
                  <a:lnTo>
                    <a:pt x="317" y="2658"/>
                  </a:lnTo>
                  <a:lnTo>
                    <a:pt x="309" y="2667"/>
                  </a:lnTo>
                  <a:lnTo>
                    <a:pt x="297" y="2675"/>
                  </a:lnTo>
                  <a:lnTo>
                    <a:pt x="283" y="2685"/>
                  </a:lnTo>
                  <a:lnTo>
                    <a:pt x="263" y="2699"/>
                  </a:lnTo>
                  <a:lnTo>
                    <a:pt x="253" y="2707"/>
                  </a:lnTo>
                  <a:lnTo>
                    <a:pt x="246" y="2714"/>
                  </a:lnTo>
                  <a:lnTo>
                    <a:pt x="244" y="2721"/>
                  </a:lnTo>
                  <a:lnTo>
                    <a:pt x="243" y="2730"/>
                  </a:lnTo>
                  <a:lnTo>
                    <a:pt x="244" y="2746"/>
                  </a:lnTo>
                  <a:lnTo>
                    <a:pt x="245" y="2768"/>
                  </a:lnTo>
                  <a:lnTo>
                    <a:pt x="244" y="2780"/>
                  </a:lnTo>
                  <a:lnTo>
                    <a:pt x="241" y="2789"/>
                  </a:lnTo>
                  <a:lnTo>
                    <a:pt x="238" y="2799"/>
                  </a:lnTo>
                  <a:lnTo>
                    <a:pt x="233" y="2806"/>
                  </a:lnTo>
                  <a:lnTo>
                    <a:pt x="227" y="2813"/>
                  </a:lnTo>
                  <a:lnTo>
                    <a:pt x="220" y="2820"/>
                  </a:lnTo>
                  <a:lnTo>
                    <a:pt x="213" y="2826"/>
                  </a:lnTo>
                  <a:lnTo>
                    <a:pt x="204" y="2832"/>
                  </a:lnTo>
                  <a:lnTo>
                    <a:pt x="195" y="2837"/>
                  </a:lnTo>
                  <a:lnTo>
                    <a:pt x="185" y="2841"/>
                  </a:lnTo>
                  <a:lnTo>
                    <a:pt x="175" y="2845"/>
                  </a:lnTo>
                  <a:lnTo>
                    <a:pt x="164" y="2849"/>
                  </a:lnTo>
                  <a:lnTo>
                    <a:pt x="152" y="2851"/>
                  </a:lnTo>
                  <a:lnTo>
                    <a:pt x="140" y="2852"/>
                  </a:lnTo>
                  <a:lnTo>
                    <a:pt x="130" y="2852"/>
                  </a:lnTo>
                  <a:lnTo>
                    <a:pt x="118" y="2852"/>
                  </a:lnTo>
                  <a:lnTo>
                    <a:pt x="106" y="2852"/>
                  </a:lnTo>
                  <a:lnTo>
                    <a:pt x="95" y="2853"/>
                  </a:lnTo>
                  <a:lnTo>
                    <a:pt x="86" y="2855"/>
                  </a:lnTo>
                  <a:lnTo>
                    <a:pt x="76" y="2856"/>
                  </a:lnTo>
                  <a:lnTo>
                    <a:pt x="69" y="2859"/>
                  </a:lnTo>
                  <a:lnTo>
                    <a:pt x="62" y="2863"/>
                  </a:lnTo>
                  <a:lnTo>
                    <a:pt x="56" y="2866"/>
                  </a:lnTo>
                  <a:lnTo>
                    <a:pt x="52" y="2871"/>
                  </a:lnTo>
                  <a:lnTo>
                    <a:pt x="50" y="2877"/>
                  </a:lnTo>
                  <a:lnTo>
                    <a:pt x="50" y="2883"/>
                  </a:lnTo>
                  <a:lnTo>
                    <a:pt x="52" y="2890"/>
                  </a:lnTo>
                  <a:lnTo>
                    <a:pt x="56" y="2896"/>
                  </a:lnTo>
                  <a:lnTo>
                    <a:pt x="64" y="2910"/>
                  </a:lnTo>
                  <a:lnTo>
                    <a:pt x="75" y="2926"/>
                  </a:lnTo>
                  <a:lnTo>
                    <a:pt x="80" y="2934"/>
                  </a:lnTo>
                  <a:lnTo>
                    <a:pt x="83" y="2943"/>
                  </a:lnTo>
                  <a:lnTo>
                    <a:pt x="86" y="2952"/>
                  </a:lnTo>
                  <a:lnTo>
                    <a:pt x="88" y="2962"/>
                  </a:lnTo>
                  <a:lnTo>
                    <a:pt x="92" y="2981"/>
                  </a:lnTo>
                  <a:lnTo>
                    <a:pt x="93" y="2995"/>
                  </a:lnTo>
                  <a:lnTo>
                    <a:pt x="94" y="3007"/>
                  </a:lnTo>
                  <a:lnTo>
                    <a:pt x="95" y="3016"/>
                  </a:lnTo>
                  <a:lnTo>
                    <a:pt x="96" y="3020"/>
                  </a:lnTo>
                  <a:lnTo>
                    <a:pt x="97" y="3023"/>
                  </a:lnTo>
                  <a:lnTo>
                    <a:pt x="100" y="3026"/>
                  </a:lnTo>
                  <a:lnTo>
                    <a:pt x="102" y="3027"/>
                  </a:lnTo>
                  <a:lnTo>
                    <a:pt x="106" y="3028"/>
                  </a:lnTo>
                  <a:lnTo>
                    <a:pt x="108" y="3030"/>
                  </a:lnTo>
                  <a:lnTo>
                    <a:pt x="109" y="3034"/>
                  </a:lnTo>
                  <a:lnTo>
                    <a:pt x="111" y="3038"/>
                  </a:lnTo>
                  <a:lnTo>
                    <a:pt x="112" y="3048"/>
                  </a:lnTo>
                  <a:lnTo>
                    <a:pt x="111" y="3060"/>
                  </a:lnTo>
                  <a:lnTo>
                    <a:pt x="109" y="3066"/>
                  </a:lnTo>
                  <a:lnTo>
                    <a:pt x="107" y="3071"/>
                  </a:lnTo>
                  <a:lnTo>
                    <a:pt x="105" y="3073"/>
                  </a:lnTo>
                  <a:lnTo>
                    <a:pt x="101" y="3074"/>
                  </a:lnTo>
                  <a:lnTo>
                    <a:pt x="99" y="3074"/>
                  </a:lnTo>
                  <a:lnTo>
                    <a:pt x="95" y="3074"/>
                  </a:lnTo>
                  <a:lnTo>
                    <a:pt x="92" y="3073"/>
                  </a:lnTo>
                  <a:lnTo>
                    <a:pt x="88" y="3071"/>
                  </a:lnTo>
                  <a:lnTo>
                    <a:pt x="84" y="3070"/>
                  </a:lnTo>
                  <a:lnTo>
                    <a:pt x="81" y="3068"/>
                  </a:lnTo>
                  <a:lnTo>
                    <a:pt x="76" y="3070"/>
                  </a:lnTo>
                  <a:lnTo>
                    <a:pt x="71" y="3071"/>
                  </a:lnTo>
                  <a:lnTo>
                    <a:pt x="59" y="3076"/>
                  </a:lnTo>
                  <a:lnTo>
                    <a:pt x="45" y="3083"/>
                  </a:lnTo>
                  <a:lnTo>
                    <a:pt x="29" y="3090"/>
                  </a:lnTo>
                  <a:lnTo>
                    <a:pt x="14" y="3095"/>
                  </a:lnTo>
                  <a:lnTo>
                    <a:pt x="8" y="3097"/>
                  </a:lnTo>
                  <a:lnTo>
                    <a:pt x="5" y="3101"/>
                  </a:lnTo>
                  <a:lnTo>
                    <a:pt x="1" y="3105"/>
                  </a:lnTo>
                  <a:lnTo>
                    <a:pt x="0" y="3111"/>
                  </a:lnTo>
                  <a:lnTo>
                    <a:pt x="0" y="3118"/>
                  </a:lnTo>
                  <a:lnTo>
                    <a:pt x="2" y="3128"/>
                  </a:lnTo>
                  <a:lnTo>
                    <a:pt x="5" y="3135"/>
                  </a:lnTo>
                  <a:lnTo>
                    <a:pt x="10" y="3142"/>
                  </a:lnTo>
                  <a:lnTo>
                    <a:pt x="20" y="3148"/>
                  </a:lnTo>
                  <a:lnTo>
                    <a:pt x="32" y="3154"/>
                  </a:lnTo>
                  <a:lnTo>
                    <a:pt x="37" y="3160"/>
                  </a:lnTo>
                  <a:lnTo>
                    <a:pt x="39" y="3167"/>
                  </a:lnTo>
                  <a:lnTo>
                    <a:pt x="42" y="3175"/>
                  </a:lnTo>
                  <a:lnTo>
                    <a:pt x="43" y="3185"/>
                  </a:lnTo>
                  <a:lnTo>
                    <a:pt x="44" y="3194"/>
                  </a:lnTo>
                  <a:lnTo>
                    <a:pt x="46" y="3204"/>
                  </a:lnTo>
                  <a:lnTo>
                    <a:pt x="50" y="3212"/>
                  </a:lnTo>
                  <a:lnTo>
                    <a:pt x="55" y="3219"/>
                  </a:lnTo>
                  <a:lnTo>
                    <a:pt x="68" y="3233"/>
                  </a:lnTo>
                  <a:lnTo>
                    <a:pt x="81" y="3248"/>
                  </a:lnTo>
                  <a:lnTo>
                    <a:pt x="87" y="3254"/>
                  </a:lnTo>
                  <a:lnTo>
                    <a:pt x="94" y="3259"/>
                  </a:lnTo>
                  <a:lnTo>
                    <a:pt x="100" y="3262"/>
                  </a:lnTo>
                  <a:lnTo>
                    <a:pt x="107" y="3263"/>
                  </a:lnTo>
                  <a:lnTo>
                    <a:pt x="114" y="3262"/>
                  </a:lnTo>
                  <a:lnTo>
                    <a:pt x="119" y="3261"/>
                  </a:lnTo>
                  <a:lnTo>
                    <a:pt x="121" y="3260"/>
                  </a:lnTo>
                  <a:lnTo>
                    <a:pt x="125" y="3256"/>
                  </a:lnTo>
                  <a:lnTo>
                    <a:pt x="128" y="3249"/>
                  </a:lnTo>
                  <a:lnTo>
                    <a:pt x="133" y="3240"/>
                  </a:lnTo>
                  <a:lnTo>
                    <a:pt x="137" y="3235"/>
                  </a:lnTo>
                  <a:lnTo>
                    <a:pt x="140" y="3230"/>
                  </a:lnTo>
                  <a:lnTo>
                    <a:pt x="145" y="3228"/>
                  </a:lnTo>
                  <a:lnTo>
                    <a:pt x="151" y="3225"/>
                  </a:lnTo>
                  <a:lnTo>
                    <a:pt x="156" y="3224"/>
                  </a:lnTo>
                  <a:lnTo>
                    <a:pt x="162" y="3224"/>
                  </a:lnTo>
                  <a:lnTo>
                    <a:pt x="169" y="3227"/>
                  </a:lnTo>
                  <a:lnTo>
                    <a:pt x="175" y="3229"/>
                  </a:lnTo>
                  <a:lnTo>
                    <a:pt x="191" y="3238"/>
                  </a:lnTo>
                  <a:lnTo>
                    <a:pt x="210" y="3249"/>
                  </a:lnTo>
                  <a:lnTo>
                    <a:pt x="229" y="3259"/>
                  </a:lnTo>
                  <a:lnTo>
                    <a:pt x="245" y="3267"/>
                  </a:lnTo>
                  <a:lnTo>
                    <a:pt x="258" y="3274"/>
                  </a:lnTo>
                  <a:lnTo>
                    <a:pt x="275" y="3284"/>
                  </a:lnTo>
                  <a:lnTo>
                    <a:pt x="282" y="3290"/>
                  </a:lnTo>
                  <a:lnTo>
                    <a:pt x="289" y="3297"/>
                  </a:lnTo>
                  <a:lnTo>
                    <a:pt x="295" y="3303"/>
                  </a:lnTo>
                  <a:lnTo>
                    <a:pt x="300" y="3310"/>
                  </a:lnTo>
                  <a:lnTo>
                    <a:pt x="309" y="3328"/>
                  </a:lnTo>
                  <a:lnTo>
                    <a:pt x="319" y="3344"/>
                  </a:lnTo>
                  <a:lnTo>
                    <a:pt x="332" y="3357"/>
                  </a:lnTo>
                  <a:lnTo>
                    <a:pt x="342" y="3369"/>
                  </a:lnTo>
                  <a:lnTo>
                    <a:pt x="346" y="3375"/>
                  </a:lnTo>
                  <a:lnTo>
                    <a:pt x="347" y="3382"/>
                  </a:lnTo>
                  <a:lnTo>
                    <a:pt x="348" y="3389"/>
                  </a:lnTo>
                  <a:lnTo>
                    <a:pt x="348" y="3397"/>
                  </a:lnTo>
                  <a:lnTo>
                    <a:pt x="346" y="3402"/>
                  </a:lnTo>
                  <a:lnTo>
                    <a:pt x="342" y="3408"/>
                  </a:lnTo>
                  <a:lnTo>
                    <a:pt x="339" y="3413"/>
                  </a:lnTo>
                  <a:lnTo>
                    <a:pt x="332" y="3417"/>
                  </a:lnTo>
                  <a:lnTo>
                    <a:pt x="326" y="3419"/>
                  </a:lnTo>
                  <a:lnTo>
                    <a:pt x="320" y="3424"/>
                  </a:lnTo>
                  <a:lnTo>
                    <a:pt x="315" y="3429"/>
                  </a:lnTo>
                  <a:lnTo>
                    <a:pt x="310" y="3436"/>
                  </a:lnTo>
                  <a:lnTo>
                    <a:pt x="307" y="3443"/>
                  </a:lnTo>
                  <a:lnTo>
                    <a:pt x="303" y="3452"/>
                  </a:lnTo>
                  <a:lnTo>
                    <a:pt x="300" y="3462"/>
                  </a:lnTo>
                  <a:lnTo>
                    <a:pt x="297" y="3474"/>
                  </a:lnTo>
                  <a:lnTo>
                    <a:pt x="290" y="3496"/>
                  </a:lnTo>
                  <a:lnTo>
                    <a:pt x="285" y="3520"/>
                  </a:lnTo>
                  <a:lnTo>
                    <a:pt x="284" y="3532"/>
                  </a:lnTo>
                  <a:lnTo>
                    <a:pt x="285" y="3543"/>
                  </a:lnTo>
                  <a:lnTo>
                    <a:pt x="286" y="3549"/>
                  </a:lnTo>
                  <a:lnTo>
                    <a:pt x="289" y="3553"/>
                  </a:lnTo>
                  <a:lnTo>
                    <a:pt x="292" y="3558"/>
                  </a:lnTo>
                  <a:lnTo>
                    <a:pt x="296" y="3563"/>
                  </a:lnTo>
                  <a:lnTo>
                    <a:pt x="302" y="3571"/>
                  </a:lnTo>
                  <a:lnTo>
                    <a:pt x="306" y="3577"/>
                  </a:lnTo>
                  <a:lnTo>
                    <a:pt x="307" y="3582"/>
                  </a:lnTo>
                  <a:lnTo>
                    <a:pt x="304" y="3586"/>
                  </a:lnTo>
                  <a:lnTo>
                    <a:pt x="297" y="3596"/>
                  </a:lnTo>
                  <a:lnTo>
                    <a:pt x="288" y="3614"/>
                  </a:lnTo>
                  <a:lnTo>
                    <a:pt x="284" y="3625"/>
                  </a:lnTo>
                  <a:lnTo>
                    <a:pt x="283" y="3634"/>
                  </a:lnTo>
                  <a:lnTo>
                    <a:pt x="284" y="3644"/>
                  </a:lnTo>
                  <a:lnTo>
                    <a:pt x="285" y="3653"/>
                  </a:lnTo>
                  <a:lnTo>
                    <a:pt x="291" y="3669"/>
                  </a:lnTo>
                  <a:lnTo>
                    <a:pt x="296" y="3683"/>
                  </a:lnTo>
                  <a:lnTo>
                    <a:pt x="296" y="3687"/>
                  </a:lnTo>
                  <a:lnTo>
                    <a:pt x="296" y="3689"/>
                  </a:lnTo>
                  <a:lnTo>
                    <a:pt x="295" y="3691"/>
                  </a:lnTo>
                  <a:lnTo>
                    <a:pt x="294" y="3694"/>
                  </a:lnTo>
                  <a:lnTo>
                    <a:pt x="289" y="3698"/>
                  </a:lnTo>
                  <a:lnTo>
                    <a:pt x="283" y="3702"/>
                  </a:lnTo>
                  <a:lnTo>
                    <a:pt x="277" y="3706"/>
                  </a:lnTo>
                  <a:lnTo>
                    <a:pt x="270" y="3709"/>
                  </a:lnTo>
                  <a:lnTo>
                    <a:pt x="262" y="3714"/>
                  </a:lnTo>
                  <a:lnTo>
                    <a:pt x="253" y="3721"/>
                  </a:lnTo>
                  <a:lnTo>
                    <a:pt x="250" y="3725"/>
                  </a:lnTo>
                  <a:lnTo>
                    <a:pt x="247" y="3729"/>
                  </a:lnTo>
                  <a:lnTo>
                    <a:pt x="245" y="3734"/>
                  </a:lnTo>
                  <a:lnTo>
                    <a:pt x="244" y="3739"/>
                  </a:lnTo>
                  <a:lnTo>
                    <a:pt x="243" y="3748"/>
                  </a:lnTo>
                  <a:lnTo>
                    <a:pt x="244" y="3759"/>
                  </a:lnTo>
                  <a:lnTo>
                    <a:pt x="250" y="3778"/>
                  </a:lnTo>
                  <a:lnTo>
                    <a:pt x="256" y="3791"/>
                  </a:lnTo>
                  <a:lnTo>
                    <a:pt x="259" y="3798"/>
                  </a:lnTo>
                  <a:lnTo>
                    <a:pt x="266" y="3809"/>
                  </a:lnTo>
                  <a:lnTo>
                    <a:pt x="273" y="3821"/>
                  </a:lnTo>
                  <a:lnTo>
                    <a:pt x="279" y="3834"/>
                  </a:lnTo>
                  <a:lnTo>
                    <a:pt x="281" y="3839"/>
                  </a:lnTo>
                  <a:lnTo>
                    <a:pt x="282" y="3842"/>
                  </a:lnTo>
                  <a:lnTo>
                    <a:pt x="281" y="3846"/>
                  </a:lnTo>
                  <a:lnTo>
                    <a:pt x="281" y="3849"/>
                  </a:lnTo>
                  <a:lnTo>
                    <a:pt x="278" y="3858"/>
                  </a:lnTo>
                  <a:lnTo>
                    <a:pt x="277" y="3866"/>
                  </a:lnTo>
                  <a:lnTo>
                    <a:pt x="277" y="3871"/>
                  </a:lnTo>
                  <a:lnTo>
                    <a:pt x="276" y="3876"/>
                  </a:lnTo>
                  <a:lnTo>
                    <a:pt x="275" y="3879"/>
                  </a:lnTo>
                  <a:lnTo>
                    <a:pt x="272" y="3881"/>
                  </a:lnTo>
                  <a:lnTo>
                    <a:pt x="270" y="3884"/>
                  </a:lnTo>
                  <a:lnTo>
                    <a:pt x="267" y="3886"/>
                  </a:lnTo>
                  <a:lnTo>
                    <a:pt x="265" y="3887"/>
                  </a:lnTo>
                  <a:lnTo>
                    <a:pt x="262" y="3887"/>
                  </a:lnTo>
                  <a:lnTo>
                    <a:pt x="254" y="3887"/>
                  </a:lnTo>
                  <a:lnTo>
                    <a:pt x="246" y="3887"/>
                  </a:lnTo>
                  <a:lnTo>
                    <a:pt x="239" y="3886"/>
                  </a:lnTo>
                  <a:lnTo>
                    <a:pt x="231" y="3884"/>
                  </a:lnTo>
                  <a:lnTo>
                    <a:pt x="218" y="3881"/>
                  </a:lnTo>
                  <a:lnTo>
                    <a:pt x="207" y="3880"/>
                  </a:lnTo>
                  <a:lnTo>
                    <a:pt x="202" y="3881"/>
                  </a:lnTo>
                  <a:lnTo>
                    <a:pt x="197" y="3883"/>
                  </a:lnTo>
                  <a:lnTo>
                    <a:pt x="191" y="3885"/>
                  </a:lnTo>
                  <a:lnTo>
                    <a:pt x="187" y="3889"/>
                  </a:lnTo>
                  <a:lnTo>
                    <a:pt x="181" y="3891"/>
                  </a:lnTo>
                  <a:lnTo>
                    <a:pt x="175" y="3893"/>
                  </a:lnTo>
                  <a:lnTo>
                    <a:pt x="170" y="3895"/>
                  </a:lnTo>
                  <a:lnTo>
                    <a:pt x="165" y="3893"/>
                  </a:lnTo>
                  <a:lnTo>
                    <a:pt x="162" y="3892"/>
                  </a:lnTo>
                  <a:lnTo>
                    <a:pt x="157" y="3889"/>
                  </a:lnTo>
                  <a:lnTo>
                    <a:pt x="153" y="3884"/>
                  </a:lnTo>
                  <a:lnTo>
                    <a:pt x="149" y="3877"/>
                  </a:lnTo>
                  <a:lnTo>
                    <a:pt x="146" y="3873"/>
                  </a:lnTo>
                  <a:lnTo>
                    <a:pt x="143" y="3868"/>
                  </a:lnTo>
                  <a:lnTo>
                    <a:pt x="139" y="3866"/>
                  </a:lnTo>
                  <a:lnTo>
                    <a:pt x="134" y="3864"/>
                  </a:lnTo>
                  <a:lnTo>
                    <a:pt x="130" y="3861"/>
                  </a:lnTo>
                  <a:lnTo>
                    <a:pt x="125" y="3859"/>
                  </a:lnTo>
                  <a:lnTo>
                    <a:pt x="119" y="3858"/>
                  </a:lnTo>
                  <a:lnTo>
                    <a:pt x="114" y="3858"/>
                  </a:lnTo>
                  <a:lnTo>
                    <a:pt x="102" y="3859"/>
                  </a:lnTo>
                  <a:lnTo>
                    <a:pt x="89" y="3860"/>
                  </a:lnTo>
                  <a:lnTo>
                    <a:pt x="83" y="3857"/>
                  </a:lnTo>
                  <a:lnTo>
                    <a:pt x="76" y="3853"/>
                  </a:lnTo>
                  <a:lnTo>
                    <a:pt x="69" y="3853"/>
                  </a:lnTo>
                  <a:lnTo>
                    <a:pt x="63" y="3853"/>
                  </a:lnTo>
                  <a:lnTo>
                    <a:pt x="57" y="3854"/>
                  </a:lnTo>
                  <a:lnTo>
                    <a:pt x="53" y="3855"/>
                  </a:lnTo>
                  <a:lnTo>
                    <a:pt x="49" y="3860"/>
                  </a:lnTo>
                  <a:lnTo>
                    <a:pt x="46" y="3865"/>
                  </a:lnTo>
                  <a:lnTo>
                    <a:pt x="44" y="3871"/>
                  </a:lnTo>
                  <a:lnTo>
                    <a:pt x="43" y="3878"/>
                  </a:lnTo>
                  <a:lnTo>
                    <a:pt x="42" y="3892"/>
                  </a:lnTo>
                  <a:lnTo>
                    <a:pt x="40" y="3906"/>
                  </a:lnTo>
                  <a:lnTo>
                    <a:pt x="39" y="3916"/>
                  </a:lnTo>
                  <a:lnTo>
                    <a:pt x="39" y="3924"/>
                  </a:lnTo>
                  <a:lnTo>
                    <a:pt x="39" y="3933"/>
                  </a:lnTo>
                  <a:lnTo>
                    <a:pt x="42" y="3939"/>
                  </a:lnTo>
                  <a:lnTo>
                    <a:pt x="44" y="3944"/>
                  </a:lnTo>
                  <a:lnTo>
                    <a:pt x="48" y="3948"/>
                  </a:lnTo>
                  <a:lnTo>
                    <a:pt x="51" y="3949"/>
                  </a:lnTo>
                  <a:lnTo>
                    <a:pt x="56" y="3949"/>
                  </a:lnTo>
                  <a:lnTo>
                    <a:pt x="68" y="3944"/>
                  </a:lnTo>
                  <a:lnTo>
                    <a:pt x="80" y="3941"/>
                  </a:lnTo>
                  <a:lnTo>
                    <a:pt x="84" y="3940"/>
                  </a:lnTo>
                  <a:lnTo>
                    <a:pt x="89" y="3940"/>
                  </a:lnTo>
                  <a:lnTo>
                    <a:pt x="94" y="3940"/>
                  </a:lnTo>
                  <a:lnTo>
                    <a:pt x="97" y="3941"/>
                  </a:lnTo>
                  <a:lnTo>
                    <a:pt x="100" y="3948"/>
                  </a:lnTo>
                  <a:lnTo>
                    <a:pt x="106" y="3959"/>
                  </a:lnTo>
                  <a:lnTo>
                    <a:pt x="119" y="3965"/>
                  </a:lnTo>
                  <a:lnTo>
                    <a:pt x="131" y="3969"/>
                  </a:lnTo>
                  <a:lnTo>
                    <a:pt x="132" y="3978"/>
                  </a:lnTo>
                  <a:lnTo>
                    <a:pt x="132" y="3993"/>
                  </a:lnTo>
                  <a:lnTo>
                    <a:pt x="132" y="4000"/>
                  </a:lnTo>
                  <a:lnTo>
                    <a:pt x="133" y="4007"/>
                  </a:lnTo>
                  <a:lnTo>
                    <a:pt x="134" y="4013"/>
                  </a:lnTo>
                  <a:lnTo>
                    <a:pt x="136" y="4018"/>
                  </a:lnTo>
                  <a:lnTo>
                    <a:pt x="138" y="4019"/>
                  </a:lnTo>
                  <a:lnTo>
                    <a:pt x="141" y="4021"/>
                  </a:lnTo>
                  <a:lnTo>
                    <a:pt x="144" y="4019"/>
                  </a:lnTo>
                  <a:lnTo>
                    <a:pt x="146" y="4018"/>
                  </a:lnTo>
                  <a:lnTo>
                    <a:pt x="152" y="4010"/>
                  </a:lnTo>
                  <a:lnTo>
                    <a:pt x="159" y="4003"/>
                  </a:lnTo>
                  <a:lnTo>
                    <a:pt x="163" y="4002"/>
                  </a:lnTo>
                  <a:lnTo>
                    <a:pt x="168" y="4002"/>
                  </a:lnTo>
                  <a:lnTo>
                    <a:pt x="172" y="4003"/>
                  </a:lnTo>
                  <a:lnTo>
                    <a:pt x="176" y="4004"/>
                  </a:lnTo>
                  <a:lnTo>
                    <a:pt x="185" y="4007"/>
                  </a:lnTo>
                  <a:lnTo>
                    <a:pt x="193" y="4010"/>
                  </a:lnTo>
                  <a:lnTo>
                    <a:pt x="204" y="4012"/>
                  </a:lnTo>
                  <a:lnTo>
                    <a:pt x="215" y="4016"/>
                  </a:lnTo>
                  <a:lnTo>
                    <a:pt x="225" y="4019"/>
                  </a:lnTo>
                  <a:lnTo>
                    <a:pt x="232" y="4025"/>
                  </a:lnTo>
                  <a:lnTo>
                    <a:pt x="240" y="4038"/>
                  </a:lnTo>
                  <a:lnTo>
                    <a:pt x="251" y="4050"/>
                  </a:lnTo>
                  <a:lnTo>
                    <a:pt x="265" y="4057"/>
                  </a:lnTo>
                  <a:lnTo>
                    <a:pt x="277" y="4062"/>
                  </a:lnTo>
                  <a:lnTo>
                    <a:pt x="282" y="4065"/>
                  </a:lnTo>
                  <a:lnTo>
                    <a:pt x="286" y="4067"/>
                  </a:lnTo>
                  <a:lnTo>
                    <a:pt x="289" y="4070"/>
                  </a:lnTo>
                  <a:lnTo>
                    <a:pt x="291" y="4074"/>
                  </a:lnTo>
                  <a:lnTo>
                    <a:pt x="294" y="4085"/>
                  </a:lnTo>
                  <a:lnTo>
                    <a:pt x="295" y="4101"/>
                  </a:lnTo>
                  <a:lnTo>
                    <a:pt x="294" y="4112"/>
                  </a:lnTo>
                  <a:lnTo>
                    <a:pt x="292" y="4123"/>
                  </a:lnTo>
                  <a:lnTo>
                    <a:pt x="291" y="4135"/>
                  </a:lnTo>
                  <a:lnTo>
                    <a:pt x="289" y="4148"/>
                  </a:lnTo>
                  <a:lnTo>
                    <a:pt x="288" y="4154"/>
                  </a:lnTo>
                  <a:lnTo>
                    <a:pt x="286" y="4158"/>
                  </a:lnTo>
                  <a:lnTo>
                    <a:pt x="286" y="4163"/>
                  </a:lnTo>
                  <a:lnTo>
                    <a:pt x="288" y="4168"/>
                  </a:lnTo>
                  <a:lnTo>
                    <a:pt x="290" y="4174"/>
                  </a:lnTo>
                  <a:lnTo>
                    <a:pt x="295" y="4177"/>
                  </a:lnTo>
                  <a:lnTo>
                    <a:pt x="300" y="4179"/>
                  </a:lnTo>
                  <a:lnTo>
                    <a:pt x="303" y="4177"/>
                  </a:lnTo>
                  <a:lnTo>
                    <a:pt x="307" y="4176"/>
                  </a:lnTo>
                  <a:lnTo>
                    <a:pt x="309" y="4173"/>
                  </a:lnTo>
                  <a:lnTo>
                    <a:pt x="310" y="4170"/>
                  </a:lnTo>
                  <a:lnTo>
                    <a:pt x="313" y="4168"/>
                  </a:lnTo>
                  <a:lnTo>
                    <a:pt x="314" y="4166"/>
                  </a:lnTo>
                  <a:lnTo>
                    <a:pt x="317" y="4166"/>
                  </a:lnTo>
                  <a:lnTo>
                    <a:pt x="323" y="4164"/>
                  </a:lnTo>
                  <a:lnTo>
                    <a:pt x="330" y="4167"/>
                  </a:lnTo>
                  <a:lnTo>
                    <a:pt x="339" y="4172"/>
                  </a:lnTo>
                  <a:lnTo>
                    <a:pt x="347" y="4179"/>
                  </a:lnTo>
                  <a:lnTo>
                    <a:pt x="355" y="4188"/>
                  </a:lnTo>
                  <a:lnTo>
                    <a:pt x="364" y="4196"/>
                  </a:lnTo>
                  <a:lnTo>
                    <a:pt x="373" y="4211"/>
                  </a:lnTo>
                  <a:lnTo>
                    <a:pt x="389" y="4232"/>
                  </a:lnTo>
                  <a:lnTo>
                    <a:pt x="404" y="4256"/>
                  </a:lnTo>
                  <a:lnTo>
                    <a:pt x="415" y="4275"/>
                  </a:lnTo>
                  <a:lnTo>
                    <a:pt x="417" y="4281"/>
                  </a:lnTo>
                  <a:lnTo>
                    <a:pt x="417" y="4286"/>
                  </a:lnTo>
                  <a:lnTo>
                    <a:pt x="415" y="4287"/>
                  </a:lnTo>
                  <a:lnTo>
                    <a:pt x="411" y="4290"/>
                  </a:lnTo>
                  <a:lnTo>
                    <a:pt x="410" y="4293"/>
                  </a:lnTo>
                  <a:lnTo>
                    <a:pt x="410" y="4295"/>
                  </a:lnTo>
                  <a:lnTo>
                    <a:pt x="410" y="4297"/>
                  </a:lnTo>
                  <a:lnTo>
                    <a:pt x="410" y="4301"/>
                  </a:lnTo>
                  <a:lnTo>
                    <a:pt x="415" y="4313"/>
                  </a:lnTo>
                  <a:lnTo>
                    <a:pt x="421" y="4330"/>
                  </a:lnTo>
                  <a:lnTo>
                    <a:pt x="426" y="4346"/>
                  </a:lnTo>
                  <a:lnTo>
                    <a:pt x="427" y="4357"/>
                  </a:lnTo>
                  <a:lnTo>
                    <a:pt x="427" y="4360"/>
                  </a:lnTo>
                  <a:lnTo>
                    <a:pt x="424" y="4364"/>
                  </a:lnTo>
                  <a:lnTo>
                    <a:pt x="422" y="4368"/>
                  </a:lnTo>
                  <a:lnTo>
                    <a:pt x="420" y="4370"/>
                  </a:lnTo>
                  <a:lnTo>
                    <a:pt x="412" y="4376"/>
                  </a:lnTo>
                  <a:lnTo>
                    <a:pt x="404" y="4385"/>
                  </a:lnTo>
                  <a:lnTo>
                    <a:pt x="401" y="4391"/>
                  </a:lnTo>
                  <a:lnTo>
                    <a:pt x="398" y="4396"/>
                  </a:lnTo>
                  <a:lnTo>
                    <a:pt x="397" y="4401"/>
                  </a:lnTo>
                  <a:lnTo>
                    <a:pt x="397" y="4406"/>
                  </a:lnTo>
                  <a:lnTo>
                    <a:pt x="399" y="4415"/>
                  </a:lnTo>
                  <a:lnTo>
                    <a:pt x="399" y="4428"/>
                  </a:lnTo>
                  <a:lnTo>
                    <a:pt x="399" y="4433"/>
                  </a:lnTo>
                  <a:lnTo>
                    <a:pt x="397" y="4438"/>
                  </a:lnTo>
                  <a:lnTo>
                    <a:pt x="395" y="4441"/>
                  </a:lnTo>
                  <a:lnTo>
                    <a:pt x="392" y="4445"/>
                  </a:lnTo>
                  <a:lnTo>
                    <a:pt x="384" y="4447"/>
                  </a:lnTo>
                  <a:lnTo>
                    <a:pt x="377" y="4450"/>
                  </a:lnTo>
                  <a:lnTo>
                    <a:pt x="374" y="4458"/>
                  </a:lnTo>
                  <a:lnTo>
                    <a:pt x="373" y="4466"/>
                  </a:lnTo>
                  <a:lnTo>
                    <a:pt x="363" y="4473"/>
                  </a:lnTo>
                  <a:lnTo>
                    <a:pt x="349" y="4482"/>
                  </a:lnTo>
                  <a:lnTo>
                    <a:pt x="346" y="4486"/>
                  </a:lnTo>
                  <a:lnTo>
                    <a:pt x="342" y="4492"/>
                  </a:lnTo>
                  <a:lnTo>
                    <a:pt x="341" y="4497"/>
                  </a:lnTo>
                  <a:lnTo>
                    <a:pt x="339" y="4502"/>
                  </a:lnTo>
                  <a:lnTo>
                    <a:pt x="339" y="4505"/>
                  </a:lnTo>
                  <a:lnTo>
                    <a:pt x="339" y="4510"/>
                  </a:lnTo>
                  <a:lnTo>
                    <a:pt x="340" y="4514"/>
                  </a:lnTo>
                  <a:lnTo>
                    <a:pt x="341" y="4519"/>
                  </a:lnTo>
                  <a:lnTo>
                    <a:pt x="345" y="4525"/>
                  </a:lnTo>
                  <a:lnTo>
                    <a:pt x="348" y="4530"/>
                  </a:lnTo>
                  <a:lnTo>
                    <a:pt x="354" y="4534"/>
                  </a:lnTo>
                  <a:lnTo>
                    <a:pt x="359" y="4536"/>
                  </a:lnTo>
                  <a:lnTo>
                    <a:pt x="369" y="4540"/>
                  </a:lnTo>
                  <a:lnTo>
                    <a:pt x="376" y="4545"/>
                  </a:lnTo>
                  <a:lnTo>
                    <a:pt x="379" y="4547"/>
                  </a:lnTo>
                  <a:lnTo>
                    <a:pt x="382" y="4551"/>
                  </a:lnTo>
                  <a:lnTo>
                    <a:pt x="384" y="4555"/>
                  </a:lnTo>
                  <a:lnTo>
                    <a:pt x="385" y="4560"/>
                  </a:lnTo>
                  <a:lnTo>
                    <a:pt x="388" y="4571"/>
                  </a:lnTo>
                  <a:lnTo>
                    <a:pt x="388" y="4582"/>
                  </a:lnTo>
                  <a:lnTo>
                    <a:pt x="388" y="4588"/>
                  </a:lnTo>
                  <a:lnTo>
                    <a:pt x="385" y="4593"/>
                  </a:lnTo>
                  <a:lnTo>
                    <a:pt x="383" y="4599"/>
                  </a:lnTo>
                  <a:lnTo>
                    <a:pt x="379" y="4607"/>
                  </a:lnTo>
                  <a:lnTo>
                    <a:pt x="376" y="4612"/>
                  </a:lnTo>
                  <a:lnTo>
                    <a:pt x="373" y="4618"/>
                  </a:lnTo>
                  <a:lnTo>
                    <a:pt x="372" y="4623"/>
                  </a:lnTo>
                  <a:lnTo>
                    <a:pt x="372" y="4627"/>
                  </a:lnTo>
                  <a:lnTo>
                    <a:pt x="372" y="4630"/>
                  </a:lnTo>
                  <a:lnTo>
                    <a:pt x="374" y="4634"/>
                  </a:lnTo>
                  <a:lnTo>
                    <a:pt x="377" y="4636"/>
                  </a:lnTo>
                  <a:lnTo>
                    <a:pt x="380" y="4639"/>
                  </a:lnTo>
                  <a:lnTo>
                    <a:pt x="388" y="4643"/>
                  </a:lnTo>
                  <a:lnTo>
                    <a:pt x="397" y="4648"/>
                  </a:lnTo>
                  <a:lnTo>
                    <a:pt x="408" y="4652"/>
                  </a:lnTo>
                  <a:lnTo>
                    <a:pt x="418" y="4656"/>
                  </a:lnTo>
                  <a:lnTo>
                    <a:pt x="423" y="4660"/>
                  </a:lnTo>
                  <a:lnTo>
                    <a:pt x="429" y="4662"/>
                  </a:lnTo>
                  <a:lnTo>
                    <a:pt x="435" y="4665"/>
                  </a:lnTo>
                  <a:lnTo>
                    <a:pt x="441" y="4665"/>
                  </a:lnTo>
                  <a:lnTo>
                    <a:pt x="453" y="4660"/>
                  </a:lnTo>
                  <a:lnTo>
                    <a:pt x="466" y="4653"/>
                  </a:lnTo>
                  <a:lnTo>
                    <a:pt x="481" y="4648"/>
                  </a:lnTo>
                  <a:lnTo>
                    <a:pt x="496" y="4647"/>
                  </a:lnTo>
                  <a:lnTo>
                    <a:pt x="503" y="4646"/>
                  </a:lnTo>
                  <a:lnTo>
                    <a:pt x="508" y="4647"/>
                  </a:lnTo>
                  <a:lnTo>
                    <a:pt x="512" y="4647"/>
                  </a:lnTo>
                  <a:lnTo>
                    <a:pt x="516" y="4649"/>
                  </a:lnTo>
                  <a:lnTo>
                    <a:pt x="519" y="4651"/>
                  </a:lnTo>
                  <a:lnTo>
                    <a:pt x="521" y="4653"/>
                  </a:lnTo>
                  <a:lnTo>
                    <a:pt x="522" y="4656"/>
                  </a:lnTo>
                  <a:lnTo>
                    <a:pt x="522" y="4660"/>
                  </a:lnTo>
                  <a:lnTo>
                    <a:pt x="521" y="4664"/>
                  </a:lnTo>
                  <a:lnTo>
                    <a:pt x="518" y="4668"/>
                  </a:lnTo>
                  <a:lnTo>
                    <a:pt x="514" y="4672"/>
                  </a:lnTo>
                  <a:lnTo>
                    <a:pt x="508" y="4677"/>
                  </a:lnTo>
                  <a:lnTo>
                    <a:pt x="502" y="4681"/>
                  </a:lnTo>
                  <a:lnTo>
                    <a:pt x="499" y="4686"/>
                  </a:lnTo>
                  <a:lnTo>
                    <a:pt x="498" y="4691"/>
                  </a:lnTo>
                  <a:lnTo>
                    <a:pt x="498" y="4694"/>
                  </a:lnTo>
                  <a:lnTo>
                    <a:pt x="500" y="4699"/>
                  </a:lnTo>
                  <a:lnTo>
                    <a:pt x="503" y="4703"/>
                  </a:lnTo>
                  <a:lnTo>
                    <a:pt x="506" y="4706"/>
                  </a:lnTo>
                  <a:lnTo>
                    <a:pt x="511" y="4710"/>
                  </a:lnTo>
                  <a:lnTo>
                    <a:pt x="519" y="4717"/>
                  </a:lnTo>
                  <a:lnTo>
                    <a:pt x="527" y="4727"/>
                  </a:lnTo>
                  <a:lnTo>
                    <a:pt x="533" y="4737"/>
                  </a:lnTo>
                  <a:lnTo>
                    <a:pt x="537" y="4749"/>
                  </a:lnTo>
                  <a:lnTo>
                    <a:pt x="544" y="4762"/>
                  </a:lnTo>
                  <a:lnTo>
                    <a:pt x="556" y="4779"/>
                  </a:lnTo>
                  <a:lnTo>
                    <a:pt x="568" y="4793"/>
                  </a:lnTo>
                  <a:lnTo>
                    <a:pt x="577" y="4805"/>
                  </a:lnTo>
                  <a:lnTo>
                    <a:pt x="580" y="4809"/>
                  </a:lnTo>
                  <a:lnTo>
                    <a:pt x="582" y="4811"/>
                  </a:lnTo>
                  <a:lnTo>
                    <a:pt x="586" y="4813"/>
                  </a:lnTo>
                  <a:lnTo>
                    <a:pt x="590" y="4816"/>
                  </a:lnTo>
                  <a:lnTo>
                    <a:pt x="598" y="4819"/>
                  </a:lnTo>
                  <a:lnTo>
                    <a:pt x="611" y="4822"/>
                  </a:lnTo>
                  <a:lnTo>
                    <a:pt x="617" y="4824"/>
                  </a:lnTo>
                  <a:lnTo>
                    <a:pt x="624" y="4828"/>
                  </a:lnTo>
                  <a:lnTo>
                    <a:pt x="629" y="4831"/>
                  </a:lnTo>
                  <a:lnTo>
                    <a:pt x="634" y="4836"/>
                  </a:lnTo>
                  <a:lnTo>
                    <a:pt x="637" y="4841"/>
                  </a:lnTo>
                  <a:lnTo>
                    <a:pt x="641" y="4847"/>
                  </a:lnTo>
                  <a:lnTo>
                    <a:pt x="643" y="4853"/>
                  </a:lnTo>
                  <a:lnTo>
                    <a:pt x="645" y="4857"/>
                  </a:lnTo>
                  <a:lnTo>
                    <a:pt x="648" y="4863"/>
                  </a:lnTo>
                  <a:lnTo>
                    <a:pt x="650" y="4867"/>
                  </a:lnTo>
                  <a:lnTo>
                    <a:pt x="654" y="4870"/>
                  </a:lnTo>
                  <a:lnTo>
                    <a:pt x="659" y="4873"/>
                  </a:lnTo>
                  <a:lnTo>
                    <a:pt x="668" y="4875"/>
                  </a:lnTo>
                  <a:lnTo>
                    <a:pt x="681" y="4879"/>
                  </a:lnTo>
                  <a:lnTo>
                    <a:pt x="687" y="4880"/>
                  </a:lnTo>
                  <a:lnTo>
                    <a:pt x="693" y="4883"/>
                  </a:lnTo>
                  <a:lnTo>
                    <a:pt x="699" y="4887"/>
                  </a:lnTo>
                  <a:lnTo>
                    <a:pt x="705" y="4891"/>
                  </a:lnTo>
                  <a:lnTo>
                    <a:pt x="714" y="4899"/>
                  </a:lnTo>
                  <a:lnTo>
                    <a:pt x="723" y="4908"/>
                  </a:lnTo>
                  <a:lnTo>
                    <a:pt x="731" y="4916"/>
                  </a:lnTo>
                  <a:lnTo>
                    <a:pt x="742" y="4923"/>
                  </a:lnTo>
                  <a:lnTo>
                    <a:pt x="747" y="4925"/>
                  </a:lnTo>
                  <a:lnTo>
                    <a:pt x="752" y="4927"/>
                  </a:lnTo>
                  <a:lnTo>
                    <a:pt x="757" y="4929"/>
                  </a:lnTo>
                  <a:lnTo>
                    <a:pt x="762" y="4930"/>
                  </a:lnTo>
                  <a:lnTo>
                    <a:pt x="774" y="4931"/>
                  </a:lnTo>
                  <a:lnTo>
                    <a:pt x="786" y="4935"/>
                  </a:lnTo>
                  <a:lnTo>
                    <a:pt x="798" y="4941"/>
                  </a:lnTo>
                  <a:lnTo>
                    <a:pt x="808" y="4946"/>
                  </a:lnTo>
                  <a:lnTo>
                    <a:pt x="813" y="4950"/>
                  </a:lnTo>
                  <a:lnTo>
                    <a:pt x="818" y="4951"/>
                  </a:lnTo>
                  <a:lnTo>
                    <a:pt x="823" y="4952"/>
                  </a:lnTo>
                  <a:lnTo>
                    <a:pt x="827" y="4954"/>
                  </a:lnTo>
                  <a:lnTo>
                    <a:pt x="839" y="4955"/>
                  </a:lnTo>
                  <a:lnTo>
                    <a:pt x="854" y="4956"/>
                  </a:lnTo>
                  <a:lnTo>
                    <a:pt x="863" y="4962"/>
                  </a:lnTo>
                  <a:lnTo>
                    <a:pt x="875" y="4971"/>
                  </a:lnTo>
                  <a:lnTo>
                    <a:pt x="881" y="4975"/>
                  </a:lnTo>
                  <a:lnTo>
                    <a:pt x="887" y="4979"/>
                  </a:lnTo>
                  <a:lnTo>
                    <a:pt x="890" y="4979"/>
                  </a:lnTo>
                  <a:lnTo>
                    <a:pt x="893" y="4979"/>
                  </a:lnTo>
                  <a:lnTo>
                    <a:pt x="895" y="4979"/>
                  </a:lnTo>
                  <a:lnTo>
                    <a:pt x="898" y="4976"/>
                  </a:lnTo>
                  <a:lnTo>
                    <a:pt x="901" y="4973"/>
                  </a:lnTo>
                  <a:lnTo>
                    <a:pt x="906" y="4973"/>
                  </a:lnTo>
                  <a:lnTo>
                    <a:pt x="911" y="4973"/>
                  </a:lnTo>
                  <a:lnTo>
                    <a:pt x="917" y="4974"/>
                  </a:lnTo>
                  <a:lnTo>
                    <a:pt x="927" y="4980"/>
                  </a:lnTo>
                  <a:lnTo>
                    <a:pt x="938" y="4983"/>
                  </a:lnTo>
                  <a:lnTo>
                    <a:pt x="946" y="4986"/>
                  </a:lnTo>
                  <a:lnTo>
                    <a:pt x="953" y="4988"/>
                  </a:lnTo>
                  <a:lnTo>
                    <a:pt x="958" y="4989"/>
                  </a:lnTo>
                  <a:lnTo>
                    <a:pt x="962" y="4992"/>
                  </a:lnTo>
                  <a:lnTo>
                    <a:pt x="963" y="4995"/>
                  </a:lnTo>
                  <a:lnTo>
                    <a:pt x="962" y="4998"/>
                  </a:lnTo>
                  <a:lnTo>
                    <a:pt x="959" y="5001"/>
                  </a:lnTo>
                  <a:lnTo>
                    <a:pt x="955" y="5006"/>
                  </a:lnTo>
                  <a:lnTo>
                    <a:pt x="945" y="5012"/>
                  </a:lnTo>
                  <a:lnTo>
                    <a:pt x="937" y="5017"/>
                  </a:lnTo>
                  <a:lnTo>
                    <a:pt x="927" y="5021"/>
                  </a:lnTo>
                  <a:lnTo>
                    <a:pt x="919" y="5028"/>
                  </a:lnTo>
                  <a:lnTo>
                    <a:pt x="915" y="5033"/>
                  </a:lnTo>
                  <a:lnTo>
                    <a:pt x="913" y="5039"/>
                  </a:lnTo>
                  <a:lnTo>
                    <a:pt x="909" y="5045"/>
                  </a:lnTo>
                  <a:lnTo>
                    <a:pt x="908" y="5051"/>
                  </a:lnTo>
                  <a:lnTo>
                    <a:pt x="905" y="5064"/>
                  </a:lnTo>
                  <a:lnTo>
                    <a:pt x="902" y="5077"/>
                  </a:lnTo>
                  <a:lnTo>
                    <a:pt x="901" y="5090"/>
                  </a:lnTo>
                  <a:lnTo>
                    <a:pt x="901" y="5102"/>
                  </a:lnTo>
                  <a:lnTo>
                    <a:pt x="901" y="5113"/>
                  </a:lnTo>
                  <a:lnTo>
                    <a:pt x="902" y="5121"/>
                  </a:lnTo>
                  <a:lnTo>
                    <a:pt x="903" y="5130"/>
                  </a:lnTo>
                  <a:lnTo>
                    <a:pt x="906" y="5135"/>
                  </a:lnTo>
                  <a:lnTo>
                    <a:pt x="908" y="5140"/>
                  </a:lnTo>
                  <a:lnTo>
                    <a:pt x="913" y="5144"/>
                  </a:lnTo>
                  <a:lnTo>
                    <a:pt x="917" y="5146"/>
                  </a:lnTo>
                  <a:lnTo>
                    <a:pt x="919" y="5150"/>
                  </a:lnTo>
                  <a:lnTo>
                    <a:pt x="920" y="5153"/>
                  </a:lnTo>
                  <a:lnTo>
                    <a:pt x="921" y="5157"/>
                  </a:lnTo>
                  <a:lnTo>
                    <a:pt x="921" y="5162"/>
                  </a:lnTo>
                  <a:lnTo>
                    <a:pt x="919" y="5166"/>
                  </a:lnTo>
                  <a:lnTo>
                    <a:pt x="917" y="5172"/>
                  </a:lnTo>
                  <a:lnTo>
                    <a:pt x="913" y="5179"/>
                  </a:lnTo>
                  <a:lnTo>
                    <a:pt x="911" y="5185"/>
                  </a:lnTo>
                  <a:lnTo>
                    <a:pt x="909" y="5190"/>
                  </a:lnTo>
                  <a:lnTo>
                    <a:pt x="908" y="5195"/>
                  </a:lnTo>
                  <a:lnTo>
                    <a:pt x="909" y="5198"/>
                  </a:lnTo>
                  <a:lnTo>
                    <a:pt x="913" y="5210"/>
                  </a:lnTo>
                  <a:lnTo>
                    <a:pt x="914" y="5228"/>
                  </a:lnTo>
                  <a:lnTo>
                    <a:pt x="914" y="5240"/>
                  </a:lnTo>
                  <a:lnTo>
                    <a:pt x="913" y="5252"/>
                  </a:lnTo>
                  <a:lnTo>
                    <a:pt x="911" y="5263"/>
                  </a:lnTo>
                  <a:lnTo>
                    <a:pt x="909" y="5273"/>
                  </a:lnTo>
                  <a:lnTo>
                    <a:pt x="903" y="5294"/>
                  </a:lnTo>
                  <a:lnTo>
                    <a:pt x="898" y="5311"/>
                  </a:lnTo>
                  <a:lnTo>
                    <a:pt x="896" y="5320"/>
                  </a:lnTo>
                  <a:lnTo>
                    <a:pt x="896" y="5327"/>
                  </a:lnTo>
                  <a:lnTo>
                    <a:pt x="898" y="5333"/>
                  </a:lnTo>
                  <a:lnTo>
                    <a:pt x="900" y="5339"/>
                  </a:lnTo>
                  <a:lnTo>
                    <a:pt x="901" y="5343"/>
                  </a:lnTo>
                  <a:lnTo>
                    <a:pt x="902" y="5349"/>
                  </a:lnTo>
                  <a:lnTo>
                    <a:pt x="902" y="5354"/>
                  </a:lnTo>
                  <a:lnTo>
                    <a:pt x="900" y="5360"/>
                  </a:lnTo>
                  <a:lnTo>
                    <a:pt x="899" y="5365"/>
                  </a:lnTo>
                  <a:lnTo>
                    <a:pt x="898" y="5370"/>
                  </a:lnTo>
                  <a:lnTo>
                    <a:pt x="900" y="5373"/>
                  </a:lnTo>
                  <a:lnTo>
                    <a:pt x="902" y="5377"/>
                  </a:lnTo>
                  <a:lnTo>
                    <a:pt x="908" y="5381"/>
                  </a:lnTo>
                  <a:lnTo>
                    <a:pt x="915" y="5384"/>
                  </a:lnTo>
                  <a:lnTo>
                    <a:pt x="921" y="5386"/>
                  </a:lnTo>
                  <a:lnTo>
                    <a:pt x="927" y="5390"/>
                  </a:lnTo>
                  <a:lnTo>
                    <a:pt x="934" y="5396"/>
                  </a:lnTo>
                  <a:lnTo>
                    <a:pt x="939" y="5402"/>
                  </a:lnTo>
                  <a:lnTo>
                    <a:pt x="945" y="5408"/>
                  </a:lnTo>
                  <a:lnTo>
                    <a:pt x="950" y="5411"/>
                  </a:lnTo>
                  <a:lnTo>
                    <a:pt x="956" y="5415"/>
                  </a:lnTo>
                  <a:lnTo>
                    <a:pt x="963" y="5415"/>
                  </a:lnTo>
                  <a:lnTo>
                    <a:pt x="969" y="5415"/>
                  </a:lnTo>
                  <a:lnTo>
                    <a:pt x="974" y="5417"/>
                  </a:lnTo>
                  <a:lnTo>
                    <a:pt x="977" y="5421"/>
                  </a:lnTo>
                  <a:lnTo>
                    <a:pt x="981" y="5427"/>
                  </a:lnTo>
                  <a:lnTo>
                    <a:pt x="982" y="5434"/>
                  </a:lnTo>
                  <a:lnTo>
                    <a:pt x="982" y="5441"/>
                  </a:lnTo>
                  <a:lnTo>
                    <a:pt x="983" y="5443"/>
                  </a:lnTo>
                  <a:lnTo>
                    <a:pt x="985" y="5446"/>
                  </a:lnTo>
                  <a:lnTo>
                    <a:pt x="988" y="5448"/>
                  </a:lnTo>
                  <a:lnTo>
                    <a:pt x="993" y="5448"/>
                  </a:lnTo>
                  <a:lnTo>
                    <a:pt x="1000" y="5449"/>
                  </a:lnTo>
                  <a:lnTo>
                    <a:pt x="1006" y="5450"/>
                  </a:lnTo>
                  <a:lnTo>
                    <a:pt x="1013" y="5454"/>
                  </a:lnTo>
                  <a:lnTo>
                    <a:pt x="1019" y="5458"/>
                  </a:lnTo>
                  <a:lnTo>
                    <a:pt x="1024" y="5461"/>
                  </a:lnTo>
                  <a:lnTo>
                    <a:pt x="1027" y="5466"/>
                  </a:lnTo>
                  <a:lnTo>
                    <a:pt x="1031" y="5471"/>
                  </a:lnTo>
                  <a:lnTo>
                    <a:pt x="1033" y="5475"/>
                  </a:lnTo>
                  <a:lnTo>
                    <a:pt x="1034" y="5480"/>
                  </a:lnTo>
                  <a:lnTo>
                    <a:pt x="1037" y="5484"/>
                  </a:lnTo>
                  <a:lnTo>
                    <a:pt x="1039" y="5487"/>
                  </a:lnTo>
                  <a:lnTo>
                    <a:pt x="1041" y="5491"/>
                  </a:lnTo>
                  <a:lnTo>
                    <a:pt x="1047" y="5496"/>
                  </a:lnTo>
                  <a:lnTo>
                    <a:pt x="1054" y="5499"/>
                  </a:lnTo>
                  <a:lnTo>
                    <a:pt x="1057" y="5502"/>
                  </a:lnTo>
                  <a:lnTo>
                    <a:pt x="1060" y="5507"/>
                  </a:lnTo>
                  <a:lnTo>
                    <a:pt x="1063" y="5513"/>
                  </a:lnTo>
                  <a:lnTo>
                    <a:pt x="1065" y="5521"/>
                  </a:lnTo>
                  <a:lnTo>
                    <a:pt x="1067" y="5528"/>
                  </a:lnTo>
                  <a:lnTo>
                    <a:pt x="1071" y="5534"/>
                  </a:lnTo>
                  <a:lnTo>
                    <a:pt x="1075" y="5538"/>
                  </a:lnTo>
                  <a:lnTo>
                    <a:pt x="1078" y="5542"/>
                  </a:lnTo>
                  <a:lnTo>
                    <a:pt x="1088" y="5544"/>
                  </a:lnTo>
                  <a:lnTo>
                    <a:pt x="1098" y="5546"/>
                  </a:lnTo>
                  <a:lnTo>
                    <a:pt x="1103" y="5546"/>
                  </a:lnTo>
                  <a:lnTo>
                    <a:pt x="1107" y="5547"/>
                  </a:lnTo>
                  <a:lnTo>
                    <a:pt x="1111" y="5549"/>
                  </a:lnTo>
                  <a:lnTo>
                    <a:pt x="1114" y="5553"/>
                  </a:lnTo>
                  <a:lnTo>
                    <a:pt x="1117" y="5560"/>
                  </a:lnTo>
                  <a:lnTo>
                    <a:pt x="1121" y="5563"/>
                  </a:lnTo>
                  <a:lnTo>
                    <a:pt x="1125" y="5562"/>
                  </a:lnTo>
                  <a:lnTo>
                    <a:pt x="1129" y="5559"/>
                  </a:lnTo>
                  <a:lnTo>
                    <a:pt x="1134" y="5555"/>
                  </a:lnTo>
                  <a:lnTo>
                    <a:pt x="1139" y="5551"/>
                  </a:lnTo>
                  <a:lnTo>
                    <a:pt x="1145" y="5548"/>
                  </a:lnTo>
                  <a:lnTo>
                    <a:pt x="1151" y="5547"/>
                  </a:lnTo>
                  <a:lnTo>
                    <a:pt x="1155" y="5546"/>
                  </a:lnTo>
                  <a:lnTo>
                    <a:pt x="1161" y="5546"/>
                  </a:lnTo>
                  <a:lnTo>
                    <a:pt x="1166" y="5548"/>
                  </a:lnTo>
                  <a:lnTo>
                    <a:pt x="1171" y="5550"/>
                  </a:lnTo>
                  <a:lnTo>
                    <a:pt x="1180" y="5556"/>
                  </a:lnTo>
                  <a:lnTo>
                    <a:pt x="1191" y="5561"/>
                  </a:lnTo>
                  <a:lnTo>
                    <a:pt x="1204" y="5566"/>
                  </a:lnTo>
                  <a:lnTo>
                    <a:pt x="1217" y="5569"/>
                  </a:lnTo>
                  <a:lnTo>
                    <a:pt x="1245" y="5574"/>
                  </a:lnTo>
                  <a:lnTo>
                    <a:pt x="1268" y="5578"/>
                  </a:lnTo>
                  <a:lnTo>
                    <a:pt x="1285" y="5579"/>
                  </a:lnTo>
                  <a:lnTo>
                    <a:pt x="1295" y="5579"/>
                  </a:lnTo>
                  <a:lnTo>
                    <a:pt x="1298" y="5579"/>
                  </a:lnTo>
                  <a:lnTo>
                    <a:pt x="1302" y="5580"/>
                  </a:lnTo>
                  <a:lnTo>
                    <a:pt x="1305" y="5581"/>
                  </a:lnTo>
                  <a:lnTo>
                    <a:pt x="1310" y="5584"/>
                  </a:lnTo>
                  <a:lnTo>
                    <a:pt x="1318" y="5591"/>
                  </a:lnTo>
                  <a:lnTo>
                    <a:pt x="1327" y="5594"/>
                  </a:lnTo>
                  <a:lnTo>
                    <a:pt x="1330" y="5597"/>
                  </a:lnTo>
                  <a:lnTo>
                    <a:pt x="1335" y="5598"/>
                  </a:lnTo>
                  <a:lnTo>
                    <a:pt x="1341" y="5598"/>
                  </a:lnTo>
                  <a:lnTo>
                    <a:pt x="1347" y="5598"/>
                  </a:lnTo>
                  <a:lnTo>
                    <a:pt x="1359" y="5598"/>
                  </a:lnTo>
                  <a:lnTo>
                    <a:pt x="1368" y="5598"/>
                  </a:lnTo>
                  <a:lnTo>
                    <a:pt x="1377" y="5599"/>
                  </a:lnTo>
                  <a:lnTo>
                    <a:pt x="1387" y="5599"/>
                  </a:lnTo>
                  <a:lnTo>
                    <a:pt x="1393" y="5600"/>
                  </a:lnTo>
                  <a:lnTo>
                    <a:pt x="1399" y="5600"/>
                  </a:lnTo>
                  <a:lnTo>
                    <a:pt x="1404" y="5599"/>
                  </a:lnTo>
                  <a:lnTo>
                    <a:pt x="1409" y="5598"/>
                  </a:lnTo>
                  <a:lnTo>
                    <a:pt x="1413" y="5595"/>
                  </a:lnTo>
                  <a:lnTo>
                    <a:pt x="1417" y="5591"/>
                  </a:lnTo>
                  <a:lnTo>
                    <a:pt x="1421" y="5585"/>
                  </a:lnTo>
                  <a:lnTo>
                    <a:pt x="1424" y="5576"/>
                  </a:lnTo>
                  <a:lnTo>
                    <a:pt x="1430" y="5560"/>
                  </a:lnTo>
                  <a:lnTo>
                    <a:pt x="1436" y="5547"/>
                  </a:lnTo>
                  <a:lnTo>
                    <a:pt x="1438" y="5542"/>
                  </a:lnTo>
                  <a:lnTo>
                    <a:pt x="1443" y="5537"/>
                  </a:lnTo>
                  <a:lnTo>
                    <a:pt x="1447" y="5534"/>
                  </a:lnTo>
                  <a:lnTo>
                    <a:pt x="1453" y="5529"/>
                  </a:lnTo>
                  <a:lnTo>
                    <a:pt x="1456" y="5525"/>
                  </a:lnTo>
                  <a:lnTo>
                    <a:pt x="1460" y="5521"/>
                  </a:lnTo>
                  <a:lnTo>
                    <a:pt x="1462" y="5516"/>
                  </a:lnTo>
                  <a:lnTo>
                    <a:pt x="1465" y="5511"/>
                  </a:lnTo>
                  <a:lnTo>
                    <a:pt x="1467" y="5500"/>
                  </a:lnTo>
                  <a:lnTo>
                    <a:pt x="1469" y="5488"/>
                  </a:lnTo>
                  <a:lnTo>
                    <a:pt x="1470" y="5478"/>
                  </a:lnTo>
                  <a:lnTo>
                    <a:pt x="1473" y="5468"/>
                  </a:lnTo>
                  <a:lnTo>
                    <a:pt x="1475" y="5463"/>
                  </a:lnTo>
                  <a:lnTo>
                    <a:pt x="1478" y="5461"/>
                  </a:lnTo>
                  <a:lnTo>
                    <a:pt x="1480" y="5458"/>
                  </a:lnTo>
                  <a:lnTo>
                    <a:pt x="1484" y="5456"/>
                  </a:lnTo>
                  <a:lnTo>
                    <a:pt x="1491" y="5454"/>
                  </a:lnTo>
                  <a:lnTo>
                    <a:pt x="1498" y="5455"/>
                  </a:lnTo>
                  <a:lnTo>
                    <a:pt x="1504" y="5456"/>
                  </a:lnTo>
                  <a:lnTo>
                    <a:pt x="1510" y="5459"/>
                  </a:lnTo>
                  <a:lnTo>
                    <a:pt x="1514" y="5460"/>
                  </a:lnTo>
                  <a:lnTo>
                    <a:pt x="1518" y="5459"/>
                  </a:lnTo>
                  <a:lnTo>
                    <a:pt x="1520" y="5458"/>
                  </a:lnTo>
                  <a:lnTo>
                    <a:pt x="1522" y="5456"/>
                  </a:lnTo>
                  <a:lnTo>
                    <a:pt x="1522" y="5454"/>
                  </a:lnTo>
                  <a:lnTo>
                    <a:pt x="1523" y="5450"/>
                  </a:lnTo>
                  <a:lnTo>
                    <a:pt x="1524" y="5435"/>
                  </a:lnTo>
                  <a:lnTo>
                    <a:pt x="1528" y="5421"/>
                  </a:lnTo>
                  <a:lnTo>
                    <a:pt x="1531" y="5414"/>
                  </a:lnTo>
                  <a:lnTo>
                    <a:pt x="1535" y="5408"/>
                  </a:lnTo>
                  <a:lnTo>
                    <a:pt x="1541" y="5402"/>
                  </a:lnTo>
                  <a:lnTo>
                    <a:pt x="1547" y="5397"/>
                  </a:lnTo>
                  <a:lnTo>
                    <a:pt x="1563" y="5387"/>
                  </a:lnTo>
                  <a:lnTo>
                    <a:pt x="1582" y="5377"/>
                  </a:lnTo>
                  <a:lnTo>
                    <a:pt x="1602" y="5366"/>
                  </a:lnTo>
                  <a:lnTo>
                    <a:pt x="1621" y="5354"/>
                  </a:lnTo>
                  <a:lnTo>
                    <a:pt x="1639" y="5345"/>
                  </a:lnTo>
                  <a:lnTo>
                    <a:pt x="1651" y="5338"/>
                  </a:lnTo>
                  <a:lnTo>
                    <a:pt x="1655" y="5333"/>
                  </a:lnTo>
                  <a:lnTo>
                    <a:pt x="1657" y="5329"/>
                  </a:lnTo>
                  <a:lnTo>
                    <a:pt x="1657" y="5324"/>
                  </a:lnTo>
                  <a:lnTo>
                    <a:pt x="1656" y="5318"/>
                  </a:lnTo>
                  <a:lnTo>
                    <a:pt x="1654" y="5311"/>
                  </a:lnTo>
                  <a:lnTo>
                    <a:pt x="1652" y="5305"/>
                  </a:lnTo>
                  <a:lnTo>
                    <a:pt x="1652" y="5301"/>
                  </a:lnTo>
                  <a:lnTo>
                    <a:pt x="1654" y="5296"/>
                  </a:lnTo>
                  <a:lnTo>
                    <a:pt x="1655" y="5291"/>
                  </a:lnTo>
                  <a:lnTo>
                    <a:pt x="1658" y="5286"/>
                  </a:lnTo>
                  <a:lnTo>
                    <a:pt x="1663" y="5283"/>
                  </a:lnTo>
                  <a:lnTo>
                    <a:pt x="1669" y="5279"/>
                  </a:lnTo>
                  <a:lnTo>
                    <a:pt x="1681" y="5275"/>
                  </a:lnTo>
                  <a:lnTo>
                    <a:pt x="1692" y="5272"/>
                  </a:lnTo>
                  <a:lnTo>
                    <a:pt x="1702" y="5267"/>
                  </a:lnTo>
                  <a:lnTo>
                    <a:pt x="1717" y="5260"/>
                  </a:lnTo>
                  <a:lnTo>
                    <a:pt x="1725" y="5255"/>
                  </a:lnTo>
                  <a:lnTo>
                    <a:pt x="1733" y="5252"/>
                  </a:lnTo>
                  <a:lnTo>
                    <a:pt x="1739" y="5251"/>
                  </a:lnTo>
                  <a:lnTo>
                    <a:pt x="1745" y="5251"/>
                  </a:lnTo>
                  <a:lnTo>
                    <a:pt x="1750" y="5253"/>
                  </a:lnTo>
                  <a:lnTo>
                    <a:pt x="1753" y="5255"/>
                  </a:lnTo>
                  <a:lnTo>
                    <a:pt x="1756" y="5260"/>
                  </a:lnTo>
                  <a:lnTo>
                    <a:pt x="1756" y="5266"/>
                  </a:lnTo>
                  <a:lnTo>
                    <a:pt x="1756" y="5277"/>
                  </a:lnTo>
                  <a:lnTo>
                    <a:pt x="1756" y="5285"/>
                  </a:lnTo>
                  <a:lnTo>
                    <a:pt x="1756" y="5289"/>
                  </a:lnTo>
                  <a:lnTo>
                    <a:pt x="1758" y="5291"/>
                  </a:lnTo>
                  <a:lnTo>
                    <a:pt x="1761" y="5292"/>
                  </a:lnTo>
                  <a:lnTo>
                    <a:pt x="1765" y="5294"/>
                  </a:lnTo>
                  <a:lnTo>
                    <a:pt x="1774" y="5297"/>
                  </a:lnTo>
                  <a:lnTo>
                    <a:pt x="1783" y="5302"/>
                  </a:lnTo>
                  <a:lnTo>
                    <a:pt x="1791" y="5309"/>
                  </a:lnTo>
                  <a:lnTo>
                    <a:pt x="1800" y="5320"/>
                  </a:lnTo>
                  <a:lnTo>
                    <a:pt x="1807" y="5333"/>
                  </a:lnTo>
                  <a:lnTo>
                    <a:pt x="1815" y="5345"/>
                  </a:lnTo>
                  <a:lnTo>
                    <a:pt x="1819" y="5351"/>
                  </a:lnTo>
                  <a:lnTo>
                    <a:pt x="1824" y="5354"/>
                  </a:lnTo>
                  <a:lnTo>
                    <a:pt x="1827" y="5358"/>
                  </a:lnTo>
                  <a:lnTo>
                    <a:pt x="1833" y="5359"/>
                  </a:lnTo>
                  <a:lnTo>
                    <a:pt x="1843" y="5357"/>
                  </a:lnTo>
                  <a:lnTo>
                    <a:pt x="1852" y="5353"/>
                  </a:lnTo>
                  <a:lnTo>
                    <a:pt x="1857" y="5353"/>
                  </a:lnTo>
                  <a:lnTo>
                    <a:pt x="1862" y="5353"/>
                  </a:lnTo>
                  <a:lnTo>
                    <a:pt x="1868" y="5354"/>
                  </a:lnTo>
                  <a:lnTo>
                    <a:pt x="1875" y="5359"/>
                  </a:lnTo>
                  <a:lnTo>
                    <a:pt x="1888" y="5368"/>
                  </a:lnTo>
                  <a:lnTo>
                    <a:pt x="1901" y="5376"/>
                  </a:lnTo>
                  <a:lnTo>
                    <a:pt x="1906" y="5377"/>
                  </a:lnTo>
                  <a:lnTo>
                    <a:pt x="1910" y="5377"/>
                  </a:lnTo>
                  <a:lnTo>
                    <a:pt x="1914" y="5374"/>
                  </a:lnTo>
                  <a:lnTo>
                    <a:pt x="1917" y="5371"/>
                  </a:lnTo>
                  <a:lnTo>
                    <a:pt x="1919" y="5365"/>
                  </a:lnTo>
                  <a:lnTo>
                    <a:pt x="1920" y="5359"/>
                  </a:lnTo>
                  <a:lnTo>
                    <a:pt x="1920" y="5354"/>
                  </a:lnTo>
                  <a:lnTo>
                    <a:pt x="1920" y="5349"/>
                  </a:lnTo>
                  <a:lnTo>
                    <a:pt x="1920" y="5345"/>
                  </a:lnTo>
                  <a:lnTo>
                    <a:pt x="1921" y="5341"/>
                  </a:lnTo>
                  <a:lnTo>
                    <a:pt x="1922" y="5340"/>
                  </a:lnTo>
                  <a:lnTo>
                    <a:pt x="1925" y="5339"/>
                  </a:lnTo>
                  <a:lnTo>
                    <a:pt x="1928" y="5339"/>
                  </a:lnTo>
                  <a:lnTo>
                    <a:pt x="1933" y="5341"/>
                  </a:lnTo>
                  <a:lnTo>
                    <a:pt x="1936" y="5346"/>
                  </a:lnTo>
                  <a:lnTo>
                    <a:pt x="1941" y="5351"/>
                  </a:lnTo>
                  <a:lnTo>
                    <a:pt x="1951" y="5362"/>
                  </a:lnTo>
                  <a:lnTo>
                    <a:pt x="1960" y="5373"/>
                  </a:lnTo>
                  <a:lnTo>
                    <a:pt x="1966" y="5378"/>
                  </a:lnTo>
                  <a:lnTo>
                    <a:pt x="1972" y="5380"/>
                  </a:lnTo>
                  <a:lnTo>
                    <a:pt x="1978" y="5383"/>
                  </a:lnTo>
                  <a:lnTo>
                    <a:pt x="1985" y="5385"/>
                  </a:lnTo>
                  <a:lnTo>
                    <a:pt x="1998" y="5386"/>
                  </a:lnTo>
                  <a:lnTo>
                    <a:pt x="2011" y="5387"/>
                  </a:lnTo>
                  <a:lnTo>
                    <a:pt x="2024" y="5387"/>
                  </a:lnTo>
                  <a:lnTo>
                    <a:pt x="2039" y="5390"/>
                  </a:lnTo>
                  <a:lnTo>
                    <a:pt x="2045" y="5392"/>
                  </a:lnTo>
                  <a:lnTo>
                    <a:pt x="2051" y="5396"/>
                  </a:lnTo>
                  <a:lnTo>
                    <a:pt x="2054" y="5399"/>
                  </a:lnTo>
                  <a:lnTo>
                    <a:pt x="2057" y="5405"/>
                  </a:lnTo>
                  <a:lnTo>
                    <a:pt x="2060" y="5418"/>
                  </a:lnTo>
                  <a:lnTo>
                    <a:pt x="2064" y="5431"/>
                  </a:lnTo>
                  <a:lnTo>
                    <a:pt x="2066" y="5437"/>
                  </a:lnTo>
                  <a:lnTo>
                    <a:pt x="2068" y="5442"/>
                  </a:lnTo>
                  <a:lnTo>
                    <a:pt x="2072" y="5447"/>
                  </a:lnTo>
                  <a:lnTo>
                    <a:pt x="2076" y="5450"/>
                  </a:lnTo>
                  <a:lnTo>
                    <a:pt x="2082" y="5454"/>
                  </a:lnTo>
                  <a:lnTo>
                    <a:pt x="2089" y="5458"/>
                  </a:lnTo>
                  <a:lnTo>
                    <a:pt x="2096" y="5460"/>
                  </a:lnTo>
                  <a:lnTo>
                    <a:pt x="2105" y="5462"/>
                  </a:lnTo>
                  <a:lnTo>
                    <a:pt x="2124" y="5466"/>
                  </a:lnTo>
                  <a:lnTo>
                    <a:pt x="2142" y="5469"/>
                  </a:lnTo>
                  <a:lnTo>
                    <a:pt x="2159" y="5472"/>
                  </a:lnTo>
                  <a:lnTo>
                    <a:pt x="2173" y="5473"/>
                  </a:lnTo>
                  <a:lnTo>
                    <a:pt x="2179" y="5472"/>
                  </a:lnTo>
                  <a:lnTo>
                    <a:pt x="2185" y="5471"/>
                  </a:lnTo>
                  <a:lnTo>
                    <a:pt x="2191" y="5468"/>
                  </a:lnTo>
                  <a:lnTo>
                    <a:pt x="2197" y="5466"/>
                  </a:lnTo>
                  <a:lnTo>
                    <a:pt x="2206" y="5459"/>
                  </a:lnTo>
                  <a:lnTo>
                    <a:pt x="2215" y="5456"/>
                  </a:lnTo>
                  <a:lnTo>
                    <a:pt x="2222" y="5455"/>
                  </a:lnTo>
                  <a:lnTo>
                    <a:pt x="2230" y="5455"/>
                  </a:lnTo>
                  <a:lnTo>
                    <a:pt x="2238" y="5456"/>
                  </a:lnTo>
                  <a:lnTo>
                    <a:pt x="2246" y="5455"/>
                  </a:lnTo>
                  <a:lnTo>
                    <a:pt x="2248" y="5454"/>
                  </a:lnTo>
                  <a:lnTo>
                    <a:pt x="2250" y="5450"/>
                  </a:lnTo>
                  <a:lnTo>
                    <a:pt x="2253" y="5447"/>
                  </a:lnTo>
                  <a:lnTo>
                    <a:pt x="2256" y="5440"/>
                  </a:lnTo>
                  <a:lnTo>
                    <a:pt x="2261" y="5427"/>
                  </a:lnTo>
                  <a:lnTo>
                    <a:pt x="2268" y="5415"/>
                  </a:lnTo>
                  <a:lnTo>
                    <a:pt x="2273" y="5411"/>
                  </a:lnTo>
                  <a:lnTo>
                    <a:pt x="2279" y="5406"/>
                  </a:lnTo>
                  <a:lnTo>
                    <a:pt x="2285" y="5404"/>
                  </a:lnTo>
                  <a:lnTo>
                    <a:pt x="2293" y="5403"/>
                  </a:lnTo>
                  <a:lnTo>
                    <a:pt x="2314" y="5402"/>
                  </a:lnTo>
                  <a:lnTo>
                    <a:pt x="2339" y="5401"/>
                  </a:lnTo>
                  <a:lnTo>
                    <a:pt x="2350" y="5399"/>
                  </a:lnTo>
                  <a:lnTo>
                    <a:pt x="2361" y="5397"/>
                  </a:lnTo>
                  <a:lnTo>
                    <a:pt x="2364" y="5396"/>
                  </a:lnTo>
                  <a:lnTo>
                    <a:pt x="2369" y="5395"/>
                  </a:lnTo>
                  <a:lnTo>
                    <a:pt x="2372" y="5392"/>
                  </a:lnTo>
                  <a:lnTo>
                    <a:pt x="2374" y="5389"/>
                  </a:lnTo>
                  <a:lnTo>
                    <a:pt x="2379" y="5379"/>
                  </a:lnTo>
                  <a:lnTo>
                    <a:pt x="2385" y="5371"/>
                  </a:lnTo>
                  <a:lnTo>
                    <a:pt x="2388" y="5367"/>
                  </a:lnTo>
                  <a:lnTo>
                    <a:pt x="2393" y="5365"/>
                  </a:lnTo>
                  <a:lnTo>
                    <a:pt x="2399" y="5361"/>
                  </a:lnTo>
                  <a:lnTo>
                    <a:pt x="2407" y="5359"/>
                  </a:lnTo>
                  <a:lnTo>
                    <a:pt x="2417" y="5357"/>
                  </a:lnTo>
                  <a:lnTo>
                    <a:pt x="2425" y="5355"/>
                  </a:lnTo>
                  <a:lnTo>
                    <a:pt x="2435" y="5354"/>
                  </a:lnTo>
                  <a:lnTo>
                    <a:pt x="2443" y="5354"/>
                  </a:lnTo>
                  <a:lnTo>
                    <a:pt x="2451" y="5355"/>
                  </a:lnTo>
                  <a:lnTo>
                    <a:pt x="2460" y="5358"/>
                  </a:lnTo>
                  <a:lnTo>
                    <a:pt x="2468" y="5361"/>
                  </a:lnTo>
                  <a:lnTo>
                    <a:pt x="2475" y="5365"/>
                  </a:lnTo>
                  <a:lnTo>
                    <a:pt x="2487" y="5376"/>
                  </a:lnTo>
                  <a:lnTo>
                    <a:pt x="2496" y="5384"/>
                  </a:lnTo>
                  <a:lnTo>
                    <a:pt x="2500" y="5389"/>
                  </a:lnTo>
                  <a:lnTo>
                    <a:pt x="2504" y="5391"/>
                  </a:lnTo>
                  <a:lnTo>
                    <a:pt x="2508" y="5395"/>
                  </a:lnTo>
                  <a:lnTo>
                    <a:pt x="2513" y="5397"/>
                  </a:lnTo>
                  <a:lnTo>
                    <a:pt x="2518" y="5397"/>
                  </a:lnTo>
                  <a:lnTo>
                    <a:pt x="2523" y="5396"/>
                  </a:lnTo>
                  <a:lnTo>
                    <a:pt x="2527" y="5392"/>
                  </a:lnTo>
                  <a:lnTo>
                    <a:pt x="2532" y="5387"/>
                  </a:lnTo>
                  <a:lnTo>
                    <a:pt x="2538" y="5384"/>
                  </a:lnTo>
                  <a:lnTo>
                    <a:pt x="2543" y="5380"/>
                  </a:lnTo>
                  <a:lnTo>
                    <a:pt x="2546" y="5379"/>
                  </a:lnTo>
                  <a:lnTo>
                    <a:pt x="2549" y="5378"/>
                  </a:lnTo>
                  <a:lnTo>
                    <a:pt x="2552" y="5378"/>
                  </a:lnTo>
                  <a:lnTo>
                    <a:pt x="2556" y="5379"/>
                  </a:lnTo>
                  <a:lnTo>
                    <a:pt x="2562" y="5381"/>
                  </a:lnTo>
                  <a:lnTo>
                    <a:pt x="2569" y="5385"/>
                  </a:lnTo>
                  <a:lnTo>
                    <a:pt x="2575" y="5390"/>
                  </a:lnTo>
                  <a:lnTo>
                    <a:pt x="2580" y="5395"/>
                  </a:lnTo>
                  <a:lnTo>
                    <a:pt x="2584" y="5401"/>
                  </a:lnTo>
                  <a:lnTo>
                    <a:pt x="2589" y="5406"/>
                  </a:lnTo>
                  <a:lnTo>
                    <a:pt x="2591" y="5412"/>
                  </a:lnTo>
                  <a:lnTo>
                    <a:pt x="2591" y="5418"/>
                  </a:lnTo>
                  <a:lnTo>
                    <a:pt x="2591" y="5424"/>
                  </a:lnTo>
                  <a:lnTo>
                    <a:pt x="2589" y="5429"/>
                  </a:lnTo>
                  <a:lnTo>
                    <a:pt x="2587" y="5434"/>
                  </a:lnTo>
                  <a:lnTo>
                    <a:pt x="2582" y="5440"/>
                  </a:lnTo>
                  <a:lnTo>
                    <a:pt x="2575" y="5449"/>
                  </a:lnTo>
                  <a:lnTo>
                    <a:pt x="2570" y="5458"/>
                  </a:lnTo>
                  <a:lnTo>
                    <a:pt x="2570" y="5462"/>
                  </a:lnTo>
                  <a:lnTo>
                    <a:pt x="2571" y="5467"/>
                  </a:lnTo>
                  <a:lnTo>
                    <a:pt x="2572" y="5472"/>
                  </a:lnTo>
                  <a:lnTo>
                    <a:pt x="2575" y="5478"/>
                  </a:lnTo>
                  <a:lnTo>
                    <a:pt x="2582" y="5490"/>
                  </a:lnTo>
                  <a:lnTo>
                    <a:pt x="2590" y="5505"/>
                  </a:lnTo>
                  <a:lnTo>
                    <a:pt x="2600" y="5522"/>
                  </a:lnTo>
                  <a:lnTo>
                    <a:pt x="2608" y="5534"/>
                  </a:lnTo>
                  <a:lnTo>
                    <a:pt x="2613" y="5537"/>
                  </a:lnTo>
                  <a:lnTo>
                    <a:pt x="2618" y="5538"/>
                  </a:lnTo>
                  <a:lnTo>
                    <a:pt x="2620" y="5538"/>
                  </a:lnTo>
                  <a:lnTo>
                    <a:pt x="2622" y="5537"/>
                  </a:lnTo>
                  <a:lnTo>
                    <a:pt x="2625" y="5536"/>
                  </a:lnTo>
                  <a:lnTo>
                    <a:pt x="2628" y="5534"/>
                  </a:lnTo>
                  <a:lnTo>
                    <a:pt x="2631" y="5530"/>
                  </a:lnTo>
                  <a:lnTo>
                    <a:pt x="2634" y="5529"/>
                  </a:lnTo>
                  <a:lnTo>
                    <a:pt x="2637" y="5528"/>
                  </a:lnTo>
                  <a:lnTo>
                    <a:pt x="2640" y="5528"/>
                  </a:lnTo>
                  <a:lnTo>
                    <a:pt x="2649" y="5530"/>
                  </a:lnTo>
                  <a:lnTo>
                    <a:pt x="2656" y="5534"/>
                  </a:lnTo>
                  <a:lnTo>
                    <a:pt x="2663" y="5538"/>
                  </a:lnTo>
                  <a:lnTo>
                    <a:pt x="2670" y="5544"/>
                  </a:lnTo>
                  <a:lnTo>
                    <a:pt x="2676" y="5550"/>
                  </a:lnTo>
                  <a:lnTo>
                    <a:pt x="2681" y="5556"/>
                  </a:lnTo>
                  <a:lnTo>
                    <a:pt x="2685" y="5561"/>
                  </a:lnTo>
                  <a:lnTo>
                    <a:pt x="2689" y="5563"/>
                  </a:lnTo>
                  <a:lnTo>
                    <a:pt x="2693" y="5566"/>
                  </a:lnTo>
                  <a:lnTo>
                    <a:pt x="2696" y="5568"/>
                  </a:lnTo>
                  <a:lnTo>
                    <a:pt x="2703" y="5568"/>
                  </a:lnTo>
                  <a:lnTo>
                    <a:pt x="2712" y="5568"/>
                  </a:lnTo>
                  <a:lnTo>
                    <a:pt x="2720" y="5569"/>
                  </a:lnTo>
                  <a:lnTo>
                    <a:pt x="2726" y="5570"/>
                  </a:lnTo>
                  <a:lnTo>
                    <a:pt x="2731" y="5573"/>
                  </a:lnTo>
                  <a:lnTo>
                    <a:pt x="2738" y="5581"/>
                  </a:lnTo>
                  <a:lnTo>
                    <a:pt x="2741" y="5585"/>
                  </a:lnTo>
                  <a:lnTo>
                    <a:pt x="2745" y="5588"/>
                  </a:lnTo>
                  <a:lnTo>
                    <a:pt x="2750" y="5592"/>
                  </a:lnTo>
                  <a:lnTo>
                    <a:pt x="2756" y="5594"/>
                  </a:lnTo>
                  <a:lnTo>
                    <a:pt x="2767" y="5598"/>
                  </a:lnTo>
                  <a:lnTo>
                    <a:pt x="2782" y="5599"/>
                  </a:lnTo>
                  <a:lnTo>
                    <a:pt x="2796" y="5599"/>
                  </a:lnTo>
                  <a:lnTo>
                    <a:pt x="2809" y="5600"/>
                  </a:lnTo>
                  <a:lnTo>
                    <a:pt x="2820" y="5603"/>
                  </a:lnTo>
                  <a:lnTo>
                    <a:pt x="2829" y="5607"/>
                  </a:lnTo>
                  <a:lnTo>
                    <a:pt x="2838" y="5612"/>
                  </a:lnTo>
                  <a:lnTo>
                    <a:pt x="2848" y="5614"/>
                  </a:lnTo>
                  <a:lnTo>
                    <a:pt x="2853" y="5614"/>
                  </a:lnTo>
                  <a:lnTo>
                    <a:pt x="2859" y="5614"/>
                  </a:lnTo>
                  <a:lnTo>
                    <a:pt x="2864" y="5612"/>
                  </a:lnTo>
                  <a:lnTo>
                    <a:pt x="2870" y="5610"/>
                  </a:lnTo>
                  <a:lnTo>
                    <a:pt x="2879" y="5606"/>
                  </a:lnTo>
                  <a:lnTo>
                    <a:pt x="2886" y="5604"/>
                  </a:lnTo>
                  <a:lnTo>
                    <a:pt x="2895" y="5604"/>
                  </a:lnTo>
                  <a:lnTo>
                    <a:pt x="2905" y="5605"/>
                  </a:lnTo>
                  <a:lnTo>
                    <a:pt x="2916" y="5609"/>
                  </a:lnTo>
                  <a:lnTo>
                    <a:pt x="2922" y="5612"/>
                  </a:lnTo>
                  <a:lnTo>
                    <a:pt x="2924" y="5614"/>
                  </a:lnTo>
                  <a:lnTo>
                    <a:pt x="2926" y="5617"/>
                  </a:lnTo>
                  <a:lnTo>
                    <a:pt x="2926" y="5620"/>
                  </a:lnTo>
                  <a:lnTo>
                    <a:pt x="2926" y="5625"/>
                  </a:lnTo>
                  <a:lnTo>
                    <a:pt x="2926" y="5629"/>
                  </a:lnTo>
                  <a:lnTo>
                    <a:pt x="2927" y="5633"/>
                  </a:lnTo>
                  <a:lnTo>
                    <a:pt x="2928" y="5636"/>
                  </a:lnTo>
                  <a:lnTo>
                    <a:pt x="2929" y="5638"/>
                  </a:lnTo>
                  <a:lnTo>
                    <a:pt x="2933" y="5641"/>
                  </a:lnTo>
                  <a:lnTo>
                    <a:pt x="2937" y="5642"/>
                  </a:lnTo>
                  <a:lnTo>
                    <a:pt x="2943" y="5642"/>
                  </a:lnTo>
                  <a:lnTo>
                    <a:pt x="2952" y="5641"/>
                  </a:lnTo>
                  <a:lnTo>
                    <a:pt x="2972" y="5639"/>
                  </a:lnTo>
                  <a:lnTo>
                    <a:pt x="2992" y="5637"/>
                  </a:lnTo>
                  <a:lnTo>
                    <a:pt x="3013" y="5635"/>
                  </a:lnTo>
                  <a:lnTo>
                    <a:pt x="3031" y="5631"/>
                  </a:lnTo>
                  <a:lnTo>
                    <a:pt x="3037" y="5629"/>
                  </a:lnTo>
                  <a:lnTo>
                    <a:pt x="3042" y="5625"/>
                  </a:lnTo>
                  <a:lnTo>
                    <a:pt x="3044" y="5623"/>
                  </a:lnTo>
                  <a:lnTo>
                    <a:pt x="3046" y="5618"/>
                  </a:lnTo>
                  <a:lnTo>
                    <a:pt x="3046" y="5609"/>
                  </a:lnTo>
                  <a:lnTo>
                    <a:pt x="3048" y="5595"/>
                  </a:lnTo>
                  <a:lnTo>
                    <a:pt x="3050" y="5589"/>
                  </a:lnTo>
                  <a:lnTo>
                    <a:pt x="3054" y="5585"/>
                  </a:lnTo>
                  <a:lnTo>
                    <a:pt x="3060" y="5582"/>
                  </a:lnTo>
                  <a:lnTo>
                    <a:pt x="3067" y="5580"/>
                  </a:lnTo>
                  <a:lnTo>
                    <a:pt x="3081" y="5579"/>
                  </a:lnTo>
                  <a:lnTo>
                    <a:pt x="3097" y="5579"/>
                  </a:lnTo>
                  <a:lnTo>
                    <a:pt x="3112" y="5580"/>
                  </a:lnTo>
                  <a:lnTo>
                    <a:pt x="3129" y="5581"/>
                  </a:lnTo>
                  <a:lnTo>
                    <a:pt x="3149" y="5582"/>
                  </a:lnTo>
                  <a:lnTo>
                    <a:pt x="3173" y="5584"/>
                  </a:lnTo>
                  <a:lnTo>
                    <a:pt x="3195" y="5585"/>
                  </a:lnTo>
                  <a:lnTo>
                    <a:pt x="3211" y="5584"/>
                  </a:lnTo>
                  <a:lnTo>
                    <a:pt x="3218" y="5582"/>
                  </a:lnTo>
                  <a:lnTo>
                    <a:pt x="3225" y="5581"/>
                  </a:lnTo>
                  <a:lnTo>
                    <a:pt x="3232" y="5578"/>
                  </a:lnTo>
                  <a:lnTo>
                    <a:pt x="3241" y="5574"/>
                  </a:lnTo>
                  <a:lnTo>
                    <a:pt x="3251" y="5570"/>
                  </a:lnTo>
                  <a:lnTo>
                    <a:pt x="3263" y="5566"/>
                  </a:lnTo>
                  <a:lnTo>
                    <a:pt x="3270" y="5565"/>
                  </a:lnTo>
                  <a:lnTo>
                    <a:pt x="3276" y="5565"/>
                  </a:lnTo>
                  <a:lnTo>
                    <a:pt x="3283" y="5563"/>
                  </a:lnTo>
                  <a:lnTo>
                    <a:pt x="3289" y="5565"/>
                  </a:lnTo>
                  <a:lnTo>
                    <a:pt x="3300" y="5568"/>
                  </a:lnTo>
                  <a:lnTo>
                    <a:pt x="3309" y="5573"/>
                  </a:lnTo>
                  <a:lnTo>
                    <a:pt x="3314" y="5574"/>
                  </a:lnTo>
                  <a:lnTo>
                    <a:pt x="3318" y="5575"/>
                  </a:lnTo>
                  <a:lnTo>
                    <a:pt x="3323" y="5575"/>
                  </a:lnTo>
                  <a:lnTo>
                    <a:pt x="3327" y="5575"/>
                  </a:lnTo>
                  <a:lnTo>
                    <a:pt x="3345" y="5569"/>
                  </a:lnTo>
                  <a:lnTo>
                    <a:pt x="3362" y="5567"/>
                  </a:lnTo>
                  <a:lnTo>
                    <a:pt x="3369" y="5567"/>
                  </a:lnTo>
                  <a:lnTo>
                    <a:pt x="3376" y="5568"/>
                  </a:lnTo>
                  <a:lnTo>
                    <a:pt x="3382" y="5570"/>
                  </a:lnTo>
                  <a:lnTo>
                    <a:pt x="3387" y="5575"/>
                  </a:lnTo>
                  <a:lnTo>
                    <a:pt x="3396" y="5586"/>
                  </a:lnTo>
                  <a:lnTo>
                    <a:pt x="3405" y="5597"/>
                  </a:lnTo>
                  <a:lnTo>
                    <a:pt x="3408" y="5601"/>
                  </a:lnTo>
                  <a:lnTo>
                    <a:pt x="3413" y="5606"/>
                  </a:lnTo>
                  <a:lnTo>
                    <a:pt x="3419" y="5610"/>
                  </a:lnTo>
                  <a:lnTo>
                    <a:pt x="3425" y="5613"/>
                  </a:lnTo>
                  <a:lnTo>
                    <a:pt x="3431" y="5617"/>
                  </a:lnTo>
                  <a:lnTo>
                    <a:pt x="3437" y="5620"/>
                  </a:lnTo>
                  <a:lnTo>
                    <a:pt x="3441" y="5624"/>
                  </a:lnTo>
                  <a:lnTo>
                    <a:pt x="3446" y="5629"/>
                  </a:lnTo>
                  <a:lnTo>
                    <a:pt x="3455" y="5638"/>
                  </a:lnTo>
                  <a:lnTo>
                    <a:pt x="3464" y="5650"/>
                  </a:lnTo>
                  <a:lnTo>
                    <a:pt x="3466" y="5652"/>
                  </a:lnTo>
                  <a:lnTo>
                    <a:pt x="3470" y="5654"/>
                  </a:lnTo>
                  <a:lnTo>
                    <a:pt x="3472" y="5654"/>
                  </a:lnTo>
                  <a:lnTo>
                    <a:pt x="3475" y="5654"/>
                  </a:lnTo>
                  <a:lnTo>
                    <a:pt x="3479" y="5648"/>
                  </a:lnTo>
                  <a:lnTo>
                    <a:pt x="3485" y="5639"/>
                  </a:lnTo>
                  <a:lnTo>
                    <a:pt x="3489" y="5635"/>
                  </a:lnTo>
                  <a:lnTo>
                    <a:pt x="3494" y="5630"/>
                  </a:lnTo>
                  <a:lnTo>
                    <a:pt x="3500" y="5626"/>
                  </a:lnTo>
                  <a:lnTo>
                    <a:pt x="3506" y="5623"/>
                  </a:lnTo>
                  <a:lnTo>
                    <a:pt x="3514" y="5619"/>
                  </a:lnTo>
                  <a:lnTo>
                    <a:pt x="3522" y="5617"/>
                  </a:lnTo>
                  <a:lnTo>
                    <a:pt x="3531" y="5616"/>
                  </a:lnTo>
                  <a:lnTo>
                    <a:pt x="3540" y="5614"/>
                  </a:lnTo>
                  <a:lnTo>
                    <a:pt x="3564" y="5614"/>
                  </a:lnTo>
                  <a:lnTo>
                    <a:pt x="3590" y="5614"/>
                  </a:lnTo>
                  <a:lnTo>
                    <a:pt x="3603" y="5613"/>
                  </a:lnTo>
                  <a:lnTo>
                    <a:pt x="3616" y="5613"/>
                  </a:lnTo>
                  <a:lnTo>
                    <a:pt x="3628" y="5611"/>
                  </a:lnTo>
                  <a:lnTo>
                    <a:pt x="3638" y="5609"/>
                  </a:lnTo>
                  <a:lnTo>
                    <a:pt x="3647" y="5604"/>
                  </a:lnTo>
                  <a:lnTo>
                    <a:pt x="3655" y="5599"/>
                  </a:lnTo>
                  <a:lnTo>
                    <a:pt x="3664" y="5591"/>
                  </a:lnTo>
                  <a:lnTo>
                    <a:pt x="3671" y="5582"/>
                  </a:lnTo>
                  <a:lnTo>
                    <a:pt x="3678" y="5573"/>
                  </a:lnTo>
                  <a:lnTo>
                    <a:pt x="3684" y="5563"/>
                  </a:lnTo>
                  <a:lnTo>
                    <a:pt x="3690" y="5551"/>
                  </a:lnTo>
                  <a:lnTo>
                    <a:pt x="3695" y="5541"/>
                  </a:lnTo>
                  <a:lnTo>
                    <a:pt x="3703" y="5518"/>
                  </a:lnTo>
                  <a:lnTo>
                    <a:pt x="3710" y="5500"/>
                  </a:lnTo>
                  <a:lnTo>
                    <a:pt x="3714" y="5493"/>
                  </a:lnTo>
                  <a:lnTo>
                    <a:pt x="3718" y="5487"/>
                  </a:lnTo>
                  <a:lnTo>
                    <a:pt x="3724" y="5484"/>
                  </a:lnTo>
                  <a:lnTo>
                    <a:pt x="3731" y="5481"/>
                  </a:lnTo>
                  <a:lnTo>
                    <a:pt x="3739" y="5480"/>
                  </a:lnTo>
                  <a:lnTo>
                    <a:pt x="3746" y="5480"/>
                  </a:lnTo>
                  <a:lnTo>
                    <a:pt x="3752" y="5481"/>
                  </a:lnTo>
                  <a:lnTo>
                    <a:pt x="3758" y="5481"/>
                  </a:lnTo>
                  <a:lnTo>
                    <a:pt x="3762" y="5483"/>
                  </a:lnTo>
                  <a:lnTo>
                    <a:pt x="3767" y="5483"/>
                  </a:lnTo>
                  <a:lnTo>
                    <a:pt x="3772" y="5483"/>
                  </a:lnTo>
                  <a:lnTo>
                    <a:pt x="3777" y="5480"/>
                  </a:lnTo>
                  <a:lnTo>
                    <a:pt x="3785" y="5477"/>
                  </a:lnTo>
                  <a:lnTo>
                    <a:pt x="3792" y="5474"/>
                  </a:lnTo>
                  <a:lnTo>
                    <a:pt x="3794" y="5474"/>
                  </a:lnTo>
                  <a:lnTo>
                    <a:pt x="3797" y="5474"/>
                  </a:lnTo>
                  <a:lnTo>
                    <a:pt x="3800" y="5477"/>
                  </a:lnTo>
                  <a:lnTo>
                    <a:pt x="3803" y="5479"/>
                  </a:lnTo>
                  <a:lnTo>
                    <a:pt x="3806" y="5481"/>
                  </a:lnTo>
                  <a:lnTo>
                    <a:pt x="3810" y="5483"/>
                  </a:lnTo>
                  <a:lnTo>
                    <a:pt x="3812" y="5484"/>
                  </a:lnTo>
                  <a:lnTo>
                    <a:pt x="3816" y="5484"/>
                  </a:lnTo>
                  <a:lnTo>
                    <a:pt x="3822" y="5483"/>
                  </a:lnTo>
                  <a:lnTo>
                    <a:pt x="3827" y="5479"/>
                  </a:lnTo>
                  <a:lnTo>
                    <a:pt x="3830" y="5477"/>
                  </a:lnTo>
                  <a:lnTo>
                    <a:pt x="3834" y="5477"/>
                  </a:lnTo>
                  <a:lnTo>
                    <a:pt x="3840" y="5478"/>
                  </a:lnTo>
                  <a:lnTo>
                    <a:pt x="3844" y="5478"/>
                  </a:lnTo>
                  <a:lnTo>
                    <a:pt x="3856" y="5481"/>
                  </a:lnTo>
                  <a:lnTo>
                    <a:pt x="3866" y="5484"/>
                  </a:lnTo>
                  <a:lnTo>
                    <a:pt x="3874" y="5485"/>
                  </a:lnTo>
                  <a:lnTo>
                    <a:pt x="3882" y="5484"/>
                  </a:lnTo>
                  <a:lnTo>
                    <a:pt x="3887" y="5481"/>
                  </a:lnTo>
                  <a:lnTo>
                    <a:pt x="3892" y="5479"/>
                  </a:lnTo>
                  <a:lnTo>
                    <a:pt x="3897" y="5477"/>
                  </a:lnTo>
                  <a:lnTo>
                    <a:pt x="3903" y="5472"/>
                  </a:lnTo>
                  <a:lnTo>
                    <a:pt x="3909" y="5467"/>
                  </a:lnTo>
                  <a:lnTo>
                    <a:pt x="3916" y="5465"/>
                  </a:lnTo>
                  <a:lnTo>
                    <a:pt x="3923" y="5463"/>
                  </a:lnTo>
                  <a:lnTo>
                    <a:pt x="3930" y="5463"/>
                  </a:lnTo>
                  <a:lnTo>
                    <a:pt x="3937" y="5465"/>
                  </a:lnTo>
                  <a:lnTo>
                    <a:pt x="3944" y="5467"/>
                  </a:lnTo>
                  <a:lnTo>
                    <a:pt x="3950" y="5469"/>
                  </a:lnTo>
                  <a:lnTo>
                    <a:pt x="3956" y="5472"/>
                  </a:lnTo>
                  <a:lnTo>
                    <a:pt x="3964" y="5479"/>
                  </a:lnTo>
                  <a:lnTo>
                    <a:pt x="3973" y="5485"/>
                  </a:lnTo>
                  <a:lnTo>
                    <a:pt x="3978" y="5486"/>
                  </a:lnTo>
                  <a:lnTo>
                    <a:pt x="3982" y="5488"/>
                  </a:lnTo>
                  <a:lnTo>
                    <a:pt x="3989" y="5490"/>
                  </a:lnTo>
                  <a:lnTo>
                    <a:pt x="3998" y="5490"/>
                  </a:lnTo>
                  <a:lnTo>
                    <a:pt x="4016" y="5491"/>
                  </a:lnTo>
                  <a:lnTo>
                    <a:pt x="4030" y="5494"/>
                  </a:lnTo>
                  <a:lnTo>
                    <a:pt x="4036" y="5496"/>
                  </a:lnTo>
                  <a:lnTo>
                    <a:pt x="4041" y="5496"/>
                  </a:lnTo>
                  <a:lnTo>
                    <a:pt x="4044" y="5494"/>
                  </a:lnTo>
                  <a:lnTo>
                    <a:pt x="4045" y="5491"/>
                  </a:lnTo>
                  <a:lnTo>
                    <a:pt x="4048" y="5487"/>
                  </a:lnTo>
                  <a:lnTo>
                    <a:pt x="4050" y="5484"/>
                  </a:lnTo>
                  <a:lnTo>
                    <a:pt x="4054" y="5481"/>
                  </a:lnTo>
                  <a:lnTo>
                    <a:pt x="4058" y="5480"/>
                  </a:lnTo>
                  <a:lnTo>
                    <a:pt x="4068" y="5478"/>
                  </a:lnTo>
                  <a:lnTo>
                    <a:pt x="4079" y="5478"/>
                  </a:lnTo>
                  <a:lnTo>
                    <a:pt x="4090" y="5475"/>
                  </a:lnTo>
                  <a:lnTo>
                    <a:pt x="4107" y="5471"/>
                  </a:lnTo>
                  <a:lnTo>
                    <a:pt x="4123" y="5467"/>
                  </a:lnTo>
                  <a:lnTo>
                    <a:pt x="4137" y="5465"/>
                  </a:lnTo>
                  <a:lnTo>
                    <a:pt x="4143" y="5465"/>
                  </a:lnTo>
                  <a:lnTo>
                    <a:pt x="4148" y="5466"/>
                  </a:lnTo>
                  <a:lnTo>
                    <a:pt x="4152" y="5466"/>
                  </a:lnTo>
                  <a:lnTo>
                    <a:pt x="4156" y="5468"/>
                  </a:lnTo>
                  <a:lnTo>
                    <a:pt x="4158" y="5471"/>
                  </a:lnTo>
                  <a:lnTo>
                    <a:pt x="4161" y="5473"/>
                  </a:lnTo>
                  <a:lnTo>
                    <a:pt x="4162" y="5478"/>
                  </a:lnTo>
                  <a:lnTo>
                    <a:pt x="4163" y="5483"/>
                  </a:lnTo>
                  <a:lnTo>
                    <a:pt x="4164" y="5488"/>
                  </a:lnTo>
                  <a:lnTo>
                    <a:pt x="4165" y="5493"/>
                  </a:lnTo>
                  <a:lnTo>
                    <a:pt x="4167" y="5498"/>
                  </a:lnTo>
                  <a:lnTo>
                    <a:pt x="4169" y="5500"/>
                  </a:lnTo>
                  <a:lnTo>
                    <a:pt x="4171" y="5503"/>
                  </a:lnTo>
                  <a:lnTo>
                    <a:pt x="4176" y="5505"/>
                  </a:lnTo>
                  <a:lnTo>
                    <a:pt x="4181" y="5506"/>
                  </a:lnTo>
                  <a:lnTo>
                    <a:pt x="4187" y="5506"/>
                  </a:lnTo>
                  <a:lnTo>
                    <a:pt x="4201" y="5507"/>
                  </a:lnTo>
                  <a:lnTo>
                    <a:pt x="4214" y="5509"/>
                  </a:lnTo>
                  <a:lnTo>
                    <a:pt x="4227" y="5510"/>
                  </a:lnTo>
                  <a:lnTo>
                    <a:pt x="4239" y="5510"/>
                  </a:lnTo>
                  <a:lnTo>
                    <a:pt x="4249" y="5509"/>
                  </a:lnTo>
                  <a:lnTo>
                    <a:pt x="4257" y="5510"/>
                  </a:lnTo>
                  <a:lnTo>
                    <a:pt x="4262" y="5511"/>
                  </a:lnTo>
                  <a:lnTo>
                    <a:pt x="4265" y="5512"/>
                  </a:lnTo>
                  <a:lnTo>
                    <a:pt x="4269" y="5516"/>
                  </a:lnTo>
                  <a:lnTo>
                    <a:pt x="4274" y="5519"/>
                  </a:lnTo>
                  <a:lnTo>
                    <a:pt x="4277" y="5522"/>
                  </a:lnTo>
                  <a:lnTo>
                    <a:pt x="4282" y="5524"/>
                  </a:lnTo>
                  <a:lnTo>
                    <a:pt x="4287" y="5524"/>
                  </a:lnTo>
                  <a:lnTo>
                    <a:pt x="4293" y="5523"/>
                  </a:lnTo>
                  <a:lnTo>
                    <a:pt x="4302" y="5519"/>
                  </a:lnTo>
                  <a:lnTo>
                    <a:pt x="4310" y="5513"/>
                  </a:lnTo>
                  <a:lnTo>
                    <a:pt x="4318" y="5507"/>
                  </a:lnTo>
                  <a:lnTo>
                    <a:pt x="4326" y="5502"/>
                  </a:lnTo>
                  <a:lnTo>
                    <a:pt x="4331" y="5499"/>
                  </a:lnTo>
                  <a:lnTo>
                    <a:pt x="4335" y="5498"/>
                  </a:lnTo>
                  <a:lnTo>
                    <a:pt x="4341" y="5498"/>
                  </a:lnTo>
                  <a:lnTo>
                    <a:pt x="4347" y="5499"/>
                  </a:lnTo>
                  <a:lnTo>
                    <a:pt x="4360" y="5503"/>
                  </a:lnTo>
                  <a:lnTo>
                    <a:pt x="4375" y="5509"/>
                  </a:lnTo>
                  <a:lnTo>
                    <a:pt x="4382" y="5511"/>
                  </a:lnTo>
                  <a:lnTo>
                    <a:pt x="4390" y="5512"/>
                  </a:lnTo>
                  <a:lnTo>
                    <a:pt x="4398" y="5513"/>
                  </a:lnTo>
                  <a:lnTo>
                    <a:pt x="4408" y="5515"/>
                  </a:lnTo>
                  <a:lnTo>
                    <a:pt x="4427" y="5513"/>
                  </a:lnTo>
                  <a:lnTo>
                    <a:pt x="4448" y="5513"/>
                  </a:lnTo>
                  <a:lnTo>
                    <a:pt x="4458" y="5515"/>
                  </a:lnTo>
                  <a:lnTo>
                    <a:pt x="4469" y="5517"/>
                  </a:lnTo>
                  <a:lnTo>
                    <a:pt x="4477" y="5519"/>
                  </a:lnTo>
                  <a:lnTo>
                    <a:pt x="4486" y="5523"/>
                  </a:lnTo>
                  <a:lnTo>
                    <a:pt x="4503" y="5530"/>
                  </a:lnTo>
                  <a:lnTo>
                    <a:pt x="4518" y="5535"/>
                  </a:lnTo>
                  <a:lnTo>
                    <a:pt x="4524" y="5537"/>
                  </a:lnTo>
                  <a:lnTo>
                    <a:pt x="4530" y="5541"/>
                  </a:lnTo>
                  <a:lnTo>
                    <a:pt x="4534" y="5543"/>
                  </a:lnTo>
                  <a:lnTo>
                    <a:pt x="4537" y="5547"/>
                  </a:lnTo>
                  <a:lnTo>
                    <a:pt x="4540" y="5555"/>
                  </a:lnTo>
                  <a:lnTo>
                    <a:pt x="4543" y="5562"/>
                  </a:lnTo>
                  <a:lnTo>
                    <a:pt x="4545" y="5566"/>
                  </a:lnTo>
                  <a:lnTo>
                    <a:pt x="4547" y="5569"/>
                  </a:lnTo>
                  <a:lnTo>
                    <a:pt x="4552" y="5573"/>
                  </a:lnTo>
                  <a:lnTo>
                    <a:pt x="4556" y="5578"/>
                  </a:lnTo>
                  <a:lnTo>
                    <a:pt x="4566" y="5585"/>
                  </a:lnTo>
                  <a:lnTo>
                    <a:pt x="4572" y="5591"/>
                  </a:lnTo>
                  <a:lnTo>
                    <a:pt x="4575" y="5597"/>
                  </a:lnTo>
                  <a:lnTo>
                    <a:pt x="4578" y="5604"/>
                  </a:lnTo>
                  <a:lnTo>
                    <a:pt x="4579" y="5609"/>
                  </a:lnTo>
                  <a:lnTo>
                    <a:pt x="4581" y="5613"/>
                  </a:lnTo>
                  <a:lnTo>
                    <a:pt x="4584" y="5617"/>
                  </a:lnTo>
                  <a:lnTo>
                    <a:pt x="4587" y="5619"/>
                  </a:lnTo>
                  <a:lnTo>
                    <a:pt x="4592" y="5622"/>
                  </a:lnTo>
                  <a:lnTo>
                    <a:pt x="4596" y="5623"/>
                  </a:lnTo>
                  <a:lnTo>
                    <a:pt x="4600" y="5623"/>
                  </a:lnTo>
                  <a:lnTo>
                    <a:pt x="4606" y="5622"/>
                  </a:lnTo>
                  <a:lnTo>
                    <a:pt x="4611" y="5620"/>
                  </a:lnTo>
                  <a:lnTo>
                    <a:pt x="4616" y="5619"/>
                  </a:lnTo>
                  <a:lnTo>
                    <a:pt x="4622" y="5618"/>
                  </a:lnTo>
                  <a:lnTo>
                    <a:pt x="4628" y="5619"/>
                  </a:lnTo>
                  <a:lnTo>
                    <a:pt x="4639" y="5622"/>
                  </a:lnTo>
                  <a:lnTo>
                    <a:pt x="4650" y="5625"/>
                  </a:lnTo>
                  <a:lnTo>
                    <a:pt x="4663" y="5632"/>
                  </a:lnTo>
                  <a:lnTo>
                    <a:pt x="4674" y="5638"/>
                  </a:lnTo>
                  <a:lnTo>
                    <a:pt x="4682" y="5644"/>
                  </a:lnTo>
                  <a:lnTo>
                    <a:pt x="4693" y="5652"/>
                  </a:lnTo>
                  <a:lnTo>
                    <a:pt x="4702" y="5658"/>
                  </a:lnTo>
                  <a:lnTo>
                    <a:pt x="4709" y="5663"/>
                  </a:lnTo>
                  <a:lnTo>
                    <a:pt x="4712" y="5664"/>
                  </a:lnTo>
                  <a:lnTo>
                    <a:pt x="4716" y="5664"/>
                  </a:lnTo>
                  <a:lnTo>
                    <a:pt x="4719" y="5664"/>
                  </a:lnTo>
                  <a:lnTo>
                    <a:pt x="4722" y="5663"/>
                  </a:lnTo>
                  <a:lnTo>
                    <a:pt x="4725" y="5661"/>
                  </a:lnTo>
                  <a:lnTo>
                    <a:pt x="4730" y="5660"/>
                  </a:lnTo>
                  <a:lnTo>
                    <a:pt x="4734" y="5660"/>
                  </a:lnTo>
                  <a:lnTo>
                    <a:pt x="4738" y="5660"/>
                  </a:lnTo>
                  <a:lnTo>
                    <a:pt x="4743" y="5660"/>
                  </a:lnTo>
                  <a:lnTo>
                    <a:pt x="4748" y="5662"/>
                  </a:lnTo>
                  <a:lnTo>
                    <a:pt x="4751" y="5664"/>
                  </a:lnTo>
                  <a:lnTo>
                    <a:pt x="4754" y="5668"/>
                  </a:lnTo>
                  <a:lnTo>
                    <a:pt x="4757" y="5673"/>
                  </a:lnTo>
                  <a:lnTo>
                    <a:pt x="4761" y="5676"/>
                  </a:lnTo>
                  <a:lnTo>
                    <a:pt x="4767" y="5681"/>
                  </a:lnTo>
                  <a:lnTo>
                    <a:pt x="4773" y="5686"/>
                  </a:lnTo>
                  <a:lnTo>
                    <a:pt x="4787" y="5695"/>
                  </a:lnTo>
                  <a:lnTo>
                    <a:pt x="4799" y="5706"/>
                  </a:lnTo>
                  <a:lnTo>
                    <a:pt x="4812" y="5719"/>
                  </a:lnTo>
                  <a:lnTo>
                    <a:pt x="4826" y="5732"/>
                  </a:lnTo>
                  <a:lnTo>
                    <a:pt x="4843" y="5744"/>
                  </a:lnTo>
                  <a:lnTo>
                    <a:pt x="4857" y="5756"/>
                  </a:lnTo>
                  <a:lnTo>
                    <a:pt x="4874" y="5765"/>
                  </a:lnTo>
                  <a:lnTo>
                    <a:pt x="4892" y="5774"/>
                  </a:lnTo>
                  <a:lnTo>
                    <a:pt x="4908" y="5780"/>
                  </a:lnTo>
                  <a:lnTo>
                    <a:pt x="4924" y="5782"/>
                  </a:lnTo>
                  <a:lnTo>
                    <a:pt x="4936" y="5783"/>
                  </a:lnTo>
                  <a:lnTo>
                    <a:pt x="4944" y="5783"/>
                  </a:lnTo>
                  <a:lnTo>
                    <a:pt x="4951" y="5784"/>
                  </a:lnTo>
                  <a:lnTo>
                    <a:pt x="4958" y="5788"/>
                  </a:lnTo>
                  <a:lnTo>
                    <a:pt x="4963" y="5790"/>
                  </a:lnTo>
                  <a:lnTo>
                    <a:pt x="4967" y="5790"/>
                  </a:lnTo>
                  <a:lnTo>
                    <a:pt x="4971" y="5790"/>
                  </a:lnTo>
                  <a:lnTo>
                    <a:pt x="4975" y="5788"/>
                  </a:lnTo>
                  <a:lnTo>
                    <a:pt x="4978" y="5786"/>
                  </a:lnTo>
                  <a:lnTo>
                    <a:pt x="4982" y="5783"/>
                  </a:lnTo>
                  <a:lnTo>
                    <a:pt x="4986" y="5778"/>
                  </a:lnTo>
                  <a:lnTo>
                    <a:pt x="4989" y="5775"/>
                  </a:lnTo>
                  <a:lnTo>
                    <a:pt x="4994" y="5762"/>
                  </a:lnTo>
                  <a:lnTo>
                    <a:pt x="5000" y="5744"/>
                  </a:lnTo>
                  <a:lnTo>
                    <a:pt x="5005" y="5727"/>
                  </a:lnTo>
                  <a:lnTo>
                    <a:pt x="5007" y="5714"/>
                  </a:lnTo>
                  <a:lnTo>
                    <a:pt x="5008" y="5711"/>
                  </a:lnTo>
                  <a:lnTo>
                    <a:pt x="5011" y="5708"/>
                  </a:lnTo>
                  <a:lnTo>
                    <a:pt x="5013" y="5708"/>
                  </a:lnTo>
                  <a:lnTo>
                    <a:pt x="5015" y="5708"/>
                  </a:lnTo>
                  <a:lnTo>
                    <a:pt x="5022" y="5713"/>
                  </a:lnTo>
                  <a:lnTo>
                    <a:pt x="5031" y="5720"/>
                  </a:lnTo>
                  <a:lnTo>
                    <a:pt x="5040" y="5732"/>
                  </a:lnTo>
                  <a:lnTo>
                    <a:pt x="5050" y="5748"/>
                  </a:lnTo>
                  <a:lnTo>
                    <a:pt x="5058" y="5763"/>
                  </a:lnTo>
                  <a:lnTo>
                    <a:pt x="5064" y="5773"/>
                  </a:lnTo>
                  <a:lnTo>
                    <a:pt x="5069" y="5774"/>
                  </a:lnTo>
                  <a:lnTo>
                    <a:pt x="5076" y="5775"/>
                  </a:lnTo>
                  <a:lnTo>
                    <a:pt x="5083" y="5775"/>
                  </a:lnTo>
                  <a:lnTo>
                    <a:pt x="5089" y="5775"/>
                  </a:lnTo>
                  <a:lnTo>
                    <a:pt x="5096" y="5777"/>
                  </a:lnTo>
                  <a:lnTo>
                    <a:pt x="5107" y="5782"/>
                  </a:lnTo>
                  <a:lnTo>
                    <a:pt x="5119" y="5788"/>
                  </a:lnTo>
                  <a:lnTo>
                    <a:pt x="5127" y="5793"/>
                  </a:lnTo>
                  <a:lnTo>
                    <a:pt x="5140" y="5795"/>
                  </a:lnTo>
                  <a:lnTo>
                    <a:pt x="5153" y="5796"/>
                  </a:lnTo>
                  <a:lnTo>
                    <a:pt x="5166" y="5796"/>
                  </a:lnTo>
                  <a:lnTo>
                    <a:pt x="5177" y="5796"/>
                  </a:lnTo>
                  <a:lnTo>
                    <a:pt x="5187" y="5797"/>
                  </a:lnTo>
                  <a:lnTo>
                    <a:pt x="5198" y="5802"/>
                  </a:lnTo>
                  <a:lnTo>
                    <a:pt x="5211" y="5808"/>
                  </a:lnTo>
                  <a:lnTo>
                    <a:pt x="5222" y="5817"/>
                  </a:lnTo>
                  <a:lnTo>
                    <a:pt x="5233" y="5824"/>
                  </a:lnTo>
                  <a:lnTo>
                    <a:pt x="5241" y="5832"/>
                  </a:lnTo>
                  <a:lnTo>
                    <a:pt x="5248" y="5840"/>
                  </a:lnTo>
                  <a:lnTo>
                    <a:pt x="5255" y="5850"/>
                  </a:lnTo>
                  <a:lnTo>
                    <a:pt x="5261" y="5858"/>
                  </a:lnTo>
                  <a:lnTo>
                    <a:pt x="5270" y="5865"/>
                  </a:lnTo>
                  <a:lnTo>
                    <a:pt x="5273" y="5869"/>
                  </a:lnTo>
                  <a:lnTo>
                    <a:pt x="5278" y="5871"/>
                  </a:lnTo>
                  <a:lnTo>
                    <a:pt x="5283" y="5872"/>
                  </a:lnTo>
                  <a:lnTo>
                    <a:pt x="5288" y="5874"/>
                  </a:lnTo>
                  <a:lnTo>
                    <a:pt x="5298" y="5874"/>
                  </a:lnTo>
                  <a:lnTo>
                    <a:pt x="5308" y="5872"/>
                  </a:lnTo>
                  <a:lnTo>
                    <a:pt x="5311" y="5870"/>
                  </a:lnTo>
                  <a:lnTo>
                    <a:pt x="5315" y="5869"/>
                  </a:lnTo>
                  <a:lnTo>
                    <a:pt x="5318" y="5866"/>
                  </a:lnTo>
                  <a:lnTo>
                    <a:pt x="5321" y="5863"/>
                  </a:lnTo>
                  <a:lnTo>
                    <a:pt x="5324" y="5860"/>
                  </a:lnTo>
                  <a:lnTo>
                    <a:pt x="5327" y="5858"/>
                  </a:lnTo>
                  <a:lnTo>
                    <a:pt x="5330" y="5856"/>
                  </a:lnTo>
                  <a:lnTo>
                    <a:pt x="5334" y="5855"/>
                  </a:lnTo>
                  <a:lnTo>
                    <a:pt x="5342" y="5853"/>
                  </a:lnTo>
                  <a:lnTo>
                    <a:pt x="5352" y="5855"/>
                  </a:lnTo>
                  <a:lnTo>
                    <a:pt x="5357" y="5856"/>
                  </a:lnTo>
                  <a:lnTo>
                    <a:pt x="5361" y="5856"/>
                  </a:lnTo>
                  <a:lnTo>
                    <a:pt x="5365" y="5855"/>
                  </a:lnTo>
                  <a:lnTo>
                    <a:pt x="5368" y="5853"/>
                  </a:lnTo>
                  <a:lnTo>
                    <a:pt x="5372" y="5851"/>
                  </a:lnTo>
                  <a:lnTo>
                    <a:pt x="5374" y="5847"/>
                  </a:lnTo>
                  <a:lnTo>
                    <a:pt x="5377" y="5844"/>
                  </a:lnTo>
                  <a:lnTo>
                    <a:pt x="5378" y="5838"/>
                  </a:lnTo>
                  <a:lnTo>
                    <a:pt x="5379" y="5826"/>
                  </a:lnTo>
                  <a:lnTo>
                    <a:pt x="5379" y="5815"/>
                  </a:lnTo>
                  <a:lnTo>
                    <a:pt x="5378" y="5809"/>
                  </a:lnTo>
                  <a:lnTo>
                    <a:pt x="5377" y="5805"/>
                  </a:lnTo>
                  <a:lnTo>
                    <a:pt x="5374" y="5801"/>
                  </a:lnTo>
                  <a:lnTo>
                    <a:pt x="5373" y="5799"/>
                  </a:lnTo>
                  <a:lnTo>
                    <a:pt x="5368" y="5793"/>
                  </a:lnTo>
                  <a:lnTo>
                    <a:pt x="5367" y="5788"/>
                  </a:lnTo>
                  <a:lnTo>
                    <a:pt x="5367" y="5786"/>
                  </a:lnTo>
                  <a:lnTo>
                    <a:pt x="5368" y="5783"/>
                  </a:lnTo>
                  <a:lnTo>
                    <a:pt x="5370" y="5781"/>
                  </a:lnTo>
                  <a:lnTo>
                    <a:pt x="5372" y="5778"/>
                  </a:lnTo>
                  <a:lnTo>
                    <a:pt x="5377" y="5775"/>
                  </a:lnTo>
                  <a:lnTo>
                    <a:pt x="5380" y="5771"/>
                  </a:lnTo>
                  <a:lnTo>
                    <a:pt x="5380" y="5770"/>
                  </a:lnTo>
                  <a:lnTo>
                    <a:pt x="5379" y="5769"/>
                  </a:lnTo>
                  <a:lnTo>
                    <a:pt x="5378" y="5769"/>
                  </a:lnTo>
                  <a:lnTo>
                    <a:pt x="5374" y="5769"/>
                  </a:lnTo>
                  <a:lnTo>
                    <a:pt x="5372" y="5768"/>
                  </a:lnTo>
                  <a:lnTo>
                    <a:pt x="5368" y="5767"/>
                  </a:lnTo>
                  <a:lnTo>
                    <a:pt x="5366" y="5765"/>
                  </a:lnTo>
                  <a:lnTo>
                    <a:pt x="5364" y="5763"/>
                  </a:lnTo>
                  <a:lnTo>
                    <a:pt x="5362" y="5761"/>
                  </a:lnTo>
                  <a:lnTo>
                    <a:pt x="5361" y="5756"/>
                  </a:lnTo>
                  <a:lnTo>
                    <a:pt x="5361" y="5751"/>
                  </a:lnTo>
                  <a:lnTo>
                    <a:pt x="5362" y="5745"/>
                  </a:lnTo>
                  <a:lnTo>
                    <a:pt x="5366" y="5733"/>
                  </a:lnTo>
                  <a:lnTo>
                    <a:pt x="5370" y="5721"/>
                  </a:lnTo>
                  <a:lnTo>
                    <a:pt x="5372" y="5712"/>
                  </a:lnTo>
                  <a:lnTo>
                    <a:pt x="5373" y="5700"/>
                  </a:lnTo>
                  <a:lnTo>
                    <a:pt x="5373" y="5688"/>
                  </a:lnTo>
                  <a:lnTo>
                    <a:pt x="5372" y="5676"/>
                  </a:lnTo>
                  <a:lnTo>
                    <a:pt x="5371" y="5672"/>
                  </a:lnTo>
                  <a:lnTo>
                    <a:pt x="5368" y="5667"/>
                  </a:lnTo>
                  <a:lnTo>
                    <a:pt x="5364" y="5663"/>
                  </a:lnTo>
                  <a:lnTo>
                    <a:pt x="5357" y="5661"/>
                  </a:lnTo>
                  <a:lnTo>
                    <a:pt x="5342" y="5658"/>
                  </a:lnTo>
                  <a:lnTo>
                    <a:pt x="5330" y="5657"/>
                  </a:lnTo>
                  <a:lnTo>
                    <a:pt x="5326" y="5656"/>
                  </a:lnTo>
                  <a:lnTo>
                    <a:pt x="5322" y="5655"/>
                  </a:lnTo>
                  <a:lnTo>
                    <a:pt x="5320" y="5652"/>
                  </a:lnTo>
                  <a:lnTo>
                    <a:pt x="5318" y="5650"/>
                  </a:lnTo>
                  <a:lnTo>
                    <a:pt x="5317" y="5644"/>
                  </a:lnTo>
                  <a:lnTo>
                    <a:pt x="5316" y="5641"/>
                  </a:lnTo>
                  <a:lnTo>
                    <a:pt x="5313" y="5639"/>
                  </a:lnTo>
                  <a:lnTo>
                    <a:pt x="5308" y="5638"/>
                  </a:lnTo>
                  <a:lnTo>
                    <a:pt x="5301" y="5638"/>
                  </a:lnTo>
                  <a:lnTo>
                    <a:pt x="5295" y="5636"/>
                  </a:lnTo>
                  <a:lnTo>
                    <a:pt x="5291" y="5633"/>
                  </a:lnTo>
                  <a:lnTo>
                    <a:pt x="5289" y="5630"/>
                  </a:lnTo>
                  <a:lnTo>
                    <a:pt x="5286" y="5626"/>
                  </a:lnTo>
                  <a:lnTo>
                    <a:pt x="5285" y="5620"/>
                  </a:lnTo>
                  <a:lnTo>
                    <a:pt x="5283" y="5607"/>
                  </a:lnTo>
                  <a:lnTo>
                    <a:pt x="5284" y="5593"/>
                  </a:lnTo>
                  <a:lnTo>
                    <a:pt x="5285" y="5587"/>
                  </a:lnTo>
                  <a:lnTo>
                    <a:pt x="5286" y="5582"/>
                  </a:lnTo>
                  <a:lnTo>
                    <a:pt x="5288" y="5578"/>
                  </a:lnTo>
                  <a:lnTo>
                    <a:pt x="5290" y="5575"/>
                  </a:lnTo>
                  <a:lnTo>
                    <a:pt x="5294" y="5570"/>
                  </a:lnTo>
                  <a:lnTo>
                    <a:pt x="5296" y="5566"/>
                  </a:lnTo>
                  <a:lnTo>
                    <a:pt x="5295" y="5561"/>
                  </a:lnTo>
                  <a:lnTo>
                    <a:pt x="5294" y="5554"/>
                  </a:lnTo>
                  <a:lnTo>
                    <a:pt x="5292" y="5551"/>
                  </a:lnTo>
                  <a:lnTo>
                    <a:pt x="5291" y="5548"/>
                  </a:lnTo>
                  <a:lnTo>
                    <a:pt x="5291" y="5544"/>
                  </a:lnTo>
                  <a:lnTo>
                    <a:pt x="5291" y="5541"/>
                  </a:lnTo>
                  <a:lnTo>
                    <a:pt x="5294" y="5538"/>
                  </a:lnTo>
                  <a:lnTo>
                    <a:pt x="5296" y="5535"/>
                  </a:lnTo>
                  <a:lnTo>
                    <a:pt x="5298" y="5531"/>
                  </a:lnTo>
                  <a:lnTo>
                    <a:pt x="5303" y="5528"/>
                  </a:lnTo>
                  <a:lnTo>
                    <a:pt x="5315" y="5518"/>
                  </a:lnTo>
                  <a:lnTo>
                    <a:pt x="5329" y="5507"/>
                  </a:lnTo>
                  <a:lnTo>
                    <a:pt x="5336" y="5504"/>
                  </a:lnTo>
                  <a:lnTo>
                    <a:pt x="5345" y="5499"/>
                  </a:lnTo>
                  <a:lnTo>
                    <a:pt x="5352" y="5498"/>
                  </a:lnTo>
                  <a:lnTo>
                    <a:pt x="5359" y="5497"/>
                  </a:lnTo>
                  <a:lnTo>
                    <a:pt x="5374" y="5499"/>
                  </a:lnTo>
                  <a:lnTo>
                    <a:pt x="5393" y="5499"/>
                  </a:lnTo>
                  <a:lnTo>
                    <a:pt x="5402" y="5499"/>
                  </a:lnTo>
                  <a:lnTo>
                    <a:pt x="5411" y="5497"/>
                  </a:lnTo>
                  <a:lnTo>
                    <a:pt x="5418" y="5494"/>
                  </a:lnTo>
                  <a:lnTo>
                    <a:pt x="5425" y="5491"/>
                  </a:lnTo>
                  <a:lnTo>
                    <a:pt x="5436" y="5480"/>
                  </a:lnTo>
                  <a:lnTo>
                    <a:pt x="5444" y="5472"/>
                  </a:lnTo>
                  <a:lnTo>
                    <a:pt x="5448" y="5468"/>
                  </a:lnTo>
                  <a:lnTo>
                    <a:pt x="5453" y="5466"/>
                  </a:lnTo>
                  <a:lnTo>
                    <a:pt x="5459" y="5465"/>
                  </a:lnTo>
                  <a:lnTo>
                    <a:pt x="5466" y="5466"/>
                  </a:lnTo>
                  <a:lnTo>
                    <a:pt x="5480" y="5468"/>
                  </a:lnTo>
                  <a:lnTo>
                    <a:pt x="5492" y="5471"/>
                  </a:lnTo>
                  <a:lnTo>
                    <a:pt x="5497" y="5471"/>
                  </a:lnTo>
                  <a:lnTo>
                    <a:pt x="5502" y="5469"/>
                  </a:lnTo>
                  <a:lnTo>
                    <a:pt x="5506" y="5468"/>
                  </a:lnTo>
                  <a:lnTo>
                    <a:pt x="5510" y="5465"/>
                  </a:lnTo>
                  <a:lnTo>
                    <a:pt x="5512" y="5460"/>
                  </a:lnTo>
                  <a:lnTo>
                    <a:pt x="5515" y="5454"/>
                  </a:lnTo>
                  <a:lnTo>
                    <a:pt x="5515" y="5447"/>
                  </a:lnTo>
                  <a:lnTo>
                    <a:pt x="5513" y="5440"/>
                  </a:lnTo>
                  <a:lnTo>
                    <a:pt x="5511" y="5424"/>
                  </a:lnTo>
                  <a:lnTo>
                    <a:pt x="5506" y="5414"/>
                  </a:lnTo>
                  <a:lnTo>
                    <a:pt x="5502" y="5404"/>
                  </a:lnTo>
                  <a:lnTo>
                    <a:pt x="5494" y="5392"/>
                  </a:lnTo>
                  <a:lnTo>
                    <a:pt x="5487" y="5379"/>
                  </a:lnTo>
                  <a:lnTo>
                    <a:pt x="5483" y="5367"/>
                  </a:lnTo>
                  <a:lnTo>
                    <a:pt x="5478" y="5352"/>
                  </a:lnTo>
                  <a:lnTo>
                    <a:pt x="5475" y="5332"/>
                  </a:lnTo>
                  <a:lnTo>
                    <a:pt x="5473" y="5311"/>
                  </a:lnTo>
                  <a:lnTo>
                    <a:pt x="5471" y="5296"/>
                  </a:lnTo>
                  <a:lnTo>
                    <a:pt x="5468" y="5283"/>
                  </a:lnTo>
                  <a:lnTo>
                    <a:pt x="5463" y="5272"/>
                  </a:lnTo>
                  <a:lnTo>
                    <a:pt x="5460" y="5267"/>
                  </a:lnTo>
                  <a:lnTo>
                    <a:pt x="5456" y="5264"/>
                  </a:lnTo>
                  <a:lnTo>
                    <a:pt x="5453" y="5260"/>
                  </a:lnTo>
                  <a:lnTo>
                    <a:pt x="5448" y="5258"/>
                  </a:lnTo>
                  <a:lnTo>
                    <a:pt x="5437" y="5254"/>
                  </a:lnTo>
                  <a:lnTo>
                    <a:pt x="5425" y="5248"/>
                  </a:lnTo>
                  <a:lnTo>
                    <a:pt x="5421" y="5245"/>
                  </a:lnTo>
                  <a:lnTo>
                    <a:pt x="5415" y="5241"/>
                  </a:lnTo>
                  <a:lnTo>
                    <a:pt x="5411" y="5235"/>
                  </a:lnTo>
                  <a:lnTo>
                    <a:pt x="5408" y="5228"/>
                  </a:lnTo>
                  <a:lnTo>
                    <a:pt x="5403" y="5213"/>
                  </a:lnTo>
                  <a:lnTo>
                    <a:pt x="5400" y="5198"/>
                  </a:lnTo>
                  <a:lnTo>
                    <a:pt x="5398" y="5191"/>
                  </a:lnTo>
                  <a:lnTo>
                    <a:pt x="5396" y="5184"/>
                  </a:lnTo>
                  <a:lnTo>
                    <a:pt x="5391" y="5177"/>
                  </a:lnTo>
                  <a:lnTo>
                    <a:pt x="5384" y="5169"/>
                  </a:lnTo>
                  <a:lnTo>
                    <a:pt x="5365" y="5153"/>
                  </a:lnTo>
                  <a:lnTo>
                    <a:pt x="5342" y="5139"/>
                  </a:lnTo>
                  <a:lnTo>
                    <a:pt x="5322" y="5126"/>
                  </a:lnTo>
                  <a:lnTo>
                    <a:pt x="5305" y="5115"/>
                  </a:lnTo>
                  <a:lnTo>
                    <a:pt x="5298" y="5110"/>
                  </a:lnTo>
                  <a:lnTo>
                    <a:pt x="5292" y="5106"/>
                  </a:lnTo>
                  <a:lnTo>
                    <a:pt x="5286" y="5100"/>
                  </a:lnTo>
                  <a:lnTo>
                    <a:pt x="5282" y="5094"/>
                  </a:lnTo>
                  <a:lnTo>
                    <a:pt x="5277" y="5088"/>
                  </a:lnTo>
                  <a:lnTo>
                    <a:pt x="5273" y="5081"/>
                  </a:lnTo>
                  <a:lnTo>
                    <a:pt x="5271" y="5074"/>
                  </a:lnTo>
                  <a:lnTo>
                    <a:pt x="5271" y="5067"/>
                  </a:lnTo>
                  <a:lnTo>
                    <a:pt x="5271" y="5051"/>
                  </a:lnTo>
                  <a:lnTo>
                    <a:pt x="5272" y="5038"/>
                  </a:lnTo>
                  <a:lnTo>
                    <a:pt x="5274" y="5032"/>
                  </a:lnTo>
                  <a:lnTo>
                    <a:pt x="5277" y="5027"/>
                  </a:lnTo>
                  <a:lnTo>
                    <a:pt x="5280" y="5025"/>
                  </a:lnTo>
                  <a:lnTo>
                    <a:pt x="5285" y="5023"/>
                  </a:lnTo>
                  <a:lnTo>
                    <a:pt x="5296" y="5020"/>
                  </a:lnTo>
                  <a:lnTo>
                    <a:pt x="5305" y="5017"/>
                  </a:lnTo>
                  <a:lnTo>
                    <a:pt x="5309" y="5015"/>
                  </a:lnTo>
                  <a:lnTo>
                    <a:pt x="5311" y="5012"/>
                  </a:lnTo>
                  <a:lnTo>
                    <a:pt x="5314" y="5008"/>
                  </a:lnTo>
                  <a:lnTo>
                    <a:pt x="5314" y="5004"/>
                  </a:lnTo>
                  <a:lnTo>
                    <a:pt x="5313" y="4990"/>
                  </a:lnTo>
                  <a:lnTo>
                    <a:pt x="5307" y="4974"/>
                  </a:lnTo>
                  <a:lnTo>
                    <a:pt x="5301" y="4958"/>
                  </a:lnTo>
                  <a:lnTo>
                    <a:pt x="5294" y="4948"/>
                  </a:lnTo>
                  <a:lnTo>
                    <a:pt x="5283" y="4932"/>
                  </a:lnTo>
                  <a:lnTo>
                    <a:pt x="5267" y="4910"/>
                  </a:lnTo>
                  <a:lnTo>
                    <a:pt x="5251" y="4886"/>
                  </a:lnTo>
                  <a:lnTo>
                    <a:pt x="5239" y="4868"/>
                  </a:lnTo>
                  <a:lnTo>
                    <a:pt x="5232" y="4854"/>
                  </a:lnTo>
                  <a:lnTo>
                    <a:pt x="5227" y="4842"/>
                  </a:lnTo>
                  <a:lnTo>
                    <a:pt x="5226" y="4831"/>
                  </a:lnTo>
                  <a:lnTo>
                    <a:pt x="5226" y="4823"/>
                  </a:lnTo>
                  <a:lnTo>
                    <a:pt x="5229" y="4816"/>
                  </a:lnTo>
                  <a:lnTo>
                    <a:pt x="5233" y="4810"/>
                  </a:lnTo>
                  <a:lnTo>
                    <a:pt x="5239" y="4805"/>
                  </a:lnTo>
                  <a:lnTo>
                    <a:pt x="5246" y="4801"/>
                  </a:lnTo>
                  <a:lnTo>
                    <a:pt x="5253" y="4799"/>
                  </a:lnTo>
                  <a:lnTo>
                    <a:pt x="5263" y="4797"/>
                  </a:lnTo>
                  <a:lnTo>
                    <a:pt x="5271" y="4796"/>
                  </a:lnTo>
                  <a:lnTo>
                    <a:pt x="5280" y="4794"/>
                  </a:lnTo>
                  <a:lnTo>
                    <a:pt x="5297" y="4793"/>
                  </a:lnTo>
                  <a:lnTo>
                    <a:pt x="5311" y="4792"/>
                  </a:lnTo>
                  <a:lnTo>
                    <a:pt x="5327" y="4790"/>
                  </a:lnTo>
                  <a:lnTo>
                    <a:pt x="5343" y="4784"/>
                  </a:lnTo>
                  <a:lnTo>
                    <a:pt x="5361" y="4776"/>
                  </a:lnTo>
                  <a:lnTo>
                    <a:pt x="5383" y="4765"/>
                  </a:lnTo>
                  <a:lnTo>
                    <a:pt x="5404" y="4753"/>
                  </a:lnTo>
                  <a:lnTo>
                    <a:pt x="5423" y="4743"/>
                  </a:lnTo>
                  <a:lnTo>
                    <a:pt x="5433" y="4740"/>
                  </a:lnTo>
                  <a:lnTo>
                    <a:pt x="5442" y="4737"/>
                  </a:lnTo>
                  <a:lnTo>
                    <a:pt x="5452" y="4736"/>
                  </a:lnTo>
                  <a:lnTo>
                    <a:pt x="5460" y="4736"/>
                  </a:lnTo>
                  <a:lnTo>
                    <a:pt x="5480" y="4738"/>
                  </a:lnTo>
                  <a:lnTo>
                    <a:pt x="5504" y="4740"/>
                  </a:lnTo>
                  <a:lnTo>
                    <a:pt x="5529" y="4741"/>
                  </a:lnTo>
                  <a:lnTo>
                    <a:pt x="5553" y="4740"/>
                  </a:lnTo>
                  <a:lnTo>
                    <a:pt x="5579" y="4738"/>
                  </a:lnTo>
                  <a:lnTo>
                    <a:pt x="5605" y="4737"/>
                  </a:lnTo>
                  <a:lnTo>
                    <a:pt x="5626" y="4736"/>
                  </a:lnTo>
                  <a:lnTo>
                    <a:pt x="5641" y="4734"/>
                  </a:lnTo>
                  <a:lnTo>
                    <a:pt x="5654" y="4730"/>
                  </a:lnTo>
                  <a:lnTo>
                    <a:pt x="5673" y="4723"/>
                  </a:lnTo>
                  <a:lnTo>
                    <a:pt x="5685" y="4718"/>
                  </a:lnTo>
                  <a:lnTo>
                    <a:pt x="5695" y="4715"/>
                  </a:lnTo>
                  <a:lnTo>
                    <a:pt x="5707" y="4712"/>
                  </a:lnTo>
                  <a:lnTo>
                    <a:pt x="5718" y="4710"/>
                  </a:lnTo>
                  <a:lnTo>
                    <a:pt x="5730" y="4710"/>
                  </a:lnTo>
                  <a:lnTo>
                    <a:pt x="5740" y="4710"/>
                  </a:lnTo>
                  <a:lnTo>
                    <a:pt x="5751" y="4710"/>
                  </a:lnTo>
                  <a:lnTo>
                    <a:pt x="5762" y="4711"/>
                  </a:lnTo>
                  <a:lnTo>
                    <a:pt x="5781" y="4715"/>
                  </a:lnTo>
                  <a:lnTo>
                    <a:pt x="5798" y="4717"/>
                  </a:lnTo>
                  <a:lnTo>
                    <a:pt x="5805" y="4717"/>
                  </a:lnTo>
                  <a:lnTo>
                    <a:pt x="5813" y="4717"/>
                  </a:lnTo>
                  <a:lnTo>
                    <a:pt x="5822" y="4716"/>
                  </a:lnTo>
                  <a:lnTo>
                    <a:pt x="5832" y="4714"/>
                  </a:lnTo>
                  <a:lnTo>
                    <a:pt x="5842" y="4712"/>
                  </a:lnTo>
                  <a:lnTo>
                    <a:pt x="5850" y="4709"/>
                  </a:lnTo>
                  <a:lnTo>
                    <a:pt x="5858" y="4705"/>
                  </a:lnTo>
                  <a:lnTo>
                    <a:pt x="5865" y="4702"/>
                  </a:lnTo>
                  <a:lnTo>
                    <a:pt x="5876" y="4696"/>
                  </a:lnTo>
                  <a:lnTo>
                    <a:pt x="5887" y="4691"/>
                  </a:lnTo>
                  <a:lnTo>
                    <a:pt x="5897" y="4690"/>
                  </a:lnTo>
                  <a:lnTo>
                    <a:pt x="5910" y="4689"/>
                  </a:lnTo>
                  <a:lnTo>
                    <a:pt x="5922" y="4689"/>
                  </a:lnTo>
                  <a:lnTo>
                    <a:pt x="5932" y="4687"/>
                  </a:lnTo>
                  <a:lnTo>
                    <a:pt x="5940" y="4686"/>
                  </a:lnTo>
                  <a:lnTo>
                    <a:pt x="5951" y="4681"/>
                  </a:lnTo>
                  <a:lnTo>
                    <a:pt x="5963" y="4677"/>
                  </a:lnTo>
                  <a:lnTo>
                    <a:pt x="5975" y="4674"/>
                  </a:lnTo>
                  <a:lnTo>
                    <a:pt x="5981" y="4674"/>
                  </a:lnTo>
                  <a:lnTo>
                    <a:pt x="5985" y="4674"/>
                  </a:lnTo>
                  <a:lnTo>
                    <a:pt x="5990" y="4674"/>
                  </a:lnTo>
                  <a:lnTo>
                    <a:pt x="5995" y="4675"/>
                  </a:lnTo>
                  <a:lnTo>
                    <a:pt x="6003" y="4678"/>
                  </a:lnTo>
                  <a:lnTo>
                    <a:pt x="6012" y="4680"/>
                  </a:lnTo>
                  <a:lnTo>
                    <a:pt x="6015" y="4680"/>
                  </a:lnTo>
                  <a:lnTo>
                    <a:pt x="6019" y="4679"/>
                  </a:lnTo>
                  <a:lnTo>
                    <a:pt x="6021" y="4678"/>
                  </a:lnTo>
                  <a:lnTo>
                    <a:pt x="6023" y="4674"/>
                  </a:lnTo>
                  <a:lnTo>
                    <a:pt x="6028" y="4668"/>
                  </a:lnTo>
                  <a:lnTo>
                    <a:pt x="6034" y="4664"/>
                  </a:lnTo>
                  <a:lnTo>
                    <a:pt x="6038" y="4661"/>
                  </a:lnTo>
                  <a:lnTo>
                    <a:pt x="6041" y="4659"/>
                  </a:lnTo>
                  <a:lnTo>
                    <a:pt x="6046" y="4659"/>
                  </a:lnTo>
                  <a:lnTo>
                    <a:pt x="6052" y="4659"/>
                  </a:lnTo>
                  <a:lnTo>
                    <a:pt x="6057" y="4659"/>
                  </a:lnTo>
                  <a:lnTo>
                    <a:pt x="6060" y="4656"/>
                  </a:lnTo>
                  <a:lnTo>
                    <a:pt x="6064" y="4655"/>
                  </a:lnTo>
                  <a:lnTo>
                    <a:pt x="6067" y="4652"/>
                  </a:lnTo>
                  <a:lnTo>
                    <a:pt x="6071" y="4649"/>
                  </a:lnTo>
                  <a:lnTo>
                    <a:pt x="6077" y="4648"/>
                  </a:lnTo>
                  <a:lnTo>
                    <a:pt x="6084" y="4646"/>
                  </a:lnTo>
                  <a:lnTo>
                    <a:pt x="6095" y="4646"/>
                  </a:lnTo>
                  <a:lnTo>
                    <a:pt x="6120" y="4647"/>
                  </a:lnTo>
                  <a:lnTo>
                    <a:pt x="6147" y="4647"/>
                  </a:lnTo>
                  <a:lnTo>
                    <a:pt x="6172" y="4648"/>
                  </a:lnTo>
                  <a:lnTo>
                    <a:pt x="6193" y="4648"/>
                  </a:lnTo>
                  <a:lnTo>
                    <a:pt x="6210" y="4649"/>
                  </a:lnTo>
                  <a:lnTo>
                    <a:pt x="6221" y="4649"/>
                  </a:lnTo>
                  <a:lnTo>
                    <a:pt x="6218" y="4641"/>
                  </a:lnTo>
                  <a:lnTo>
                    <a:pt x="6217" y="4624"/>
                  </a:lnTo>
                  <a:lnTo>
                    <a:pt x="6220" y="4609"/>
                  </a:lnTo>
                  <a:lnTo>
                    <a:pt x="6221" y="4595"/>
                  </a:lnTo>
                  <a:lnTo>
                    <a:pt x="6223" y="4582"/>
                  </a:lnTo>
                  <a:lnTo>
                    <a:pt x="6224" y="4572"/>
                  </a:lnTo>
                  <a:lnTo>
                    <a:pt x="6225" y="4565"/>
                  </a:lnTo>
                  <a:lnTo>
                    <a:pt x="6227" y="4558"/>
                  </a:lnTo>
                  <a:lnTo>
                    <a:pt x="6225" y="4549"/>
                  </a:lnTo>
                  <a:lnTo>
                    <a:pt x="6225" y="4541"/>
                  </a:lnTo>
                  <a:lnTo>
                    <a:pt x="6222" y="4523"/>
                  </a:lnTo>
                  <a:lnTo>
                    <a:pt x="6217" y="4504"/>
                  </a:lnTo>
                  <a:lnTo>
                    <a:pt x="6211" y="4484"/>
                  </a:lnTo>
                  <a:lnTo>
                    <a:pt x="6206" y="4460"/>
                  </a:lnTo>
                  <a:lnTo>
                    <a:pt x="6203" y="4437"/>
                  </a:lnTo>
                  <a:lnTo>
                    <a:pt x="6202" y="4414"/>
                  </a:lnTo>
                  <a:lnTo>
                    <a:pt x="6201" y="4391"/>
                  </a:lnTo>
                  <a:lnTo>
                    <a:pt x="6201" y="4368"/>
                  </a:lnTo>
                  <a:lnTo>
                    <a:pt x="6201" y="4356"/>
                  </a:lnTo>
                  <a:lnTo>
                    <a:pt x="6201" y="4345"/>
                  </a:lnTo>
                  <a:lnTo>
                    <a:pt x="6203" y="4337"/>
                  </a:lnTo>
                  <a:lnTo>
                    <a:pt x="6205" y="4328"/>
                  </a:lnTo>
                  <a:lnTo>
                    <a:pt x="6212" y="4314"/>
                  </a:lnTo>
                  <a:lnTo>
                    <a:pt x="6222" y="4300"/>
                  </a:lnTo>
                  <a:lnTo>
                    <a:pt x="6234" y="4284"/>
                  </a:lnTo>
                  <a:lnTo>
                    <a:pt x="6245" y="4271"/>
                  </a:lnTo>
                  <a:lnTo>
                    <a:pt x="6254" y="4258"/>
                  </a:lnTo>
                  <a:lnTo>
                    <a:pt x="6262" y="4246"/>
                  </a:lnTo>
                  <a:lnTo>
                    <a:pt x="6268" y="4234"/>
                  </a:lnTo>
                  <a:lnTo>
                    <a:pt x="6273" y="4224"/>
                  </a:lnTo>
                  <a:lnTo>
                    <a:pt x="6277" y="4210"/>
                  </a:lnTo>
                  <a:lnTo>
                    <a:pt x="6279" y="4191"/>
                  </a:lnTo>
                  <a:lnTo>
                    <a:pt x="6281" y="4170"/>
                  </a:lnTo>
                  <a:lnTo>
                    <a:pt x="6284" y="4155"/>
                  </a:lnTo>
                  <a:lnTo>
                    <a:pt x="6286" y="4138"/>
                  </a:lnTo>
                  <a:lnTo>
                    <a:pt x="6290" y="4119"/>
                  </a:lnTo>
                  <a:lnTo>
                    <a:pt x="6293" y="4098"/>
                  </a:lnTo>
                  <a:lnTo>
                    <a:pt x="6294" y="4078"/>
                  </a:lnTo>
                  <a:lnTo>
                    <a:pt x="6294" y="4069"/>
                  </a:lnTo>
                  <a:lnTo>
                    <a:pt x="6294" y="4062"/>
                  </a:lnTo>
                  <a:lnTo>
                    <a:pt x="6296" y="4057"/>
                  </a:lnTo>
                  <a:lnTo>
                    <a:pt x="6298" y="4054"/>
                  </a:lnTo>
                  <a:lnTo>
                    <a:pt x="6300" y="4053"/>
                  </a:lnTo>
                  <a:lnTo>
                    <a:pt x="6304" y="4053"/>
                  </a:lnTo>
                  <a:lnTo>
                    <a:pt x="6309" y="4054"/>
                  </a:lnTo>
                  <a:lnTo>
                    <a:pt x="6315" y="4057"/>
                  </a:lnTo>
                  <a:lnTo>
                    <a:pt x="6334" y="4067"/>
                  </a:lnTo>
                  <a:lnTo>
                    <a:pt x="6356" y="4078"/>
                  </a:lnTo>
                  <a:lnTo>
                    <a:pt x="6380" y="4088"/>
                  </a:lnTo>
                  <a:lnTo>
                    <a:pt x="6400" y="4097"/>
                  </a:lnTo>
                  <a:lnTo>
                    <a:pt x="6414" y="4101"/>
                  </a:lnTo>
                  <a:lnTo>
                    <a:pt x="6426" y="4103"/>
                  </a:lnTo>
                  <a:lnTo>
                    <a:pt x="6431" y="4103"/>
                  </a:lnTo>
                  <a:lnTo>
                    <a:pt x="6436" y="4101"/>
                  </a:lnTo>
                  <a:lnTo>
                    <a:pt x="6442" y="4099"/>
                  </a:lnTo>
                  <a:lnTo>
                    <a:pt x="6448" y="4095"/>
                  </a:lnTo>
                  <a:lnTo>
                    <a:pt x="6460" y="4088"/>
                  </a:lnTo>
                  <a:lnTo>
                    <a:pt x="6470" y="4081"/>
                  </a:lnTo>
                  <a:lnTo>
                    <a:pt x="6483" y="4074"/>
                  </a:lnTo>
                  <a:lnTo>
                    <a:pt x="6498" y="4068"/>
                  </a:lnTo>
                  <a:lnTo>
                    <a:pt x="6519" y="4065"/>
                  </a:lnTo>
                  <a:lnTo>
                    <a:pt x="6542" y="4062"/>
                  </a:lnTo>
                  <a:lnTo>
                    <a:pt x="6554" y="4061"/>
                  </a:lnTo>
                  <a:lnTo>
                    <a:pt x="6564" y="4059"/>
                  </a:lnTo>
                  <a:lnTo>
                    <a:pt x="6569" y="4056"/>
                  </a:lnTo>
                  <a:lnTo>
                    <a:pt x="6573" y="4055"/>
                  </a:lnTo>
                  <a:lnTo>
                    <a:pt x="6577" y="4051"/>
                  </a:lnTo>
                  <a:lnTo>
                    <a:pt x="6580" y="4049"/>
                  </a:lnTo>
                  <a:lnTo>
                    <a:pt x="6584" y="4042"/>
                  </a:lnTo>
                  <a:lnTo>
                    <a:pt x="6587" y="4034"/>
                  </a:lnTo>
                  <a:lnTo>
                    <a:pt x="6588" y="4025"/>
                  </a:lnTo>
                  <a:lnTo>
                    <a:pt x="6588" y="4017"/>
                  </a:lnTo>
                  <a:lnTo>
                    <a:pt x="6588" y="4007"/>
                  </a:lnTo>
                  <a:lnTo>
                    <a:pt x="6590" y="3999"/>
                  </a:lnTo>
                  <a:lnTo>
                    <a:pt x="6592" y="3994"/>
                  </a:lnTo>
                  <a:lnTo>
                    <a:pt x="6593" y="3990"/>
                  </a:lnTo>
                  <a:lnTo>
                    <a:pt x="6596" y="3985"/>
                  </a:lnTo>
                  <a:lnTo>
                    <a:pt x="6599" y="3980"/>
                  </a:lnTo>
                  <a:lnTo>
                    <a:pt x="6613" y="3962"/>
                  </a:lnTo>
                  <a:lnTo>
                    <a:pt x="6627" y="3946"/>
                  </a:lnTo>
                  <a:lnTo>
                    <a:pt x="6642" y="3929"/>
                  </a:lnTo>
                  <a:lnTo>
                    <a:pt x="6656" y="3916"/>
                  </a:lnTo>
                  <a:lnTo>
                    <a:pt x="6663" y="3910"/>
                  </a:lnTo>
                  <a:lnTo>
                    <a:pt x="6669" y="3904"/>
                  </a:lnTo>
                  <a:lnTo>
                    <a:pt x="6672" y="3898"/>
                  </a:lnTo>
                  <a:lnTo>
                    <a:pt x="6676" y="3893"/>
                  </a:lnTo>
                  <a:lnTo>
                    <a:pt x="6681" y="3883"/>
                  </a:lnTo>
                  <a:lnTo>
                    <a:pt x="6684" y="3873"/>
                  </a:lnTo>
                  <a:lnTo>
                    <a:pt x="6687" y="3868"/>
                  </a:lnTo>
                  <a:lnTo>
                    <a:pt x="6690" y="3862"/>
                  </a:lnTo>
                  <a:lnTo>
                    <a:pt x="6695" y="3857"/>
                  </a:lnTo>
                  <a:lnTo>
                    <a:pt x="6702" y="3849"/>
                  </a:lnTo>
                  <a:lnTo>
                    <a:pt x="6716" y="3838"/>
                  </a:lnTo>
                  <a:lnTo>
                    <a:pt x="6732" y="3826"/>
                  </a:lnTo>
                  <a:lnTo>
                    <a:pt x="6751" y="3810"/>
                  </a:lnTo>
                  <a:lnTo>
                    <a:pt x="6776" y="3791"/>
                  </a:lnTo>
                  <a:lnTo>
                    <a:pt x="6802" y="3771"/>
                  </a:lnTo>
                  <a:lnTo>
                    <a:pt x="6826" y="3753"/>
                  </a:lnTo>
                  <a:lnTo>
                    <a:pt x="6848" y="3738"/>
                  </a:lnTo>
                  <a:lnTo>
                    <a:pt x="6872" y="3721"/>
                  </a:lnTo>
                  <a:lnTo>
                    <a:pt x="6895" y="3707"/>
                  </a:lnTo>
                  <a:lnTo>
                    <a:pt x="6911" y="3697"/>
                  </a:lnTo>
                  <a:lnTo>
                    <a:pt x="6915" y="3696"/>
                  </a:lnTo>
                  <a:lnTo>
                    <a:pt x="6919" y="3696"/>
                  </a:lnTo>
                  <a:lnTo>
                    <a:pt x="6923" y="3696"/>
                  </a:lnTo>
                  <a:lnTo>
                    <a:pt x="6929" y="3697"/>
                  </a:lnTo>
                  <a:lnTo>
                    <a:pt x="6942" y="3701"/>
                  </a:lnTo>
                  <a:lnTo>
                    <a:pt x="6958" y="3706"/>
                  </a:lnTo>
                  <a:lnTo>
                    <a:pt x="6973" y="3709"/>
                  </a:lnTo>
                  <a:lnTo>
                    <a:pt x="6989" y="3713"/>
                  </a:lnTo>
                  <a:lnTo>
                    <a:pt x="6997" y="3713"/>
                  </a:lnTo>
                  <a:lnTo>
                    <a:pt x="7004" y="3713"/>
                  </a:lnTo>
                  <a:lnTo>
                    <a:pt x="7011" y="3712"/>
                  </a:lnTo>
                  <a:lnTo>
                    <a:pt x="7018" y="3709"/>
                  </a:lnTo>
                  <a:lnTo>
                    <a:pt x="7026" y="3707"/>
                  </a:lnTo>
                  <a:lnTo>
                    <a:pt x="7031" y="3702"/>
                  </a:lnTo>
                  <a:lnTo>
                    <a:pt x="7039" y="3697"/>
                  </a:lnTo>
                  <a:lnTo>
                    <a:pt x="7045" y="3691"/>
                  </a:lnTo>
                  <a:lnTo>
                    <a:pt x="7058" y="3677"/>
                  </a:lnTo>
                  <a:lnTo>
                    <a:pt x="7069" y="3663"/>
                  </a:lnTo>
                  <a:lnTo>
                    <a:pt x="7081" y="3649"/>
                  </a:lnTo>
                  <a:lnTo>
                    <a:pt x="7092" y="3637"/>
                  </a:lnTo>
                  <a:lnTo>
                    <a:pt x="7097" y="3631"/>
                  </a:lnTo>
                  <a:lnTo>
                    <a:pt x="7102" y="3627"/>
                  </a:lnTo>
                  <a:lnTo>
                    <a:pt x="7108" y="3624"/>
                  </a:lnTo>
                  <a:lnTo>
                    <a:pt x="7112" y="3622"/>
                  </a:lnTo>
                  <a:lnTo>
                    <a:pt x="7131" y="3619"/>
                  </a:lnTo>
                  <a:lnTo>
                    <a:pt x="7150" y="3616"/>
                  </a:lnTo>
                  <a:lnTo>
                    <a:pt x="7171" y="3614"/>
                  </a:lnTo>
                  <a:lnTo>
                    <a:pt x="7191" y="3612"/>
                  </a:lnTo>
                  <a:lnTo>
                    <a:pt x="7206" y="3609"/>
                  </a:lnTo>
                  <a:lnTo>
                    <a:pt x="7217" y="3609"/>
                  </a:lnTo>
                  <a:lnTo>
                    <a:pt x="7228" y="3609"/>
                  </a:lnTo>
                  <a:lnTo>
                    <a:pt x="7239" y="3612"/>
                  </a:lnTo>
                  <a:lnTo>
                    <a:pt x="7260" y="3619"/>
                  </a:lnTo>
                  <a:lnTo>
                    <a:pt x="7272" y="3625"/>
                  </a:lnTo>
                  <a:lnTo>
                    <a:pt x="7283" y="3626"/>
                  </a:lnTo>
                  <a:lnTo>
                    <a:pt x="7302" y="3625"/>
                  </a:lnTo>
                  <a:lnTo>
                    <a:pt x="7325" y="3622"/>
                  </a:lnTo>
                  <a:lnTo>
                    <a:pt x="7345" y="3619"/>
                  </a:lnTo>
                  <a:lnTo>
                    <a:pt x="7358" y="3615"/>
                  </a:lnTo>
                  <a:lnTo>
                    <a:pt x="7374" y="3610"/>
                  </a:lnTo>
                  <a:lnTo>
                    <a:pt x="7381" y="3608"/>
                  </a:lnTo>
                  <a:lnTo>
                    <a:pt x="7387" y="3605"/>
                  </a:lnTo>
                  <a:lnTo>
                    <a:pt x="7393" y="3601"/>
                  </a:lnTo>
                  <a:lnTo>
                    <a:pt x="7398" y="3597"/>
                  </a:lnTo>
                  <a:lnTo>
                    <a:pt x="7400" y="3594"/>
                  </a:lnTo>
                  <a:lnTo>
                    <a:pt x="7401" y="3590"/>
                  </a:lnTo>
                  <a:lnTo>
                    <a:pt x="7401" y="3587"/>
                  </a:lnTo>
                  <a:lnTo>
                    <a:pt x="7402" y="3583"/>
                  </a:lnTo>
                  <a:lnTo>
                    <a:pt x="7406" y="3559"/>
                  </a:lnTo>
                  <a:lnTo>
                    <a:pt x="7411" y="3525"/>
                  </a:lnTo>
                  <a:lnTo>
                    <a:pt x="7415" y="3488"/>
                  </a:lnTo>
                  <a:lnTo>
                    <a:pt x="7419" y="3460"/>
                  </a:lnTo>
                  <a:lnTo>
                    <a:pt x="7421" y="3432"/>
                  </a:lnTo>
                  <a:lnTo>
                    <a:pt x="7425" y="3398"/>
                  </a:lnTo>
                  <a:lnTo>
                    <a:pt x="7428" y="3367"/>
                  </a:lnTo>
                  <a:lnTo>
                    <a:pt x="7431" y="3344"/>
                  </a:lnTo>
                  <a:lnTo>
                    <a:pt x="7431" y="3335"/>
                  </a:lnTo>
                  <a:lnTo>
                    <a:pt x="7431" y="3326"/>
                  </a:lnTo>
                  <a:lnTo>
                    <a:pt x="7431" y="3322"/>
                  </a:lnTo>
                  <a:lnTo>
                    <a:pt x="7432" y="3317"/>
                  </a:lnTo>
                  <a:lnTo>
                    <a:pt x="7433" y="3313"/>
                  </a:lnTo>
                  <a:lnTo>
                    <a:pt x="7436" y="3310"/>
                  </a:lnTo>
                  <a:lnTo>
                    <a:pt x="7439" y="3306"/>
                  </a:lnTo>
                  <a:lnTo>
                    <a:pt x="7446" y="3303"/>
                  </a:lnTo>
                  <a:lnTo>
                    <a:pt x="7452" y="3300"/>
                  </a:lnTo>
                  <a:lnTo>
                    <a:pt x="7459" y="3298"/>
                  </a:lnTo>
                  <a:lnTo>
                    <a:pt x="7475" y="3291"/>
                  </a:lnTo>
                  <a:lnTo>
                    <a:pt x="7492" y="3284"/>
                  </a:lnTo>
                  <a:lnTo>
                    <a:pt x="7508" y="3279"/>
                  </a:lnTo>
                  <a:lnTo>
                    <a:pt x="7521" y="3274"/>
                  </a:lnTo>
                  <a:lnTo>
                    <a:pt x="7537" y="3271"/>
                  </a:lnTo>
                  <a:lnTo>
                    <a:pt x="7546" y="3269"/>
                  </a:lnTo>
                  <a:lnTo>
                    <a:pt x="7555" y="3267"/>
                  </a:lnTo>
                  <a:lnTo>
                    <a:pt x="7557" y="3266"/>
                  </a:lnTo>
                  <a:lnTo>
                    <a:pt x="7557" y="3260"/>
                  </a:lnTo>
                  <a:lnTo>
                    <a:pt x="7557" y="3250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6" name="PA_宁夏">
              <a:extLst>
                <a:ext uri="{FF2B5EF4-FFF2-40B4-BE49-F238E27FC236}">
                  <a16:creationId xmlns="" xmlns:a16="http://schemas.microsoft.com/office/drawing/2014/main" id="{FDB6B261-997E-445A-8EB4-92C34396CA7F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 bwMode="auto">
            <a:xfrm>
              <a:off x="4976813" y="3243263"/>
              <a:ext cx="314325" cy="485775"/>
            </a:xfrm>
            <a:custGeom>
              <a:avLst/>
              <a:gdLst>
                <a:gd name="T0" fmla="*/ 1014 w 1159"/>
                <a:gd name="T1" fmla="*/ 989 h 1815"/>
                <a:gd name="T2" fmla="*/ 1037 w 1159"/>
                <a:gd name="T3" fmla="*/ 980 h 1815"/>
                <a:gd name="T4" fmla="*/ 1047 w 1159"/>
                <a:gd name="T5" fmla="*/ 964 h 1815"/>
                <a:gd name="T6" fmla="*/ 1031 w 1159"/>
                <a:gd name="T7" fmla="*/ 934 h 1815"/>
                <a:gd name="T8" fmla="*/ 1024 w 1159"/>
                <a:gd name="T9" fmla="*/ 903 h 1815"/>
                <a:gd name="T10" fmla="*/ 1038 w 1159"/>
                <a:gd name="T11" fmla="*/ 826 h 1815"/>
                <a:gd name="T12" fmla="*/ 1043 w 1159"/>
                <a:gd name="T13" fmla="*/ 776 h 1815"/>
                <a:gd name="T14" fmla="*/ 1089 w 1159"/>
                <a:gd name="T15" fmla="*/ 739 h 1815"/>
                <a:gd name="T16" fmla="*/ 1158 w 1159"/>
                <a:gd name="T17" fmla="*/ 676 h 1815"/>
                <a:gd name="T18" fmla="*/ 1090 w 1159"/>
                <a:gd name="T19" fmla="*/ 617 h 1815"/>
                <a:gd name="T20" fmla="*/ 971 w 1159"/>
                <a:gd name="T21" fmla="*/ 553 h 1815"/>
                <a:gd name="T22" fmla="*/ 794 w 1159"/>
                <a:gd name="T23" fmla="*/ 482 h 1815"/>
                <a:gd name="T24" fmla="*/ 819 w 1159"/>
                <a:gd name="T25" fmla="*/ 422 h 1815"/>
                <a:gd name="T26" fmla="*/ 824 w 1159"/>
                <a:gd name="T27" fmla="*/ 343 h 1815"/>
                <a:gd name="T28" fmla="*/ 855 w 1159"/>
                <a:gd name="T29" fmla="*/ 276 h 1815"/>
                <a:gd name="T30" fmla="*/ 953 w 1159"/>
                <a:gd name="T31" fmla="*/ 159 h 1815"/>
                <a:gd name="T32" fmla="*/ 892 w 1159"/>
                <a:gd name="T33" fmla="*/ 82 h 1815"/>
                <a:gd name="T34" fmla="*/ 844 w 1159"/>
                <a:gd name="T35" fmla="*/ 1 h 1815"/>
                <a:gd name="T36" fmla="*/ 731 w 1159"/>
                <a:gd name="T37" fmla="*/ 31 h 1815"/>
                <a:gd name="T38" fmla="*/ 682 w 1159"/>
                <a:gd name="T39" fmla="*/ 84 h 1815"/>
                <a:gd name="T40" fmla="*/ 587 w 1159"/>
                <a:gd name="T41" fmla="*/ 254 h 1815"/>
                <a:gd name="T42" fmla="*/ 568 w 1159"/>
                <a:gd name="T43" fmla="*/ 423 h 1815"/>
                <a:gd name="T44" fmla="*/ 541 w 1159"/>
                <a:gd name="T45" fmla="*/ 627 h 1815"/>
                <a:gd name="T46" fmla="*/ 464 w 1159"/>
                <a:gd name="T47" fmla="*/ 679 h 1815"/>
                <a:gd name="T48" fmla="*/ 376 w 1159"/>
                <a:gd name="T49" fmla="*/ 682 h 1815"/>
                <a:gd name="T50" fmla="*/ 244 w 1159"/>
                <a:gd name="T51" fmla="*/ 755 h 1815"/>
                <a:gd name="T52" fmla="*/ 79 w 1159"/>
                <a:gd name="T53" fmla="*/ 763 h 1815"/>
                <a:gd name="T54" fmla="*/ 12 w 1159"/>
                <a:gd name="T55" fmla="*/ 803 h 1815"/>
                <a:gd name="T56" fmla="*/ 108 w 1159"/>
                <a:gd name="T57" fmla="*/ 822 h 1815"/>
                <a:gd name="T58" fmla="*/ 156 w 1159"/>
                <a:gd name="T59" fmla="*/ 855 h 1815"/>
                <a:gd name="T60" fmla="*/ 144 w 1159"/>
                <a:gd name="T61" fmla="*/ 922 h 1815"/>
                <a:gd name="T62" fmla="*/ 226 w 1159"/>
                <a:gd name="T63" fmla="*/ 965 h 1815"/>
                <a:gd name="T64" fmla="*/ 307 w 1159"/>
                <a:gd name="T65" fmla="*/ 1053 h 1815"/>
                <a:gd name="T66" fmla="*/ 348 w 1159"/>
                <a:gd name="T67" fmla="*/ 1128 h 1815"/>
                <a:gd name="T68" fmla="*/ 327 w 1159"/>
                <a:gd name="T69" fmla="*/ 1212 h 1815"/>
                <a:gd name="T70" fmla="*/ 394 w 1159"/>
                <a:gd name="T71" fmla="*/ 1334 h 1815"/>
                <a:gd name="T72" fmla="*/ 401 w 1159"/>
                <a:gd name="T73" fmla="*/ 1407 h 1815"/>
                <a:gd name="T74" fmla="*/ 333 w 1159"/>
                <a:gd name="T75" fmla="*/ 1463 h 1815"/>
                <a:gd name="T76" fmla="*/ 364 w 1159"/>
                <a:gd name="T77" fmla="*/ 1551 h 1815"/>
                <a:gd name="T78" fmla="*/ 401 w 1159"/>
                <a:gd name="T79" fmla="*/ 1594 h 1815"/>
                <a:gd name="T80" fmla="*/ 484 w 1159"/>
                <a:gd name="T81" fmla="*/ 1594 h 1815"/>
                <a:gd name="T82" fmla="*/ 501 w 1159"/>
                <a:gd name="T83" fmla="*/ 1664 h 1815"/>
                <a:gd name="T84" fmla="*/ 540 w 1159"/>
                <a:gd name="T85" fmla="*/ 1673 h 1815"/>
                <a:gd name="T86" fmla="*/ 537 w 1159"/>
                <a:gd name="T87" fmla="*/ 1728 h 1815"/>
                <a:gd name="T88" fmla="*/ 591 w 1159"/>
                <a:gd name="T89" fmla="*/ 1736 h 1815"/>
                <a:gd name="T90" fmla="*/ 641 w 1159"/>
                <a:gd name="T91" fmla="*/ 1729 h 1815"/>
                <a:gd name="T92" fmla="*/ 698 w 1159"/>
                <a:gd name="T93" fmla="*/ 1813 h 1815"/>
                <a:gd name="T94" fmla="*/ 732 w 1159"/>
                <a:gd name="T95" fmla="*/ 1697 h 1815"/>
                <a:gd name="T96" fmla="*/ 741 w 1159"/>
                <a:gd name="T97" fmla="*/ 1589 h 1815"/>
                <a:gd name="T98" fmla="*/ 816 w 1159"/>
                <a:gd name="T99" fmla="*/ 1615 h 1815"/>
                <a:gd name="T100" fmla="*/ 877 w 1159"/>
                <a:gd name="T101" fmla="*/ 1576 h 1815"/>
                <a:gd name="T102" fmla="*/ 882 w 1159"/>
                <a:gd name="T103" fmla="*/ 1499 h 1815"/>
                <a:gd name="T104" fmla="*/ 850 w 1159"/>
                <a:gd name="T105" fmla="*/ 1385 h 1815"/>
                <a:gd name="T106" fmla="*/ 757 w 1159"/>
                <a:gd name="T107" fmla="*/ 1353 h 1815"/>
                <a:gd name="T108" fmla="*/ 751 w 1159"/>
                <a:gd name="T109" fmla="*/ 1269 h 1815"/>
                <a:gd name="T110" fmla="*/ 738 w 1159"/>
                <a:gd name="T111" fmla="*/ 1225 h 1815"/>
                <a:gd name="T112" fmla="*/ 773 w 1159"/>
                <a:gd name="T113" fmla="*/ 1150 h 1815"/>
                <a:gd name="T114" fmla="*/ 805 w 1159"/>
                <a:gd name="T115" fmla="*/ 1086 h 1815"/>
                <a:gd name="T116" fmla="*/ 770 w 1159"/>
                <a:gd name="T117" fmla="*/ 1041 h 1815"/>
                <a:gd name="T118" fmla="*/ 801 w 1159"/>
                <a:gd name="T119" fmla="*/ 1016 h 1815"/>
                <a:gd name="T120" fmla="*/ 832 w 1159"/>
                <a:gd name="T121" fmla="*/ 979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9" h="1815">
                  <a:moveTo>
                    <a:pt x="920" y="986"/>
                  </a:moveTo>
                  <a:lnTo>
                    <a:pt x="933" y="984"/>
                  </a:lnTo>
                  <a:lnTo>
                    <a:pt x="943" y="982"/>
                  </a:lnTo>
                  <a:lnTo>
                    <a:pt x="953" y="978"/>
                  </a:lnTo>
                  <a:lnTo>
                    <a:pt x="964" y="977"/>
                  </a:lnTo>
                  <a:lnTo>
                    <a:pt x="970" y="977"/>
                  </a:lnTo>
                  <a:lnTo>
                    <a:pt x="976" y="977"/>
                  </a:lnTo>
                  <a:lnTo>
                    <a:pt x="983" y="978"/>
                  </a:lnTo>
                  <a:lnTo>
                    <a:pt x="990" y="978"/>
                  </a:lnTo>
                  <a:lnTo>
                    <a:pt x="996" y="979"/>
                  </a:lnTo>
                  <a:lnTo>
                    <a:pt x="1002" y="982"/>
                  </a:lnTo>
                  <a:lnTo>
                    <a:pt x="1007" y="984"/>
                  </a:lnTo>
                  <a:lnTo>
                    <a:pt x="1011" y="988"/>
                  </a:lnTo>
                  <a:lnTo>
                    <a:pt x="1014" y="989"/>
                  </a:lnTo>
                  <a:lnTo>
                    <a:pt x="1018" y="990"/>
                  </a:lnTo>
                  <a:lnTo>
                    <a:pt x="1020" y="990"/>
                  </a:lnTo>
                  <a:lnTo>
                    <a:pt x="1021" y="990"/>
                  </a:lnTo>
                  <a:lnTo>
                    <a:pt x="1025" y="990"/>
                  </a:lnTo>
                  <a:lnTo>
                    <a:pt x="1030" y="990"/>
                  </a:lnTo>
                  <a:lnTo>
                    <a:pt x="1032" y="989"/>
                  </a:lnTo>
                  <a:lnTo>
                    <a:pt x="1033" y="988"/>
                  </a:lnTo>
                  <a:lnTo>
                    <a:pt x="1033" y="985"/>
                  </a:lnTo>
                  <a:lnTo>
                    <a:pt x="1033" y="984"/>
                  </a:lnTo>
                  <a:lnTo>
                    <a:pt x="1034" y="983"/>
                  </a:lnTo>
                  <a:lnTo>
                    <a:pt x="1035" y="982"/>
                  </a:lnTo>
                  <a:lnTo>
                    <a:pt x="1035" y="982"/>
                  </a:lnTo>
                  <a:lnTo>
                    <a:pt x="1035" y="980"/>
                  </a:lnTo>
                  <a:lnTo>
                    <a:pt x="1037" y="980"/>
                  </a:lnTo>
                  <a:lnTo>
                    <a:pt x="1038" y="980"/>
                  </a:lnTo>
                  <a:lnTo>
                    <a:pt x="1039" y="979"/>
                  </a:lnTo>
                  <a:lnTo>
                    <a:pt x="1040" y="979"/>
                  </a:lnTo>
                  <a:lnTo>
                    <a:pt x="1041" y="978"/>
                  </a:lnTo>
                  <a:lnTo>
                    <a:pt x="1043" y="978"/>
                  </a:lnTo>
                  <a:lnTo>
                    <a:pt x="1044" y="977"/>
                  </a:lnTo>
                  <a:lnTo>
                    <a:pt x="1045" y="977"/>
                  </a:lnTo>
                  <a:lnTo>
                    <a:pt x="1047" y="973"/>
                  </a:lnTo>
                  <a:lnTo>
                    <a:pt x="1049" y="971"/>
                  </a:lnTo>
                  <a:lnTo>
                    <a:pt x="1049" y="971"/>
                  </a:lnTo>
                  <a:lnTo>
                    <a:pt x="1049" y="969"/>
                  </a:lnTo>
                  <a:lnTo>
                    <a:pt x="1049" y="967"/>
                  </a:lnTo>
                  <a:lnTo>
                    <a:pt x="1049" y="966"/>
                  </a:lnTo>
                  <a:lnTo>
                    <a:pt x="1047" y="964"/>
                  </a:lnTo>
                  <a:lnTo>
                    <a:pt x="1045" y="960"/>
                  </a:lnTo>
                  <a:lnTo>
                    <a:pt x="1043" y="958"/>
                  </a:lnTo>
                  <a:lnTo>
                    <a:pt x="1040" y="956"/>
                  </a:lnTo>
                  <a:lnTo>
                    <a:pt x="1037" y="954"/>
                  </a:lnTo>
                  <a:lnTo>
                    <a:pt x="1035" y="952"/>
                  </a:lnTo>
                  <a:lnTo>
                    <a:pt x="1032" y="951"/>
                  </a:lnTo>
                  <a:lnTo>
                    <a:pt x="1028" y="948"/>
                  </a:lnTo>
                  <a:lnTo>
                    <a:pt x="1026" y="946"/>
                  </a:lnTo>
                  <a:lnTo>
                    <a:pt x="1025" y="944"/>
                  </a:lnTo>
                  <a:lnTo>
                    <a:pt x="1025" y="941"/>
                  </a:lnTo>
                  <a:lnTo>
                    <a:pt x="1026" y="939"/>
                  </a:lnTo>
                  <a:lnTo>
                    <a:pt x="1027" y="937"/>
                  </a:lnTo>
                  <a:lnTo>
                    <a:pt x="1030" y="935"/>
                  </a:lnTo>
                  <a:lnTo>
                    <a:pt x="1031" y="934"/>
                  </a:lnTo>
                  <a:lnTo>
                    <a:pt x="1032" y="933"/>
                  </a:lnTo>
                  <a:lnTo>
                    <a:pt x="1033" y="931"/>
                  </a:lnTo>
                  <a:lnTo>
                    <a:pt x="1034" y="929"/>
                  </a:lnTo>
                  <a:lnTo>
                    <a:pt x="1034" y="928"/>
                  </a:lnTo>
                  <a:lnTo>
                    <a:pt x="1034" y="927"/>
                  </a:lnTo>
                  <a:lnTo>
                    <a:pt x="1034" y="926"/>
                  </a:lnTo>
                  <a:lnTo>
                    <a:pt x="1033" y="925"/>
                  </a:lnTo>
                  <a:lnTo>
                    <a:pt x="1032" y="922"/>
                  </a:lnTo>
                  <a:lnTo>
                    <a:pt x="1030" y="919"/>
                  </a:lnTo>
                  <a:lnTo>
                    <a:pt x="1027" y="916"/>
                  </a:lnTo>
                  <a:lnTo>
                    <a:pt x="1025" y="913"/>
                  </a:lnTo>
                  <a:lnTo>
                    <a:pt x="1024" y="909"/>
                  </a:lnTo>
                  <a:lnTo>
                    <a:pt x="1024" y="907"/>
                  </a:lnTo>
                  <a:lnTo>
                    <a:pt x="1024" y="903"/>
                  </a:lnTo>
                  <a:lnTo>
                    <a:pt x="1024" y="897"/>
                  </a:lnTo>
                  <a:lnTo>
                    <a:pt x="1024" y="893"/>
                  </a:lnTo>
                  <a:lnTo>
                    <a:pt x="1024" y="885"/>
                  </a:lnTo>
                  <a:lnTo>
                    <a:pt x="1024" y="875"/>
                  </a:lnTo>
                  <a:lnTo>
                    <a:pt x="1024" y="871"/>
                  </a:lnTo>
                  <a:lnTo>
                    <a:pt x="1024" y="868"/>
                  </a:lnTo>
                  <a:lnTo>
                    <a:pt x="1024" y="863"/>
                  </a:lnTo>
                  <a:lnTo>
                    <a:pt x="1025" y="856"/>
                  </a:lnTo>
                  <a:lnTo>
                    <a:pt x="1026" y="850"/>
                  </a:lnTo>
                  <a:lnTo>
                    <a:pt x="1027" y="843"/>
                  </a:lnTo>
                  <a:lnTo>
                    <a:pt x="1030" y="838"/>
                  </a:lnTo>
                  <a:lnTo>
                    <a:pt x="1032" y="833"/>
                  </a:lnTo>
                  <a:lnTo>
                    <a:pt x="1035" y="830"/>
                  </a:lnTo>
                  <a:lnTo>
                    <a:pt x="1038" y="826"/>
                  </a:lnTo>
                  <a:lnTo>
                    <a:pt x="1045" y="820"/>
                  </a:lnTo>
                  <a:lnTo>
                    <a:pt x="1050" y="814"/>
                  </a:lnTo>
                  <a:lnTo>
                    <a:pt x="1051" y="809"/>
                  </a:lnTo>
                  <a:lnTo>
                    <a:pt x="1051" y="805"/>
                  </a:lnTo>
                  <a:lnTo>
                    <a:pt x="1050" y="802"/>
                  </a:lnTo>
                  <a:lnTo>
                    <a:pt x="1049" y="801"/>
                  </a:lnTo>
                  <a:lnTo>
                    <a:pt x="1046" y="799"/>
                  </a:lnTo>
                  <a:lnTo>
                    <a:pt x="1044" y="796"/>
                  </a:lnTo>
                  <a:lnTo>
                    <a:pt x="1041" y="794"/>
                  </a:lnTo>
                  <a:lnTo>
                    <a:pt x="1038" y="789"/>
                  </a:lnTo>
                  <a:lnTo>
                    <a:pt x="1038" y="786"/>
                  </a:lnTo>
                  <a:lnTo>
                    <a:pt x="1039" y="782"/>
                  </a:lnTo>
                  <a:lnTo>
                    <a:pt x="1041" y="778"/>
                  </a:lnTo>
                  <a:lnTo>
                    <a:pt x="1043" y="776"/>
                  </a:lnTo>
                  <a:lnTo>
                    <a:pt x="1046" y="774"/>
                  </a:lnTo>
                  <a:lnTo>
                    <a:pt x="1050" y="770"/>
                  </a:lnTo>
                  <a:lnTo>
                    <a:pt x="1055" y="765"/>
                  </a:lnTo>
                  <a:lnTo>
                    <a:pt x="1059" y="761"/>
                  </a:lnTo>
                  <a:lnTo>
                    <a:pt x="1063" y="757"/>
                  </a:lnTo>
                  <a:lnTo>
                    <a:pt x="1065" y="755"/>
                  </a:lnTo>
                  <a:lnTo>
                    <a:pt x="1069" y="752"/>
                  </a:lnTo>
                  <a:lnTo>
                    <a:pt x="1072" y="750"/>
                  </a:lnTo>
                  <a:lnTo>
                    <a:pt x="1077" y="746"/>
                  </a:lnTo>
                  <a:lnTo>
                    <a:pt x="1079" y="745"/>
                  </a:lnTo>
                  <a:lnTo>
                    <a:pt x="1082" y="744"/>
                  </a:lnTo>
                  <a:lnTo>
                    <a:pt x="1084" y="743"/>
                  </a:lnTo>
                  <a:lnTo>
                    <a:pt x="1087" y="742"/>
                  </a:lnTo>
                  <a:lnTo>
                    <a:pt x="1089" y="739"/>
                  </a:lnTo>
                  <a:lnTo>
                    <a:pt x="1091" y="736"/>
                  </a:lnTo>
                  <a:lnTo>
                    <a:pt x="1093" y="732"/>
                  </a:lnTo>
                  <a:lnTo>
                    <a:pt x="1095" y="727"/>
                  </a:lnTo>
                  <a:lnTo>
                    <a:pt x="1097" y="724"/>
                  </a:lnTo>
                  <a:lnTo>
                    <a:pt x="1102" y="720"/>
                  </a:lnTo>
                  <a:lnTo>
                    <a:pt x="1108" y="715"/>
                  </a:lnTo>
                  <a:lnTo>
                    <a:pt x="1115" y="712"/>
                  </a:lnTo>
                  <a:lnTo>
                    <a:pt x="1129" y="708"/>
                  </a:lnTo>
                  <a:lnTo>
                    <a:pt x="1142" y="704"/>
                  </a:lnTo>
                  <a:lnTo>
                    <a:pt x="1150" y="700"/>
                  </a:lnTo>
                  <a:lnTo>
                    <a:pt x="1156" y="694"/>
                  </a:lnTo>
                  <a:lnTo>
                    <a:pt x="1158" y="686"/>
                  </a:lnTo>
                  <a:lnTo>
                    <a:pt x="1159" y="680"/>
                  </a:lnTo>
                  <a:lnTo>
                    <a:pt x="1158" y="676"/>
                  </a:lnTo>
                  <a:lnTo>
                    <a:pt x="1158" y="674"/>
                  </a:lnTo>
                  <a:lnTo>
                    <a:pt x="1157" y="671"/>
                  </a:lnTo>
                  <a:lnTo>
                    <a:pt x="1154" y="668"/>
                  </a:lnTo>
                  <a:lnTo>
                    <a:pt x="1148" y="664"/>
                  </a:lnTo>
                  <a:lnTo>
                    <a:pt x="1139" y="661"/>
                  </a:lnTo>
                  <a:lnTo>
                    <a:pt x="1135" y="658"/>
                  </a:lnTo>
                  <a:lnTo>
                    <a:pt x="1129" y="655"/>
                  </a:lnTo>
                  <a:lnTo>
                    <a:pt x="1123" y="651"/>
                  </a:lnTo>
                  <a:lnTo>
                    <a:pt x="1118" y="648"/>
                  </a:lnTo>
                  <a:lnTo>
                    <a:pt x="1108" y="642"/>
                  </a:lnTo>
                  <a:lnTo>
                    <a:pt x="1100" y="635"/>
                  </a:lnTo>
                  <a:lnTo>
                    <a:pt x="1097" y="631"/>
                  </a:lnTo>
                  <a:lnTo>
                    <a:pt x="1095" y="626"/>
                  </a:lnTo>
                  <a:lnTo>
                    <a:pt x="1090" y="617"/>
                  </a:lnTo>
                  <a:lnTo>
                    <a:pt x="1088" y="607"/>
                  </a:lnTo>
                  <a:lnTo>
                    <a:pt x="1084" y="598"/>
                  </a:lnTo>
                  <a:lnTo>
                    <a:pt x="1078" y="589"/>
                  </a:lnTo>
                  <a:lnTo>
                    <a:pt x="1070" y="581"/>
                  </a:lnTo>
                  <a:lnTo>
                    <a:pt x="1060" y="574"/>
                  </a:lnTo>
                  <a:lnTo>
                    <a:pt x="1050" y="566"/>
                  </a:lnTo>
                  <a:lnTo>
                    <a:pt x="1038" y="560"/>
                  </a:lnTo>
                  <a:lnTo>
                    <a:pt x="1022" y="554"/>
                  </a:lnTo>
                  <a:lnTo>
                    <a:pt x="1012" y="551"/>
                  </a:lnTo>
                  <a:lnTo>
                    <a:pt x="1006" y="550"/>
                  </a:lnTo>
                  <a:lnTo>
                    <a:pt x="1002" y="550"/>
                  </a:lnTo>
                  <a:lnTo>
                    <a:pt x="996" y="550"/>
                  </a:lnTo>
                  <a:lnTo>
                    <a:pt x="989" y="550"/>
                  </a:lnTo>
                  <a:lnTo>
                    <a:pt x="971" y="553"/>
                  </a:lnTo>
                  <a:lnTo>
                    <a:pt x="957" y="555"/>
                  </a:lnTo>
                  <a:lnTo>
                    <a:pt x="951" y="556"/>
                  </a:lnTo>
                  <a:lnTo>
                    <a:pt x="943" y="556"/>
                  </a:lnTo>
                  <a:lnTo>
                    <a:pt x="938" y="556"/>
                  </a:lnTo>
                  <a:lnTo>
                    <a:pt x="933" y="556"/>
                  </a:lnTo>
                  <a:lnTo>
                    <a:pt x="928" y="555"/>
                  </a:lnTo>
                  <a:lnTo>
                    <a:pt x="924" y="553"/>
                  </a:lnTo>
                  <a:lnTo>
                    <a:pt x="888" y="537"/>
                  </a:lnTo>
                  <a:lnTo>
                    <a:pt x="850" y="517"/>
                  </a:lnTo>
                  <a:lnTo>
                    <a:pt x="837" y="510"/>
                  </a:lnTo>
                  <a:lnTo>
                    <a:pt x="825" y="503"/>
                  </a:lnTo>
                  <a:lnTo>
                    <a:pt x="812" y="494"/>
                  </a:lnTo>
                  <a:lnTo>
                    <a:pt x="800" y="487"/>
                  </a:lnTo>
                  <a:lnTo>
                    <a:pt x="794" y="482"/>
                  </a:lnTo>
                  <a:lnTo>
                    <a:pt x="789" y="478"/>
                  </a:lnTo>
                  <a:lnTo>
                    <a:pt x="786" y="474"/>
                  </a:lnTo>
                  <a:lnTo>
                    <a:pt x="785" y="471"/>
                  </a:lnTo>
                  <a:lnTo>
                    <a:pt x="783" y="468"/>
                  </a:lnTo>
                  <a:lnTo>
                    <a:pt x="783" y="465"/>
                  </a:lnTo>
                  <a:lnTo>
                    <a:pt x="785" y="461"/>
                  </a:lnTo>
                  <a:lnTo>
                    <a:pt x="786" y="458"/>
                  </a:lnTo>
                  <a:lnTo>
                    <a:pt x="788" y="453"/>
                  </a:lnTo>
                  <a:lnTo>
                    <a:pt x="791" y="448"/>
                  </a:lnTo>
                  <a:lnTo>
                    <a:pt x="794" y="443"/>
                  </a:lnTo>
                  <a:lnTo>
                    <a:pt x="798" y="440"/>
                  </a:lnTo>
                  <a:lnTo>
                    <a:pt x="807" y="433"/>
                  </a:lnTo>
                  <a:lnTo>
                    <a:pt x="817" y="424"/>
                  </a:lnTo>
                  <a:lnTo>
                    <a:pt x="819" y="422"/>
                  </a:lnTo>
                  <a:lnTo>
                    <a:pt x="823" y="418"/>
                  </a:lnTo>
                  <a:lnTo>
                    <a:pt x="826" y="414"/>
                  </a:lnTo>
                  <a:lnTo>
                    <a:pt x="830" y="408"/>
                  </a:lnTo>
                  <a:lnTo>
                    <a:pt x="831" y="404"/>
                  </a:lnTo>
                  <a:lnTo>
                    <a:pt x="832" y="399"/>
                  </a:lnTo>
                  <a:lnTo>
                    <a:pt x="833" y="395"/>
                  </a:lnTo>
                  <a:lnTo>
                    <a:pt x="833" y="391"/>
                  </a:lnTo>
                  <a:lnTo>
                    <a:pt x="833" y="387"/>
                  </a:lnTo>
                  <a:lnTo>
                    <a:pt x="833" y="383"/>
                  </a:lnTo>
                  <a:lnTo>
                    <a:pt x="832" y="372"/>
                  </a:lnTo>
                  <a:lnTo>
                    <a:pt x="830" y="360"/>
                  </a:lnTo>
                  <a:lnTo>
                    <a:pt x="827" y="354"/>
                  </a:lnTo>
                  <a:lnTo>
                    <a:pt x="825" y="347"/>
                  </a:lnTo>
                  <a:lnTo>
                    <a:pt x="824" y="343"/>
                  </a:lnTo>
                  <a:lnTo>
                    <a:pt x="823" y="341"/>
                  </a:lnTo>
                  <a:lnTo>
                    <a:pt x="823" y="340"/>
                  </a:lnTo>
                  <a:lnTo>
                    <a:pt x="823" y="337"/>
                  </a:lnTo>
                  <a:lnTo>
                    <a:pt x="822" y="330"/>
                  </a:lnTo>
                  <a:lnTo>
                    <a:pt x="822" y="326"/>
                  </a:lnTo>
                  <a:lnTo>
                    <a:pt x="824" y="321"/>
                  </a:lnTo>
                  <a:lnTo>
                    <a:pt x="825" y="317"/>
                  </a:lnTo>
                  <a:lnTo>
                    <a:pt x="827" y="314"/>
                  </a:lnTo>
                  <a:lnTo>
                    <a:pt x="829" y="310"/>
                  </a:lnTo>
                  <a:lnTo>
                    <a:pt x="832" y="307"/>
                  </a:lnTo>
                  <a:lnTo>
                    <a:pt x="836" y="302"/>
                  </a:lnTo>
                  <a:lnTo>
                    <a:pt x="849" y="286"/>
                  </a:lnTo>
                  <a:lnTo>
                    <a:pt x="852" y="282"/>
                  </a:lnTo>
                  <a:lnTo>
                    <a:pt x="855" y="276"/>
                  </a:lnTo>
                  <a:lnTo>
                    <a:pt x="856" y="273"/>
                  </a:lnTo>
                  <a:lnTo>
                    <a:pt x="858" y="270"/>
                  </a:lnTo>
                  <a:lnTo>
                    <a:pt x="862" y="261"/>
                  </a:lnTo>
                  <a:lnTo>
                    <a:pt x="867" y="253"/>
                  </a:lnTo>
                  <a:lnTo>
                    <a:pt x="873" y="245"/>
                  </a:lnTo>
                  <a:lnTo>
                    <a:pt x="877" y="239"/>
                  </a:lnTo>
                  <a:lnTo>
                    <a:pt x="888" y="229"/>
                  </a:lnTo>
                  <a:lnTo>
                    <a:pt x="898" y="221"/>
                  </a:lnTo>
                  <a:lnTo>
                    <a:pt x="908" y="211"/>
                  </a:lnTo>
                  <a:lnTo>
                    <a:pt x="919" y="202"/>
                  </a:lnTo>
                  <a:lnTo>
                    <a:pt x="928" y="194"/>
                  </a:lnTo>
                  <a:lnTo>
                    <a:pt x="938" y="185"/>
                  </a:lnTo>
                  <a:lnTo>
                    <a:pt x="945" y="172"/>
                  </a:lnTo>
                  <a:lnTo>
                    <a:pt x="953" y="159"/>
                  </a:lnTo>
                  <a:lnTo>
                    <a:pt x="952" y="154"/>
                  </a:lnTo>
                  <a:lnTo>
                    <a:pt x="952" y="150"/>
                  </a:lnTo>
                  <a:lnTo>
                    <a:pt x="948" y="148"/>
                  </a:lnTo>
                  <a:lnTo>
                    <a:pt x="943" y="147"/>
                  </a:lnTo>
                  <a:lnTo>
                    <a:pt x="921" y="135"/>
                  </a:lnTo>
                  <a:lnTo>
                    <a:pt x="913" y="129"/>
                  </a:lnTo>
                  <a:lnTo>
                    <a:pt x="906" y="125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14"/>
                  </a:lnTo>
                  <a:lnTo>
                    <a:pt x="899" y="112"/>
                  </a:lnTo>
                  <a:lnTo>
                    <a:pt x="898" y="102"/>
                  </a:lnTo>
                  <a:lnTo>
                    <a:pt x="894" y="90"/>
                  </a:lnTo>
                  <a:lnTo>
                    <a:pt x="892" y="82"/>
                  </a:lnTo>
                  <a:lnTo>
                    <a:pt x="888" y="71"/>
                  </a:lnTo>
                  <a:lnTo>
                    <a:pt x="886" y="61"/>
                  </a:lnTo>
                  <a:lnTo>
                    <a:pt x="885" y="50"/>
                  </a:lnTo>
                  <a:lnTo>
                    <a:pt x="886" y="32"/>
                  </a:lnTo>
                  <a:lnTo>
                    <a:pt x="889" y="19"/>
                  </a:lnTo>
                  <a:lnTo>
                    <a:pt x="888" y="14"/>
                  </a:lnTo>
                  <a:lnTo>
                    <a:pt x="887" y="8"/>
                  </a:lnTo>
                  <a:lnTo>
                    <a:pt x="886" y="5"/>
                  </a:lnTo>
                  <a:lnTo>
                    <a:pt x="883" y="2"/>
                  </a:lnTo>
                  <a:lnTo>
                    <a:pt x="881" y="1"/>
                  </a:lnTo>
                  <a:lnTo>
                    <a:pt x="876" y="0"/>
                  </a:lnTo>
                  <a:lnTo>
                    <a:pt x="865" y="0"/>
                  </a:lnTo>
                  <a:lnTo>
                    <a:pt x="855" y="0"/>
                  </a:lnTo>
                  <a:lnTo>
                    <a:pt x="844" y="1"/>
                  </a:lnTo>
                  <a:lnTo>
                    <a:pt x="837" y="1"/>
                  </a:lnTo>
                  <a:lnTo>
                    <a:pt x="826" y="5"/>
                  </a:lnTo>
                  <a:lnTo>
                    <a:pt x="817" y="8"/>
                  </a:lnTo>
                  <a:lnTo>
                    <a:pt x="810" y="13"/>
                  </a:lnTo>
                  <a:lnTo>
                    <a:pt x="804" y="18"/>
                  </a:lnTo>
                  <a:lnTo>
                    <a:pt x="799" y="21"/>
                  </a:lnTo>
                  <a:lnTo>
                    <a:pt x="794" y="22"/>
                  </a:lnTo>
                  <a:lnTo>
                    <a:pt x="787" y="24"/>
                  </a:lnTo>
                  <a:lnTo>
                    <a:pt x="780" y="24"/>
                  </a:lnTo>
                  <a:lnTo>
                    <a:pt x="764" y="24"/>
                  </a:lnTo>
                  <a:lnTo>
                    <a:pt x="749" y="24"/>
                  </a:lnTo>
                  <a:lnTo>
                    <a:pt x="742" y="25"/>
                  </a:lnTo>
                  <a:lnTo>
                    <a:pt x="736" y="27"/>
                  </a:lnTo>
                  <a:lnTo>
                    <a:pt x="731" y="31"/>
                  </a:lnTo>
                  <a:lnTo>
                    <a:pt x="728" y="37"/>
                  </a:lnTo>
                  <a:lnTo>
                    <a:pt x="725" y="43"/>
                  </a:lnTo>
                  <a:lnTo>
                    <a:pt x="723" y="50"/>
                  </a:lnTo>
                  <a:lnTo>
                    <a:pt x="722" y="58"/>
                  </a:lnTo>
                  <a:lnTo>
                    <a:pt x="722" y="68"/>
                  </a:lnTo>
                  <a:lnTo>
                    <a:pt x="722" y="75"/>
                  </a:lnTo>
                  <a:lnTo>
                    <a:pt x="719" y="81"/>
                  </a:lnTo>
                  <a:lnTo>
                    <a:pt x="718" y="84"/>
                  </a:lnTo>
                  <a:lnTo>
                    <a:pt x="715" y="87"/>
                  </a:lnTo>
                  <a:lnTo>
                    <a:pt x="710" y="88"/>
                  </a:lnTo>
                  <a:lnTo>
                    <a:pt x="704" y="88"/>
                  </a:lnTo>
                  <a:lnTo>
                    <a:pt x="698" y="87"/>
                  </a:lnTo>
                  <a:lnTo>
                    <a:pt x="691" y="85"/>
                  </a:lnTo>
                  <a:lnTo>
                    <a:pt x="682" y="84"/>
                  </a:lnTo>
                  <a:lnTo>
                    <a:pt x="678" y="85"/>
                  </a:lnTo>
                  <a:lnTo>
                    <a:pt x="673" y="87"/>
                  </a:lnTo>
                  <a:lnTo>
                    <a:pt x="669" y="89"/>
                  </a:lnTo>
                  <a:lnTo>
                    <a:pt x="665" y="97"/>
                  </a:lnTo>
                  <a:lnTo>
                    <a:pt x="661" y="107"/>
                  </a:lnTo>
                  <a:lnTo>
                    <a:pt x="655" y="121"/>
                  </a:lnTo>
                  <a:lnTo>
                    <a:pt x="647" y="141"/>
                  </a:lnTo>
                  <a:lnTo>
                    <a:pt x="637" y="162"/>
                  </a:lnTo>
                  <a:lnTo>
                    <a:pt x="628" y="177"/>
                  </a:lnTo>
                  <a:lnTo>
                    <a:pt x="618" y="190"/>
                  </a:lnTo>
                  <a:lnTo>
                    <a:pt x="608" y="206"/>
                  </a:lnTo>
                  <a:lnTo>
                    <a:pt x="597" y="221"/>
                  </a:lnTo>
                  <a:lnTo>
                    <a:pt x="590" y="236"/>
                  </a:lnTo>
                  <a:lnTo>
                    <a:pt x="587" y="254"/>
                  </a:lnTo>
                  <a:lnTo>
                    <a:pt x="585" y="274"/>
                  </a:lnTo>
                  <a:lnTo>
                    <a:pt x="585" y="285"/>
                  </a:lnTo>
                  <a:lnTo>
                    <a:pt x="584" y="295"/>
                  </a:lnTo>
                  <a:lnTo>
                    <a:pt x="581" y="303"/>
                  </a:lnTo>
                  <a:lnTo>
                    <a:pt x="578" y="310"/>
                  </a:lnTo>
                  <a:lnTo>
                    <a:pt x="574" y="316"/>
                  </a:lnTo>
                  <a:lnTo>
                    <a:pt x="572" y="322"/>
                  </a:lnTo>
                  <a:lnTo>
                    <a:pt x="571" y="328"/>
                  </a:lnTo>
                  <a:lnTo>
                    <a:pt x="569" y="335"/>
                  </a:lnTo>
                  <a:lnTo>
                    <a:pt x="568" y="348"/>
                  </a:lnTo>
                  <a:lnTo>
                    <a:pt x="567" y="360"/>
                  </a:lnTo>
                  <a:lnTo>
                    <a:pt x="567" y="389"/>
                  </a:lnTo>
                  <a:lnTo>
                    <a:pt x="568" y="412"/>
                  </a:lnTo>
                  <a:lnTo>
                    <a:pt x="568" y="423"/>
                  </a:lnTo>
                  <a:lnTo>
                    <a:pt x="567" y="435"/>
                  </a:lnTo>
                  <a:lnTo>
                    <a:pt x="564" y="447"/>
                  </a:lnTo>
                  <a:lnTo>
                    <a:pt x="556" y="460"/>
                  </a:lnTo>
                  <a:lnTo>
                    <a:pt x="549" y="474"/>
                  </a:lnTo>
                  <a:lnTo>
                    <a:pt x="545" y="492"/>
                  </a:lnTo>
                  <a:lnTo>
                    <a:pt x="542" y="500"/>
                  </a:lnTo>
                  <a:lnTo>
                    <a:pt x="541" y="510"/>
                  </a:lnTo>
                  <a:lnTo>
                    <a:pt x="541" y="519"/>
                  </a:lnTo>
                  <a:lnTo>
                    <a:pt x="541" y="528"/>
                  </a:lnTo>
                  <a:lnTo>
                    <a:pt x="543" y="551"/>
                  </a:lnTo>
                  <a:lnTo>
                    <a:pt x="545" y="581"/>
                  </a:lnTo>
                  <a:lnTo>
                    <a:pt x="545" y="597"/>
                  </a:lnTo>
                  <a:lnTo>
                    <a:pt x="543" y="612"/>
                  </a:lnTo>
                  <a:lnTo>
                    <a:pt x="541" y="627"/>
                  </a:lnTo>
                  <a:lnTo>
                    <a:pt x="536" y="642"/>
                  </a:lnTo>
                  <a:lnTo>
                    <a:pt x="533" y="652"/>
                  </a:lnTo>
                  <a:lnTo>
                    <a:pt x="528" y="660"/>
                  </a:lnTo>
                  <a:lnTo>
                    <a:pt x="524" y="664"/>
                  </a:lnTo>
                  <a:lnTo>
                    <a:pt x="522" y="666"/>
                  </a:lnTo>
                  <a:lnTo>
                    <a:pt x="515" y="664"/>
                  </a:lnTo>
                  <a:lnTo>
                    <a:pt x="508" y="663"/>
                  </a:lnTo>
                  <a:lnTo>
                    <a:pt x="496" y="663"/>
                  </a:lnTo>
                  <a:lnTo>
                    <a:pt x="480" y="664"/>
                  </a:lnTo>
                  <a:lnTo>
                    <a:pt x="473" y="666"/>
                  </a:lnTo>
                  <a:lnTo>
                    <a:pt x="468" y="667"/>
                  </a:lnTo>
                  <a:lnTo>
                    <a:pt x="464" y="669"/>
                  </a:lnTo>
                  <a:lnTo>
                    <a:pt x="463" y="671"/>
                  </a:lnTo>
                  <a:lnTo>
                    <a:pt x="464" y="679"/>
                  </a:lnTo>
                  <a:lnTo>
                    <a:pt x="465" y="686"/>
                  </a:lnTo>
                  <a:lnTo>
                    <a:pt x="464" y="688"/>
                  </a:lnTo>
                  <a:lnTo>
                    <a:pt x="464" y="692"/>
                  </a:lnTo>
                  <a:lnTo>
                    <a:pt x="463" y="693"/>
                  </a:lnTo>
                  <a:lnTo>
                    <a:pt x="460" y="695"/>
                  </a:lnTo>
                  <a:lnTo>
                    <a:pt x="453" y="696"/>
                  </a:lnTo>
                  <a:lnTo>
                    <a:pt x="446" y="696"/>
                  </a:lnTo>
                  <a:lnTo>
                    <a:pt x="438" y="695"/>
                  </a:lnTo>
                  <a:lnTo>
                    <a:pt x="427" y="693"/>
                  </a:lnTo>
                  <a:lnTo>
                    <a:pt x="413" y="689"/>
                  </a:lnTo>
                  <a:lnTo>
                    <a:pt x="397" y="685"/>
                  </a:lnTo>
                  <a:lnTo>
                    <a:pt x="389" y="682"/>
                  </a:lnTo>
                  <a:lnTo>
                    <a:pt x="382" y="681"/>
                  </a:lnTo>
                  <a:lnTo>
                    <a:pt x="376" y="682"/>
                  </a:lnTo>
                  <a:lnTo>
                    <a:pt x="370" y="683"/>
                  </a:lnTo>
                  <a:lnTo>
                    <a:pt x="358" y="690"/>
                  </a:lnTo>
                  <a:lnTo>
                    <a:pt x="342" y="700"/>
                  </a:lnTo>
                  <a:lnTo>
                    <a:pt x="334" y="706"/>
                  </a:lnTo>
                  <a:lnTo>
                    <a:pt x="325" y="711"/>
                  </a:lnTo>
                  <a:lnTo>
                    <a:pt x="315" y="714"/>
                  </a:lnTo>
                  <a:lnTo>
                    <a:pt x="304" y="718"/>
                  </a:lnTo>
                  <a:lnTo>
                    <a:pt x="295" y="721"/>
                  </a:lnTo>
                  <a:lnTo>
                    <a:pt x="287" y="725"/>
                  </a:lnTo>
                  <a:lnTo>
                    <a:pt x="281" y="729"/>
                  </a:lnTo>
                  <a:lnTo>
                    <a:pt x="275" y="732"/>
                  </a:lnTo>
                  <a:lnTo>
                    <a:pt x="265" y="740"/>
                  </a:lnTo>
                  <a:lnTo>
                    <a:pt x="254" y="748"/>
                  </a:lnTo>
                  <a:lnTo>
                    <a:pt x="244" y="755"/>
                  </a:lnTo>
                  <a:lnTo>
                    <a:pt x="233" y="761"/>
                  </a:lnTo>
                  <a:lnTo>
                    <a:pt x="228" y="763"/>
                  </a:lnTo>
                  <a:lnTo>
                    <a:pt x="222" y="764"/>
                  </a:lnTo>
                  <a:lnTo>
                    <a:pt x="215" y="765"/>
                  </a:lnTo>
                  <a:lnTo>
                    <a:pt x="207" y="765"/>
                  </a:lnTo>
                  <a:lnTo>
                    <a:pt x="187" y="765"/>
                  </a:lnTo>
                  <a:lnTo>
                    <a:pt x="167" y="765"/>
                  </a:lnTo>
                  <a:lnTo>
                    <a:pt x="147" y="765"/>
                  </a:lnTo>
                  <a:lnTo>
                    <a:pt x="128" y="764"/>
                  </a:lnTo>
                  <a:lnTo>
                    <a:pt x="119" y="762"/>
                  </a:lnTo>
                  <a:lnTo>
                    <a:pt x="108" y="762"/>
                  </a:lnTo>
                  <a:lnTo>
                    <a:pt x="98" y="762"/>
                  </a:lnTo>
                  <a:lnTo>
                    <a:pt x="88" y="762"/>
                  </a:lnTo>
                  <a:lnTo>
                    <a:pt x="79" y="763"/>
                  </a:lnTo>
                  <a:lnTo>
                    <a:pt x="70" y="765"/>
                  </a:lnTo>
                  <a:lnTo>
                    <a:pt x="62" y="768"/>
                  </a:lnTo>
                  <a:lnTo>
                    <a:pt x="57" y="771"/>
                  </a:lnTo>
                  <a:lnTo>
                    <a:pt x="54" y="775"/>
                  </a:lnTo>
                  <a:lnTo>
                    <a:pt x="51" y="778"/>
                  </a:lnTo>
                  <a:lnTo>
                    <a:pt x="51" y="783"/>
                  </a:lnTo>
                  <a:lnTo>
                    <a:pt x="51" y="788"/>
                  </a:lnTo>
                  <a:lnTo>
                    <a:pt x="50" y="792"/>
                  </a:lnTo>
                  <a:lnTo>
                    <a:pt x="49" y="795"/>
                  </a:lnTo>
                  <a:lnTo>
                    <a:pt x="45" y="797"/>
                  </a:lnTo>
                  <a:lnTo>
                    <a:pt x="38" y="797"/>
                  </a:lnTo>
                  <a:lnTo>
                    <a:pt x="30" y="799"/>
                  </a:lnTo>
                  <a:lnTo>
                    <a:pt x="20" y="801"/>
                  </a:lnTo>
                  <a:lnTo>
                    <a:pt x="12" y="803"/>
                  </a:lnTo>
                  <a:lnTo>
                    <a:pt x="4" y="809"/>
                  </a:lnTo>
                  <a:lnTo>
                    <a:pt x="0" y="812"/>
                  </a:lnTo>
                  <a:lnTo>
                    <a:pt x="0" y="814"/>
                  </a:lnTo>
                  <a:lnTo>
                    <a:pt x="2" y="815"/>
                  </a:lnTo>
                  <a:lnTo>
                    <a:pt x="6" y="815"/>
                  </a:lnTo>
                  <a:lnTo>
                    <a:pt x="17" y="815"/>
                  </a:lnTo>
                  <a:lnTo>
                    <a:pt x="29" y="815"/>
                  </a:lnTo>
                  <a:lnTo>
                    <a:pt x="44" y="815"/>
                  </a:lnTo>
                  <a:lnTo>
                    <a:pt x="61" y="815"/>
                  </a:lnTo>
                  <a:lnTo>
                    <a:pt x="69" y="815"/>
                  </a:lnTo>
                  <a:lnTo>
                    <a:pt x="77" y="816"/>
                  </a:lnTo>
                  <a:lnTo>
                    <a:pt x="86" y="816"/>
                  </a:lnTo>
                  <a:lnTo>
                    <a:pt x="93" y="819"/>
                  </a:lnTo>
                  <a:lnTo>
                    <a:pt x="108" y="822"/>
                  </a:lnTo>
                  <a:lnTo>
                    <a:pt x="123" y="824"/>
                  </a:lnTo>
                  <a:lnTo>
                    <a:pt x="137" y="824"/>
                  </a:lnTo>
                  <a:lnTo>
                    <a:pt x="149" y="824"/>
                  </a:lnTo>
                  <a:lnTo>
                    <a:pt x="155" y="822"/>
                  </a:lnTo>
                  <a:lnTo>
                    <a:pt x="159" y="822"/>
                  </a:lnTo>
                  <a:lnTo>
                    <a:pt x="164" y="822"/>
                  </a:lnTo>
                  <a:lnTo>
                    <a:pt x="168" y="825"/>
                  </a:lnTo>
                  <a:lnTo>
                    <a:pt x="169" y="827"/>
                  </a:lnTo>
                  <a:lnTo>
                    <a:pt x="170" y="833"/>
                  </a:lnTo>
                  <a:lnTo>
                    <a:pt x="170" y="837"/>
                  </a:lnTo>
                  <a:lnTo>
                    <a:pt x="170" y="840"/>
                  </a:lnTo>
                  <a:lnTo>
                    <a:pt x="169" y="843"/>
                  </a:lnTo>
                  <a:lnTo>
                    <a:pt x="168" y="845"/>
                  </a:lnTo>
                  <a:lnTo>
                    <a:pt x="156" y="855"/>
                  </a:lnTo>
                  <a:lnTo>
                    <a:pt x="146" y="863"/>
                  </a:lnTo>
                  <a:lnTo>
                    <a:pt x="132" y="872"/>
                  </a:lnTo>
                  <a:lnTo>
                    <a:pt x="118" y="881"/>
                  </a:lnTo>
                  <a:lnTo>
                    <a:pt x="114" y="883"/>
                  </a:lnTo>
                  <a:lnTo>
                    <a:pt x="113" y="884"/>
                  </a:lnTo>
                  <a:lnTo>
                    <a:pt x="112" y="887"/>
                  </a:lnTo>
                  <a:lnTo>
                    <a:pt x="113" y="889"/>
                  </a:lnTo>
                  <a:lnTo>
                    <a:pt x="115" y="893"/>
                  </a:lnTo>
                  <a:lnTo>
                    <a:pt x="119" y="897"/>
                  </a:lnTo>
                  <a:lnTo>
                    <a:pt x="126" y="907"/>
                  </a:lnTo>
                  <a:lnTo>
                    <a:pt x="133" y="916"/>
                  </a:lnTo>
                  <a:lnTo>
                    <a:pt x="137" y="920"/>
                  </a:lnTo>
                  <a:lnTo>
                    <a:pt x="140" y="921"/>
                  </a:lnTo>
                  <a:lnTo>
                    <a:pt x="144" y="922"/>
                  </a:lnTo>
                  <a:lnTo>
                    <a:pt x="147" y="921"/>
                  </a:lnTo>
                  <a:lnTo>
                    <a:pt x="155" y="918"/>
                  </a:lnTo>
                  <a:lnTo>
                    <a:pt x="162" y="912"/>
                  </a:lnTo>
                  <a:lnTo>
                    <a:pt x="170" y="907"/>
                  </a:lnTo>
                  <a:lnTo>
                    <a:pt x="178" y="903"/>
                  </a:lnTo>
                  <a:lnTo>
                    <a:pt x="183" y="903"/>
                  </a:lnTo>
                  <a:lnTo>
                    <a:pt x="188" y="904"/>
                  </a:lnTo>
                  <a:lnTo>
                    <a:pt x="193" y="907"/>
                  </a:lnTo>
                  <a:lnTo>
                    <a:pt x="196" y="912"/>
                  </a:lnTo>
                  <a:lnTo>
                    <a:pt x="205" y="925"/>
                  </a:lnTo>
                  <a:lnTo>
                    <a:pt x="213" y="941"/>
                  </a:lnTo>
                  <a:lnTo>
                    <a:pt x="216" y="950"/>
                  </a:lnTo>
                  <a:lnTo>
                    <a:pt x="221" y="958"/>
                  </a:lnTo>
                  <a:lnTo>
                    <a:pt x="226" y="965"/>
                  </a:lnTo>
                  <a:lnTo>
                    <a:pt x="232" y="972"/>
                  </a:lnTo>
                  <a:lnTo>
                    <a:pt x="239" y="979"/>
                  </a:lnTo>
                  <a:lnTo>
                    <a:pt x="247" y="985"/>
                  </a:lnTo>
                  <a:lnTo>
                    <a:pt x="257" y="991"/>
                  </a:lnTo>
                  <a:lnTo>
                    <a:pt x="268" y="997"/>
                  </a:lnTo>
                  <a:lnTo>
                    <a:pt x="277" y="1003"/>
                  </a:lnTo>
                  <a:lnTo>
                    <a:pt x="284" y="1009"/>
                  </a:lnTo>
                  <a:lnTo>
                    <a:pt x="291" y="1014"/>
                  </a:lnTo>
                  <a:lnTo>
                    <a:pt x="295" y="1019"/>
                  </a:lnTo>
                  <a:lnTo>
                    <a:pt x="298" y="1027"/>
                  </a:lnTo>
                  <a:lnTo>
                    <a:pt x="301" y="1036"/>
                  </a:lnTo>
                  <a:lnTo>
                    <a:pt x="302" y="1041"/>
                  </a:lnTo>
                  <a:lnTo>
                    <a:pt x="304" y="1047"/>
                  </a:lnTo>
                  <a:lnTo>
                    <a:pt x="307" y="1053"/>
                  </a:lnTo>
                  <a:lnTo>
                    <a:pt x="312" y="1059"/>
                  </a:lnTo>
                  <a:lnTo>
                    <a:pt x="322" y="1067"/>
                  </a:lnTo>
                  <a:lnTo>
                    <a:pt x="332" y="1074"/>
                  </a:lnTo>
                  <a:lnTo>
                    <a:pt x="336" y="1078"/>
                  </a:lnTo>
                  <a:lnTo>
                    <a:pt x="341" y="1082"/>
                  </a:lnTo>
                  <a:lnTo>
                    <a:pt x="346" y="1086"/>
                  </a:lnTo>
                  <a:lnTo>
                    <a:pt x="350" y="1092"/>
                  </a:lnTo>
                  <a:lnTo>
                    <a:pt x="352" y="1099"/>
                  </a:lnTo>
                  <a:lnTo>
                    <a:pt x="354" y="1105"/>
                  </a:lnTo>
                  <a:lnTo>
                    <a:pt x="356" y="1111"/>
                  </a:lnTo>
                  <a:lnTo>
                    <a:pt x="356" y="1116"/>
                  </a:lnTo>
                  <a:lnTo>
                    <a:pt x="354" y="1120"/>
                  </a:lnTo>
                  <a:lnTo>
                    <a:pt x="352" y="1124"/>
                  </a:lnTo>
                  <a:lnTo>
                    <a:pt x="348" y="1128"/>
                  </a:lnTo>
                  <a:lnTo>
                    <a:pt x="344" y="1131"/>
                  </a:lnTo>
                  <a:lnTo>
                    <a:pt x="333" y="1137"/>
                  </a:lnTo>
                  <a:lnTo>
                    <a:pt x="321" y="1142"/>
                  </a:lnTo>
                  <a:lnTo>
                    <a:pt x="315" y="1145"/>
                  </a:lnTo>
                  <a:lnTo>
                    <a:pt x="312" y="1148"/>
                  </a:lnTo>
                  <a:lnTo>
                    <a:pt x="308" y="1153"/>
                  </a:lnTo>
                  <a:lnTo>
                    <a:pt x="308" y="1160"/>
                  </a:lnTo>
                  <a:lnTo>
                    <a:pt x="308" y="1167"/>
                  </a:lnTo>
                  <a:lnTo>
                    <a:pt x="309" y="1173"/>
                  </a:lnTo>
                  <a:lnTo>
                    <a:pt x="312" y="1179"/>
                  </a:lnTo>
                  <a:lnTo>
                    <a:pt x="314" y="1184"/>
                  </a:lnTo>
                  <a:lnTo>
                    <a:pt x="320" y="1194"/>
                  </a:lnTo>
                  <a:lnTo>
                    <a:pt x="323" y="1206"/>
                  </a:lnTo>
                  <a:lnTo>
                    <a:pt x="327" y="1212"/>
                  </a:lnTo>
                  <a:lnTo>
                    <a:pt x="332" y="1218"/>
                  </a:lnTo>
                  <a:lnTo>
                    <a:pt x="338" y="1224"/>
                  </a:lnTo>
                  <a:lnTo>
                    <a:pt x="345" y="1229"/>
                  </a:lnTo>
                  <a:lnTo>
                    <a:pt x="352" y="1235"/>
                  </a:lnTo>
                  <a:lnTo>
                    <a:pt x="358" y="1240"/>
                  </a:lnTo>
                  <a:lnTo>
                    <a:pt x="363" y="1244"/>
                  </a:lnTo>
                  <a:lnTo>
                    <a:pt x="366" y="1250"/>
                  </a:lnTo>
                  <a:lnTo>
                    <a:pt x="371" y="1263"/>
                  </a:lnTo>
                  <a:lnTo>
                    <a:pt x="377" y="1280"/>
                  </a:lnTo>
                  <a:lnTo>
                    <a:pt x="383" y="1298"/>
                  </a:lnTo>
                  <a:lnTo>
                    <a:pt x="388" y="1311"/>
                  </a:lnTo>
                  <a:lnTo>
                    <a:pt x="392" y="1319"/>
                  </a:lnTo>
                  <a:lnTo>
                    <a:pt x="394" y="1326"/>
                  </a:lnTo>
                  <a:lnTo>
                    <a:pt x="394" y="1334"/>
                  </a:lnTo>
                  <a:lnTo>
                    <a:pt x="392" y="1343"/>
                  </a:lnTo>
                  <a:lnTo>
                    <a:pt x="389" y="1354"/>
                  </a:lnTo>
                  <a:lnTo>
                    <a:pt x="388" y="1361"/>
                  </a:lnTo>
                  <a:lnTo>
                    <a:pt x="389" y="1364"/>
                  </a:lnTo>
                  <a:lnTo>
                    <a:pt x="390" y="1368"/>
                  </a:lnTo>
                  <a:lnTo>
                    <a:pt x="392" y="1370"/>
                  </a:lnTo>
                  <a:lnTo>
                    <a:pt x="396" y="1373"/>
                  </a:lnTo>
                  <a:lnTo>
                    <a:pt x="399" y="1376"/>
                  </a:lnTo>
                  <a:lnTo>
                    <a:pt x="402" y="1380"/>
                  </a:lnTo>
                  <a:lnTo>
                    <a:pt x="403" y="1385"/>
                  </a:lnTo>
                  <a:lnTo>
                    <a:pt x="404" y="1391"/>
                  </a:lnTo>
                  <a:lnTo>
                    <a:pt x="404" y="1397"/>
                  </a:lnTo>
                  <a:lnTo>
                    <a:pt x="403" y="1402"/>
                  </a:lnTo>
                  <a:lnTo>
                    <a:pt x="401" y="1407"/>
                  </a:lnTo>
                  <a:lnTo>
                    <a:pt x="398" y="1411"/>
                  </a:lnTo>
                  <a:lnTo>
                    <a:pt x="391" y="1418"/>
                  </a:lnTo>
                  <a:lnTo>
                    <a:pt x="383" y="1426"/>
                  </a:lnTo>
                  <a:lnTo>
                    <a:pt x="378" y="1430"/>
                  </a:lnTo>
                  <a:lnTo>
                    <a:pt x="372" y="1432"/>
                  </a:lnTo>
                  <a:lnTo>
                    <a:pt x="366" y="1436"/>
                  </a:lnTo>
                  <a:lnTo>
                    <a:pt x="359" y="1438"/>
                  </a:lnTo>
                  <a:lnTo>
                    <a:pt x="352" y="1440"/>
                  </a:lnTo>
                  <a:lnTo>
                    <a:pt x="346" y="1443"/>
                  </a:lnTo>
                  <a:lnTo>
                    <a:pt x="342" y="1445"/>
                  </a:lnTo>
                  <a:lnTo>
                    <a:pt x="339" y="1449"/>
                  </a:lnTo>
                  <a:lnTo>
                    <a:pt x="335" y="1452"/>
                  </a:lnTo>
                  <a:lnTo>
                    <a:pt x="334" y="1457"/>
                  </a:lnTo>
                  <a:lnTo>
                    <a:pt x="333" y="1463"/>
                  </a:lnTo>
                  <a:lnTo>
                    <a:pt x="333" y="1470"/>
                  </a:lnTo>
                  <a:lnTo>
                    <a:pt x="334" y="1486"/>
                  </a:lnTo>
                  <a:lnTo>
                    <a:pt x="336" y="1502"/>
                  </a:lnTo>
                  <a:lnTo>
                    <a:pt x="340" y="1519"/>
                  </a:lnTo>
                  <a:lnTo>
                    <a:pt x="342" y="1533"/>
                  </a:lnTo>
                  <a:lnTo>
                    <a:pt x="344" y="1539"/>
                  </a:lnTo>
                  <a:lnTo>
                    <a:pt x="345" y="1545"/>
                  </a:lnTo>
                  <a:lnTo>
                    <a:pt x="346" y="1549"/>
                  </a:lnTo>
                  <a:lnTo>
                    <a:pt x="347" y="1551"/>
                  </a:lnTo>
                  <a:lnTo>
                    <a:pt x="350" y="1552"/>
                  </a:lnTo>
                  <a:lnTo>
                    <a:pt x="352" y="1553"/>
                  </a:lnTo>
                  <a:lnTo>
                    <a:pt x="356" y="1553"/>
                  </a:lnTo>
                  <a:lnTo>
                    <a:pt x="360" y="1552"/>
                  </a:lnTo>
                  <a:lnTo>
                    <a:pt x="364" y="1551"/>
                  </a:lnTo>
                  <a:lnTo>
                    <a:pt x="367" y="1550"/>
                  </a:lnTo>
                  <a:lnTo>
                    <a:pt x="371" y="1551"/>
                  </a:lnTo>
                  <a:lnTo>
                    <a:pt x="373" y="1551"/>
                  </a:lnTo>
                  <a:lnTo>
                    <a:pt x="376" y="1553"/>
                  </a:lnTo>
                  <a:lnTo>
                    <a:pt x="377" y="1556"/>
                  </a:lnTo>
                  <a:lnTo>
                    <a:pt x="379" y="1561"/>
                  </a:lnTo>
                  <a:lnTo>
                    <a:pt x="380" y="1566"/>
                  </a:lnTo>
                  <a:lnTo>
                    <a:pt x="382" y="1572"/>
                  </a:lnTo>
                  <a:lnTo>
                    <a:pt x="384" y="1577"/>
                  </a:lnTo>
                  <a:lnTo>
                    <a:pt x="386" y="1582"/>
                  </a:lnTo>
                  <a:lnTo>
                    <a:pt x="390" y="1585"/>
                  </a:lnTo>
                  <a:lnTo>
                    <a:pt x="394" y="1589"/>
                  </a:lnTo>
                  <a:lnTo>
                    <a:pt x="397" y="1591"/>
                  </a:lnTo>
                  <a:lnTo>
                    <a:pt x="401" y="1594"/>
                  </a:lnTo>
                  <a:lnTo>
                    <a:pt x="405" y="1595"/>
                  </a:lnTo>
                  <a:lnTo>
                    <a:pt x="409" y="1595"/>
                  </a:lnTo>
                  <a:lnTo>
                    <a:pt x="413" y="1595"/>
                  </a:lnTo>
                  <a:lnTo>
                    <a:pt x="417" y="1594"/>
                  </a:lnTo>
                  <a:lnTo>
                    <a:pt x="421" y="1591"/>
                  </a:lnTo>
                  <a:lnTo>
                    <a:pt x="432" y="1588"/>
                  </a:lnTo>
                  <a:lnTo>
                    <a:pt x="447" y="1584"/>
                  </a:lnTo>
                  <a:lnTo>
                    <a:pt x="463" y="1583"/>
                  </a:lnTo>
                  <a:lnTo>
                    <a:pt x="472" y="1583"/>
                  </a:lnTo>
                  <a:lnTo>
                    <a:pt x="476" y="1584"/>
                  </a:lnTo>
                  <a:lnTo>
                    <a:pt x="478" y="1585"/>
                  </a:lnTo>
                  <a:lnTo>
                    <a:pt x="480" y="1588"/>
                  </a:lnTo>
                  <a:lnTo>
                    <a:pt x="482" y="1590"/>
                  </a:lnTo>
                  <a:lnTo>
                    <a:pt x="484" y="1594"/>
                  </a:lnTo>
                  <a:lnTo>
                    <a:pt x="484" y="1597"/>
                  </a:lnTo>
                  <a:lnTo>
                    <a:pt x="482" y="1600"/>
                  </a:lnTo>
                  <a:lnTo>
                    <a:pt x="477" y="1600"/>
                  </a:lnTo>
                  <a:lnTo>
                    <a:pt x="471" y="1601"/>
                  </a:lnTo>
                  <a:lnTo>
                    <a:pt x="466" y="1603"/>
                  </a:lnTo>
                  <a:lnTo>
                    <a:pt x="465" y="1606"/>
                  </a:lnTo>
                  <a:lnTo>
                    <a:pt x="464" y="1608"/>
                  </a:lnTo>
                  <a:lnTo>
                    <a:pt x="465" y="1610"/>
                  </a:lnTo>
                  <a:lnTo>
                    <a:pt x="466" y="1614"/>
                  </a:lnTo>
                  <a:lnTo>
                    <a:pt x="472" y="1622"/>
                  </a:lnTo>
                  <a:lnTo>
                    <a:pt x="479" y="1631"/>
                  </a:lnTo>
                  <a:lnTo>
                    <a:pt x="487" y="1641"/>
                  </a:lnTo>
                  <a:lnTo>
                    <a:pt x="496" y="1653"/>
                  </a:lnTo>
                  <a:lnTo>
                    <a:pt x="501" y="1664"/>
                  </a:lnTo>
                  <a:lnTo>
                    <a:pt x="504" y="1670"/>
                  </a:lnTo>
                  <a:lnTo>
                    <a:pt x="505" y="1675"/>
                  </a:lnTo>
                  <a:lnTo>
                    <a:pt x="505" y="1679"/>
                  </a:lnTo>
                  <a:lnTo>
                    <a:pt x="506" y="1683"/>
                  </a:lnTo>
                  <a:lnTo>
                    <a:pt x="508" y="1685"/>
                  </a:lnTo>
                  <a:lnTo>
                    <a:pt x="509" y="1687"/>
                  </a:lnTo>
                  <a:lnTo>
                    <a:pt x="511" y="1687"/>
                  </a:lnTo>
                  <a:lnTo>
                    <a:pt x="516" y="1685"/>
                  </a:lnTo>
                  <a:lnTo>
                    <a:pt x="522" y="1681"/>
                  </a:lnTo>
                  <a:lnTo>
                    <a:pt x="527" y="1676"/>
                  </a:lnTo>
                  <a:lnTo>
                    <a:pt x="529" y="1672"/>
                  </a:lnTo>
                  <a:lnTo>
                    <a:pt x="531" y="1671"/>
                  </a:lnTo>
                  <a:lnTo>
                    <a:pt x="535" y="1672"/>
                  </a:lnTo>
                  <a:lnTo>
                    <a:pt x="540" y="1673"/>
                  </a:lnTo>
                  <a:lnTo>
                    <a:pt x="547" y="1676"/>
                  </a:lnTo>
                  <a:lnTo>
                    <a:pt x="559" y="1681"/>
                  </a:lnTo>
                  <a:lnTo>
                    <a:pt x="564" y="1685"/>
                  </a:lnTo>
                  <a:lnTo>
                    <a:pt x="565" y="1687"/>
                  </a:lnTo>
                  <a:lnTo>
                    <a:pt x="565" y="1689"/>
                  </a:lnTo>
                  <a:lnTo>
                    <a:pt x="565" y="1691"/>
                  </a:lnTo>
                  <a:lnTo>
                    <a:pt x="562" y="1694"/>
                  </a:lnTo>
                  <a:lnTo>
                    <a:pt x="550" y="1704"/>
                  </a:lnTo>
                  <a:lnTo>
                    <a:pt x="536" y="1717"/>
                  </a:lnTo>
                  <a:lnTo>
                    <a:pt x="535" y="1720"/>
                  </a:lnTo>
                  <a:lnTo>
                    <a:pt x="534" y="1723"/>
                  </a:lnTo>
                  <a:lnTo>
                    <a:pt x="534" y="1726"/>
                  </a:lnTo>
                  <a:lnTo>
                    <a:pt x="535" y="1727"/>
                  </a:lnTo>
                  <a:lnTo>
                    <a:pt x="537" y="1728"/>
                  </a:lnTo>
                  <a:lnTo>
                    <a:pt x="541" y="1728"/>
                  </a:lnTo>
                  <a:lnTo>
                    <a:pt x="545" y="1728"/>
                  </a:lnTo>
                  <a:lnTo>
                    <a:pt x="549" y="1727"/>
                  </a:lnTo>
                  <a:lnTo>
                    <a:pt x="566" y="1719"/>
                  </a:lnTo>
                  <a:lnTo>
                    <a:pt x="578" y="1710"/>
                  </a:lnTo>
                  <a:lnTo>
                    <a:pt x="580" y="1709"/>
                  </a:lnTo>
                  <a:lnTo>
                    <a:pt x="583" y="1709"/>
                  </a:lnTo>
                  <a:lnTo>
                    <a:pt x="584" y="1710"/>
                  </a:lnTo>
                  <a:lnTo>
                    <a:pt x="585" y="1711"/>
                  </a:lnTo>
                  <a:lnTo>
                    <a:pt x="587" y="1716"/>
                  </a:lnTo>
                  <a:lnTo>
                    <a:pt x="587" y="1725"/>
                  </a:lnTo>
                  <a:lnTo>
                    <a:pt x="589" y="1728"/>
                  </a:lnTo>
                  <a:lnTo>
                    <a:pt x="590" y="1733"/>
                  </a:lnTo>
                  <a:lnTo>
                    <a:pt x="591" y="1736"/>
                  </a:lnTo>
                  <a:lnTo>
                    <a:pt x="594" y="1740"/>
                  </a:lnTo>
                  <a:lnTo>
                    <a:pt x="599" y="1747"/>
                  </a:lnTo>
                  <a:lnTo>
                    <a:pt x="604" y="1751"/>
                  </a:lnTo>
                  <a:lnTo>
                    <a:pt x="606" y="1752"/>
                  </a:lnTo>
                  <a:lnTo>
                    <a:pt x="609" y="1752"/>
                  </a:lnTo>
                  <a:lnTo>
                    <a:pt x="610" y="1751"/>
                  </a:lnTo>
                  <a:lnTo>
                    <a:pt x="612" y="1750"/>
                  </a:lnTo>
                  <a:lnTo>
                    <a:pt x="617" y="1744"/>
                  </a:lnTo>
                  <a:lnTo>
                    <a:pt x="622" y="1736"/>
                  </a:lnTo>
                  <a:lnTo>
                    <a:pt x="624" y="1733"/>
                  </a:lnTo>
                  <a:lnTo>
                    <a:pt x="628" y="1730"/>
                  </a:lnTo>
                  <a:lnTo>
                    <a:pt x="631" y="1728"/>
                  </a:lnTo>
                  <a:lnTo>
                    <a:pt x="636" y="1728"/>
                  </a:lnTo>
                  <a:lnTo>
                    <a:pt x="641" y="1729"/>
                  </a:lnTo>
                  <a:lnTo>
                    <a:pt x="644" y="1732"/>
                  </a:lnTo>
                  <a:lnTo>
                    <a:pt x="648" y="1734"/>
                  </a:lnTo>
                  <a:lnTo>
                    <a:pt x="649" y="1740"/>
                  </a:lnTo>
                  <a:lnTo>
                    <a:pt x="652" y="1750"/>
                  </a:lnTo>
                  <a:lnTo>
                    <a:pt x="654" y="1760"/>
                  </a:lnTo>
                  <a:lnTo>
                    <a:pt x="657" y="1770"/>
                  </a:lnTo>
                  <a:lnTo>
                    <a:pt x="665" y="1782"/>
                  </a:lnTo>
                  <a:lnTo>
                    <a:pt x="672" y="1793"/>
                  </a:lnTo>
                  <a:lnTo>
                    <a:pt x="678" y="1803"/>
                  </a:lnTo>
                  <a:lnTo>
                    <a:pt x="682" y="1810"/>
                  </a:lnTo>
                  <a:lnTo>
                    <a:pt x="687" y="1814"/>
                  </a:lnTo>
                  <a:lnTo>
                    <a:pt x="690" y="1815"/>
                  </a:lnTo>
                  <a:lnTo>
                    <a:pt x="693" y="1814"/>
                  </a:lnTo>
                  <a:lnTo>
                    <a:pt x="698" y="1813"/>
                  </a:lnTo>
                  <a:lnTo>
                    <a:pt x="701" y="1810"/>
                  </a:lnTo>
                  <a:lnTo>
                    <a:pt x="711" y="1803"/>
                  </a:lnTo>
                  <a:lnTo>
                    <a:pt x="719" y="1796"/>
                  </a:lnTo>
                  <a:lnTo>
                    <a:pt x="723" y="1792"/>
                  </a:lnTo>
                  <a:lnTo>
                    <a:pt x="726" y="1786"/>
                  </a:lnTo>
                  <a:lnTo>
                    <a:pt x="729" y="1780"/>
                  </a:lnTo>
                  <a:lnTo>
                    <a:pt x="731" y="1773"/>
                  </a:lnTo>
                  <a:lnTo>
                    <a:pt x="735" y="1757"/>
                  </a:lnTo>
                  <a:lnTo>
                    <a:pt x="737" y="1740"/>
                  </a:lnTo>
                  <a:lnTo>
                    <a:pt x="738" y="1730"/>
                  </a:lnTo>
                  <a:lnTo>
                    <a:pt x="738" y="1723"/>
                  </a:lnTo>
                  <a:lnTo>
                    <a:pt x="737" y="1716"/>
                  </a:lnTo>
                  <a:lnTo>
                    <a:pt x="736" y="1709"/>
                  </a:lnTo>
                  <a:lnTo>
                    <a:pt x="732" y="1697"/>
                  </a:lnTo>
                  <a:lnTo>
                    <a:pt x="731" y="1685"/>
                  </a:lnTo>
                  <a:lnTo>
                    <a:pt x="731" y="1672"/>
                  </a:lnTo>
                  <a:lnTo>
                    <a:pt x="732" y="1659"/>
                  </a:lnTo>
                  <a:lnTo>
                    <a:pt x="734" y="1647"/>
                  </a:lnTo>
                  <a:lnTo>
                    <a:pt x="732" y="1638"/>
                  </a:lnTo>
                  <a:lnTo>
                    <a:pt x="729" y="1629"/>
                  </a:lnTo>
                  <a:lnTo>
                    <a:pt x="726" y="1620"/>
                  </a:lnTo>
                  <a:lnTo>
                    <a:pt x="725" y="1615"/>
                  </a:lnTo>
                  <a:lnTo>
                    <a:pt x="724" y="1610"/>
                  </a:lnTo>
                  <a:lnTo>
                    <a:pt x="725" y="1606"/>
                  </a:lnTo>
                  <a:lnTo>
                    <a:pt x="728" y="1600"/>
                  </a:lnTo>
                  <a:lnTo>
                    <a:pt x="730" y="1595"/>
                  </a:lnTo>
                  <a:lnTo>
                    <a:pt x="735" y="1591"/>
                  </a:lnTo>
                  <a:lnTo>
                    <a:pt x="741" y="1589"/>
                  </a:lnTo>
                  <a:lnTo>
                    <a:pt x="747" y="1587"/>
                  </a:lnTo>
                  <a:lnTo>
                    <a:pt x="753" y="1587"/>
                  </a:lnTo>
                  <a:lnTo>
                    <a:pt x="759" y="1588"/>
                  </a:lnTo>
                  <a:lnTo>
                    <a:pt x="763" y="1590"/>
                  </a:lnTo>
                  <a:lnTo>
                    <a:pt x="768" y="1594"/>
                  </a:lnTo>
                  <a:lnTo>
                    <a:pt x="775" y="1602"/>
                  </a:lnTo>
                  <a:lnTo>
                    <a:pt x="783" y="1608"/>
                  </a:lnTo>
                  <a:lnTo>
                    <a:pt x="787" y="1612"/>
                  </a:lnTo>
                  <a:lnTo>
                    <a:pt x="792" y="1614"/>
                  </a:lnTo>
                  <a:lnTo>
                    <a:pt x="798" y="1615"/>
                  </a:lnTo>
                  <a:lnTo>
                    <a:pt x="804" y="1616"/>
                  </a:lnTo>
                  <a:lnTo>
                    <a:pt x="808" y="1616"/>
                  </a:lnTo>
                  <a:lnTo>
                    <a:pt x="812" y="1616"/>
                  </a:lnTo>
                  <a:lnTo>
                    <a:pt x="816" y="1615"/>
                  </a:lnTo>
                  <a:lnTo>
                    <a:pt x="817" y="1613"/>
                  </a:lnTo>
                  <a:lnTo>
                    <a:pt x="819" y="1608"/>
                  </a:lnTo>
                  <a:lnTo>
                    <a:pt x="822" y="1602"/>
                  </a:lnTo>
                  <a:lnTo>
                    <a:pt x="824" y="1599"/>
                  </a:lnTo>
                  <a:lnTo>
                    <a:pt x="827" y="1595"/>
                  </a:lnTo>
                  <a:lnTo>
                    <a:pt x="833" y="1594"/>
                  </a:lnTo>
                  <a:lnTo>
                    <a:pt x="841" y="1594"/>
                  </a:lnTo>
                  <a:lnTo>
                    <a:pt x="850" y="1595"/>
                  </a:lnTo>
                  <a:lnTo>
                    <a:pt x="861" y="1594"/>
                  </a:lnTo>
                  <a:lnTo>
                    <a:pt x="864" y="1593"/>
                  </a:lnTo>
                  <a:lnTo>
                    <a:pt x="869" y="1590"/>
                  </a:lnTo>
                  <a:lnTo>
                    <a:pt x="873" y="1587"/>
                  </a:lnTo>
                  <a:lnTo>
                    <a:pt x="876" y="1581"/>
                  </a:lnTo>
                  <a:lnTo>
                    <a:pt x="877" y="1576"/>
                  </a:lnTo>
                  <a:lnTo>
                    <a:pt x="877" y="1570"/>
                  </a:lnTo>
                  <a:lnTo>
                    <a:pt x="876" y="1565"/>
                  </a:lnTo>
                  <a:lnTo>
                    <a:pt x="874" y="1561"/>
                  </a:lnTo>
                  <a:lnTo>
                    <a:pt x="867" y="1552"/>
                  </a:lnTo>
                  <a:lnTo>
                    <a:pt x="860" y="1544"/>
                  </a:lnTo>
                  <a:lnTo>
                    <a:pt x="858" y="1542"/>
                  </a:lnTo>
                  <a:lnTo>
                    <a:pt x="857" y="1538"/>
                  </a:lnTo>
                  <a:lnTo>
                    <a:pt x="856" y="1536"/>
                  </a:lnTo>
                  <a:lnTo>
                    <a:pt x="857" y="1532"/>
                  </a:lnTo>
                  <a:lnTo>
                    <a:pt x="861" y="1526"/>
                  </a:lnTo>
                  <a:lnTo>
                    <a:pt x="868" y="1520"/>
                  </a:lnTo>
                  <a:lnTo>
                    <a:pt x="875" y="1514"/>
                  </a:lnTo>
                  <a:lnTo>
                    <a:pt x="880" y="1507"/>
                  </a:lnTo>
                  <a:lnTo>
                    <a:pt x="882" y="1499"/>
                  </a:lnTo>
                  <a:lnTo>
                    <a:pt x="886" y="1484"/>
                  </a:lnTo>
                  <a:lnTo>
                    <a:pt x="890" y="1469"/>
                  </a:lnTo>
                  <a:lnTo>
                    <a:pt x="892" y="1452"/>
                  </a:lnTo>
                  <a:lnTo>
                    <a:pt x="892" y="1445"/>
                  </a:lnTo>
                  <a:lnTo>
                    <a:pt x="892" y="1438"/>
                  </a:lnTo>
                  <a:lnTo>
                    <a:pt x="889" y="1431"/>
                  </a:lnTo>
                  <a:lnTo>
                    <a:pt x="887" y="1425"/>
                  </a:lnTo>
                  <a:lnTo>
                    <a:pt x="880" y="1412"/>
                  </a:lnTo>
                  <a:lnTo>
                    <a:pt x="873" y="1401"/>
                  </a:lnTo>
                  <a:lnTo>
                    <a:pt x="868" y="1397"/>
                  </a:lnTo>
                  <a:lnTo>
                    <a:pt x="864" y="1392"/>
                  </a:lnTo>
                  <a:lnTo>
                    <a:pt x="861" y="1389"/>
                  </a:lnTo>
                  <a:lnTo>
                    <a:pt x="857" y="1387"/>
                  </a:lnTo>
                  <a:lnTo>
                    <a:pt x="850" y="1385"/>
                  </a:lnTo>
                  <a:lnTo>
                    <a:pt x="839" y="1382"/>
                  </a:lnTo>
                  <a:lnTo>
                    <a:pt x="829" y="1379"/>
                  </a:lnTo>
                  <a:lnTo>
                    <a:pt x="818" y="1375"/>
                  </a:lnTo>
                  <a:lnTo>
                    <a:pt x="814" y="1374"/>
                  </a:lnTo>
                  <a:lnTo>
                    <a:pt x="811" y="1373"/>
                  </a:lnTo>
                  <a:lnTo>
                    <a:pt x="799" y="1366"/>
                  </a:lnTo>
                  <a:lnTo>
                    <a:pt x="788" y="1358"/>
                  </a:lnTo>
                  <a:lnTo>
                    <a:pt x="782" y="1355"/>
                  </a:lnTo>
                  <a:lnTo>
                    <a:pt x="778" y="1353"/>
                  </a:lnTo>
                  <a:lnTo>
                    <a:pt x="774" y="1351"/>
                  </a:lnTo>
                  <a:lnTo>
                    <a:pt x="770" y="1350"/>
                  </a:lnTo>
                  <a:lnTo>
                    <a:pt x="764" y="1350"/>
                  </a:lnTo>
                  <a:lnTo>
                    <a:pt x="760" y="1351"/>
                  </a:lnTo>
                  <a:lnTo>
                    <a:pt x="757" y="1353"/>
                  </a:lnTo>
                  <a:lnTo>
                    <a:pt x="754" y="1355"/>
                  </a:lnTo>
                  <a:lnTo>
                    <a:pt x="749" y="1357"/>
                  </a:lnTo>
                  <a:lnTo>
                    <a:pt x="747" y="1357"/>
                  </a:lnTo>
                  <a:lnTo>
                    <a:pt x="745" y="1355"/>
                  </a:lnTo>
                  <a:lnTo>
                    <a:pt x="744" y="1353"/>
                  </a:lnTo>
                  <a:lnTo>
                    <a:pt x="744" y="1348"/>
                  </a:lnTo>
                  <a:lnTo>
                    <a:pt x="744" y="1342"/>
                  </a:lnTo>
                  <a:lnTo>
                    <a:pt x="747" y="1326"/>
                  </a:lnTo>
                  <a:lnTo>
                    <a:pt x="749" y="1312"/>
                  </a:lnTo>
                  <a:lnTo>
                    <a:pt x="751" y="1298"/>
                  </a:lnTo>
                  <a:lnTo>
                    <a:pt x="753" y="1285"/>
                  </a:lnTo>
                  <a:lnTo>
                    <a:pt x="753" y="1279"/>
                  </a:lnTo>
                  <a:lnTo>
                    <a:pt x="753" y="1274"/>
                  </a:lnTo>
                  <a:lnTo>
                    <a:pt x="751" y="1269"/>
                  </a:lnTo>
                  <a:lnTo>
                    <a:pt x="749" y="1265"/>
                  </a:lnTo>
                  <a:lnTo>
                    <a:pt x="747" y="1261"/>
                  </a:lnTo>
                  <a:lnTo>
                    <a:pt x="743" y="1257"/>
                  </a:lnTo>
                  <a:lnTo>
                    <a:pt x="737" y="1254"/>
                  </a:lnTo>
                  <a:lnTo>
                    <a:pt x="731" y="1249"/>
                  </a:lnTo>
                  <a:lnTo>
                    <a:pt x="718" y="1242"/>
                  </a:lnTo>
                  <a:lnTo>
                    <a:pt x="710" y="1235"/>
                  </a:lnTo>
                  <a:lnTo>
                    <a:pt x="707" y="1232"/>
                  </a:lnTo>
                  <a:lnTo>
                    <a:pt x="707" y="1230"/>
                  </a:lnTo>
                  <a:lnTo>
                    <a:pt x="710" y="1229"/>
                  </a:lnTo>
                  <a:lnTo>
                    <a:pt x="715" y="1228"/>
                  </a:lnTo>
                  <a:lnTo>
                    <a:pt x="724" y="1227"/>
                  </a:lnTo>
                  <a:lnTo>
                    <a:pt x="735" y="1227"/>
                  </a:lnTo>
                  <a:lnTo>
                    <a:pt x="738" y="1225"/>
                  </a:lnTo>
                  <a:lnTo>
                    <a:pt x="742" y="1224"/>
                  </a:lnTo>
                  <a:lnTo>
                    <a:pt x="744" y="1221"/>
                  </a:lnTo>
                  <a:lnTo>
                    <a:pt x="744" y="1217"/>
                  </a:lnTo>
                  <a:lnTo>
                    <a:pt x="744" y="1204"/>
                  </a:lnTo>
                  <a:lnTo>
                    <a:pt x="743" y="1188"/>
                  </a:lnTo>
                  <a:lnTo>
                    <a:pt x="743" y="1181"/>
                  </a:lnTo>
                  <a:lnTo>
                    <a:pt x="744" y="1173"/>
                  </a:lnTo>
                  <a:lnTo>
                    <a:pt x="745" y="1167"/>
                  </a:lnTo>
                  <a:lnTo>
                    <a:pt x="748" y="1161"/>
                  </a:lnTo>
                  <a:lnTo>
                    <a:pt x="751" y="1156"/>
                  </a:lnTo>
                  <a:lnTo>
                    <a:pt x="755" y="1154"/>
                  </a:lnTo>
                  <a:lnTo>
                    <a:pt x="760" y="1152"/>
                  </a:lnTo>
                  <a:lnTo>
                    <a:pt x="763" y="1152"/>
                  </a:lnTo>
                  <a:lnTo>
                    <a:pt x="773" y="1150"/>
                  </a:lnTo>
                  <a:lnTo>
                    <a:pt x="781" y="1150"/>
                  </a:lnTo>
                  <a:lnTo>
                    <a:pt x="787" y="1149"/>
                  </a:lnTo>
                  <a:lnTo>
                    <a:pt x="792" y="1148"/>
                  </a:lnTo>
                  <a:lnTo>
                    <a:pt x="794" y="1143"/>
                  </a:lnTo>
                  <a:lnTo>
                    <a:pt x="794" y="1136"/>
                  </a:lnTo>
                  <a:lnTo>
                    <a:pt x="794" y="1128"/>
                  </a:lnTo>
                  <a:lnTo>
                    <a:pt x="795" y="1120"/>
                  </a:lnTo>
                  <a:lnTo>
                    <a:pt x="798" y="1112"/>
                  </a:lnTo>
                  <a:lnTo>
                    <a:pt x="801" y="1106"/>
                  </a:lnTo>
                  <a:lnTo>
                    <a:pt x="802" y="1104"/>
                  </a:lnTo>
                  <a:lnTo>
                    <a:pt x="805" y="1099"/>
                  </a:lnTo>
                  <a:lnTo>
                    <a:pt x="805" y="1096"/>
                  </a:lnTo>
                  <a:lnTo>
                    <a:pt x="805" y="1091"/>
                  </a:lnTo>
                  <a:lnTo>
                    <a:pt x="805" y="1086"/>
                  </a:lnTo>
                  <a:lnTo>
                    <a:pt x="804" y="1083"/>
                  </a:lnTo>
                  <a:lnTo>
                    <a:pt x="801" y="1079"/>
                  </a:lnTo>
                  <a:lnTo>
                    <a:pt x="800" y="1077"/>
                  </a:lnTo>
                  <a:lnTo>
                    <a:pt x="792" y="1074"/>
                  </a:lnTo>
                  <a:lnTo>
                    <a:pt x="783" y="1072"/>
                  </a:lnTo>
                  <a:lnTo>
                    <a:pt x="779" y="1071"/>
                  </a:lnTo>
                  <a:lnTo>
                    <a:pt x="774" y="1068"/>
                  </a:lnTo>
                  <a:lnTo>
                    <a:pt x="772" y="1066"/>
                  </a:lnTo>
                  <a:lnTo>
                    <a:pt x="769" y="1063"/>
                  </a:lnTo>
                  <a:lnTo>
                    <a:pt x="768" y="1058"/>
                  </a:lnTo>
                  <a:lnTo>
                    <a:pt x="767" y="1053"/>
                  </a:lnTo>
                  <a:lnTo>
                    <a:pt x="768" y="1049"/>
                  </a:lnTo>
                  <a:lnTo>
                    <a:pt x="768" y="1045"/>
                  </a:lnTo>
                  <a:lnTo>
                    <a:pt x="770" y="1041"/>
                  </a:lnTo>
                  <a:lnTo>
                    <a:pt x="773" y="1040"/>
                  </a:lnTo>
                  <a:lnTo>
                    <a:pt x="775" y="1040"/>
                  </a:lnTo>
                  <a:lnTo>
                    <a:pt x="779" y="1042"/>
                  </a:lnTo>
                  <a:lnTo>
                    <a:pt x="782" y="1045"/>
                  </a:lnTo>
                  <a:lnTo>
                    <a:pt x="786" y="1046"/>
                  </a:lnTo>
                  <a:lnTo>
                    <a:pt x="788" y="1047"/>
                  </a:lnTo>
                  <a:lnTo>
                    <a:pt x="792" y="1046"/>
                  </a:lnTo>
                  <a:lnTo>
                    <a:pt x="794" y="1045"/>
                  </a:lnTo>
                  <a:lnTo>
                    <a:pt x="797" y="1042"/>
                  </a:lnTo>
                  <a:lnTo>
                    <a:pt x="799" y="1038"/>
                  </a:lnTo>
                  <a:lnTo>
                    <a:pt x="800" y="1033"/>
                  </a:lnTo>
                  <a:lnTo>
                    <a:pt x="801" y="1028"/>
                  </a:lnTo>
                  <a:lnTo>
                    <a:pt x="802" y="1022"/>
                  </a:lnTo>
                  <a:lnTo>
                    <a:pt x="801" y="1016"/>
                  </a:lnTo>
                  <a:lnTo>
                    <a:pt x="801" y="1011"/>
                  </a:lnTo>
                  <a:lnTo>
                    <a:pt x="799" y="1001"/>
                  </a:lnTo>
                  <a:lnTo>
                    <a:pt x="797" y="991"/>
                  </a:lnTo>
                  <a:lnTo>
                    <a:pt x="795" y="986"/>
                  </a:lnTo>
                  <a:lnTo>
                    <a:pt x="795" y="984"/>
                  </a:lnTo>
                  <a:lnTo>
                    <a:pt x="797" y="982"/>
                  </a:lnTo>
                  <a:lnTo>
                    <a:pt x="798" y="979"/>
                  </a:lnTo>
                  <a:lnTo>
                    <a:pt x="802" y="978"/>
                  </a:lnTo>
                  <a:lnTo>
                    <a:pt x="811" y="979"/>
                  </a:lnTo>
                  <a:lnTo>
                    <a:pt x="816" y="979"/>
                  </a:lnTo>
                  <a:lnTo>
                    <a:pt x="819" y="980"/>
                  </a:lnTo>
                  <a:lnTo>
                    <a:pt x="825" y="980"/>
                  </a:lnTo>
                  <a:lnTo>
                    <a:pt x="829" y="980"/>
                  </a:lnTo>
                  <a:lnTo>
                    <a:pt x="832" y="979"/>
                  </a:lnTo>
                  <a:lnTo>
                    <a:pt x="837" y="977"/>
                  </a:lnTo>
                  <a:lnTo>
                    <a:pt x="843" y="971"/>
                  </a:lnTo>
                  <a:lnTo>
                    <a:pt x="850" y="967"/>
                  </a:lnTo>
                  <a:lnTo>
                    <a:pt x="855" y="966"/>
                  </a:lnTo>
                  <a:lnTo>
                    <a:pt x="858" y="966"/>
                  </a:lnTo>
                  <a:lnTo>
                    <a:pt x="862" y="967"/>
                  </a:lnTo>
                  <a:lnTo>
                    <a:pt x="867" y="971"/>
                  </a:lnTo>
                  <a:lnTo>
                    <a:pt x="875" y="977"/>
                  </a:lnTo>
                  <a:lnTo>
                    <a:pt x="885" y="982"/>
                  </a:lnTo>
                  <a:lnTo>
                    <a:pt x="895" y="984"/>
                  </a:lnTo>
                  <a:lnTo>
                    <a:pt x="906" y="986"/>
                  </a:lnTo>
                  <a:lnTo>
                    <a:pt x="913" y="986"/>
                  </a:lnTo>
                  <a:lnTo>
                    <a:pt x="920" y="986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7" name="PA_甘肃">
              <a:extLst>
                <a:ext uri="{FF2B5EF4-FFF2-40B4-BE49-F238E27FC236}">
                  <a16:creationId xmlns="" xmlns:a16="http://schemas.microsoft.com/office/drawing/2014/main" id="{A0759203-FC3D-49C9-A59B-01F4873E176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 bwMode="auto">
            <a:xfrm>
              <a:off x="3957638" y="2776538"/>
              <a:ext cx="1419225" cy="1257300"/>
            </a:xfrm>
            <a:custGeom>
              <a:avLst/>
              <a:gdLst>
                <a:gd name="T0" fmla="*/ 5071 w 5358"/>
                <a:gd name="T1" fmla="*/ 2925 h 4735"/>
                <a:gd name="T2" fmla="*/ 5289 w 5358"/>
                <a:gd name="T3" fmla="*/ 3067 h 4735"/>
                <a:gd name="T4" fmla="*/ 5306 w 5358"/>
                <a:gd name="T5" fmla="*/ 3448 h 4735"/>
                <a:gd name="T6" fmla="*/ 5084 w 5358"/>
                <a:gd name="T7" fmla="*/ 3604 h 4735"/>
                <a:gd name="T8" fmla="*/ 5043 w 5358"/>
                <a:gd name="T9" fmla="*/ 3697 h 4735"/>
                <a:gd name="T10" fmla="*/ 4806 w 5358"/>
                <a:gd name="T11" fmla="*/ 3735 h 4735"/>
                <a:gd name="T12" fmla="*/ 4594 w 5358"/>
                <a:gd name="T13" fmla="*/ 3923 h 4735"/>
                <a:gd name="T14" fmla="*/ 4567 w 5358"/>
                <a:gd name="T15" fmla="*/ 4191 h 4735"/>
                <a:gd name="T16" fmla="*/ 4457 w 5358"/>
                <a:gd name="T17" fmla="*/ 4323 h 4735"/>
                <a:gd name="T18" fmla="*/ 4377 w 5358"/>
                <a:gd name="T19" fmla="*/ 4504 h 4735"/>
                <a:gd name="T20" fmla="*/ 4158 w 5358"/>
                <a:gd name="T21" fmla="*/ 4658 h 4735"/>
                <a:gd name="T22" fmla="*/ 3939 w 5358"/>
                <a:gd name="T23" fmla="*/ 4703 h 4735"/>
                <a:gd name="T24" fmla="*/ 3791 w 5358"/>
                <a:gd name="T25" fmla="*/ 4510 h 4735"/>
                <a:gd name="T26" fmla="*/ 3681 w 5358"/>
                <a:gd name="T27" fmla="*/ 4230 h 4735"/>
                <a:gd name="T28" fmla="*/ 3405 w 5358"/>
                <a:gd name="T29" fmla="*/ 4171 h 4735"/>
                <a:gd name="T30" fmla="*/ 3280 w 5358"/>
                <a:gd name="T31" fmla="*/ 3937 h 4735"/>
                <a:gd name="T32" fmla="*/ 3083 w 5358"/>
                <a:gd name="T33" fmla="*/ 4155 h 4735"/>
                <a:gd name="T34" fmla="*/ 2995 w 5358"/>
                <a:gd name="T35" fmla="*/ 4347 h 4735"/>
                <a:gd name="T36" fmla="*/ 2936 w 5358"/>
                <a:gd name="T37" fmla="*/ 4267 h 4735"/>
                <a:gd name="T38" fmla="*/ 2763 w 5358"/>
                <a:gd name="T39" fmla="*/ 4158 h 4735"/>
                <a:gd name="T40" fmla="*/ 2555 w 5358"/>
                <a:gd name="T41" fmla="*/ 3917 h 4735"/>
                <a:gd name="T42" fmla="*/ 2820 w 5358"/>
                <a:gd name="T43" fmla="*/ 3933 h 4735"/>
                <a:gd name="T44" fmla="*/ 3047 w 5358"/>
                <a:gd name="T45" fmla="*/ 3915 h 4735"/>
                <a:gd name="T46" fmla="*/ 2990 w 5358"/>
                <a:gd name="T47" fmla="*/ 3656 h 4735"/>
                <a:gd name="T48" fmla="*/ 3224 w 5358"/>
                <a:gd name="T49" fmla="*/ 3367 h 4735"/>
                <a:gd name="T50" fmla="*/ 3376 w 5358"/>
                <a:gd name="T51" fmla="*/ 3218 h 4735"/>
                <a:gd name="T52" fmla="*/ 3278 w 5358"/>
                <a:gd name="T53" fmla="*/ 2875 h 4735"/>
                <a:gd name="T54" fmla="*/ 3224 w 5358"/>
                <a:gd name="T55" fmla="*/ 2604 h 4735"/>
                <a:gd name="T56" fmla="*/ 2986 w 5358"/>
                <a:gd name="T57" fmla="*/ 2398 h 4735"/>
                <a:gd name="T58" fmla="*/ 2664 w 5358"/>
                <a:gd name="T59" fmla="*/ 2144 h 4735"/>
                <a:gd name="T60" fmla="*/ 2518 w 5358"/>
                <a:gd name="T61" fmla="*/ 2098 h 4735"/>
                <a:gd name="T62" fmla="*/ 2179 w 5358"/>
                <a:gd name="T63" fmla="*/ 1781 h 4735"/>
                <a:gd name="T64" fmla="*/ 1922 w 5358"/>
                <a:gd name="T65" fmla="*/ 1724 h 4735"/>
                <a:gd name="T66" fmla="*/ 1672 w 5358"/>
                <a:gd name="T67" fmla="*/ 1651 h 4735"/>
                <a:gd name="T68" fmla="*/ 1503 w 5358"/>
                <a:gd name="T69" fmla="*/ 1842 h 4735"/>
                <a:gd name="T70" fmla="*/ 1346 w 5358"/>
                <a:gd name="T71" fmla="*/ 2006 h 4735"/>
                <a:gd name="T72" fmla="*/ 1038 w 5358"/>
                <a:gd name="T73" fmla="*/ 1891 h 4735"/>
                <a:gd name="T74" fmla="*/ 646 w 5358"/>
                <a:gd name="T75" fmla="*/ 1760 h 4735"/>
                <a:gd name="T76" fmla="*/ 363 w 5358"/>
                <a:gd name="T77" fmla="*/ 1533 h 4735"/>
                <a:gd name="T78" fmla="*/ 23 w 5358"/>
                <a:gd name="T79" fmla="*/ 1323 h 4735"/>
                <a:gd name="T80" fmla="*/ 287 w 5358"/>
                <a:gd name="T81" fmla="*/ 785 h 4735"/>
                <a:gd name="T82" fmla="*/ 826 w 5358"/>
                <a:gd name="T83" fmla="*/ 489 h 4735"/>
                <a:gd name="T84" fmla="*/ 1389 w 5358"/>
                <a:gd name="T85" fmla="*/ 276 h 4735"/>
                <a:gd name="T86" fmla="*/ 1868 w 5358"/>
                <a:gd name="T87" fmla="*/ 359 h 4735"/>
                <a:gd name="T88" fmla="*/ 2033 w 5358"/>
                <a:gd name="T89" fmla="*/ 875 h 4735"/>
                <a:gd name="T90" fmla="*/ 2161 w 5358"/>
                <a:gd name="T91" fmla="*/ 1014 h 4735"/>
                <a:gd name="T92" fmla="*/ 2644 w 5358"/>
                <a:gd name="T93" fmla="*/ 1044 h 4735"/>
                <a:gd name="T94" fmla="*/ 2450 w 5358"/>
                <a:gd name="T95" fmla="*/ 1382 h 4735"/>
                <a:gd name="T96" fmla="*/ 2795 w 5358"/>
                <a:gd name="T97" fmla="*/ 1639 h 4735"/>
                <a:gd name="T98" fmla="*/ 2999 w 5358"/>
                <a:gd name="T99" fmla="*/ 1964 h 4735"/>
                <a:gd name="T100" fmla="*/ 3292 w 5358"/>
                <a:gd name="T101" fmla="*/ 1755 h 4735"/>
                <a:gd name="T102" fmla="*/ 3830 w 5358"/>
                <a:gd name="T103" fmla="*/ 1776 h 4735"/>
                <a:gd name="T104" fmla="*/ 3625 w 5358"/>
                <a:gd name="T105" fmla="*/ 2174 h 4735"/>
                <a:gd name="T106" fmla="*/ 3836 w 5358"/>
                <a:gd name="T107" fmla="*/ 2584 h 4735"/>
                <a:gd name="T108" fmla="*/ 4081 w 5358"/>
                <a:gd name="T109" fmla="*/ 2734 h 4735"/>
                <a:gd name="T110" fmla="*/ 4231 w 5358"/>
                <a:gd name="T111" fmla="*/ 3039 h 4735"/>
                <a:gd name="T112" fmla="*/ 4233 w 5358"/>
                <a:gd name="T113" fmla="*/ 3327 h 4735"/>
                <a:gd name="T114" fmla="*/ 4393 w 5358"/>
                <a:gd name="T115" fmla="*/ 3447 h 4735"/>
                <a:gd name="T116" fmla="*/ 4525 w 5358"/>
                <a:gd name="T117" fmla="*/ 3558 h 4735"/>
                <a:gd name="T118" fmla="*/ 4679 w 5358"/>
                <a:gd name="T119" fmla="*/ 3384 h 4735"/>
                <a:gd name="T120" fmla="*/ 4620 w 5358"/>
                <a:gd name="T121" fmla="*/ 3127 h 4735"/>
                <a:gd name="T122" fmla="*/ 4658 w 5358"/>
                <a:gd name="T123" fmla="*/ 2888 h 4735"/>
                <a:gd name="T124" fmla="*/ 4718 w 5358"/>
                <a:gd name="T125" fmla="*/ 2742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58" h="4735">
                  <a:moveTo>
                    <a:pt x="4783" y="2762"/>
                  </a:moveTo>
                  <a:lnTo>
                    <a:pt x="4788" y="2761"/>
                  </a:lnTo>
                  <a:lnTo>
                    <a:pt x="4797" y="2759"/>
                  </a:lnTo>
                  <a:lnTo>
                    <a:pt x="4806" y="2755"/>
                  </a:lnTo>
                  <a:lnTo>
                    <a:pt x="4818" y="2754"/>
                  </a:lnTo>
                  <a:lnTo>
                    <a:pt x="4832" y="2753"/>
                  </a:lnTo>
                  <a:lnTo>
                    <a:pt x="4846" y="2753"/>
                  </a:lnTo>
                  <a:lnTo>
                    <a:pt x="4851" y="2754"/>
                  </a:lnTo>
                  <a:lnTo>
                    <a:pt x="4856" y="2755"/>
                  </a:lnTo>
                  <a:lnTo>
                    <a:pt x="4861" y="2756"/>
                  </a:lnTo>
                  <a:lnTo>
                    <a:pt x="4865" y="2759"/>
                  </a:lnTo>
                  <a:lnTo>
                    <a:pt x="4871" y="2764"/>
                  </a:lnTo>
                  <a:lnTo>
                    <a:pt x="4878" y="2770"/>
                  </a:lnTo>
                  <a:lnTo>
                    <a:pt x="4880" y="2773"/>
                  </a:lnTo>
                  <a:lnTo>
                    <a:pt x="4882" y="2777"/>
                  </a:lnTo>
                  <a:lnTo>
                    <a:pt x="4884" y="2780"/>
                  </a:lnTo>
                  <a:lnTo>
                    <a:pt x="4885" y="2784"/>
                  </a:lnTo>
                  <a:lnTo>
                    <a:pt x="4882" y="2798"/>
                  </a:lnTo>
                  <a:lnTo>
                    <a:pt x="4878" y="2812"/>
                  </a:lnTo>
                  <a:lnTo>
                    <a:pt x="4876" y="2822"/>
                  </a:lnTo>
                  <a:lnTo>
                    <a:pt x="4876" y="2830"/>
                  </a:lnTo>
                  <a:lnTo>
                    <a:pt x="4876" y="2837"/>
                  </a:lnTo>
                  <a:lnTo>
                    <a:pt x="4878" y="2843"/>
                  </a:lnTo>
                  <a:lnTo>
                    <a:pt x="4878" y="2849"/>
                  </a:lnTo>
                  <a:lnTo>
                    <a:pt x="4879" y="2854"/>
                  </a:lnTo>
                  <a:lnTo>
                    <a:pt x="4879" y="2855"/>
                  </a:lnTo>
                  <a:lnTo>
                    <a:pt x="4880" y="2856"/>
                  </a:lnTo>
                  <a:lnTo>
                    <a:pt x="4891" y="2859"/>
                  </a:lnTo>
                  <a:lnTo>
                    <a:pt x="4907" y="2859"/>
                  </a:lnTo>
                  <a:lnTo>
                    <a:pt x="4917" y="2859"/>
                  </a:lnTo>
                  <a:lnTo>
                    <a:pt x="4929" y="2860"/>
                  </a:lnTo>
                  <a:lnTo>
                    <a:pt x="4941" y="2862"/>
                  </a:lnTo>
                  <a:lnTo>
                    <a:pt x="4954" y="2866"/>
                  </a:lnTo>
                  <a:lnTo>
                    <a:pt x="4956" y="2871"/>
                  </a:lnTo>
                  <a:lnTo>
                    <a:pt x="4958" y="2878"/>
                  </a:lnTo>
                  <a:lnTo>
                    <a:pt x="4960" y="2880"/>
                  </a:lnTo>
                  <a:lnTo>
                    <a:pt x="4960" y="2884"/>
                  </a:lnTo>
                  <a:lnTo>
                    <a:pt x="4962" y="2888"/>
                  </a:lnTo>
                  <a:lnTo>
                    <a:pt x="4964" y="2891"/>
                  </a:lnTo>
                  <a:lnTo>
                    <a:pt x="4968" y="2893"/>
                  </a:lnTo>
                  <a:lnTo>
                    <a:pt x="4970" y="2894"/>
                  </a:lnTo>
                  <a:lnTo>
                    <a:pt x="4975" y="2896"/>
                  </a:lnTo>
                  <a:lnTo>
                    <a:pt x="4980" y="2894"/>
                  </a:lnTo>
                  <a:lnTo>
                    <a:pt x="4987" y="2894"/>
                  </a:lnTo>
                  <a:lnTo>
                    <a:pt x="4994" y="2893"/>
                  </a:lnTo>
                  <a:lnTo>
                    <a:pt x="5002" y="2892"/>
                  </a:lnTo>
                  <a:lnTo>
                    <a:pt x="5011" y="2892"/>
                  </a:lnTo>
                  <a:lnTo>
                    <a:pt x="5024" y="2898"/>
                  </a:lnTo>
                  <a:lnTo>
                    <a:pt x="5036" y="2905"/>
                  </a:lnTo>
                  <a:lnTo>
                    <a:pt x="5055" y="2916"/>
                  </a:lnTo>
                  <a:lnTo>
                    <a:pt x="5071" y="2925"/>
                  </a:lnTo>
                  <a:lnTo>
                    <a:pt x="5076" y="2929"/>
                  </a:lnTo>
                  <a:lnTo>
                    <a:pt x="5081" y="2932"/>
                  </a:lnTo>
                  <a:lnTo>
                    <a:pt x="5084" y="2936"/>
                  </a:lnTo>
                  <a:lnTo>
                    <a:pt x="5088" y="2941"/>
                  </a:lnTo>
                  <a:lnTo>
                    <a:pt x="5089" y="2944"/>
                  </a:lnTo>
                  <a:lnTo>
                    <a:pt x="5089" y="2949"/>
                  </a:lnTo>
                  <a:lnTo>
                    <a:pt x="5090" y="2955"/>
                  </a:lnTo>
                  <a:lnTo>
                    <a:pt x="5093" y="2962"/>
                  </a:lnTo>
                  <a:lnTo>
                    <a:pt x="5095" y="2967"/>
                  </a:lnTo>
                  <a:lnTo>
                    <a:pt x="5099" y="2970"/>
                  </a:lnTo>
                  <a:lnTo>
                    <a:pt x="5104" y="2972"/>
                  </a:lnTo>
                  <a:lnTo>
                    <a:pt x="5107" y="2970"/>
                  </a:lnTo>
                  <a:lnTo>
                    <a:pt x="5111" y="2969"/>
                  </a:lnTo>
                  <a:lnTo>
                    <a:pt x="5115" y="2968"/>
                  </a:lnTo>
                  <a:lnTo>
                    <a:pt x="5118" y="2968"/>
                  </a:lnTo>
                  <a:lnTo>
                    <a:pt x="5121" y="2969"/>
                  </a:lnTo>
                  <a:lnTo>
                    <a:pt x="5123" y="2970"/>
                  </a:lnTo>
                  <a:lnTo>
                    <a:pt x="5125" y="2974"/>
                  </a:lnTo>
                  <a:lnTo>
                    <a:pt x="5127" y="2980"/>
                  </a:lnTo>
                  <a:lnTo>
                    <a:pt x="5128" y="2987"/>
                  </a:lnTo>
                  <a:lnTo>
                    <a:pt x="5131" y="2992"/>
                  </a:lnTo>
                  <a:lnTo>
                    <a:pt x="5133" y="2997"/>
                  </a:lnTo>
                  <a:lnTo>
                    <a:pt x="5139" y="3004"/>
                  </a:lnTo>
                  <a:lnTo>
                    <a:pt x="5144" y="3010"/>
                  </a:lnTo>
                  <a:lnTo>
                    <a:pt x="5151" y="3014"/>
                  </a:lnTo>
                  <a:lnTo>
                    <a:pt x="5158" y="3019"/>
                  </a:lnTo>
                  <a:lnTo>
                    <a:pt x="5164" y="3020"/>
                  </a:lnTo>
                  <a:lnTo>
                    <a:pt x="5170" y="3022"/>
                  </a:lnTo>
                  <a:lnTo>
                    <a:pt x="5172" y="3020"/>
                  </a:lnTo>
                  <a:lnTo>
                    <a:pt x="5176" y="3019"/>
                  </a:lnTo>
                  <a:lnTo>
                    <a:pt x="5177" y="3017"/>
                  </a:lnTo>
                  <a:lnTo>
                    <a:pt x="5178" y="3016"/>
                  </a:lnTo>
                  <a:lnTo>
                    <a:pt x="5180" y="3013"/>
                  </a:lnTo>
                  <a:lnTo>
                    <a:pt x="5182" y="3010"/>
                  </a:lnTo>
                  <a:lnTo>
                    <a:pt x="5184" y="3007"/>
                  </a:lnTo>
                  <a:lnTo>
                    <a:pt x="5188" y="3007"/>
                  </a:lnTo>
                  <a:lnTo>
                    <a:pt x="5195" y="3011"/>
                  </a:lnTo>
                  <a:lnTo>
                    <a:pt x="5202" y="3018"/>
                  </a:lnTo>
                  <a:lnTo>
                    <a:pt x="5210" y="3022"/>
                  </a:lnTo>
                  <a:lnTo>
                    <a:pt x="5220" y="3025"/>
                  </a:lnTo>
                  <a:lnTo>
                    <a:pt x="5230" y="3030"/>
                  </a:lnTo>
                  <a:lnTo>
                    <a:pt x="5240" y="3037"/>
                  </a:lnTo>
                  <a:lnTo>
                    <a:pt x="5249" y="3050"/>
                  </a:lnTo>
                  <a:lnTo>
                    <a:pt x="5257" y="3064"/>
                  </a:lnTo>
                  <a:lnTo>
                    <a:pt x="5259" y="3067"/>
                  </a:lnTo>
                  <a:lnTo>
                    <a:pt x="5262" y="3068"/>
                  </a:lnTo>
                  <a:lnTo>
                    <a:pt x="5264" y="3068"/>
                  </a:lnTo>
                  <a:lnTo>
                    <a:pt x="5268" y="3069"/>
                  </a:lnTo>
                  <a:lnTo>
                    <a:pt x="5275" y="3068"/>
                  </a:lnTo>
                  <a:lnTo>
                    <a:pt x="5282" y="3068"/>
                  </a:lnTo>
                  <a:lnTo>
                    <a:pt x="5289" y="3067"/>
                  </a:lnTo>
                  <a:lnTo>
                    <a:pt x="5297" y="3067"/>
                  </a:lnTo>
                  <a:lnTo>
                    <a:pt x="5304" y="3069"/>
                  </a:lnTo>
                  <a:lnTo>
                    <a:pt x="5312" y="3073"/>
                  </a:lnTo>
                  <a:lnTo>
                    <a:pt x="5325" y="3081"/>
                  </a:lnTo>
                  <a:lnTo>
                    <a:pt x="5337" y="3089"/>
                  </a:lnTo>
                  <a:lnTo>
                    <a:pt x="5344" y="3094"/>
                  </a:lnTo>
                  <a:lnTo>
                    <a:pt x="5350" y="3099"/>
                  </a:lnTo>
                  <a:lnTo>
                    <a:pt x="5354" y="3105"/>
                  </a:lnTo>
                  <a:lnTo>
                    <a:pt x="5358" y="3111"/>
                  </a:lnTo>
                  <a:lnTo>
                    <a:pt x="5358" y="3115"/>
                  </a:lnTo>
                  <a:lnTo>
                    <a:pt x="5358" y="3121"/>
                  </a:lnTo>
                  <a:lnTo>
                    <a:pt x="5357" y="3126"/>
                  </a:lnTo>
                  <a:lnTo>
                    <a:pt x="5356" y="3132"/>
                  </a:lnTo>
                  <a:lnTo>
                    <a:pt x="5347" y="3143"/>
                  </a:lnTo>
                  <a:lnTo>
                    <a:pt x="5341" y="3152"/>
                  </a:lnTo>
                  <a:lnTo>
                    <a:pt x="5340" y="3158"/>
                  </a:lnTo>
                  <a:lnTo>
                    <a:pt x="5340" y="3163"/>
                  </a:lnTo>
                  <a:lnTo>
                    <a:pt x="5340" y="3168"/>
                  </a:lnTo>
                  <a:lnTo>
                    <a:pt x="5341" y="3171"/>
                  </a:lnTo>
                  <a:lnTo>
                    <a:pt x="5344" y="3176"/>
                  </a:lnTo>
                  <a:lnTo>
                    <a:pt x="5347" y="3182"/>
                  </a:lnTo>
                  <a:lnTo>
                    <a:pt x="5350" y="3190"/>
                  </a:lnTo>
                  <a:lnTo>
                    <a:pt x="5352" y="3200"/>
                  </a:lnTo>
                  <a:lnTo>
                    <a:pt x="5354" y="3216"/>
                  </a:lnTo>
                  <a:lnTo>
                    <a:pt x="5356" y="3233"/>
                  </a:lnTo>
                  <a:lnTo>
                    <a:pt x="5356" y="3240"/>
                  </a:lnTo>
                  <a:lnTo>
                    <a:pt x="5354" y="3249"/>
                  </a:lnTo>
                  <a:lnTo>
                    <a:pt x="5353" y="3256"/>
                  </a:lnTo>
                  <a:lnTo>
                    <a:pt x="5351" y="3262"/>
                  </a:lnTo>
                  <a:lnTo>
                    <a:pt x="5347" y="3269"/>
                  </a:lnTo>
                  <a:lnTo>
                    <a:pt x="5344" y="3275"/>
                  </a:lnTo>
                  <a:lnTo>
                    <a:pt x="5339" y="3279"/>
                  </a:lnTo>
                  <a:lnTo>
                    <a:pt x="5333" y="3285"/>
                  </a:lnTo>
                  <a:lnTo>
                    <a:pt x="5322" y="3295"/>
                  </a:lnTo>
                  <a:lnTo>
                    <a:pt x="5310" y="3304"/>
                  </a:lnTo>
                  <a:lnTo>
                    <a:pt x="5304" y="3309"/>
                  </a:lnTo>
                  <a:lnTo>
                    <a:pt x="5298" y="3315"/>
                  </a:lnTo>
                  <a:lnTo>
                    <a:pt x="5295" y="3321"/>
                  </a:lnTo>
                  <a:lnTo>
                    <a:pt x="5291" y="3328"/>
                  </a:lnTo>
                  <a:lnTo>
                    <a:pt x="5290" y="3341"/>
                  </a:lnTo>
                  <a:lnTo>
                    <a:pt x="5290" y="3356"/>
                  </a:lnTo>
                  <a:lnTo>
                    <a:pt x="5290" y="3372"/>
                  </a:lnTo>
                  <a:lnTo>
                    <a:pt x="5293" y="3388"/>
                  </a:lnTo>
                  <a:lnTo>
                    <a:pt x="5293" y="3394"/>
                  </a:lnTo>
                  <a:lnTo>
                    <a:pt x="5293" y="3400"/>
                  </a:lnTo>
                  <a:lnTo>
                    <a:pt x="5296" y="3417"/>
                  </a:lnTo>
                  <a:lnTo>
                    <a:pt x="5298" y="3433"/>
                  </a:lnTo>
                  <a:lnTo>
                    <a:pt x="5301" y="3440"/>
                  </a:lnTo>
                  <a:lnTo>
                    <a:pt x="5303" y="3446"/>
                  </a:lnTo>
                  <a:lnTo>
                    <a:pt x="5304" y="3447"/>
                  </a:lnTo>
                  <a:lnTo>
                    <a:pt x="5306" y="3448"/>
                  </a:lnTo>
                  <a:lnTo>
                    <a:pt x="5306" y="3448"/>
                  </a:lnTo>
                  <a:lnTo>
                    <a:pt x="5307" y="3449"/>
                  </a:lnTo>
                  <a:lnTo>
                    <a:pt x="5308" y="3451"/>
                  </a:lnTo>
                  <a:lnTo>
                    <a:pt x="5310" y="3452"/>
                  </a:lnTo>
                  <a:lnTo>
                    <a:pt x="5313" y="3457"/>
                  </a:lnTo>
                  <a:lnTo>
                    <a:pt x="5315" y="3461"/>
                  </a:lnTo>
                  <a:lnTo>
                    <a:pt x="5316" y="3467"/>
                  </a:lnTo>
                  <a:lnTo>
                    <a:pt x="5317" y="3473"/>
                  </a:lnTo>
                  <a:lnTo>
                    <a:pt x="5319" y="3486"/>
                  </a:lnTo>
                  <a:lnTo>
                    <a:pt x="5319" y="3498"/>
                  </a:lnTo>
                  <a:lnTo>
                    <a:pt x="5320" y="3514"/>
                  </a:lnTo>
                  <a:lnTo>
                    <a:pt x="5321" y="3523"/>
                  </a:lnTo>
                  <a:lnTo>
                    <a:pt x="5320" y="3531"/>
                  </a:lnTo>
                  <a:lnTo>
                    <a:pt x="5319" y="3541"/>
                  </a:lnTo>
                  <a:lnTo>
                    <a:pt x="5316" y="3547"/>
                  </a:lnTo>
                  <a:lnTo>
                    <a:pt x="5313" y="3553"/>
                  </a:lnTo>
                  <a:lnTo>
                    <a:pt x="5308" y="3558"/>
                  </a:lnTo>
                  <a:lnTo>
                    <a:pt x="5304" y="3561"/>
                  </a:lnTo>
                  <a:lnTo>
                    <a:pt x="5301" y="3565"/>
                  </a:lnTo>
                  <a:lnTo>
                    <a:pt x="5297" y="3567"/>
                  </a:lnTo>
                  <a:lnTo>
                    <a:pt x="5290" y="3572"/>
                  </a:lnTo>
                  <a:lnTo>
                    <a:pt x="5283" y="3577"/>
                  </a:lnTo>
                  <a:lnTo>
                    <a:pt x="5276" y="3580"/>
                  </a:lnTo>
                  <a:lnTo>
                    <a:pt x="5268" y="3584"/>
                  </a:lnTo>
                  <a:lnTo>
                    <a:pt x="5262" y="3586"/>
                  </a:lnTo>
                  <a:lnTo>
                    <a:pt x="5254" y="3589"/>
                  </a:lnTo>
                  <a:lnTo>
                    <a:pt x="5240" y="3590"/>
                  </a:lnTo>
                  <a:lnTo>
                    <a:pt x="5224" y="3590"/>
                  </a:lnTo>
                  <a:lnTo>
                    <a:pt x="5212" y="3589"/>
                  </a:lnTo>
                  <a:lnTo>
                    <a:pt x="5200" y="3586"/>
                  </a:lnTo>
                  <a:lnTo>
                    <a:pt x="5193" y="3585"/>
                  </a:lnTo>
                  <a:lnTo>
                    <a:pt x="5188" y="3581"/>
                  </a:lnTo>
                  <a:lnTo>
                    <a:pt x="5184" y="3579"/>
                  </a:lnTo>
                  <a:lnTo>
                    <a:pt x="5180" y="3575"/>
                  </a:lnTo>
                  <a:lnTo>
                    <a:pt x="5176" y="3574"/>
                  </a:lnTo>
                  <a:lnTo>
                    <a:pt x="5170" y="3573"/>
                  </a:lnTo>
                  <a:lnTo>
                    <a:pt x="5167" y="3573"/>
                  </a:lnTo>
                  <a:lnTo>
                    <a:pt x="5162" y="3573"/>
                  </a:lnTo>
                  <a:lnTo>
                    <a:pt x="5152" y="3575"/>
                  </a:lnTo>
                  <a:lnTo>
                    <a:pt x="5140" y="3580"/>
                  </a:lnTo>
                  <a:lnTo>
                    <a:pt x="5131" y="3585"/>
                  </a:lnTo>
                  <a:lnTo>
                    <a:pt x="5120" y="3592"/>
                  </a:lnTo>
                  <a:lnTo>
                    <a:pt x="5112" y="3596"/>
                  </a:lnTo>
                  <a:lnTo>
                    <a:pt x="5104" y="3602"/>
                  </a:lnTo>
                  <a:lnTo>
                    <a:pt x="5100" y="3605"/>
                  </a:lnTo>
                  <a:lnTo>
                    <a:pt x="5095" y="3608"/>
                  </a:lnTo>
                  <a:lnTo>
                    <a:pt x="5090" y="3610"/>
                  </a:lnTo>
                  <a:lnTo>
                    <a:pt x="5088" y="3611"/>
                  </a:lnTo>
                  <a:lnTo>
                    <a:pt x="5086" y="3610"/>
                  </a:lnTo>
                  <a:lnTo>
                    <a:pt x="5084" y="3608"/>
                  </a:lnTo>
                  <a:lnTo>
                    <a:pt x="5084" y="3604"/>
                  </a:lnTo>
                  <a:lnTo>
                    <a:pt x="5083" y="3600"/>
                  </a:lnTo>
                  <a:lnTo>
                    <a:pt x="5082" y="3597"/>
                  </a:lnTo>
                  <a:lnTo>
                    <a:pt x="5080" y="3594"/>
                  </a:lnTo>
                  <a:lnTo>
                    <a:pt x="5079" y="3593"/>
                  </a:lnTo>
                  <a:lnTo>
                    <a:pt x="5077" y="3593"/>
                  </a:lnTo>
                  <a:lnTo>
                    <a:pt x="5076" y="3592"/>
                  </a:lnTo>
                  <a:lnTo>
                    <a:pt x="5075" y="3592"/>
                  </a:lnTo>
                  <a:lnTo>
                    <a:pt x="5067" y="3590"/>
                  </a:lnTo>
                  <a:lnTo>
                    <a:pt x="5057" y="3587"/>
                  </a:lnTo>
                  <a:lnTo>
                    <a:pt x="5049" y="3584"/>
                  </a:lnTo>
                  <a:lnTo>
                    <a:pt x="5041" y="3579"/>
                  </a:lnTo>
                  <a:lnTo>
                    <a:pt x="5036" y="3574"/>
                  </a:lnTo>
                  <a:lnTo>
                    <a:pt x="5031" y="3571"/>
                  </a:lnTo>
                  <a:lnTo>
                    <a:pt x="5029" y="3568"/>
                  </a:lnTo>
                  <a:lnTo>
                    <a:pt x="5027" y="3567"/>
                  </a:lnTo>
                  <a:lnTo>
                    <a:pt x="5026" y="3567"/>
                  </a:lnTo>
                  <a:lnTo>
                    <a:pt x="5026" y="3566"/>
                  </a:lnTo>
                  <a:lnTo>
                    <a:pt x="5025" y="3567"/>
                  </a:lnTo>
                  <a:lnTo>
                    <a:pt x="5024" y="3567"/>
                  </a:lnTo>
                  <a:lnTo>
                    <a:pt x="5024" y="3568"/>
                  </a:lnTo>
                  <a:lnTo>
                    <a:pt x="5023" y="3568"/>
                  </a:lnTo>
                  <a:lnTo>
                    <a:pt x="5021" y="3571"/>
                  </a:lnTo>
                  <a:lnTo>
                    <a:pt x="5020" y="3573"/>
                  </a:lnTo>
                  <a:lnTo>
                    <a:pt x="5017" y="3579"/>
                  </a:lnTo>
                  <a:lnTo>
                    <a:pt x="5013" y="3585"/>
                  </a:lnTo>
                  <a:lnTo>
                    <a:pt x="5008" y="3591"/>
                  </a:lnTo>
                  <a:lnTo>
                    <a:pt x="5001" y="3597"/>
                  </a:lnTo>
                  <a:lnTo>
                    <a:pt x="4998" y="3598"/>
                  </a:lnTo>
                  <a:lnTo>
                    <a:pt x="4994" y="3600"/>
                  </a:lnTo>
                  <a:lnTo>
                    <a:pt x="4992" y="3603"/>
                  </a:lnTo>
                  <a:lnTo>
                    <a:pt x="4988" y="3608"/>
                  </a:lnTo>
                  <a:lnTo>
                    <a:pt x="4988" y="3610"/>
                  </a:lnTo>
                  <a:lnTo>
                    <a:pt x="4989" y="3611"/>
                  </a:lnTo>
                  <a:lnTo>
                    <a:pt x="4991" y="3613"/>
                  </a:lnTo>
                  <a:lnTo>
                    <a:pt x="4994" y="3616"/>
                  </a:lnTo>
                  <a:lnTo>
                    <a:pt x="5000" y="3618"/>
                  </a:lnTo>
                  <a:lnTo>
                    <a:pt x="5006" y="3622"/>
                  </a:lnTo>
                  <a:lnTo>
                    <a:pt x="5007" y="3627"/>
                  </a:lnTo>
                  <a:lnTo>
                    <a:pt x="5007" y="3632"/>
                  </a:lnTo>
                  <a:lnTo>
                    <a:pt x="5007" y="3638"/>
                  </a:lnTo>
                  <a:lnTo>
                    <a:pt x="5007" y="3647"/>
                  </a:lnTo>
                  <a:lnTo>
                    <a:pt x="5008" y="3652"/>
                  </a:lnTo>
                  <a:lnTo>
                    <a:pt x="5010" y="3656"/>
                  </a:lnTo>
                  <a:lnTo>
                    <a:pt x="5011" y="3660"/>
                  </a:lnTo>
                  <a:lnTo>
                    <a:pt x="5014" y="3666"/>
                  </a:lnTo>
                  <a:lnTo>
                    <a:pt x="5019" y="3671"/>
                  </a:lnTo>
                  <a:lnTo>
                    <a:pt x="5024" y="3676"/>
                  </a:lnTo>
                  <a:lnTo>
                    <a:pt x="5031" y="3682"/>
                  </a:lnTo>
                  <a:lnTo>
                    <a:pt x="5038" y="3690"/>
                  </a:lnTo>
                  <a:lnTo>
                    <a:pt x="5041" y="3693"/>
                  </a:lnTo>
                  <a:lnTo>
                    <a:pt x="5043" y="3697"/>
                  </a:lnTo>
                  <a:lnTo>
                    <a:pt x="5045" y="3703"/>
                  </a:lnTo>
                  <a:lnTo>
                    <a:pt x="5046" y="3709"/>
                  </a:lnTo>
                  <a:lnTo>
                    <a:pt x="5046" y="3713"/>
                  </a:lnTo>
                  <a:lnTo>
                    <a:pt x="5045" y="3718"/>
                  </a:lnTo>
                  <a:lnTo>
                    <a:pt x="5044" y="3720"/>
                  </a:lnTo>
                  <a:lnTo>
                    <a:pt x="5042" y="3723"/>
                  </a:lnTo>
                  <a:lnTo>
                    <a:pt x="5041" y="3725"/>
                  </a:lnTo>
                  <a:lnTo>
                    <a:pt x="5038" y="3726"/>
                  </a:lnTo>
                  <a:lnTo>
                    <a:pt x="5035" y="3729"/>
                  </a:lnTo>
                  <a:lnTo>
                    <a:pt x="5031" y="3730"/>
                  </a:lnTo>
                  <a:lnTo>
                    <a:pt x="5024" y="3732"/>
                  </a:lnTo>
                  <a:lnTo>
                    <a:pt x="5017" y="3734"/>
                  </a:lnTo>
                  <a:lnTo>
                    <a:pt x="5007" y="3734"/>
                  </a:lnTo>
                  <a:lnTo>
                    <a:pt x="4997" y="3734"/>
                  </a:lnTo>
                  <a:lnTo>
                    <a:pt x="4992" y="3732"/>
                  </a:lnTo>
                  <a:lnTo>
                    <a:pt x="4987" y="3732"/>
                  </a:lnTo>
                  <a:lnTo>
                    <a:pt x="4982" y="3731"/>
                  </a:lnTo>
                  <a:lnTo>
                    <a:pt x="4976" y="3730"/>
                  </a:lnTo>
                  <a:lnTo>
                    <a:pt x="4972" y="3730"/>
                  </a:lnTo>
                  <a:lnTo>
                    <a:pt x="4967" y="3730"/>
                  </a:lnTo>
                  <a:lnTo>
                    <a:pt x="4960" y="3730"/>
                  </a:lnTo>
                  <a:lnTo>
                    <a:pt x="4956" y="3731"/>
                  </a:lnTo>
                  <a:lnTo>
                    <a:pt x="4948" y="3735"/>
                  </a:lnTo>
                  <a:lnTo>
                    <a:pt x="4941" y="3739"/>
                  </a:lnTo>
                  <a:lnTo>
                    <a:pt x="4932" y="3743"/>
                  </a:lnTo>
                  <a:lnTo>
                    <a:pt x="4924" y="3745"/>
                  </a:lnTo>
                  <a:lnTo>
                    <a:pt x="4918" y="3745"/>
                  </a:lnTo>
                  <a:lnTo>
                    <a:pt x="4912" y="3744"/>
                  </a:lnTo>
                  <a:lnTo>
                    <a:pt x="4907" y="3743"/>
                  </a:lnTo>
                  <a:lnTo>
                    <a:pt x="4901" y="3741"/>
                  </a:lnTo>
                  <a:lnTo>
                    <a:pt x="4893" y="3737"/>
                  </a:lnTo>
                  <a:lnTo>
                    <a:pt x="4884" y="3736"/>
                  </a:lnTo>
                  <a:lnTo>
                    <a:pt x="4878" y="3735"/>
                  </a:lnTo>
                  <a:lnTo>
                    <a:pt x="4871" y="3735"/>
                  </a:lnTo>
                  <a:lnTo>
                    <a:pt x="4865" y="3736"/>
                  </a:lnTo>
                  <a:lnTo>
                    <a:pt x="4860" y="3736"/>
                  </a:lnTo>
                  <a:lnTo>
                    <a:pt x="4851" y="3739"/>
                  </a:lnTo>
                  <a:lnTo>
                    <a:pt x="4842" y="3747"/>
                  </a:lnTo>
                  <a:lnTo>
                    <a:pt x="4840" y="3748"/>
                  </a:lnTo>
                  <a:lnTo>
                    <a:pt x="4838" y="3750"/>
                  </a:lnTo>
                  <a:lnTo>
                    <a:pt x="4836" y="3751"/>
                  </a:lnTo>
                  <a:lnTo>
                    <a:pt x="4834" y="3754"/>
                  </a:lnTo>
                  <a:lnTo>
                    <a:pt x="4830" y="3755"/>
                  </a:lnTo>
                  <a:lnTo>
                    <a:pt x="4827" y="3756"/>
                  </a:lnTo>
                  <a:lnTo>
                    <a:pt x="4825" y="3756"/>
                  </a:lnTo>
                  <a:lnTo>
                    <a:pt x="4824" y="3755"/>
                  </a:lnTo>
                  <a:lnTo>
                    <a:pt x="4821" y="3754"/>
                  </a:lnTo>
                  <a:lnTo>
                    <a:pt x="4818" y="3751"/>
                  </a:lnTo>
                  <a:lnTo>
                    <a:pt x="4813" y="3745"/>
                  </a:lnTo>
                  <a:lnTo>
                    <a:pt x="4810" y="3738"/>
                  </a:lnTo>
                  <a:lnTo>
                    <a:pt x="4806" y="3735"/>
                  </a:lnTo>
                  <a:lnTo>
                    <a:pt x="4804" y="3730"/>
                  </a:lnTo>
                  <a:lnTo>
                    <a:pt x="4791" y="3713"/>
                  </a:lnTo>
                  <a:lnTo>
                    <a:pt x="4780" y="3700"/>
                  </a:lnTo>
                  <a:lnTo>
                    <a:pt x="4773" y="3692"/>
                  </a:lnTo>
                  <a:lnTo>
                    <a:pt x="4765" y="3685"/>
                  </a:lnTo>
                  <a:lnTo>
                    <a:pt x="4755" y="3678"/>
                  </a:lnTo>
                  <a:lnTo>
                    <a:pt x="4746" y="3672"/>
                  </a:lnTo>
                  <a:lnTo>
                    <a:pt x="4736" y="3667"/>
                  </a:lnTo>
                  <a:lnTo>
                    <a:pt x="4725" y="3662"/>
                  </a:lnTo>
                  <a:lnTo>
                    <a:pt x="4714" y="3659"/>
                  </a:lnTo>
                  <a:lnTo>
                    <a:pt x="4702" y="3656"/>
                  </a:lnTo>
                  <a:lnTo>
                    <a:pt x="4691" y="3654"/>
                  </a:lnTo>
                  <a:lnTo>
                    <a:pt x="4678" y="3654"/>
                  </a:lnTo>
                  <a:lnTo>
                    <a:pt x="4654" y="3654"/>
                  </a:lnTo>
                  <a:lnTo>
                    <a:pt x="4633" y="3657"/>
                  </a:lnTo>
                  <a:lnTo>
                    <a:pt x="4622" y="3660"/>
                  </a:lnTo>
                  <a:lnTo>
                    <a:pt x="4614" y="3662"/>
                  </a:lnTo>
                  <a:lnTo>
                    <a:pt x="4608" y="3665"/>
                  </a:lnTo>
                  <a:lnTo>
                    <a:pt x="4603" y="3668"/>
                  </a:lnTo>
                  <a:lnTo>
                    <a:pt x="4598" y="3674"/>
                  </a:lnTo>
                  <a:lnTo>
                    <a:pt x="4596" y="3682"/>
                  </a:lnTo>
                  <a:lnTo>
                    <a:pt x="4595" y="3692"/>
                  </a:lnTo>
                  <a:lnTo>
                    <a:pt x="4594" y="3704"/>
                  </a:lnTo>
                  <a:lnTo>
                    <a:pt x="4594" y="3728"/>
                  </a:lnTo>
                  <a:lnTo>
                    <a:pt x="4596" y="3751"/>
                  </a:lnTo>
                  <a:lnTo>
                    <a:pt x="4598" y="3769"/>
                  </a:lnTo>
                  <a:lnTo>
                    <a:pt x="4601" y="3786"/>
                  </a:lnTo>
                  <a:lnTo>
                    <a:pt x="4599" y="3792"/>
                  </a:lnTo>
                  <a:lnTo>
                    <a:pt x="4598" y="3799"/>
                  </a:lnTo>
                  <a:lnTo>
                    <a:pt x="4596" y="3804"/>
                  </a:lnTo>
                  <a:lnTo>
                    <a:pt x="4591" y="3810"/>
                  </a:lnTo>
                  <a:lnTo>
                    <a:pt x="4580" y="3820"/>
                  </a:lnTo>
                  <a:lnTo>
                    <a:pt x="4569" y="3832"/>
                  </a:lnTo>
                  <a:lnTo>
                    <a:pt x="4554" y="3844"/>
                  </a:lnTo>
                  <a:lnTo>
                    <a:pt x="4540" y="3856"/>
                  </a:lnTo>
                  <a:lnTo>
                    <a:pt x="4536" y="3860"/>
                  </a:lnTo>
                  <a:lnTo>
                    <a:pt x="4534" y="3863"/>
                  </a:lnTo>
                  <a:lnTo>
                    <a:pt x="4532" y="3867"/>
                  </a:lnTo>
                  <a:lnTo>
                    <a:pt x="4529" y="3871"/>
                  </a:lnTo>
                  <a:lnTo>
                    <a:pt x="4528" y="3879"/>
                  </a:lnTo>
                  <a:lnTo>
                    <a:pt x="4527" y="3886"/>
                  </a:lnTo>
                  <a:lnTo>
                    <a:pt x="4528" y="3892"/>
                  </a:lnTo>
                  <a:lnTo>
                    <a:pt x="4532" y="3896"/>
                  </a:lnTo>
                  <a:lnTo>
                    <a:pt x="4536" y="3901"/>
                  </a:lnTo>
                  <a:lnTo>
                    <a:pt x="4546" y="3905"/>
                  </a:lnTo>
                  <a:lnTo>
                    <a:pt x="4558" y="3907"/>
                  </a:lnTo>
                  <a:lnTo>
                    <a:pt x="4571" y="3909"/>
                  </a:lnTo>
                  <a:lnTo>
                    <a:pt x="4578" y="3911"/>
                  </a:lnTo>
                  <a:lnTo>
                    <a:pt x="4584" y="3914"/>
                  </a:lnTo>
                  <a:lnTo>
                    <a:pt x="4590" y="3918"/>
                  </a:lnTo>
                  <a:lnTo>
                    <a:pt x="4594" y="3923"/>
                  </a:lnTo>
                  <a:lnTo>
                    <a:pt x="4601" y="3933"/>
                  </a:lnTo>
                  <a:lnTo>
                    <a:pt x="4607" y="3942"/>
                  </a:lnTo>
                  <a:lnTo>
                    <a:pt x="4613" y="3949"/>
                  </a:lnTo>
                  <a:lnTo>
                    <a:pt x="4621" y="3956"/>
                  </a:lnTo>
                  <a:lnTo>
                    <a:pt x="4629" y="3962"/>
                  </a:lnTo>
                  <a:lnTo>
                    <a:pt x="4638" y="3968"/>
                  </a:lnTo>
                  <a:lnTo>
                    <a:pt x="4642" y="3970"/>
                  </a:lnTo>
                  <a:lnTo>
                    <a:pt x="4645" y="3974"/>
                  </a:lnTo>
                  <a:lnTo>
                    <a:pt x="4647" y="3976"/>
                  </a:lnTo>
                  <a:lnTo>
                    <a:pt x="4647" y="3980"/>
                  </a:lnTo>
                  <a:lnTo>
                    <a:pt x="4646" y="3985"/>
                  </a:lnTo>
                  <a:lnTo>
                    <a:pt x="4641" y="3993"/>
                  </a:lnTo>
                  <a:lnTo>
                    <a:pt x="4636" y="3999"/>
                  </a:lnTo>
                  <a:lnTo>
                    <a:pt x="4633" y="4006"/>
                  </a:lnTo>
                  <a:lnTo>
                    <a:pt x="4629" y="4009"/>
                  </a:lnTo>
                  <a:lnTo>
                    <a:pt x="4626" y="4012"/>
                  </a:lnTo>
                  <a:lnTo>
                    <a:pt x="4621" y="4014"/>
                  </a:lnTo>
                  <a:lnTo>
                    <a:pt x="4615" y="4015"/>
                  </a:lnTo>
                  <a:lnTo>
                    <a:pt x="4603" y="4015"/>
                  </a:lnTo>
                  <a:lnTo>
                    <a:pt x="4591" y="4016"/>
                  </a:lnTo>
                  <a:lnTo>
                    <a:pt x="4588" y="4018"/>
                  </a:lnTo>
                  <a:lnTo>
                    <a:pt x="4586" y="4020"/>
                  </a:lnTo>
                  <a:lnTo>
                    <a:pt x="4588" y="4022"/>
                  </a:lnTo>
                  <a:lnTo>
                    <a:pt x="4590" y="4025"/>
                  </a:lnTo>
                  <a:lnTo>
                    <a:pt x="4598" y="4031"/>
                  </a:lnTo>
                  <a:lnTo>
                    <a:pt x="4605" y="4037"/>
                  </a:lnTo>
                  <a:lnTo>
                    <a:pt x="4608" y="4040"/>
                  </a:lnTo>
                  <a:lnTo>
                    <a:pt x="4608" y="4046"/>
                  </a:lnTo>
                  <a:lnTo>
                    <a:pt x="4608" y="4052"/>
                  </a:lnTo>
                  <a:lnTo>
                    <a:pt x="4607" y="4059"/>
                  </a:lnTo>
                  <a:lnTo>
                    <a:pt x="4602" y="4073"/>
                  </a:lnTo>
                  <a:lnTo>
                    <a:pt x="4595" y="4087"/>
                  </a:lnTo>
                  <a:lnTo>
                    <a:pt x="4585" y="4097"/>
                  </a:lnTo>
                  <a:lnTo>
                    <a:pt x="4576" y="4107"/>
                  </a:lnTo>
                  <a:lnTo>
                    <a:pt x="4572" y="4111"/>
                  </a:lnTo>
                  <a:lnTo>
                    <a:pt x="4569" y="4116"/>
                  </a:lnTo>
                  <a:lnTo>
                    <a:pt x="4566" y="4121"/>
                  </a:lnTo>
                  <a:lnTo>
                    <a:pt x="4565" y="4127"/>
                  </a:lnTo>
                  <a:lnTo>
                    <a:pt x="4564" y="4136"/>
                  </a:lnTo>
                  <a:lnTo>
                    <a:pt x="4561" y="4145"/>
                  </a:lnTo>
                  <a:lnTo>
                    <a:pt x="4558" y="4152"/>
                  </a:lnTo>
                  <a:lnTo>
                    <a:pt x="4552" y="4160"/>
                  </a:lnTo>
                  <a:lnTo>
                    <a:pt x="4548" y="4165"/>
                  </a:lnTo>
                  <a:lnTo>
                    <a:pt x="4546" y="4170"/>
                  </a:lnTo>
                  <a:lnTo>
                    <a:pt x="4545" y="4174"/>
                  </a:lnTo>
                  <a:lnTo>
                    <a:pt x="4545" y="4179"/>
                  </a:lnTo>
                  <a:lnTo>
                    <a:pt x="4546" y="4184"/>
                  </a:lnTo>
                  <a:lnTo>
                    <a:pt x="4550" y="4188"/>
                  </a:lnTo>
                  <a:lnTo>
                    <a:pt x="4555" y="4190"/>
                  </a:lnTo>
                  <a:lnTo>
                    <a:pt x="4563" y="4191"/>
                  </a:lnTo>
                  <a:lnTo>
                    <a:pt x="4567" y="4191"/>
                  </a:lnTo>
                  <a:lnTo>
                    <a:pt x="4570" y="4192"/>
                  </a:lnTo>
                  <a:lnTo>
                    <a:pt x="4572" y="4194"/>
                  </a:lnTo>
                  <a:lnTo>
                    <a:pt x="4572" y="4195"/>
                  </a:lnTo>
                  <a:lnTo>
                    <a:pt x="4572" y="4198"/>
                  </a:lnTo>
                  <a:lnTo>
                    <a:pt x="4569" y="4204"/>
                  </a:lnTo>
                  <a:lnTo>
                    <a:pt x="4565" y="4210"/>
                  </a:lnTo>
                  <a:lnTo>
                    <a:pt x="4560" y="4217"/>
                  </a:lnTo>
                  <a:lnTo>
                    <a:pt x="4558" y="4226"/>
                  </a:lnTo>
                  <a:lnTo>
                    <a:pt x="4557" y="4235"/>
                  </a:lnTo>
                  <a:lnTo>
                    <a:pt x="4558" y="4243"/>
                  </a:lnTo>
                  <a:lnTo>
                    <a:pt x="4561" y="4251"/>
                  </a:lnTo>
                  <a:lnTo>
                    <a:pt x="4565" y="4256"/>
                  </a:lnTo>
                  <a:lnTo>
                    <a:pt x="4570" y="4262"/>
                  </a:lnTo>
                  <a:lnTo>
                    <a:pt x="4580" y="4271"/>
                  </a:lnTo>
                  <a:lnTo>
                    <a:pt x="4589" y="4278"/>
                  </a:lnTo>
                  <a:lnTo>
                    <a:pt x="4592" y="4283"/>
                  </a:lnTo>
                  <a:lnTo>
                    <a:pt x="4595" y="4290"/>
                  </a:lnTo>
                  <a:lnTo>
                    <a:pt x="4596" y="4299"/>
                  </a:lnTo>
                  <a:lnTo>
                    <a:pt x="4596" y="4308"/>
                  </a:lnTo>
                  <a:lnTo>
                    <a:pt x="4595" y="4317"/>
                  </a:lnTo>
                  <a:lnTo>
                    <a:pt x="4594" y="4325"/>
                  </a:lnTo>
                  <a:lnTo>
                    <a:pt x="4591" y="4333"/>
                  </a:lnTo>
                  <a:lnTo>
                    <a:pt x="4589" y="4339"/>
                  </a:lnTo>
                  <a:lnTo>
                    <a:pt x="4585" y="4341"/>
                  </a:lnTo>
                  <a:lnTo>
                    <a:pt x="4580" y="4343"/>
                  </a:lnTo>
                  <a:lnTo>
                    <a:pt x="4576" y="4343"/>
                  </a:lnTo>
                  <a:lnTo>
                    <a:pt x="4571" y="4342"/>
                  </a:lnTo>
                  <a:lnTo>
                    <a:pt x="4565" y="4340"/>
                  </a:lnTo>
                  <a:lnTo>
                    <a:pt x="4560" y="4336"/>
                  </a:lnTo>
                  <a:lnTo>
                    <a:pt x="4555" y="4333"/>
                  </a:lnTo>
                  <a:lnTo>
                    <a:pt x="4552" y="4328"/>
                  </a:lnTo>
                  <a:lnTo>
                    <a:pt x="4545" y="4316"/>
                  </a:lnTo>
                  <a:lnTo>
                    <a:pt x="4541" y="4306"/>
                  </a:lnTo>
                  <a:lnTo>
                    <a:pt x="4539" y="4303"/>
                  </a:lnTo>
                  <a:lnTo>
                    <a:pt x="4536" y="4300"/>
                  </a:lnTo>
                  <a:lnTo>
                    <a:pt x="4534" y="4300"/>
                  </a:lnTo>
                  <a:lnTo>
                    <a:pt x="4531" y="4302"/>
                  </a:lnTo>
                  <a:lnTo>
                    <a:pt x="4523" y="4308"/>
                  </a:lnTo>
                  <a:lnTo>
                    <a:pt x="4517" y="4311"/>
                  </a:lnTo>
                  <a:lnTo>
                    <a:pt x="4515" y="4312"/>
                  </a:lnTo>
                  <a:lnTo>
                    <a:pt x="4512" y="4312"/>
                  </a:lnTo>
                  <a:lnTo>
                    <a:pt x="4509" y="4312"/>
                  </a:lnTo>
                  <a:lnTo>
                    <a:pt x="4506" y="4310"/>
                  </a:lnTo>
                  <a:lnTo>
                    <a:pt x="4503" y="4309"/>
                  </a:lnTo>
                  <a:lnTo>
                    <a:pt x="4500" y="4308"/>
                  </a:lnTo>
                  <a:lnTo>
                    <a:pt x="4496" y="4308"/>
                  </a:lnTo>
                  <a:lnTo>
                    <a:pt x="4492" y="4309"/>
                  </a:lnTo>
                  <a:lnTo>
                    <a:pt x="4483" y="4312"/>
                  </a:lnTo>
                  <a:lnTo>
                    <a:pt x="4471" y="4319"/>
                  </a:lnTo>
                  <a:lnTo>
                    <a:pt x="4464" y="4322"/>
                  </a:lnTo>
                  <a:lnTo>
                    <a:pt x="4457" y="4323"/>
                  </a:lnTo>
                  <a:lnTo>
                    <a:pt x="4450" y="4323"/>
                  </a:lnTo>
                  <a:lnTo>
                    <a:pt x="4443" y="4321"/>
                  </a:lnTo>
                  <a:lnTo>
                    <a:pt x="4426" y="4314"/>
                  </a:lnTo>
                  <a:lnTo>
                    <a:pt x="4406" y="4304"/>
                  </a:lnTo>
                  <a:lnTo>
                    <a:pt x="4395" y="4300"/>
                  </a:lnTo>
                  <a:lnTo>
                    <a:pt x="4387" y="4299"/>
                  </a:lnTo>
                  <a:lnTo>
                    <a:pt x="4378" y="4300"/>
                  </a:lnTo>
                  <a:lnTo>
                    <a:pt x="4371" y="4303"/>
                  </a:lnTo>
                  <a:lnTo>
                    <a:pt x="4365" y="4308"/>
                  </a:lnTo>
                  <a:lnTo>
                    <a:pt x="4358" y="4315"/>
                  </a:lnTo>
                  <a:lnTo>
                    <a:pt x="4351" y="4323"/>
                  </a:lnTo>
                  <a:lnTo>
                    <a:pt x="4343" y="4334"/>
                  </a:lnTo>
                  <a:lnTo>
                    <a:pt x="4336" y="4343"/>
                  </a:lnTo>
                  <a:lnTo>
                    <a:pt x="4330" y="4352"/>
                  </a:lnTo>
                  <a:lnTo>
                    <a:pt x="4327" y="4359"/>
                  </a:lnTo>
                  <a:lnTo>
                    <a:pt x="4325" y="4363"/>
                  </a:lnTo>
                  <a:lnTo>
                    <a:pt x="4324" y="4373"/>
                  </a:lnTo>
                  <a:lnTo>
                    <a:pt x="4323" y="4384"/>
                  </a:lnTo>
                  <a:lnTo>
                    <a:pt x="4320" y="4390"/>
                  </a:lnTo>
                  <a:lnTo>
                    <a:pt x="4318" y="4393"/>
                  </a:lnTo>
                  <a:lnTo>
                    <a:pt x="4314" y="4396"/>
                  </a:lnTo>
                  <a:lnTo>
                    <a:pt x="4311" y="4398"/>
                  </a:lnTo>
                  <a:lnTo>
                    <a:pt x="4307" y="4398"/>
                  </a:lnTo>
                  <a:lnTo>
                    <a:pt x="4302" y="4398"/>
                  </a:lnTo>
                  <a:lnTo>
                    <a:pt x="4298" y="4397"/>
                  </a:lnTo>
                  <a:lnTo>
                    <a:pt x="4293" y="4394"/>
                  </a:lnTo>
                  <a:lnTo>
                    <a:pt x="4290" y="4394"/>
                  </a:lnTo>
                  <a:lnTo>
                    <a:pt x="4288" y="4394"/>
                  </a:lnTo>
                  <a:lnTo>
                    <a:pt x="4287" y="4396"/>
                  </a:lnTo>
                  <a:lnTo>
                    <a:pt x="4286" y="4397"/>
                  </a:lnTo>
                  <a:lnTo>
                    <a:pt x="4284" y="4402"/>
                  </a:lnTo>
                  <a:lnTo>
                    <a:pt x="4284" y="4407"/>
                  </a:lnTo>
                  <a:lnTo>
                    <a:pt x="4284" y="4415"/>
                  </a:lnTo>
                  <a:lnTo>
                    <a:pt x="4287" y="4423"/>
                  </a:lnTo>
                  <a:lnTo>
                    <a:pt x="4289" y="4430"/>
                  </a:lnTo>
                  <a:lnTo>
                    <a:pt x="4293" y="4437"/>
                  </a:lnTo>
                  <a:lnTo>
                    <a:pt x="4298" y="4443"/>
                  </a:lnTo>
                  <a:lnTo>
                    <a:pt x="4302" y="4448"/>
                  </a:lnTo>
                  <a:lnTo>
                    <a:pt x="4308" y="4451"/>
                  </a:lnTo>
                  <a:lnTo>
                    <a:pt x="4314" y="4455"/>
                  </a:lnTo>
                  <a:lnTo>
                    <a:pt x="4326" y="4460"/>
                  </a:lnTo>
                  <a:lnTo>
                    <a:pt x="4338" y="4462"/>
                  </a:lnTo>
                  <a:lnTo>
                    <a:pt x="4349" y="4464"/>
                  </a:lnTo>
                  <a:lnTo>
                    <a:pt x="4359" y="4469"/>
                  </a:lnTo>
                  <a:lnTo>
                    <a:pt x="4364" y="4472"/>
                  </a:lnTo>
                  <a:lnTo>
                    <a:pt x="4369" y="4475"/>
                  </a:lnTo>
                  <a:lnTo>
                    <a:pt x="4372" y="4481"/>
                  </a:lnTo>
                  <a:lnTo>
                    <a:pt x="4375" y="4487"/>
                  </a:lnTo>
                  <a:lnTo>
                    <a:pt x="4377" y="4493"/>
                  </a:lnTo>
                  <a:lnTo>
                    <a:pt x="4378" y="4499"/>
                  </a:lnTo>
                  <a:lnTo>
                    <a:pt x="4377" y="4504"/>
                  </a:lnTo>
                  <a:lnTo>
                    <a:pt x="4376" y="4506"/>
                  </a:lnTo>
                  <a:lnTo>
                    <a:pt x="4375" y="4508"/>
                  </a:lnTo>
                  <a:lnTo>
                    <a:pt x="4372" y="4510"/>
                  </a:lnTo>
                  <a:lnTo>
                    <a:pt x="4370" y="4508"/>
                  </a:lnTo>
                  <a:lnTo>
                    <a:pt x="4369" y="4506"/>
                  </a:lnTo>
                  <a:lnTo>
                    <a:pt x="4365" y="4500"/>
                  </a:lnTo>
                  <a:lnTo>
                    <a:pt x="4362" y="4497"/>
                  </a:lnTo>
                  <a:lnTo>
                    <a:pt x="4358" y="4495"/>
                  </a:lnTo>
                  <a:lnTo>
                    <a:pt x="4353" y="4495"/>
                  </a:lnTo>
                  <a:lnTo>
                    <a:pt x="4352" y="4497"/>
                  </a:lnTo>
                  <a:lnTo>
                    <a:pt x="4351" y="4501"/>
                  </a:lnTo>
                  <a:lnTo>
                    <a:pt x="4351" y="4507"/>
                  </a:lnTo>
                  <a:lnTo>
                    <a:pt x="4352" y="4516"/>
                  </a:lnTo>
                  <a:lnTo>
                    <a:pt x="4355" y="4533"/>
                  </a:lnTo>
                  <a:lnTo>
                    <a:pt x="4355" y="4551"/>
                  </a:lnTo>
                  <a:lnTo>
                    <a:pt x="4355" y="4560"/>
                  </a:lnTo>
                  <a:lnTo>
                    <a:pt x="4353" y="4566"/>
                  </a:lnTo>
                  <a:lnTo>
                    <a:pt x="4352" y="4571"/>
                  </a:lnTo>
                  <a:lnTo>
                    <a:pt x="4350" y="4576"/>
                  </a:lnTo>
                  <a:lnTo>
                    <a:pt x="4347" y="4580"/>
                  </a:lnTo>
                  <a:lnTo>
                    <a:pt x="4344" y="4582"/>
                  </a:lnTo>
                  <a:lnTo>
                    <a:pt x="4340" y="4583"/>
                  </a:lnTo>
                  <a:lnTo>
                    <a:pt x="4336" y="4585"/>
                  </a:lnTo>
                  <a:lnTo>
                    <a:pt x="4326" y="4586"/>
                  </a:lnTo>
                  <a:lnTo>
                    <a:pt x="4314" y="4589"/>
                  </a:lnTo>
                  <a:lnTo>
                    <a:pt x="4300" y="4595"/>
                  </a:lnTo>
                  <a:lnTo>
                    <a:pt x="4284" y="4604"/>
                  </a:lnTo>
                  <a:lnTo>
                    <a:pt x="4275" y="4608"/>
                  </a:lnTo>
                  <a:lnTo>
                    <a:pt x="4264" y="4612"/>
                  </a:lnTo>
                  <a:lnTo>
                    <a:pt x="4254" y="4614"/>
                  </a:lnTo>
                  <a:lnTo>
                    <a:pt x="4243" y="4615"/>
                  </a:lnTo>
                  <a:lnTo>
                    <a:pt x="4233" y="4615"/>
                  </a:lnTo>
                  <a:lnTo>
                    <a:pt x="4224" y="4614"/>
                  </a:lnTo>
                  <a:lnTo>
                    <a:pt x="4217" y="4612"/>
                  </a:lnTo>
                  <a:lnTo>
                    <a:pt x="4210" y="4608"/>
                  </a:lnTo>
                  <a:lnTo>
                    <a:pt x="4204" y="4605"/>
                  </a:lnTo>
                  <a:lnTo>
                    <a:pt x="4198" y="4601"/>
                  </a:lnTo>
                  <a:lnTo>
                    <a:pt x="4192" y="4599"/>
                  </a:lnTo>
                  <a:lnTo>
                    <a:pt x="4186" y="4596"/>
                  </a:lnTo>
                  <a:lnTo>
                    <a:pt x="4179" y="4596"/>
                  </a:lnTo>
                  <a:lnTo>
                    <a:pt x="4173" y="4598"/>
                  </a:lnTo>
                  <a:lnTo>
                    <a:pt x="4166" y="4600"/>
                  </a:lnTo>
                  <a:lnTo>
                    <a:pt x="4160" y="4606"/>
                  </a:lnTo>
                  <a:lnTo>
                    <a:pt x="4155" y="4612"/>
                  </a:lnTo>
                  <a:lnTo>
                    <a:pt x="4151" y="4618"/>
                  </a:lnTo>
                  <a:lnTo>
                    <a:pt x="4150" y="4625"/>
                  </a:lnTo>
                  <a:lnTo>
                    <a:pt x="4149" y="4632"/>
                  </a:lnTo>
                  <a:lnTo>
                    <a:pt x="4150" y="4639"/>
                  </a:lnTo>
                  <a:lnTo>
                    <a:pt x="4151" y="4646"/>
                  </a:lnTo>
                  <a:lnTo>
                    <a:pt x="4155" y="4652"/>
                  </a:lnTo>
                  <a:lnTo>
                    <a:pt x="4158" y="4658"/>
                  </a:lnTo>
                  <a:lnTo>
                    <a:pt x="4161" y="4664"/>
                  </a:lnTo>
                  <a:lnTo>
                    <a:pt x="4163" y="4669"/>
                  </a:lnTo>
                  <a:lnTo>
                    <a:pt x="4164" y="4675"/>
                  </a:lnTo>
                  <a:lnTo>
                    <a:pt x="4163" y="4680"/>
                  </a:lnTo>
                  <a:lnTo>
                    <a:pt x="4161" y="4683"/>
                  </a:lnTo>
                  <a:lnTo>
                    <a:pt x="4158" y="4686"/>
                  </a:lnTo>
                  <a:lnTo>
                    <a:pt x="4154" y="4688"/>
                  </a:lnTo>
                  <a:lnTo>
                    <a:pt x="4149" y="4690"/>
                  </a:lnTo>
                  <a:lnTo>
                    <a:pt x="4139" y="4695"/>
                  </a:lnTo>
                  <a:lnTo>
                    <a:pt x="4130" y="4699"/>
                  </a:lnTo>
                  <a:lnTo>
                    <a:pt x="4118" y="4705"/>
                  </a:lnTo>
                  <a:lnTo>
                    <a:pt x="4107" y="4712"/>
                  </a:lnTo>
                  <a:lnTo>
                    <a:pt x="4103" y="4714"/>
                  </a:lnTo>
                  <a:lnTo>
                    <a:pt x="4098" y="4715"/>
                  </a:lnTo>
                  <a:lnTo>
                    <a:pt x="4093" y="4715"/>
                  </a:lnTo>
                  <a:lnTo>
                    <a:pt x="4090" y="4713"/>
                  </a:lnTo>
                  <a:lnTo>
                    <a:pt x="4087" y="4711"/>
                  </a:lnTo>
                  <a:lnTo>
                    <a:pt x="4085" y="4708"/>
                  </a:lnTo>
                  <a:lnTo>
                    <a:pt x="4082" y="4708"/>
                  </a:lnTo>
                  <a:lnTo>
                    <a:pt x="4080" y="4708"/>
                  </a:lnTo>
                  <a:lnTo>
                    <a:pt x="4076" y="4712"/>
                  </a:lnTo>
                  <a:lnTo>
                    <a:pt x="4070" y="4719"/>
                  </a:lnTo>
                  <a:lnTo>
                    <a:pt x="4067" y="4725"/>
                  </a:lnTo>
                  <a:lnTo>
                    <a:pt x="4062" y="4730"/>
                  </a:lnTo>
                  <a:lnTo>
                    <a:pt x="4057" y="4732"/>
                  </a:lnTo>
                  <a:lnTo>
                    <a:pt x="4049" y="4735"/>
                  </a:lnTo>
                  <a:lnTo>
                    <a:pt x="4046" y="4735"/>
                  </a:lnTo>
                  <a:lnTo>
                    <a:pt x="4042" y="4735"/>
                  </a:lnTo>
                  <a:lnTo>
                    <a:pt x="4038" y="4733"/>
                  </a:lnTo>
                  <a:lnTo>
                    <a:pt x="4036" y="4731"/>
                  </a:lnTo>
                  <a:lnTo>
                    <a:pt x="4031" y="4725"/>
                  </a:lnTo>
                  <a:lnTo>
                    <a:pt x="4027" y="4716"/>
                  </a:lnTo>
                  <a:lnTo>
                    <a:pt x="4023" y="4713"/>
                  </a:lnTo>
                  <a:lnTo>
                    <a:pt x="4019" y="4711"/>
                  </a:lnTo>
                  <a:lnTo>
                    <a:pt x="4013" y="4711"/>
                  </a:lnTo>
                  <a:lnTo>
                    <a:pt x="4007" y="4711"/>
                  </a:lnTo>
                  <a:lnTo>
                    <a:pt x="3996" y="4713"/>
                  </a:lnTo>
                  <a:lnTo>
                    <a:pt x="3985" y="4718"/>
                  </a:lnTo>
                  <a:lnTo>
                    <a:pt x="3981" y="4720"/>
                  </a:lnTo>
                  <a:lnTo>
                    <a:pt x="3978" y="4721"/>
                  </a:lnTo>
                  <a:lnTo>
                    <a:pt x="3974" y="4722"/>
                  </a:lnTo>
                  <a:lnTo>
                    <a:pt x="3972" y="4721"/>
                  </a:lnTo>
                  <a:lnTo>
                    <a:pt x="3968" y="4721"/>
                  </a:lnTo>
                  <a:lnTo>
                    <a:pt x="3966" y="4719"/>
                  </a:lnTo>
                  <a:lnTo>
                    <a:pt x="3964" y="4715"/>
                  </a:lnTo>
                  <a:lnTo>
                    <a:pt x="3960" y="4712"/>
                  </a:lnTo>
                  <a:lnTo>
                    <a:pt x="3956" y="4708"/>
                  </a:lnTo>
                  <a:lnTo>
                    <a:pt x="3954" y="4706"/>
                  </a:lnTo>
                  <a:lnTo>
                    <a:pt x="3949" y="4703"/>
                  </a:lnTo>
                  <a:lnTo>
                    <a:pt x="3946" y="4703"/>
                  </a:lnTo>
                  <a:lnTo>
                    <a:pt x="3939" y="4703"/>
                  </a:lnTo>
                  <a:lnTo>
                    <a:pt x="3930" y="4705"/>
                  </a:lnTo>
                  <a:lnTo>
                    <a:pt x="3922" y="4705"/>
                  </a:lnTo>
                  <a:lnTo>
                    <a:pt x="3912" y="4705"/>
                  </a:lnTo>
                  <a:lnTo>
                    <a:pt x="3902" y="4703"/>
                  </a:lnTo>
                  <a:lnTo>
                    <a:pt x="3892" y="4700"/>
                  </a:lnTo>
                  <a:lnTo>
                    <a:pt x="3883" y="4695"/>
                  </a:lnTo>
                  <a:lnTo>
                    <a:pt x="3874" y="4689"/>
                  </a:lnTo>
                  <a:lnTo>
                    <a:pt x="3871" y="4686"/>
                  </a:lnTo>
                  <a:lnTo>
                    <a:pt x="3867" y="4681"/>
                  </a:lnTo>
                  <a:lnTo>
                    <a:pt x="3864" y="4676"/>
                  </a:lnTo>
                  <a:lnTo>
                    <a:pt x="3861" y="4670"/>
                  </a:lnTo>
                  <a:lnTo>
                    <a:pt x="3859" y="4665"/>
                  </a:lnTo>
                  <a:lnTo>
                    <a:pt x="3855" y="4662"/>
                  </a:lnTo>
                  <a:lnTo>
                    <a:pt x="3852" y="4659"/>
                  </a:lnTo>
                  <a:lnTo>
                    <a:pt x="3848" y="4657"/>
                  </a:lnTo>
                  <a:lnTo>
                    <a:pt x="3840" y="4656"/>
                  </a:lnTo>
                  <a:lnTo>
                    <a:pt x="3830" y="4655"/>
                  </a:lnTo>
                  <a:lnTo>
                    <a:pt x="3822" y="4652"/>
                  </a:lnTo>
                  <a:lnTo>
                    <a:pt x="3814" y="4649"/>
                  </a:lnTo>
                  <a:lnTo>
                    <a:pt x="3804" y="4642"/>
                  </a:lnTo>
                  <a:lnTo>
                    <a:pt x="3794" y="4632"/>
                  </a:lnTo>
                  <a:lnTo>
                    <a:pt x="3780" y="4620"/>
                  </a:lnTo>
                  <a:lnTo>
                    <a:pt x="3770" y="4611"/>
                  </a:lnTo>
                  <a:lnTo>
                    <a:pt x="3765" y="4606"/>
                  </a:lnTo>
                  <a:lnTo>
                    <a:pt x="3763" y="4600"/>
                  </a:lnTo>
                  <a:lnTo>
                    <a:pt x="3760" y="4595"/>
                  </a:lnTo>
                  <a:lnTo>
                    <a:pt x="3759" y="4589"/>
                  </a:lnTo>
                  <a:lnTo>
                    <a:pt x="3759" y="4583"/>
                  </a:lnTo>
                  <a:lnTo>
                    <a:pt x="3759" y="4579"/>
                  </a:lnTo>
                  <a:lnTo>
                    <a:pt x="3760" y="4575"/>
                  </a:lnTo>
                  <a:lnTo>
                    <a:pt x="3761" y="4573"/>
                  </a:lnTo>
                  <a:lnTo>
                    <a:pt x="3766" y="4568"/>
                  </a:lnTo>
                  <a:lnTo>
                    <a:pt x="3773" y="4564"/>
                  </a:lnTo>
                  <a:lnTo>
                    <a:pt x="3780" y="4562"/>
                  </a:lnTo>
                  <a:lnTo>
                    <a:pt x="3788" y="4558"/>
                  </a:lnTo>
                  <a:lnTo>
                    <a:pt x="3796" y="4554"/>
                  </a:lnTo>
                  <a:lnTo>
                    <a:pt x="3803" y="4547"/>
                  </a:lnTo>
                  <a:lnTo>
                    <a:pt x="3805" y="4542"/>
                  </a:lnTo>
                  <a:lnTo>
                    <a:pt x="3808" y="4539"/>
                  </a:lnTo>
                  <a:lnTo>
                    <a:pt x="3809" y="4536"/>
                  </a:lnTo>
                  <a:lnTo>
                    <a:pt x="3809" y="4533"/>
                  </a:lnTo>
                  <a:lnTo>
                    <a:pt x="3808" y="4531"/>
                  </a:lnTo>
                  <a:lnTo>
                    <a:pt x="3807" y="4529"/>
                  </a:lnTo>
                  <a:lnTo>
                    <a:pt x="3804" y="4527"/>
                  </a:lnTo>
                  <a:lnTo>
                    <a:pt x="3801" y="4526"/>
                  </a:lnTo>
                  <a:lnTo>
                    <a:pt x="3795" y="4525"/>
                  </a:lnTo>
                  <a:lnTo>
                    <a:pt x="3791" y="4522"/>
                  </a:lnTo>
                  <a:lnTo>
                    <a:pt x="3790" y="4519"/>
                  </a:lnTo>
                  <a:lnTo>
                    <a:pt x="3789" y="4517"/>
                  </a:lnTo>
                  <a:lnTo>
                    <a:pt x="3790" y="4514"/>
                  </a:lnTo>
                  <a:lnTo>
                    <a:pt x="3791" y="4510"/>
                  </a:lnTo>
                  <a:lnTo>
                    <a:pt x="3794" y="4504"/>
                  </a:lnTo>
                  <a:lnTo>
                    <a:pt x="3795" y="4499"/>
                  </a:lnTo>
                  <a:lnTo>
                    <a:pt x="3796" y="4493"/>
                  </a:lnTo>
                  <a:lnTo>
                    <a:pt x="3795" y="4484"/>
                  </a:lnTo>
                  <a:lnTo>
                    <a:pt x="3792" y="4469"/>
                  </a:lnTo>
                  <a:lnTo>
                    <a:pt x="3788" y="4454"/>
                  </a:lnTo>
                  <a:lnTo>
                    <a:pt x="3783" y="4438"/>
                  </a:lnTo>
                  <a:lnTo>
                    <a:pt x="3779" y="4424"/>
                  </a:lnTo>
                  <a:lnTo>
                    <a:pt x="3779" y="4418"/>
                  </a:lnTo>
                  <a:lnTo>
                    <a:pt x="3779" y="4415"/>
                  </a:lnTo>
                  <a:lnTo>
                    <a:pt x="3779" y="4411"/>
                  </a:lnTo>
                  <a:lnTo>
                    <a:pt x="3780" y="4410"/>
                  </a:lnTo>
                  <a:lnTo>
                    <a:pt x="3786" y="4407"/>
                  </a:lnTo>
                  <a:lnTo>
                    <a:pt x="3794" y="4409"/>
                  </a:lnTo>
                  <a:lnTo>
                    <a:pt x="3802" y="4409"/>
                  </a:lnTo>
                  <a:lnTo>
                    <a:pt x="3809" y="4409"/>
                  </a:lnTo>
                  <a:lnTo>
                    <a:pt x="3811" y="4409"/>
                  </a:lnTo>
                  <a:lnTo>
                    <a:pt x="3814" y="4407"/>
                  </a:lnTo>
                  <a:lnTo>
                    <a:pt x="3816" y="4405"/>
                  </a:lnTo>
                  <a:lnTo>
                    <a:pt x="3816" y="4403"/>
                  </a:lnTo>
                  <a:lnTo>
                    <a:pt x="3815" y="4400"/>
                  </a:lnTo>
                  <a:lnTo>
                    <a:pt x="3815" y="4398"/>
                  </a:lnTo>
                  <a:lnTo>
                    <a:pt x="3814" y="4396"/>
                  </a:lnTo>
                  <a:lnTo>
                    <a:pt x="3811" y="4394"/>
                  </a:lnTo>
                  <a:lnTo>
                    <a:pt x="3805" y="4392"/>
                  </a:lnTo>
                  <a:lnTo>
                    <a:pt x="3797" y="4391"/>
                  </a:lnTo>
                  <a:lnTo>
                    <a:pt x="3788" y="4388"/>
                  </a:lnTo>
                  <a:lnTo>
                    <a:pt x="3780" y="4386"/>
                  </a:lnTo>
                  <a:lnTo>
                    <a:pt x="3774" y="4382"/>
                  </a:lnTo>
                  <a:lnTo>
                    <a:pt x="3769" y="4375"/>
                  </a:lnTo>
                  <a:lnTo>
                    <a:pt x="3760" y="4368"/>
                  </a:lnTo>
                  <a:lnTo>
                    <a:pt x="3752" y="4359"/>
                  </a:lnTo>
                  <a:lnTo>
                    <a:pt x="3747" y="4354"/>
                  </a:lnTo>
                  <a:lnTo>
                    <a:pt x="3744" y="4347"/>
                  </a:lnTo>
                  <a:lnTo>
                    <a:pt x="3739" y="4340"/>
                  </a:lnTo>
                  <a:lnTo>
                    <a:pt x="3735" y="4330"/>
                  </a:lnTo>
                  <a:lnTo>
                    <a:pt x="3732" y="4321"/>
                  </a:lnTo>
                  <a:lnTo>
                    <a:pt x="3731" y="4314"/>
                  </a:lnTo>
                  <a:lnTo>
                    <a:pt x="3729" y="4306"/>
                  </a:lnTo>
                  <a:lnTo>
                    <a:pt x="3729" y="4300"/>
                  </a:lnTo>
                  <a:lnTo>
                    <a:pt x="3731" y="4289"/>
                  </a:lnTo>
                  <a:lnTo>
                    <a:pt x="3732" y="4278"/>
                  </a:lnTo>
                  <a:lnTo>
                    <a:pt x="3731" y="4271"/>
                  </a:lnTo>
                  <a:lnTo>
                    <a:pt x="3728" y="4265"/>
                  </a:lnTo>
                  <a:lnTo>
                    <a:pt x="3725" y="4258"/>
                  </a:lnTo>
                  <a:lnTo>
                    <a:pt x="3720" y="4252"/>
                  </a:lnTo>
                  <a:lnTo>
                    <a:pt x="3714" y="4246"/>
                  </a:lnTo>
                  <a:lnTo>
                    <a:pt x="3707" y="4240"/>
                  </a:lnTo>
                  <a:lnTo>
                    <a:pt x="3698" y="4236"/>
                  </a:lnTo>
                  <a:lnTo>
                    <a:pt x="3690" y="4233"/>
                  </a:lnTo>
                  <a:lnTo>
                    <a:pt x="3681" y="4230"/>
                  </a:lnTo>
                  <a:lnTo>
                    <a:pt x="3672" y="4229"/>
                  </a:lnTo>
                  <a:lnTo>
                    <a:pt x="3663" y="4229"/>
                  </a:lnTo>
                  <a:lnTo>
                    <a:pt x="3653" y="4229"/>
                  </a:lnTo>
                  <a:lnTo>
                    <a:pt x="3634" y="4232"/>
                  </a:lnTo>
                  <a:lnTo>
                    <a:pt x="3619" y="4233"/>
                  </a:lnTo>
                  <a:lnTo>
                    <a:pt x="3603" y="4233"/>
                  </a:lnTo>
                  <a:lnTo>
                    <a:pt x="3587" y="4233"/>
                  </a:lnTo>
                  <a:lnTo>
                    <a:pt x="3580" y="4232"/>
                  </a:lnTo>
                  <a:lnTo>
                    <a:pt x="3572" y="4229"/>
                  </a:lnTo>
                  <a:lnTo>
                    <a:pt x="3566" y="4227"/>
                  </a:lnTo>
                  <a:lnTo>
                    <a:pt x="3563" y="4223"/>
                  </a:lnTo>
                  <a:lnTo>
                    <a:pt x="3559" y="4220"/>
                  </a:lnTo>
                  <a:lnTo>
                    <a:pt x="3555" y="4217"/>
                  </a:lnTo>
                  <a:lnTo>
                    <a:pt x="3551" y="4216"/>
                  </a:lnTo>
                  <a:lnTo>
                    <a:pt x="3547" y="4215"/>
                  </a:lnTo>
                  <a:lnTo>
                    <a:pt x="3543" y="4214"/>
                  </a:lnTo>
                  <a:lnTo>
                    <a:pt x="3539" y="4215"/>
                  </a:lnTo>
                  <a:lnTo>
                    <a:pt x="3536" y="4215"/>
                  </a:lnTo>
                  <a:lnTo>
                    <a:pt x="3532" y="4217"/>
                  </a:lnTo>
                  <a:lnTo>
                    <a:pt x="3526" y="4220"/>
                  </a:lnTo>
                  <a:lnTo>
                    <a:pt x="3518" y="4222"/>
                  </a:lnTo>
                  <a:lnTo>
                    <a:pt x="3513" y="4221"/>
                  </a:lnTo>
                  <a:lnTo>
                    <a:pt x="3509" y="4221"/>
                  </a:lnTo>
                  <a:lnTo>
                    <a:pt x="3506" y="4218"/>
                  </a:lnTo>
                  <a:lnTo>
                    <a:pt x="3503" y="4216"/>
                  </a:lnTo>
                  <a:lnTo>
                    <a:pt x="3501" y="4211"/>
                  </a:lnTo>
                  <a:lnTo>
                    <a:pt x="3500" y="4208"/>
                  </a:lnTo>
                  <a:lnTo>
                    <a:pt x="3500" y="4203"/>
                  </a:lnTo>
                  <a:lnTo>
                    <a:pt x="3501" y="4198"/>
                  </a:lnTo>
                  <a:lnTo>
                    <a:pt x="3503" y="4188"/>
                  </a:lnTo>
                  <a:lnTo>
                    <a:pt x="3507" y="4177"/>
                  </a:lnTo>
                  <a:lnTo>
                    <a:pt x="3509" y="4172"/>
                  </a:lnTo>
                  <a:lnTo>
                    <a:pt x="3509" y="4169"/>
                  </a:lnTo>
                  <a:lnTo>
                    <a:pt x="3509" y="4166"/>
                  </a:lnTo>
                  <a:lnTo>
                    <a:pt x="3508" y="4165"/>
                  </a:lnTo>
                  <a:lnTo>
                    <a:pt x="3506" y="4164"/>
                  </a:lnTo>
                  <a:lnTo>
                    <a:pt x="3503" y="4165"/>
                  </a:lnTo>
                  <a:lnTo>
                    <a:pt x="3500" y="4166"/>
                  </a:lnTo>
                  <a:lnTo>
                    <a:pt x="3496" y="4169"/>
                  </a:lnTo>
                  <a:lnTo>
                    <a:pt x="3489" y="4176"/>
                  </a:lnTo>
                  <a:lnTo>
                    <a:pt x="3482" y="4180"/>
                  </a:lnTo>
                  <a:lnTo>
                    <a:pt x="3478" y="4182"/>
                  </a:lnTo>
                  <a:lnTo>
                    <a:pt x="3475" y="4183"/>
                  </a:lnTo>
                  <a:lnTo>
                    <a:pt x="3469" y="4184"/>
                  </a:lnTo>
                  <a:lnTo>
                    <a:pt x="3463" y="4185"/>
                  </a:lnTo>
                  <a:lnTo>
                    <a:pt x="3455" y="4185"/>
                  </a:lnTo>
                  <a:lnTo>
                    <a:pt x="3445" y="4184"/>
                  </a:lnTo>
                  <a:lnTo>
                    <a:pt x="3436" y="4182"/>
                  </a:lnTo>
                  <a:lnTo>
                    <a:pt x="3425" y="4178"/>
                  </a:lnTo>
                  <a:lnTo>
                    <a:pt x="3414" y="4174"/>
                  </a:lnTo>
                  <a:lnTo>
                    <a:pt x="3405" y="4171"/>
                  </a:lnTo>
                  <a:lnTo>
                    <a:pt x="3396" y="4167"/>
                  </a:lnTo>
                  <a:lnTo>
                    <a:pt x="3392" y="4164"/>
                  </a:lnTo>
                  <a:lnTo>
                    <a:pt x="3388" y="4159"/>
                  </a:lnTo>
                  <a:lnTo>
                    <a:pt x="3386" y="4155"/>
                  </a:lnTo>
                  <a:lnTo>
                    <a:pt x="3385" y="4151"/>
                  </a:lnTo>
                  <a:lnTo>
                    <a:pt x="3385" y="4146"/>
                  </a:lnTo>
                  <a:lnTo>
                    <a:pt x="3386" y="4135"/>
                  </a:lnTo>
                  <a:lnTo>
                    <a:pt x="3388" y="4126"/>
                  </a:lnTo>
                  <a:lnTo>
                    <a:pt x="3389" y="4122"/>
                  </a:lnTo>
                  <a:lnTo>
                    <a:pt x="3389" y="4119"/>
                  </a:lnTo>
                  <a:lnTo>
                    <a:pt x="3389" y="4115"/>
                  </a:lnTo>
                  <a:lnTo>
                    <a:pt x="3388" y="4111"/>
                  </a:lnTo>
                  <a:lnTo>
                    <a:pt x="3382" y="4103"/>
                  </a:lnTo>
                  <a:lnTo>
                    <a:pt x="3376" y="4094"/>
                  </a:lnTo>
                  <a:lnTo>
                    <a:pt x="3373" y="4089"/>
                  </a:lnTo>
                  <a:lnTo>
                    <a:pt x="3372" y="4084"/>
                  </a:lnTo>
                  <a:lnTo>
                    <a:pt x="3370" y="4079"/>
                  </a:lnTo>
                  <a:lnTo>
                    <a:pt x="3372" y="4075"/>
                  </a:lnTo>
                  <a:lnTo>
                    <a:pt x="3373" y="4070"/>
                  </a:lnTo>
                  <a:lnTo>
                    <a:pt x="3374" y="4066"/>
                  </a:lnTo>
                  <a:lnTo>
                    <a:pt x="3377" y="4062"/>
                  </a:lnTo>
                  <a:lnTo>
                    <a:pt x="3381" y="4058"/>
                  </a:lnTo>
                  <a:lnTo>
                    <a:pt x="3383" y="4054"/>
                  </a:lnTo>
                  <a:lnTo>
                    <a:pt x="3386" y="4051"/>
                  </a:lnTo>
                  <a:lnTo>
                    <a:pt x="3387" y="4047"/>
                  </a:lnTo>
                  <a:lnTo>
                    <a:pt x="3388" y="4044"/>
                  </a:lnTo>
                  <a:lnTo>
                    <a:pt x="3387" y="4034"/>
                  </a:lnTo>
                  <a:lnTo>
                    <a:pt x="3386" y="4021"/>
                  </a:lnTo>
                  <a:lnTo>
                    <a:pt x="3385" y="4013"/>
                  </a:lnTo>
                  <a:lnTo>
                    <a:pt x="3382" y="4007"/>
                  </a:lnTo>
                  <a:lnTo>
                    <a:pt x="3377" y="4003"/>
                  </a:lnTo>
                  <a:lnTo>
                    <a:pt x="3374" y="4000"/>
                  </a:lnTo>
                  <a:lnTo>
                    <a:pt x="3362" y="3994"/>
                  </a:lnTo>
                  <a:lnTo>
                    <a:pt x="3350" y="3987"/>
                  </a:lnTo>
                  <a:lnTo>
                    <a:pt x="3344" y="3983"/>
                  </a:lnTo>
                  <a:lnTo>
                    <a:pt x="3339" y="3978"/>
                  </a:lnTo>
                  <a:lnTo>
                    <a:pt x="3336" y="3975"/>
                  </a:lnTo>
                  <a:lnTo>
                    <a:pt x="3333" y="3971"/>
                  </a:lnTo>
                  <a:lnTo>
                    <a:pt x="3330" y="3962"/>
                  </a:lnTo>
                  <a:lnTo>
                    <a:pt x="3326" y="3950"/>
                  </a:lnTo>
                  <a:lnTo>
                    <a:pt x="3324" y="3944"/>
                  </a:lnTo>
                  <a:lnTo>
                    <a:pt x="3320" y="3938"/>
                  </a:lnTo>
                  <a:lnTo>
                    <a:pt x="3317" y="3932"/>
                  </a:lnTo>
                  <a:lnTo>
                    <a:pt x="3312" y="3927"/>
                  </a:lnTo>
                  <a:lnTo>
                    <a:pt x="3306" y="3924"/>
                  </a:lnTo>
                  <a:lnTo>
                    <a:pt x="3301" y="3923"/>
                  </a:lnTo>
                  <a:lnTo>
                    <a:pt x="3297" y="3923"/>
                  </a:lnTo>
                  <a:lnTo>
                    <a:pt x="3293" y="3925"/>
                  </a:lnTo>
                  <a:lnTo>
                    <a:pt x="3287" y="3931"/>
                  </a:lnTo>
                  <a:lnTo>
                    <a:pt x="3282" y="3936"/>
                  </a:lnTo>
                  <a:lnTo>
                    <a:pt x="3280" y="3937"/>
                  </a:lnTo>
                  <a:lnTo>
                    <a:pt x="3278" y="3938"/>
                  </a:lnTo>
                  <a:lnTo>
                    <a:pt x="3274" y="3939"/>
                  </a:lnTo>
                  <a:lnTo>
                    <a:pt x="3269" y="3938"/>
                  </a:lnTo>
                  <a:lnTo>
                    <a:pt x="3263" y="3938"/>
                  </a:lnTo>
                  <a:lnTo>
                    <a:pt x="3260" y="3939"/>
                  </a:lnTo>
                  <a:lnTo>
                    <a:pt x="3256" y="3940"/>
                  </a:lnTo>
                  <a:lnTo>
                    <a:pt x="3254" y="3943"/>
                  </a:lnTo>
                  <a:lnTo>
                    <a:pt x="3247" y="3951"/>
                  </a:lnTo>
                  <a:lnTo>
                    <a:pt x="3238" y="3966"/>
                  </a:lnTo>
                  <a:lnTo>
                    <a:pt x="3231" y="3975"/>
                  </a:lnTo>
                  <a:lnTo>
                    <a:pt x="3223" y="3982"/>
                  </a:lnTo>
                  <a:lnTo>
                    <a:pt x="3216" y="3985"/>
                  </a:lnTo>
                  <a:lnTo>
                    <a:pt x="3209" y="3989"/>
                  </a:lnTo>
                  <a:lnTo>
                    <a:pt x="3207" y="3990"/>
                  </a:lnTo>
                  <a:lnTo>
                    <a:pt x="3207" y="3993"/>
                  </a:lnTo>
                  <a:lnTo>
                    <a:pt x="3207" y="3995"/>
                  </a:lnTo>
                  <a:lnTo>
                    <a:pt x="3209" y="3999"/>
                  </a:lnTo>
                  <a:lnTo>
                    <a:pt x="3210" y="4005"/>
                  </a:lnTo>
                  <a:lnTo>
                    <a:pt x="3211" y="4010"/>
                  </a:lnTo>
                  <a:lnTo>
                    <a:pt x="3210" y="4015"/>
                  </a:lnTo>
                  <a:lnTo>
                    <a:pt x="3206" y="4019"/>
                  </a:lnTo>
                  <a:lnTo>
                    <a:pt x="3202" y="4020"/>
                  </a:lnTo>
                  <a:lnTo>
                    <a:pt x="3197" y="4021"/>
                  </a:lnTo>
                  <a:lnTo>
                    <a:pt x="3182" y="4019"/>
                  </a:lnTo>
                  <a:lnTo>
                    <a:pt x="3166" y="4015"/>
                  </a:lnTo>
                  <a:lnTo>
                    <a:pt x="3159" y="4014"/>
                  </a:lnTo>
                  <a:lnTo>
                    <a:pt x="3152" y="4015"/>
                  </a:lnTo>
                  <a:lnTo>
                    <a:pt x="3147" y="4016"/>
                  </a:lnTo>
                  <a:lnTo>
                    <a:pt x="3142" y="4019"/>
                  </a:lnTo>
                  <a:lnTo>
                    <a:pt x="3137" y="4022"/>
                  </a:lnTo>
                  <a:lnTo>
                    <a:pt x="3134" y="4027"/>
                  </a:lnTo>
                  <a:lnTo>
                    <a:pt x="3130" y="4032"/>
                  </a:lnTo>
                  <a:lnTo>
                    <a:pt x="3127" y="4038"/>
                  </a:lnTo>
                  <a:lnTo>
                    <a:pt x="3121" y="4050"/>
                  </a:lnTo>
                  <a:lnTo>
                    <a:pt x="3115" y="4059"/>
                  </a:lnTo>
                  <a:lnTo>
                    <a:pt x="3111" y="4064"/>
                  </a:lnTo>
                  <a:lnTo>
                    <a:pt x="3106" y="4066"/>
                  </a:lnTo>
                  <a:lnTo>
                    <a:pt x="3100" y="4069"/>
                  </a:lnTo>
                  <a:lnTo>
                    <a:pt x="3093" y="4070"/>
                  </a:lnTo>
                  <a:lnTo>
                    <a:pt x="3090" y="4070"/>
                  </a:lnTo>
                  <a:lnTo>
                    <a:pt x="3086" y="4071"/>
                  </a:lnTo>
                  <a:lnTo>
                    <a:pt x="3083" y="4072"/>
                  </a:lnTo>
                  <a:lnTo>
                    <a:pt x="3080" y="4075"/>
                  </a:lnTo>
                  <a:lnTo>
                    <a:pt x="3074" y="4081"/>
                  </a:lnTo>
                  <a:lnTo>
                    <a:pt x="3071" y="4088"/>
                  </a:lnTo>
                  <a:lnTo>
                    <a:pt x="3068" y="4097"/>
                  </a:lnTo>
                  <a:lnTo>
                    <a:pt x="3067" y="4108"/>
                  </a:lnTo>
                  <a:lnTo>
                    <a:pt x="3067" y="4120"/>
                  </a:lnTo>
                  <a:lnTo>
                    <a:pt x="3068" y="4133"/>
                  </a:lnTo>
                  <a:lnTo>
                    <a:pt x="3074" y="4145"/>
                  </a:lnTo>
                  <a:lnTo>
                    <a:pt x="3083" y="4155"/>
                  </a:lnTo>
                  <a:lnTo>
                    <a:pt x="3084" y="4166"/>
                  </a:lnTo>
                  <a:lnTo>
                    <a:pt x="3084" y="4178"/>
                  </a:lnTo>
                  <a:lnTo>
                    <a:pt x="3083" y="4190"/>
                  </a:lnTo>
                  <a:lnTo>
                    <a:pt x="3083" y="4201"/>
                  </a:lnTo>
                  <a:lnTo>
                    <a:pt x="3083" y="4205"/>
                  </a:lnTo>
                  <a:lnTo>
                    <a:pt x="3085" y="4209"/>
                  </a:lnTo>
                  <a:lnTo>
                    <a:pt x="3087" y="4213"/>
                  </a:lnTo>
                  <a:lnTo>
                    <a:pt x="3092" y="4216"/>
                  </a:lnTo>
                  <a:lnTo>
                    <a:pt x="3102" y="4221"/>
                  </a:lnTo>
                  <a:lnTo>
                    <a:pt x="3115" y="4227"/>
                  </a:lnTo>
                  <a:lnTo>
                    <a:pt x="3119" y="4230"/>
                  </a:lnTo>
                  <a:lnTo>
                    <a:pt x="3123" y="4234"/>
                  </a:lnTo>
                  <a:lnTo>
                    <a:pt x="3127" y="4237"/>
                  </a:lnTo>
                  <a:lnTo>
                    <a:pt x="3128" y="4242"/>
                  </a:lnTo>
                  <a:lnTo>
                    <a:pt x="3128" y="4251"/>
                  </a:lnTo>
                  <a:lnTo>
                    <a:pt x="3125" y="4259"/>
                  </a:lnTo>
                  <a:lnTo>
                    <a:pt x="3123" y="4270"/>
                  </a:lnTo>
                  <a:lnTo>
                    <a:pt x="3118" y="4280"/>
                  </a:lnTo>
                  <a:lnTo>
                    <a:pt x="3114" y="4291"/>
                  </a:lnTo>
                  <a:lnTo>
                    <a:pt x="3110" y="4299"/>
                  </a:lnTo>
                  <a:lnTo>
                    <a:pt x="3108" y="4303"/>
                  </a:lnTo>
                  <a:lnTo>
                    <a:pt x="3103" y="4304"/>
                  </a:lnTo>
                  <a:lnTo>
                    <a:pt x="3098" y="4305"/>
                  </a:lnTo>
                  <a:lnTo>
                    <a:pt x="3092" y="4306"/>
                  </a:lnTo>
                  <a:lnTo>
                    <a:pt x="3078" y="4306"/>
                  </a:lnTo>
                  <a:lnTo>
                    <a:pt x="3062" y="4305"/>
                  </a:lnTo>
                  <a:lnTo>
                    <a:pt x="3056" y="4306"/>
                  </a:lnTo>
                  <a:lnTo>
                    <a:pt x="3051" y="4308"/>
                  </a:lnTo>
                  <a:lnTo>
                    <a:pt x="3046" y="4309"/>
                  </a:lnTo>
                  <a:lnTo>
                    <a:pt x="3042" y="4311"/>
                  </a:lnTo>
                  <a:lnTo>
                    <a:pt x="3040" y="4314"/>
                  </a:lnTo>
                  <a:lnTo>
                    <a:pt x="3037" y="4317"/>
                  </a:lnTo>
                  <a:lnTo>
                    <a:pt x="3036" y="4321"/>
                  </a:lnTo>
                  <a:lnTo>
                    <a:pt x="3035" y="4324"/>
                  </a:lnTo>
                  <a:lnTo>
                    <a:pt x="3035" y="4336"/>
                  </a:lnTo>
                  <a:lnTo>
                    <a:pt x="3035" y="4353"/>
                  </a:lnTo>
                  <a:lnTo>
                    <a:pt x="3034" y="4361"/>
                  </a:lnTo>
                  <a:lnTo>
                    <a:pt x="3033" y="4369"/>
                  </a:lnTo>
                  <a:lnTo>
                    <a:pt x="3032" y="4373"/>
                  </a:lnTo>
                  <a:lnTo>
                    <a:pt x="3030" y="4375"/>
                  </a:lnTo>
                  <a:lnTo>
                    <a:pt x="3029" y="4378"/>
                  </a:lnTo>
                  <a:lnTo>
                    <a:pt x="3027" y="4380"/>
                  </a:lnTo>
                  <a:lnTo>
                    <a:pt x="3024" y="4381"/>
                  </a:lnTo>
                  <a:lnTo>
                    <a:pt x="3022" y="4381"/>
                  </a:lnTo>
                  <a:lnTo>
                    <a:pt x="3020" y="4380"/>
                  </a:lnTo>
                  <a:lnTo>
                    <a:pt x="3017" y="4380"/>
                  </a:lnTo>
                  <a:lnTo>
                    <a:pt x="3015" y="4375"/>
                  </a:lnTo>
                  <a:lnTo>
                    <a:pt x="3011" y="4371"/>
                  </a:lnTo>
                  <a:lnTo>
                    <a:pt x="3005" y="4359"/>
                  </a:lnTo>
                  <a:lnTo>
                    <a:pt x="2998" y="4349"/>
                  </a:lnTo>
                  <a:lnTo>
                    <a:pt x="2995" y="4347"/>
                  </a:lnTo>
                  <a:lnTo>
                    <a:pt x="2991" y="4346"/>
                  </a:lnTo>
                  <a:lnTo>
                    <a:pt x="2989" y="4346"/>
                  </a:lnTo>
                  <a:lnTo>
                    <a:pt x="2986" y="4347"/>
                  </a:lnTo>
                  <a:lnTo>
                    <a:pt x="2984" y="4353"/>
                  </a:lnTo>
                  <a:lnTo>
                    <a:pt x="2984" y="4360"/>
                  </a:lnTo>
                  <a:lnTo>
                    <a:pt x="2984" y="4369"/>
                  </a:lnTo>
                  <a:lnTo>
                    <a:pt x="2983" y="4379"/>
                  </a:lnTo>
                  <a:lnTo>
                    <a:pt x="2983" y="4382"/>
                  </a:lnTo>
                  <a:lnTo>
                    <a:pt x="2982" y="4386"/>
                  </a:lnTo>
                  <a:lnTo>
                    <a:pt x="2979" y="4390"/>
                  </a:lnTo>
                  <a:lnTo>
                    <a:pt x="2977" y="4391"/>
                  </a:lnTo>
                  <a:lnTo>
                    <a:pt x="2966" y="4392"/>
                  </a:lnTo>
                  <a:lnTo>
                    <a:pt x="2944" y="4397"/>
                  </a:lnTo>
                  <a:lnTo>
                    <a:pt x="2936" y="4399"/>
                  </a:lnTo>
                  <a:lnTo>
                    <a:pt x="2929" y="4404"/>
                  </a:lnTo>
                  <a:lnTo>
                    <a:pt x="2923" y="4407"/>
                  </a:lnTo>
                  <a:lnTo>
                    <a:pt x="2920" y="4412"/>
                  </a:lnTo>
                  <a:lnTo>
                    <a:pt x="2916" y="4417"/>
                  </a:lnTo>
                  <a:lnTo>
                    <a:pt x="2913" y="4421"/>
                  </a:lnTo>
                  <a:lnTo>
                    <a:pt x="2909" y="4423"/>
                  </a:lnTo>
                  <a:lnTo>
                    <a:pt x="2906" y="4423"/>
                  </a:lnTo>
                  <a:lnTo>
                    <a:pt x="2903" y="4423"/>
                  </a:lnTo>
                  <a:lnTo>
                    <a:pt x="2901" y="4422"/>
                  </a:lnTo>
                  <a:lnTo>
                    <a:pt x="2900" y="4421"/>
                  </a:lnTo>
                  <a:lnTo>
                    <a:pt x="2898" y="4418"/>
                  </a:lnTo>
                  <a:lnTo>
                    <a:pt x="2898" y="4412"/>
                  </a:lnTo>
                  <a:lnTo>
                    <a:pt x="2900" y="4402"/>
                  </a:lnTo>
                  <a:lnTo>
                    <a:pt x="2900" y="4396"/>
                  </a:lnTo>
                  <a:lnTo>
                    <a:pt x="2900" y="4391"/>
                  </a:lnTo>
                  <a:lnTo>
                    <a:pt x="2897" y="4386"/>
                  </a:lnTo>
                  <a:lnTo>
                    <a:pt x="2895" y="4382"/>
                  </a:lnTo>
                  <a:lnTo>
                    <a:pt x="2889" y="4375"/>
                  </a:lnTo>
                  <a:lnTo>
                    <a:pt x="2883" y="4369"/>
                  </a:lnTo>
                  <a:lnTo>
                    <a:pt x="2879" y="4367"/>
                  </a:lnTo>
                  <a:lnTo>
                    <a:pt x="2879" y="4363"/>
                  </a:lnTo>
                  <a:lnTo>
                    <a:pt x="2879" y="4361"/>
                  </a:lnTo>
                  <a:lnTo>
                    <a:pt x="2882" y="4358"/>
                  </a:lnTo>
                  <a:lnTo>
                    <a:pt x="2889" y="4352"/>
                  </a:lnTo>
                  <a:lnTo>
                    <a:pt x="2898" y="4344"/>
                  </a:lnTo>
                  <a:lnTo>
                    <a:pt x="2907" y="4336"/>
                  </a:lnTo>
                  <a:lnTo>
                    <a:pt x="2913" y="4328"/>
                  </a:lnTo>
                  <a:lnTo>
                    <a:pt x="2916" y="4318"/>
                  </a:lnTo>
                  <a:lnTo>
                    <a:pt x="2920" y="4306"/>
                  </a:lnTo>
                  <a:lnTo>
                    <a:pt x="2922" y="4299"/>
                  </a:lnTo>
                  <a:lnTo>
                    <a:pt x="2927" y="4293"/>
                  </a:lnTo>
                  <a:lnTo>
                    <a:pt x="2930" y="4287"/>
                  </a:lnTo>
                  <a:lnTo>
                    <a:pt x="2935" y="4281"/>
                  </a:lnTo>
                  <a:lnTo>
                    <a:pt x="2939" y="4278"/>
                  </a:lnTo>
                  <a:lnTo>
                    <a:pt x="2940" y="4276"/>
                  </a:lnTo>
                  <a:lnTo>
                    <a:pt x="2939" y="4273"/>
                  </a:lnTo>
                  <a:lnTo>
                    <a:pt x="2936" y="4267"/>
                  </a:lnTo>
                  <a:lnTo>
                    <a:pt x="2933" y="4253"/>
                  </a:lnTo>
                  <a:lnTo>
                    <a:pt x="2932" y="4239"/>
                  </a:lnTo>
                  <a:lnTo>
                    <a:pt x="2930" y="4233"/>
                  </a:lnTo>
                  <a:lnTo>
                    <a:pt x="2929" y="4228"/>
                  </a:lnTo>
                  <a:lnTo>
                    <a:pt x="2927" y="4223"/>
                  </a:lnTo>
                  <a:lnTo>
                    <a:pt x="2925" y="4220"/>
                  </a:lnTo>
                  <a:lnTo>
                    <a:pt x="2920" y="4211"/>
                  </a:lnTo>
                  <a:lnTo>
                    <a:pt x="2914" y="4204"/>
                  </a:lnTo>
                  <a:lnTo>
                    <a:pt x="2911" y="4199"/>
                  </a:lnTo>
                  <a:lnTo>
                    <a:pt x="2909" y="4195"/>
                  </a:lnTo>
                  <a:lnTo>
                    <a:pt x="2908" y="4194"/>
                  </a:lnTo>
                  <a:lnTo>
                    <a:pt x="2907" y="4194"/>
                  </a:lnTo>
                  <a:lnTo>
                    <a:pt x="2906" y="4195"/>
                  </a:lnTo>
                  <a:lnTo>
                    <a:pt x="2904" y="4197"/>
                  </a:lnTo>
                  <a:lnTo>
                    <a:pt x="2898" y="4203"/>
                  </a:lnTo>
                  <a:lnTo>
                    <a:pt x="2892" y="4211"/>
                  </a:lnTo>
                  <a:lnTo>
                    <a:pt x="2889" y="4222"/>
                  </a:lnTo>
                  <a:lnTo>
                    <a:pt x="2889" y="4229"/>
                  </a:lnTo>
                  <a:lnTo>
                    <a:pt x="2888" y="4233"/>
                  </a:lnTo>
                  <a:lnTo>
                    <a:pt x="2888" y="4235"/>
                  </a:lnTo>
                  <a:lnTo>
                    <a:pt x="2885" y="4237"/>
                  </a:lnTo>
                  <a:lnTo>
                    <a:pt x="2883" y="4241"/>
                  </a:lnTo>
                  <a:lnTo>
                    <a:pt x="2877" y="4246"/>
                  </a:lnTo>
                  <a:lnTo>
                    <a:pt x="2870" y="4249"/>
                  </a:lnTo>
                  <a:lnTo>
                    <a:pt x="2862" y="4252"/>
                  </a:lnTo>
                  <a:lnTo>
                    <a:pt x="2854" y="4254"/>
                  </a:lnTo>
                  <a:lnTo>
                    <a:pt x="2846" y="4255"/>
                  </a:lnTo>
                  <a:lnTo>
                    <a:pt x="2840" y="4255"/>
                  </a:lnTo>
                  <a:lnTo>
                    <a:pt x="2834" y="4254"/>
                  </a:lnTo>
                  <a:lnTo>
                    <a:pt x="2831" y="4253"/>
                  </a:lnTo>
                  <a:lnTo>
                    <a:pt x="2827" y="4249"/>
                  </a:lnTo>
                  <a:lnTo>
                    <a:pt x="2826" y="4246"/>
                  </a:lnTo>
                  <a:lnTo>
                    <a:pt x="2825" y="4242"/>
                  </a:lnTo>
                  <a:lnTo>
                    <a:pt x="2825" y="4237"/>
                  </a:lnTo>
                  <a:lnTo>
                    <a:pt x="2825" y="4227"/>
                  </a:lnTo>
                  <a:lnTo>
                    <a:pt x="2828" y="4217"/>
                  </a:lnTo>
                  <a:lnTo>
                    <a:pt x="2829" y="4210"/>
                  </a:lnTo>
                  <a:lnTo>
                    <a:pt x="2829" y="4203"/>
                  </a:lnTo>
                  <a:lnTo>
                    <a:pt x="2827" y="4196"/>
                  </a:lnTo>
                  <a:lnTo>
                    <a:pt x="2823" y="4188"/>
                  </a:lnTo>
                  <a:lnTo>
                    <a:pt x="2820" y="4180"/>
                  </a:lnTo>
                  <a:lnTo>
                    <a:pt x="2820" y="4172"/>
                  </a:lnTo>
                  <a:lnTo>
                    <a:pt x="2820" y="4166"/>
                  </a:lnTo>
                  <a:lnTo>
                    <a:pt x="2820" y="4163"/>
                  </a:lnTo>
                  <a:lnTo>
                    <a:pt x="2819" y="4161"/>
                  </a:lnTo>
                  <a:lnTo>
                    <a:pt x="2812" y="4159"/>
                  </a:lnTo>
                  <a:lnTo>
                    <a:pt x="2806" y="4158"/>
                  </a:lnTo>
                  <a:lnTo>
                    <a:pt x="2797" y="4157"/>
                  </a:lnTo>
                  <a:lnTo>
                    <a:pt x="2785" y="4158"/>
                  </a:lnTo>
                  <a:lnTo>
                    <a:pt x="2771" y="4158"/>
                  </a:lnTo>
                  <a:lnTo>
                    <a:pt x="2763" y="4158"/>
                  </a:lnTo>
                  <a:lnTo>
                    <a:pt x="2759" y="4159"/>
                  </a:lnTo>
                  <a:lnTo>
                    <a:pt x="2757" y="4160"/>
                  </a:lnTo>
                  <a:lnTo>
                    <a:pt x="2752" y="4166"/>
                  </a:lnTo>
                  <a:lnTo>
                    <a:pt x="2749" y="4170"/>
                  </a:lnTo>
                  <a:lnTo>
                    <a:pt x="2744" y="4172"/>
                  </a:lnTo>
                  <a:lnTo>
                    <a:pt x="2736" y="4173"/>
                  </a:lnTo>
                  <a:lnTo>
                    <a:pt x="2727" y="4173"/>
                  </a:lnTo>
                  <a:lnTo>
                    <a:pt x="2720" y="4172"/>
                  </a:lnTo>
                  <a:lnTo>
                    <a:pt x="2713" y="4170"/>
                  </a:lnTo>
                  <a:lnTo>
                    <a:pt x="2707" y="4167"/>
                  </a:lnTo>
                  <a:lnTo>
                    <a:pt x="2701" y="4166"/>
                  </a:lnTo>
                  <a:lnTo>
                    <a:pt x="2694" y="4165"/>
                  </a:lnTo>
                  <a:lnTo>
                    <a:pt x="2684" y="4166"/>
                  </a:lnTo>
                  <a:lnTo>
                    <a:pt x="2680" y="4166"/>
                  </a:lnTo>
                  <a:lnTo>
                    <a:pt x="2676" y="4165"/>
                  </a:lnTo>
                  <a:lnTo>
                    <a:pt x="2674" y="4164"/>
                  </a:lnTo>
                  <a:lnTo>
                    <a:pt x="2673" y="4161"/>
                  </a:lnTo>
                  <a:lnTo>
                    <a:pt x="2673" y="4155"/>
                  </a:lnTo>
                  <a:lnTo>
                    <a:pt x="2675" y="4147"/>
                  </a:lnTo>
                  <a:lnTo>
                    <a:pt x="2681" y="4134"/>
                  </a:lnTo>
                  <a:lnTo>
                    <a:pt x="2690" y="4120"/>
                  </a:lnTo>
                  <a:lnTo>
                    <a:pt x="2693" y="4115"/>
                  </a:lnTo>
                  <a:lnTo>
                    <a:pt x="2694" y="4110"/>
                  </a:lnTo>
                  <a:lnTo>
                    <a:pt x="2692" y="4107"/>
                  </a:lnTo>
                  <a:lnTo>
                    <a:pt x="2689" y="4101"/>
                  </a:lnTo>
                  <a:lnTo>
                    <a:pt x="2677" y="4087"/>
                  </a:lnTo>
                  <a:lnTo>
                    <a:pt x="2662" y="4072"/>
                  </a:lnTo>
                  <a:lnTo>
                    <a:pt x="2656" y="4066"/>
                  </a:lnTo>
                  <a:lnTo>
                    <a:pt x="2649" y="4062"/>
                  </a:lnTo>
                  <a:lnTo>
                    <a:pt x="2645" y="4059"/>
                  </a:lnTo>
                  <a:lnTo>
                    <a:pt x="2642" y="4058"/>
                  </a:lnTo>
                  <a:lnTo>
                    <a:pt x="2638" y="4057"/>
                  </a:lnTo>
                  <a:lnTo>
                    <a:pt x="2634" y="4057"/>
                  </a:lnTo>
                  <a:lnTo>
                    <a:pt x="2631" y="4058"/>
                  </a:lnTo>
                  <a:lnTo>
                    <a:pt x="2629" y="4058"/>
                  </a:lnTo>
                  <a:lnTo>
                    <a:pt x="2626" y="4057"/>
                  </a:lnTo>
                  <a:lnTo>
                    <a:pt x="2625" y="4056"/>
                  </a:lnTo>
                  <a:lnTo>
                    <a:pt x="2623" y="4051"/>
                  </a:lnTo>
                  <a:lnTo>
                    <a:pt x="2620" y="4046"/>
                  </a:lnTo>
                  <a:lnTo>
                    <a:pt x="2610" y="4028"/>
                  </a:lnTo>
                  <a:lnTo>
                    <a:pt x="2600" y="4010"/>
                  </a:lnTo>
                  <a:lnTo>
                    <a:pt x="2595" y="3999"/>
                  </a:lnTo>
                  <a:lnTo>
                    <a:pt x="2593" y="3984"/>
                  </a:lnTo>
                  <a:lnTo>
                    <a:pt x="2589" y="3972"/>
                  </a:lnTo>
                  <a:lnTo>
                    <a:pt x="2587" y="3963"/>
                  </a:lnTo>
                  <a:lnTo>
                    <a:pt x="2581" y="3956"/>
                  </a:lnTo>
                  <a:lnTo>
                    <a:pt x="2573" y="3945"/>
                  </a:lnTo>
                  <a:lnTo>
                    <a:pt x="2564" y="3936"/>
                  </a:lnTo>
                  <a:lnTo>
                    <a:pt x="2557" y="3925"/>
                  </a:lnTo>
                  <a:lnTo>
                    <a:pt x="2556" y="3920"/>
                  </a:lnTo>
                  <a:lnTo>
                    <a:pt x="2555" y="3917"/>
                  </a:lnTo>
                  <a:lnTo>
                    <a:pt x="2555" y="3913"/>
                  </a:lnTo>
                  <a:lnTo>
                    <a:pt x="2556" y="3909"/>
                  </a:lnTo>
                  <a:lnTo>
                    <a:pt x="2558" y="3905"/>
                  </a:lnTo>
                  <a:lnTo>
                    <a:pt x="2563" y="3901"/>
                  </a:lnTo>
                  <a:lnTo>
                    <a:pt x="2566" y="3899"/>
                  </a:lnTo>
                  <a:lnTo>
                    <a:pt x="2568" y="3894"/>
                  </a:lnTo>
                  <a:lnTo>
                    <a:pt x="2569" y="3888"/>
                  </a:lnTo>
                  <a:lnTo>
                    <a:pt x="2568" y="3882"/>
                  </a:lnTo>
                  <a:lnTo>
                    <a:pt x="2569" y="3875"/>
                  </a:lnTo>
                  <a:lnTo>
                    <a:pt x="2573" y="3867"/>
                  </a:lnTo>
                  <a:lnTo>
                    <a:pt x="2575" y="3863"/>
                  </a:lnTo>
                  <a:lnTo>
                    <a:pt x="2577" y="3861"/>
                  </a:lnTo>
                  <a:lnTo>
                    <a:pt x="2581" y="3858"/>
                  </a:lnTo>
                  <a:lnTo>
                    <a:pt x="2585" y="3856"/>
                  </a:lnTo>
                  <a:lnTo>
                    <a:pt x="2592" y="3854"/>
                  </a:lnTo>
                  <a:lnTo>
                    <a:pt x="2598" y="3851"/>
                  </a:lnTo>
                  <a:lnTo>
                    <a:pt x="2604" y="3848"/>
                  </a:lnTo>
                  <a:lnTo>
                    <a:pt x="2610" y="3844"/>
                  </a:lnTo>
                  <a:lnTo>
                    <a:pt x="2612" y="3842"/>
                  </a:lnTo>
                  <a:lnTo>
                    <a:pt x="2615" y="3840"/>
                  </a:lnTo>
                  <a:lnTo>
                    <a:pt x="2620" y="3839"/>
                  </a:lnTo>
                  <a:lnTo>
                    <a:pt x="2624" y="3840"/>
                  </a:lnTo>
                  <a:lnTo>
                    <a:pt x="2629" y="3840"/>
                  </a:lnTo>
                  <a:lnTo>
                    <a:pt x="2633" y="3843"/>
                  </a:lnTo>
                  <a:lnTo>
                    <a:pt x="2637" y="3845"/>
                  </a:lnTo>
                  <a:lnTo>
                    <a:pt x="2642" y="3848"/>
                  </a:lnTo>
                  <a:lnTo>
                    <a:pt x="2648" y="3851"/>
                  </a:lnTo>
                  <a:lnTo>
                    <a:pt x="2653" y="3855"/>
                  </a:lnTo>
                  <a:lnTo>
                    <a:pt x="2661" y="3858"/>
                  </a:lnTo>
                  <a:lnTo>
                    <a:pt x="2668" y="3861"/>
                  </a:lnTo>
                  <a:lnTo>
                    <a:pt x="2684" y="3865"/>
                  </a:lnTo>
                  <a:lnTo>
                    <a:pt x="2701" y="3868"/>
                  </a:lnTo>
                  <a:lnTo>
                    <a:pt x="2708" y="3870"/>
                  </a:lnTo>
                  <a:lnTo>
                    <a:pt x="2713" y="3871"/>
                  </a:lnTo>
                  <a:lnTo>
                    <a:pt x="2718" y="3874"/>
                  </a:lnTo>
                  <a:lnTo>
                    <a:pt x="2721" y="3876"/>
                  </a:lnTo>
                  <a:lnTo>
                    <a:pt x="2727" y="3883"/>
                  </a:lnTo>
                  <a:lnTo>
                    <a:pt x="2736" y="3893"/>
                  </a:lnTo>
                  <a:lnTo>
                    <a:pt x="2740" y="3899"/>
                  </a:lnTo>
                  <a:lnTo>
                    <a:pt x="2745" y="3902"/>
                  </a:lnTo>
                  <a:lnTo>
                    <a:pt x="2750" y="3906"/>
                  </a:lnTo>
                  <a:lnTo>
                    <a:pt x="2755" y="3908"/>
                  </a:lnTo>
                  <a:lnTo>
                    <a:pt x="2763" y="3911"/>
                  </a:lnTo>
                  <a:lnTo>
                    <a:pt x="2771" y="3912"/>
                  </a:lnTo>
                  <a:lnTo>
                    <a:pt x="2778" y="3913"/>
                  </a:lnTo>
                  <a:lnTo>
                    <a:pt x="2785" y="3915"/>
                  </a:lnTo>
                  <a:lnTo>
                    <a:pt x="2793" y="3919"/>
                  </a:lnTo>
                  <a:lnTo>
                    <a:pt x="2800" y="3924"/>
                  </a:lnTo>
                  <a:lnTo>
                    <a:pt x="2807" y="3928"/>
                  </a:lnTo>
                  <a:lnTo>
                    <a:pt x="2813" y="3932"/>
                  </a:lnTo>
                  <a:lnTo>
                    <a:pt x="2820" y="3933"/>
                  </a:lnTo>
                  <a:lnTo>
                    <a:pt x="2828" y="3934"/>
                  </a:lnTo>
                  <a:lnTo>
                    <a:pt x="2833" y="3934"/>
                  </a:lnTo>
                  <a:lnTo>
                    <a:pt x="2837" y="3937"/>
                  </a:lnTo>
                  <a:lnTo>
                    <a:pt x="2841" y="3939"/>
                  </a:lnTo>
                  <a:lnTo>
                    <a:pt x="2846" y="3943"/>
                  </a:lnTo>
                  <a:lnTo>
                    <a:pt x="2850" y="3947"/>
                  </a:lnTo>
                  <a:lnTo>
                    <a:pt x="2852" y="3952"/>
                  </a:lnTo>
                  <a:lnTo>
                    <a:pt x="2854" y="3957"/>
                  </a:lnTo>
                  <a:lnTo>
                    <a:pt x="2857" y="3962"/>
                  </a:lnTo>
                  <a:lnTo>
                    <a:pt x="2858" y="3966"/>
                  </a:lnTo>
                  <a:lnTo>
                    <a:pt x="2860" y="3970"/>
                  </a:lnTo>
                  <a:lnTo>
                    <a:pt x="2864" y="3975"/>
                  </a:lnTo>
                  <a:lnTo>
                    <a:pt x="2867" y="3978"/>
                  </a:lnTo>
                  <a:lnTo>
                    <a:pt x="2876" y="3984"/>
                  </a:lnTo>
                  <a:lnTo>
                    <a:pt x="2884" y="3989"/>
                  </a:lnTo>
                  <a:lnTo>
                    <a:pt x="2891" y="3994"/>
                  </a:lnTo>
                  <a:lnTo>
                    <a:pt x="2898" y="4000"/>
                  </a:lnTo>
                  <a:lnTo>
                    <a:pt x="2903" y="4002"/>
                  </a:lnTo>
                  <a:lnTo>
                    <a:pt x="2906" y="4003"/>
                  </a:lnTo>
                  <a:lnTo>
                    <a:pt x="2908" y="4005"/>
                  </a:lnTo>
                  <a:lnTo>
                    <a:pt x="2910" y="4003"/>
                  </a:lnTo>
                  <a:lnTo>
                    <a:pt x="2914" y="4001"/>
                  </a:lnTo>
                  <a:lnTo>
                    <a:pt x="2917" y="3995"/>
                  </a:lnTo>
                  <a:lnTo>
                    <a:pt x="2926" y="3987"/>
                  </a:lnTo>
                  <a:lnTo>
                    <a:pt x="2932" y="3978"/>
                  </a:lnTo>
                  <a:lnTo>
                    <a:pt x="2938" y="3974"/>
                  </a:lnTo>
                  <a:lnTo>
                    <a:pt x="2942" y="3972"/>
                  </a:lnTo>
                  <a:lnTo>
                    <a:pt x="2947" y="3972"/>
                  </a:lnTo>
                  <a:lnTo>
                    <a:pt x="2953" y="3976"/>
                  </a:lnTo>
                  <a:lnTo>
                    <a:pt x="2960" y="3980"/>
                  </a:lnTo>
                  <a:lnTo>
                    <a:pt x="2966" y="3981"/>
                  </a:lnTo>
                  <a:lnTo>
                    <a:pt x="2971" y="3981"/>
                  </a:lnTo>
                  <a:lnTo>
                    <a:pt x="2974" y="3980"/>
                  </a:lnTo>
                  <a:lnTo>
                    <a:pt x="2978" y="3977"/>
                  </a:lnTo>
                  <a:lnTo>
                    <a:pt x="2983" y="3974"/>
                  </a:lnTo>
                  <a:lnTo>
                    <a:pt x="2990" y="3965"/>
                  </a:lnTo>
                  <a:lnTo>
                    <a:pt x="2998" y="3956"/>
                  </a:lnTo>
                  <a:lnTo>
                    <a:pt x="3004" y="3946"/>
                  </a:lnTo>
                  <a:lnTo>
                    <a:pt x="3007" y="3936"/>
                  </a:lnTo>
                  <a:lnTo>
                    <a:pt x="3009" y="3931"/>
                  </a:lnTo>
                  <a:lnTo>
                    <a:pt x="3010" y="3926"/>
                  </a:lnTo>
                  <a:lnTo>
                    <a:pt x="3013" y="3923"/>
                  </a:lnTo>
                  <a:lnTo>
                    <a:pt x="3016" y="3920"/>
                  </a:lnTo>
                  <a:lnTo>
                    <a:pt x="3020" y="3919"/>
                  </a:lnTo>
                  <a:lnTo>
                    <a:pt x="3023" y="3918"/>
                  </a:lnTo>
                  <a:lnTo>
                    <a:pt x="3028" y="3917"/>
                  </a:lnTo>
                  <a:lnTo>
                    <a:pt x="3033" y="3918"/>
                  </a:lnTo>
                  <a:lnTo>
                    <a:pt x="3037" y="3918"/>
                  </a:lnTo>
                  <a:lnTo>
                    <a:pt x="3041" y="3918"/>
                  </a:lnTo>
                  <a:lnTo>
                    <a:pt x="3045" y="3917"/>
                  </a:lnTo>
                  <a:lnTo>
                    <a:pt x="3047" y="3915"/>
                  </a:lnTo>
                  <a:lnTo>
                    <a:pt x="3049" y="3913"/>
                  </a:lnTo>
                  <a:lnTo>
                    <a:pt x="3051" y="3911"/>
                  </a:lnTo>
                  <a:lnTo>
                    <a:pt x="3051" y="3907"/>
                  </a:lnTo>
                  <a:lnTo>
                    <a:pt x="3052" y="3903"/>
                  </a:lnTo>
                  <a:lnTo>
                    <a:pt x="3052" y="3896"/>
                  </a:lnTo>
                  <a:lnTo>
                    <a:pt x="3055" y="3892"/>
                  </a:lnTo>
                  <a:lnTo>
                    <a:pt x="3056" y="3890"/>
                  </a:lnTo>
                  <a:lnTo>
                    <a:pt x="3059" y="3889"/>
                  </a:lnTo>
                  <a:lnTo>
                    <a:pt x="3061" y="3889"/>
                  </a:lnTo>
                  <a:lnTo>
                    <a:pt x="3065" y="3889"/>
                  </a:lnTo>
                  <a:lnTo>
                    <a:pt x="3071" y="3893"/>
                  </a:lnTo>
                  <a:lnTo>
                    <a:pt x="3076" y="3896"/>
                  </a:lnTo>
                  <a:lnTo>
                    <a:pt x="3078" y="3898"/>
                  </a:lnTo>
                  <a:lnTo>
                    <a:pt x="3080" y="3899"/>
                  </a:lnTo>
                  <a:lnTo>
                    <a:pt x="3081" y="3899"/>
                  </a:lnTo>
                  <a:lnTo>
                    <a:pt x="3084" y="3898"/>
                  </a:lnTo>
                  <a:lnTo>
                    <a:pt x="3085" y="3896"/>
                  </a:lnTo>
                  <a:lnTo>
                    <a:pt x="3086" y="3895"/>
                  </a:lnTo>
                  <a:lnTo>
                    <a:pt x="3086" y="3893"/>
                  </a:lnTo>
                  <a:lnTo>
                    <a:pt x="3086" y="3889"/>
                  </a:lnTo>
                  <a:lnTo>
                    <a:pt x="3084" y="3881"/>
                  </a:lnTo>
                  <a:lnTo>
                    <a:pt x="3080" y="3867"/>
                  </a:lnTo>
                  <a:lnTo>
                    <a:pt x="3077" y="3860"/>
                  </a:lnTo>
                  <a:lnTo>
                    <a:pt x="3074" y="3852"/>
                  </a:lnTo>
                  <a:lnTo>
                    <a:pt x="3070" y="3846"/>
                  </a:lnTo>
                  <a:lnTo>
                    <a:pt x="3065" y="3840"/>
                  </a:lnTo>
                  <a:lnTo>
                    <a:pt x="3060" y="3836"/>
                  </a:lnTo>
                  <a:lnTo>
                    <a:pt x="3054" y="3831"/>
                  </a:lnTo>
                  <a:lnTo>
                    <a:pt x="3048" y="3826"/>
                  </a:lnTo>
                  <a:lnTo>
                    <a:pt x="3042" y="3823"/>
                  </a:lnTo>
                  <a:lnTo>
                    <a:pt x="3026" y="3817"/>
                  </a:lnTo>
                  <a:lnTo>
                    <a:pt x="3009" y="3812"/>
                  </a:lnTo>
                  <a:lnTo>
                    <a:pt x="3001" y="3810"/>
                  </a:lnTo>
                  <a:lnTo>
                    <a:pt x="2996" y="3806"/>
                  </a:lnTo>
                  <a:lnTo>
                    <a:pt x="2993" y="3805"/>
                  </a:lnTo>
                  <a:lnTo>
                    <a:pt x="2992" y="3802"/>
                  </a:lnTo>
                  <a:lnTo>
                    <a:pt x="2992" y="3800"/>
                  </a:lnTo>
                  <a:lnTo>
                    <a:pt x="2993" y="3798"/>
                  </a:lnTo>
                  <a:lnTo>
                    <a:pt x="2996" y="3791"/>
                  </a:lnTo>
                  <a:lnTo>
                    <a:pt x="2996" y="3782"/>
                  </a:lnTo>
                  <a:lnTo>
                    <a:pt x="2996" y="3773"/>
                  </a:lnTo>
                  <a:lnTo>
                    <a:pt x="2995" y="3763"/>
                  </a:lnTo>
                  <a:lnTo>
                    <a:pt x="2990" y="3742"/>
                  </a:lnTo>
                  <a:lnTo>
                    <a:pt x="2985" y="3720"/>
                  </a:lnTo>
                  <a:lnTo>
                    <a:pt x="2983" y="3710"/>
                  </a:lnTo>
                  <a:lnTo>
                    <a:pt x="2982" y="3699"/>
                  </a:lnTo>
                  <a:lnTo>
                    <a:pt x="2980" y="3688"/>
                  </a:lnTo>
                  <a:lnTo>
                    <a:pt x="2980" y="3680"/>
                  </a:lnTo>
                  <a:lnTo>
                    <a:pt x="2982" y="3671"/>
                  </a:lnTo>
                  <a:lnTo>
                    <a:pt x="2985" y="3663"/>
                  </a:lnTo>
                  <a:lnTo>
                    <a:pt x="2990" y="3656"/>
                  </a:lnTo>
                  <a:lnTo>
                    <a:pt x="2996" y="3652"/>
                  </a:lnTo>
                  <a:lnTo>
                    <a:pt x="3001" y="3646"/>
                  </a:lnTo>
                  <a:lnTo>
                    <a:pt x="3004" y="3638"/>
                  </a:lnTo>
                  <a:lnTo>
                    <a:pt x="3007" y="3634"/>
                  </a:lnTo>
                  <a:lnTo>
                    <a:pt x="3010" y="3629"/>
                  </a:lnTo>
                  <a:lnTo>
                    <a:pt x="3015" y="3624"/>
                  </a:lnTo>
                  <a:lnTo>
                    <a:pt x="3021" y="3619"/>
                  </a:lnTo>
                  <a:lnTo>
                    <a:pt x="3040" y="3609"/>
                  </a:lnTo>
                  <a:lnTo>
                    <a:pt x="3065" y="3597"/>
                  </a:lnTo>
                  <a:lnTo>
                    <a:pt x="3089" y="3587"/>
                  </a:lnTo>
                  <a:lnTo>
                    <a:pt x="3108" y="3578"/>
                  </a:lnTo>
                  <a:lnTo>
                    <a:pt x="3116" y="3572"/>
                  </a:lnTo>
                  <a:lnTo>
                    <a:pt x="3123" y="3566"/>
                  </a:lnTo>
                  <a:lnTo>
                    <a:pt x="3131" y="3559"/>
                  </a:lnTo>
                  <a:lnTo>
                    <a:pt x="3139" y="3550"/>
                  </a:lnTo>
                  <a:lnTo>
                    <a:pt x="3144" y="3543"/>
                  </a:lnTo>
                  <a:lnTo>
                    <a:pt x="3149" y="3535"/>
                  </a:lnTo>
                  <a:lnTo>
                    <a:pt x="3154" y="3529"/>
                  </a:lnTo>
                  <a:lnTo>
                    <a:pt x="3155" y="3523"/>
                  </a:lnTo>
                  <a:lnTo>
                    <a:pt x="3158" y="3511"/>
                  </a:lnTo>
                  <a:lnTo>
                    <a:pt x="3160" y="3501"/>
                  </a:lnTo>
                  <a:lnTo>
                    <a:pt x="3159" y="3496"/>
                  </a:lnTo>
                  <a:lnTo>
                    <a:pt x="3158" y="3491"/>
                  </a:lnTo>
                  <a:lnTo>
                    <a:pt x="3156" y="3487"/>
                  </a:lnTo>
                  <a:lnTo>
                    <a:pt x="3153" y="3484"/>
                  </a:lnTo>
                  <a:lnTo>
                    <a:pt x="3149" y="3482"/>
                  </a:lnTo>
                  <a:lnTo>
                    <a:pt x="3147" y="3478"/>
                  </a:lnTo>
                  <a:lnTo>
                    <a:pt x="3146" y="3476"/>
                  </a:lnTo>
                  <a:lnTo>
                    <a:pt x="3146" y="3471"/>
                  </a:lnTo>
                  <a:lnTo>
                    <a:pt x="3146" y="3461"/>
                  </a:lnTo>
                  <a:lnTo>
                    <a:pt x="3144" y="3449"/>
                  </a:lnTo>
                  <a:lnTo>
                    <a:pt x="3144" y="3442"/>
                  </a:lnTo>
                  <a:lnTo>
                    <a:pt x="3144" y="3438"/>
                  </a:lnTo>
                  <a:lnTo>
                    <a:pt x="3146" y="3435"/>
                  </a:lnTo>
                  <a:lnTo>
                    <a:pt x="3148" y="3433"/>
                  </a:lnTo>
                  <a:lnTo>
                    <a:pt x="3153" y="3432"/>
                  </a:lnTo>
                  <a:lnTo>
                    <a:pt x="3160" y="3432"/>
                  </a:lnTo>
                  <a:lnTo>
                    <a:pt x="3166" y="3432"/>
                  </a:lnTo>
                  <a:lnTo>
                    <a:pt x="3172" y="3430"/>
                  </a:lnTo>
                  <a:lnTo>
                    <a:pt x="3178" y="3427"/>
                  </a:lnTo>
                  <a:lnTo>
                    <a:pt x="3187" y="3422"/>
                  </a:lnTo>
                  <a:lnTo>
                    <a:pt x="3191" y="3419"/>
                  </a:lnTo>
                  <a:lnTo>
                    <a:pt x="3194" y="3414"/>
                  </a:lnTo>
                  <a:lnTo>
                    <a:pt x="3198" y="3409"/>
                  </a:lnTo>
                  <a:lnTo>
                    <a:pt x="3200" y="3402"/>
                  </a:lnTo>
                  <a:lnTo>
                    <a:pt x="3204" y="3389"/>
                  </a:lnTo>
                  <a:lnTo>
                    <a:pt x="3209" y="3377"/>
                  </a:lnTo>
                  <a:lnTo>
                    <a:pt x="3211" y="3372"/>
                  </a:lnTo>
                  <a:lnTo>
                    <a:pt x="3215" y="3370"/>
                  </a:lnTo>
                  <a:lnTo>
                    <a:pt x="3219" y="3369"/>
                  </a:lnTo>
                  <a:lnTo>
                    <a:pt x="3224" y="3367"/>
                  </a:lnTo>
                  <a:lnTo>
                    <a:pt x="3229" y="3369"/>
                  </a:lnTo>
                  <a:lnTo>
                    <a:pt x="3234" y="3370"/>
                  </a:lnTo>
                  <a:lnTo>
                    <a:pt x="3238" y="3372"/>
                  </a:lnTo>
                  <a:lnTo>
                    <a:pt x="3243" y="3375"/>
                  </a:lnTo>
                  <a:lnTo>
                    <a:pt x="3251" y="3379"/>
                  </a:lnTo>
                  <a:lnTo>
                    <a:pt x="3259" y="3384"/>
                  </a:lnTo>
                  <a:lnTo>
                    <a:pt x="3262" y="3385"/>
                  </a:lnTo>
                  <a:lnTo>
                    <a:pt x="3266" y="3386"/>
                  </a:lnTo>
                  <a:lnTo>
                    <a:pt x="3270" y="3386"/>
                  </a:lnTo>
                  <a:lnTo>
                    <a:pt x="3274" y="3385"/>
                  </a:lnTo>
                  <a:lnTo>
                    <a:pt x="3278" y="3383"/>
                  </a:lnTo>
                  <a:lnTo>
                    <a:pt x="3281" y="3379"/>
                  </a:lnTo>
                  <a:lnTo>
                    <a:pt x="3285" y="3375"/>
                  </a:lnTo>
                  <a:lnTo>
                    <a:pt x="3288" y="3370"/>
                  </a:lnTo>
                  <a:lnTo>
                    <a:pt x="3292" y="3364"/>
                  </a:lnTo>
                  <a:lnTo>
                    <a:pt x="3294" y="3358"/>
                  </a:lnTo>
                  <a:lnTo>
                    <a:pt x="3297" y="3352"/>
                  </a:lnTo>
                  <a:lnTo>
                    <a:pt x="3298" y="3347"/>
                  </a:lnTo>
                  <a:lnTo>
                    <a:pt x="3298" y="3341"/>
                  </a:lnTo>
                  <a:lnTo>
                    <a:pt x="3297" y="3337"/>
                  </a:lnTo>
                  <a:lnTo>
                    <a:pt x="3294" y="3331"/>
                  </a:lnTo>
                  <a:lnTo>
                    <a:pt x="3292" y="3326"/>
                  </a:lnTo>
                  <a:lnTo>
                    <a:pt x="3287" y="3314"/>
                  </a:lnTo>
                  <a:lnTo>
                    <a:pt x="3282" y="3300"/>
                  </a:lnTo>
                  <a:lnTo>
                    <a:pt x="3281" y="3289"/>
                  </a:lnTo>
                  <a:lnTo>
                    <a:pt x="3281" y="3279"/>
                  </a:lnTo>
                  <a:lnTo>
                    <a:pt x="3281" y="3270"/>
                  </a:lnTo>
                  <a:lnTo>
                    <a:pt x="3282" y="3263"/>
                  </a:lnTo>
                  <a:lnTo>
                    <a:pt x="3284" y="3257"/>
                  </a:lnTo>
                  <a:lnTo>
                    <a:pt x="3285" y="3255"/>
                  </a:lnTo>
                  <a:lnTo>
                    <a:pt x="3287" y="3253"/>
                  </a:lnTo>
                  <a:lnTo>
                    <a:pt x="3292" y="3253"/>
                  </a:lnTo>
                  <a:lnTo>
                    <a:pt x="3298" y="3253"/>
                  </a:lnTo>
                  <a:lnTo>
                    <a:pt x="3303" y="3252"/>
                  </a:lnTo>
                  <a:lnTo>
                    <a:pt x="3310" y="3250"/>
                  </a:lnTo>
                  <a:lnTo>
                    <a:pt x="3317" y="3246"/>
                  </a:lnTo>
                  <a:lnTo>
                    <a:pt x="3324" y="3243"/>
                  </a:lnTo>
                  <a:lnTo>
                    <a:pt x="3329" y="3240"/>
                  </a:lnTo>
                  <a:lnTo>
                    <a:pt x="3333" y="3239"/>
                  </a:lnTo>
                  <a:lnTo>
                    <a:pt x="3339" y="3238"/>
                  </a:lnTo>
                  <a:lnTo>
                    <a:pt x="3344" y="3239"/>
                  </a:lnTo>
                  <a:lnTo>
                    <a:pt x="3348" y="3241"/>
                  </a:lnTo>
                  <a:lnTo>
                    <a:pt x="3351" y="3243"/>
                  </a:lnTo>
                  <a:lnTo>
                    <a:pt x="3354" y="3245"/>
                  </a:lnTo>
                  <a:lnTo>
                    <a:pt x="3358" y="3247"/>
                  </a:lnTo>
                  <a:lnTo>
                    <a:pt x="3362" y="3249"/>
                  </a:lnTo>
                  <a:lnTo>
                    <a:pt x="3366" y="3246"/>
                  </a:lnTo>
                  <a:lnTo>
                    <a:pt x="3368" y="3244"/>
                  </a:lnTo>
                  <a:lnTo>
                    <a:pt x="3372" y="3235"/>
                  </a:lnTo>
                  <a:lnTo>
                    <a:pt x="3374" y="3227"/>
                  </a:lnTo>
                  <a:lnTo>
                    <a:pt x="3376" y="3218"/>
                  </a:lnTo>
                  <a:lnTo>
                    <a:pt x="3379" y="3208"/>
                  </a:lnTo>
                  <a:lnTo>
                    <a:pt x="3379" y="3200"/>
                  </a:lnTo>
                  <a:lnTo>
                    <a:pt x="3379" y="3193"/>
                  </a:lnTo>
                  <a:lnTo>
                    <a:pt x="3379" y="3187"/>
                  </a:lnTo>
                  <a:lnTo>
                    <a:pt x="3376" y="3181"/>
                  </a:lnTo>
                  <a:lnTo>
                    <a:pt x="3374" y="3175"/>
                  </a:lnTo>
                  <a:lnTo>
                    <a:pt x="3372" y="3169"/>
                  </a:lnTo>
                  <a:lnTo>
                    <a:pt x="3366" y="3159"/>
                  </a:lnTo>
                  <a:lnTo>
                    <a:pt x="3362" y="3151"/>
                  </a:lnTo>
                  <a:lnTo>
                    <a:pt x="3361" y="3148"/>
                  </a:lnTo>
                  <a:lnTo>
                    <a:pt x="3362" y="3143"/>
                  </a:lnTo>
                  <a:lnTo>
                    <a:pt x="3364" y="3139"/>
                  </a:lnTo>
                  <a:lnTo>
                    <a:pt x="3367" y="3136"/>
                  </a:lnTo>
                  <a:lnTo>
                    <a:pt x="3375" y="3126"/>
                  </a:lnTo>
                  <a:lnTo>
                    <a:pt x="3383" y="3118"/>
                  </a:lnTo>
                  <a:lnTo>
                    <a:pt x="3391" y="3112"/>
                  </a:lnTo>
                  <a:lnTo>
                    <a:pt x="3398" y="3106"/>
                  </a:lnTo>
                  <a:lnTo>
                    <a:pt x="3407" y="3100"/>
                  </a:lnTo>
                  <a:lnTo>
                    <a:pt x="3415" y="3095"/>
                  </a:lnTo>
                  <a:lnTo>
                    <a:pt x="3420" y="3092"/>
                  </a:lnTo>
                  <a:lnTo>
                    <a:pt x="3423" y="3089"/>
                  </a:lnTo>
                  <a:lnTo>
                    <a:pt x="3421" y="3087"/>
                  </a:lnTo>
                  <a:lnTo>
                    <a:pt x="3415" y="3085"/>
                  </a:lnTo>
                  <a:lnTo>
                    <a:pt x="3410" y="3082"/>
                  </a:lnTo>
                  <a:lnTo>
                    <a:pt x="3402" y="3080"/>
                  </a:lnTo>
                  <a:lnTo>
                    <a:pt x="3396" y="3075"/>
                  </a:lnTo>
                  <a:lnTo>
                    <a:pt x="3392" y="3071"/>
                  </a:lnTo>
                  <a:lnTo>
                    <a:pt x="3383" y="3061"/>
                  </a:lnTo>
                  <a:lnTo>
                    <a:pt x="3379" y="3052"/>
                  </a:lnTo>
                  <a:lnTo>
                    <a:pt x="3373" y="3045"/>
                  </a:lnTo>
                  <a:lnTo>
                    <a:pt x="3366" y="3039"/>
                  </a:lnTo>
                  <a:lnTo>
                    <a:pt x="3360" y="3035"/>
                  </a:lnTo>
                  <a:lnTo>
                    <a:pt x="3352" y="3026"/>
                  </a:lnTo>
                  <a:lnTo>
                    <a:pt x="3348" y="3019"/>
                  </a:lnTo>
                  <a:lnTo>
                    <a:pt x="3344" y="3013"/>
                  </a:lnTo>
                  <a:lnTo>
                    <a:pt x="3342" y="3005"/>
                  </a:lnTo>
                  <a:lnTo>
                    <a:pt x="3341" y="2989"/>
                  </a:lnTo>
                  <a:lnTo>
                    <a:pt x="3339" y="2976"/>
                  </a:lnTo>
                  <a:lnTo>
                    <a:pt x="3337" y="2962"/>
                  </a:lnTo>
                  <a:lnTo>
                    <a:pt x="3333" y="2948"/>
                  </a:lnTo>
                  <a:lnTo>
                    <a:pt x="3329" y="2935"/>
                  </a:lnTo>
                  <a:lnTo>
                    <a:pt x="3324" y="2926"/>
                  </a:lnTo>
                  <a:lnTo>
                    <a:pt x="3319" y="2921"/>
                  </a:lnTo>
                  <a:lnTo>
                    <a:pt x="3314" y="2915"/>
                  </a:lnTo>
                  <a:lnTo>
                    <a:pt x="3308" y="2910"/>
                  </a:lnTo>
                  <a:lnTo>
                    <a:pt x="3298" y="2903"/>
                  </a:lnTo>
                  <a:lnTo>
                    <a:pt x="3288" y="2896"/>
                  </a:lnTo>
                  <a:lnTo>
                    <a:pt x="3284" y="2891"/>
                  </a:lnTo>
                  <a:lnTo>
                    <a:pt x="3281" y="2886"/>
                  </a:lnTo>
                  <a:lnTo>
                    <a:pt x="3279" y="2880"/>
                  </a:lnTo>
                  <a:lnTo>
                    <a:pt x="3278" y="2875"/>
                  </a:lnTo>
                  <a:lnTo>
                    <a:pt x="3278" y="2869"/>
                  </a:lnTo>
                  <a:lnTo>
                    <a:pt x="3279" y="2865"/>
                  </a:lnTo>
                  <a:lnTo>
                    <a:pt x="3282" y="2860"/>
                  </a:lnTo>
                  <a:lnTo>
                    <a:pt x="3286" y="2856"/>
                  </a:lnTo>
                  <a:lnTo>
                    <a:pt x="3299" y="2850"/>
                  </a:lnTo>
                  <a:lnTo>
                    <a:pt x="3313" y="2846"/>
                  </a:lnTo>
                  <a:lnTo>
                    <a:pt x="3319" y="2844"/>
                  </a:lnTo>
                  <a:lnTo>
                    <a:pt x="3323" y="2842"/>
                  </a:lnTo>
                  <a:lnTo>
                    <a:pt x="3324" y="2841"/>
                  </a:lnTo>
                  <a:lnTo>
                    <a:pt x="3325" y="2840"/>
                  </a:lnTo>
                  <a:lnTo>
                    <a:pt x="3325" y="2837"/>
                  </a:lnTo>
                  <a:lnTo>
                    <a:pt x="3325" y="2836"/>
                  </a:lnTo>
                  <a:lnTo>
                    <a:pt x="3319" y="2822"/>
                  </a:lnTo>
                  <a:lnTo>
                    <a:pt x="3314" y="2808"/>
                  </a:lnTo>
                  <a:lnTo>
                    <a:pt x="3311" y="2802"/>
                  </a:lnTo>
                  <a:lnTo>
                    <a:pt x="3305" y="2793"/>
                  </a:lnTo>
                  <a:lnTo>
                    <a:pt x="3299" y="2786"/>
                  </a:lnTo>
                  <a:lnTo>
                    <a:pt x="3293" y="2780"/>
                  </a:lnTo>
                  <a:lnTo>
                    <a:pt x="3280" y="2768"/>
                  </a:lnTo>
                  <a:lnTo>
                    <a:pt x="3263" y="2753"/>
                  </a:lnTo>
                  <a:lnTo>
                    <a:pt x="3260" y="2748"/>
                  </a:lnTo>
                  <a:lnTo>
                    <a:pt x="3257" y="2745"/>
                  </a:lnTo>
                  <a:lnTo>
                    <a:pt x="3255" y="2740"/>
                  </a:lnTo>
                  <a:lnTo>
                    <a:pt x="3255" y="2736"/>
                  </a:lnTo>
                  <a:lnTo>
                    <a:pt x="3255" y="2728"/>
                  </a:lnTo>
                  <a:lnTo>
                    <a:pt x="3255" y="2716"/>
                  </a:lnTo>
                  <a:lnTo>
                    <a:pt x="3255" y="2708"/>
                  </a:lnTo>
                  <a:lnTo>
                    <a:pt x="3255" y="2701"/>
                  </a:lnTo>
                  <a:lnTo>
                    <a:pt x="3256" y="2698"/>
                  </a:lnTo>
                  <a:lnTo>
                    <a:pt x="3257" y="2696"/>
                  </a:lnTo>
                  <a:lnTo>
                    <a:pt x="3259" y="2695"/>
                  </a:lnTo>
                  <a:lnTo>
                    <a:pt x="3261" y="2694"/>
                  </a:lnTo>
                  <a:lnTo>
                    <a:pt x="3267" y="2694"/>
                  </a:lnTo>
                  <a:lnTo>
                    <a:pt x="3273" y="2694"/>
                  </a:lnTo>
                  <a:lnTo>
                    <a:pt x="3278" y="2692"/>
                  </a:lnTo>
                  <a:lnTo>
                    <a:pt x="3282" y="2690"/>
                  </a:lnTo>
                  <a:lnTo>
                    <a:pt x="3286" y="2685"/>
                  </a:lnTo>
                  <a:lnTo>
                    <a:pt x="3287" y="2678"/>
                  </a:lnTo>
                  <a:lnTo>
                    <a:pt x="3287" y="2674"/>
                  </a:lnTo>
                  <a:lnTo>
                    <a:pt x="3286" y="2670"/>
                  </a:lnTo>
                  <a:lnTo>
                    <a:pt x="3285" y="2666"/>
                  </a:lnTo>
                  <a:lnTo>
                    <a:pt x="3282" y="2660"/>
                  </a:lnTo>
                  <a:lnTo>
                    <a:pt x="3268" y="2650"/>
                  </a:lnTo>
                  <a:lnTo>
                    <a:pt x="3256" y="2638"/>
                  </a:lnTo>
                  <a:lnTo>
                    <a:pt x="3253" y="2628"/>
                  </a:lnTo>
                  <a:lnTo>
                    <a:pt x="3248" y="2621"/>
                  </a:lnTo>
                  <a:lnTo>
                    <a:pt x="3244" y="2617"/>
                  </a:lnTo>
                  <a:lnTo>
                    <a:pt x="3242" y="2614"/>
                  </a:lnTo>
                  <a:lnTo>
                    <a:pt x="3237" y="2611"/>
                  </a:lnTo>
                  <a:lnTo>
                    <a:pt x="3232" y="2609"/>
                  </a:lnTo>
                  <a:lnTo>
                    <a:pt x="3224" y="2604"/>
                  </a:lnTo>
                  <a:lnTo>
                    <a:pt x="3217" y="2600"/>
                  </a:lnTo>
                  <a:lnTo>
                    <a:pt x="3212" y="2594"/>
                  </a:lnTo>
                  <a:lnTo>
                    <a:pt x="3206" y="2585"/>
                  </a:lnTo>
                  <a:lnTo>
                    <a:pt x="3198" y="2576"/>
                  </a:lnTo>
                  <a:lnTo>
                    <a:pt x="3186" y="2565"/>
                  </a:lnTo>
                  <a:lnTo>
                    <a:pt x="3173" y="2556"/>
                  </a:lnTo>
                  <a:lnTo>
                    <a:pt x="3161" y="2547"/>
                  </a:lnTo>
                  <a:lnTo>
                    <a:pt x="3149" y="2537"/>
                  </a:lnTo>
                  <a:lnTo>
                    <a:pt x="3142" y="2527"/>
                  </a:lnTo>
                  <a:lnTo>
                    <a:pt x="3140" y="2525"/>
                  </a:lnTo>
                  <a:lnTo>
                    <a:pt x="3139" y="2521"/>
                  </a:lnTo>
                  <a:lnTo>
                    <a:pt x="3139" y="2518"/>
                  </a:lnTo>
                  <a:lnTo>
                    <a:pt x="3140" y="2513"/>
                  </a:lnTo>
                  <a:lnTo>
                    <a:pt x="3141" y="2503"/>
                  </a:lnTo>
                  <a:lnTo>
                    <a:pt x="3143" y="2493"/>
                  </a:lnTo>
                  <a:lnTo>
                    <a:pt x="3144" y="2487"/>
                  </a:lnTo>
                  <a:lnTo>
                    <a:pt x="3142" y="2481"/>
                  </a:lnTo>
                  <a:lnTo>
                    <a:pt x="3140" y="2475"/>
                  </a:lnTo>
                  <a:lnTo>
                    <a:pt x="3137" y="2469"/>
                  </a:lnTo>
                  <a:lnTo>
                    <a:pt x="3130" y="2458"/>
                  </a:lnTo>
                  <a:lnTo>
                    <a:pt x="3124" y="2450"/>
                  </a:lnTo>
                  <a:lnTo>
                    <a:pt x="3121" y="2442"/>
                  </a:lnTo>
                  <a:lnTo>
                    <a:pt x="3116" y="2433"/>
                  </a:lnTo>
                  <a:lnTo>
                    <a:pt x="3112" y="2424"/>
                  </a:lnTo>
                  <a:lnTo>
                    <a:pt x="3111" y="2414"/>
                  </a:lnTo>
                  <a:lnTo>
                    <a:pt x="3111" y="2406"/>
                  </a:lnTo>
                  <a:lnTo>
                    <a:pt x="3109" y="2399"/>
                  </a:lnTo>
                  <a:lnTo>
                    <a:pt x="3108" y="2395"/>
                  </a:lnTo>
                  <a:lnTo>
                    <a:pt x="3106" y="2393"/>
                  </a:lnTo>
                  <a:lnTo>
                    <a:pt x="3104" y="2392"/>
                  </a:lnTo>
                  <a:lnTo>
                    <a:pt x="3102" y="2392"/>
                  </a:lnTo>
                  <a:lnTo>
                    <a:pt x="3099" y="2392"/>
                  </a:lnTo>
                  <a:lnTo>
                    <a:pt x="3097" y="2393"/>
                  </a:lnTo>
                  <a:lnTo>
                    <a:pt x="3095" y="2394"/>
                  </a:lnTo>
                  <a:lnTo>
                    <a:pt x="3092" y="2396"/>
                  </a:lnTo>
                  <a:lnTo>
                    <a:pt x="3086" y="2403"/>
                  </a:lnTo>
                  <a:lnTo>
                    <a:pt x="3077" y="2414"/>
                  </a:lnTo>
                  <a:lnTo>
                    <a:pt x="3070" y="2424"/>
                  </a:lnTo>
                  <a:lnTo>
                    <a:pt x="3066" y="2427"/>
                  </a:lnTo>
                  <a:lnTo>
                    <a:pt x="3062" y="2430"/>
                  </a:lnTo>
                  <a:lnTo>
                    <a:pt x="3056" y="2434"/>
                  </a:lnTo>
                  <a:lnTo>
                    <a:pt x="3049" y="2439"/>
                  </a:lnTo>
                  <a:lnTo>
                    <a:pt x="3046" y="2442"/>
                  </a:lnTo>
                  <a:lnTo>
                    <a:pt x="3043" y="2442"/>
                  </a:lnTo>
                  <a:lnTo>
                    <a:pt x="3039" y="2439"/>
                  </a:lnTo>
                  <a:lnTo>
                    <a:pt x="3032" y="2436"/>
                  </a:lnTo>
                  <a:lnTo>
                    <a:pt x="3024" y="2430"/>
                  </a:lnTo>
                  <a:lnTo>
                    <a:pt x="3016" y="2423"/>
                  </a:lnTo>
                  <a:lnTo>
                    <a:pt x="3007" y="2414"/>
                  </a:lnTo>
                  <a:lnTo>
                    <a:pt x="2996" y="2406"/>
                  </a:lnTo>
                  <a:lnTo>
                    <a:pt x="2986" y="2398"/>
                  </a:lnTo>
                  <a:lnTo>
                    <a:pt x="2990" y="2392"/>
                  </a:lnTo>
                  <a:lnTo>
                    <a:pt x="2996" y="2383"/>
                  </a:lnTo>
                  <a:lnTo>
                    <a:pt x="2993" y="2377"/>
                  </a:lnTo>
                  <a:lnTo>
                    <a:pt x="2988" y="2370"/>
                  </a:lnTo>
                  <a:lnTo>
                    <a:pt x="2982" y="2363"/>
                  </a:lnTo>
                  <a:lnTo>
                    <a:pt x="2976" y="2357"/>
                  </a:lnTo>
                  <a:lnTo>
                    <a:pt x="2969" y="2350"/>
                  </a:lnTo>
                  <a:lnTo>
                    <a:pt x="2957" y="2343"/>
                  </a:lnTo>
                  <a:lnTo>
                    <a:pt x="2946" y="2336"/>
                  </a:lnTo>
                  <a:lnTo>
                    <a:pt x="2938" y="2332"/>
                  </a:lnTo>
                  <a:lnTo>
                    <a:pt x="2934" y="2332"/>
                  </a:lnTo>
                  <a:lnTo>
                    <a:pt x="2928" y="2335"/>
                  </a:lnTo>
                  <a:lnTo>
                    <a:pt x="2922" y="2338"/>
                  </a:lnTo>
                  <a:lnTo>
                    <a:pt x="2915" y="2342"/>
                  </a:lnTo>
                  <a:lnTo>
                    <a:pt x="2908" y="2346"/>
                  </a:lnTo>
                  <a:lnTo>
                    <a:pt x="2902" y="2349"/>
                  </a:lnTo>
                  <a:lnTo>
                    <a:pt x="2896" y="2351"/>
                  </a:lnTo>
                  <a:lnTo>
                    <a:pt x="2892" y="2350"/>
                  </a:lnTo>
                  <a:lnTo>
                    <a:pt x="2877" y="2340"/>
                  </a:lnTo>
                  <a:lnTo>
                    <a:pt x="2864" y="2333"/>
                  </a:lnTo>
                  <a:lnTo>
                    <a:pt x="2856" y="2329"/>
                  </a:lnTo>
                  <a:lnTo>
                    <a:pt x="2850" y="2323"/>
                  </a:lnTo>
                  <a:lnTo>
                    <a:pt x="2844" y="2316"/>
                  </a:lnTo>
                  <a:lnTo>
                    <a:pt x="2837" y="2304"/>
                  </a:lnTo>
                  <a:lnTo>
                    <a:pt x="2828" y="2292"/>
                  </a:lnTo>
                  <a:lnTo>
                    <a:pt x="2820" y="2283"/>
                  </a:lnTo>
                  <a:lnTo>
                    <a:pt x="2812" y="2276"/>
                  </a:lnTo>
                  <a:lnTo>
                    <a:pt x="2800" y="2268"/>
                  </a:lnTo>
                  <a:lnTo>
                    <a:pt x="2789" y="2261"/>
                  </a:lnTo>
                  <a:lnTo>
                    <a:pt x="2778" y="2256"/>
                  </a:lnTo>
                  <a:lnTo>
                    <a:pt x="2770" y="2254"/>
                  </a:lnTo>
                  <a:lnTo>
                    <a:pt x="2764" y="2253"/>
                  </a:lnTo>
                  <a:lnTo>
                    <a:pt x="2757" y="2251"/>
                  </a:lnTo>
                  <a:lnTo>
                    <a:pt x="2749" y="2247"/>
                  </a:lnTo>
                  <a:lnTo>
                    <a:pt x="2738" y="2241"/>
                  </a:lnTo>
                  <a:lnTo>
                    <a:pt x="2727" y="2230"/>
                  </a:lnTo>
                  <a:lnTo>
                    <a:pt x="2721" y="2225"/>
                  </a:lnTo>
                  <a:lnTo>
                    <a:pt x="2715" y="2220"/>
                  </a:lnTo>
                  <a:lnTo>
                    <a:pt x="2708" y="2216"/>
                  </a:lnTo>
                  <a:lnTo>
                    <a:pt x="2702" y="2212"/>
                  </a:lnTo>
                  <a:lnTo>
                    <a:pt x="2689" y="2206"/>
                  </a:lnTo>
                  <a:lnTo>
                    <a:pt x="2680" y="2203"/>
                  </a:lnTo>
                  <a:lnTo>
                    <a:pt x="2676" y="2200"/>
                  </a:lnTo>
                  <a:lnTo>
                    <a:pt x="2673" y="2197"/>
                  </a:lnTo>
                  <a:lnTo>
                    <a:pt x="2671" y="2193"/>
                  </a:lnTo>
                  <a:lnTo>
                    <a:pt x="2670" y="2190"/>
                  </a:lnTo>
                  <a:lnTo>
                    <a:pt x="2669" y="2181"/>
                  </a:lnTo>
                  <a:lnTo>
                    <a:pt x="2669" y="2172"/>
                  </a:lnTo>
                  <a:lnTo>
                    <a:pt x="2669" y="2161"/>
                  </a:lnTo>
                  <a:lnTo>
                    <a:pt x="2667" y="2150"/>
                  </a:lnTo>
                  <a:lnTo>
                    <a:pt x="2664" y="2144"/>
                  </a:lnTo>
                  <a:lnTo>
                    <a:pt x="2662" y="2140"/>
                  </a:lnTo>
                  <a:lnTo>
                    <a:pt x="2657" y="2134"/>
                  </a:lnTo>
                  <a:lnTo>
                    <a:pt x="2652" y="2129"/>
                  </a:lnTo>
                  <a:lnTo>
                    <a:pt x="2645" y="2125"/>
                  </a:lnTo>
                  <a:lnTo>
                    <a:pt x="2639" y="2123"/>
                  </a:lnTo>
                  <a:lnTo>
                    <a:pt x="2632" y="2122"/>
                  </a:lnTo>
                  <a:lnTo>
                    <a:pt x="2626" y="2121"/>
                  </a:lnTo>
                  <a:lnTo>
                    <a:pt x="2613" y="2121"/>
                  </a:lnTo>
                  <a:lnTo>
                    <a:pt x="2602" y="2119"/>
                  </a:lnTo>
                  <a:lnTo>
                    <a:pt x="2598" y="2117"/>
                  </a:lnTo>
                  <a:lnTo>
                    <a:pt x="2593" y="2113"/>
                  </a:lnTo>
                  <a:lnTo>
                    <a:pt x="2588" y="2109"/>
                  </a:lnTo>
                  <a:lnTo>
                    <a:pt x="2583" y="2104"/>
                  </a:lnTo>
                  <a:lnTo>
                    <a:pt x="2580" y="2099"/>
                  </a:lnTo>
                  <a:lnTo>
                    <a:pt x="2577" y="2094"/>
                  </a:lnTo>
                  <a:lnTo>
                    <a:pt x="2575" y="2090"/>
                  </a:lnTo>
                  <a:lnTo>
                    <a:pt x="2574" y="2085"/>
                  </a:lnTo>
                  <a:lnTo>
                    <a:pt x="2573" y="2078"/>
                  </a:lnTo>
                  <a:lnTo>
                    <a:pt x="2570" y="2072"/>
                  </a:lnTo>
                  <a:lnTo>
                    <a:pt x="2569" y="2071"/>
                  </a:lnTo>
                  <a:lnTo>
                    <a:pt x="2567" y="2068"/>
                  </a:lnTo>
                  <a:lnTo>
                    <a:pt x="2564" y="2068"/>
                  </a:lnTo>
                  <a:lnTo>
                    <a:pt x="2561" y="2068"/>
                  </a:lnTo>
                  <a:lnTo>
                    <a:pt x="2557" y="2068"/>
                  </a:lnTo>
                  <a:lnTo>
                    <a:pt x="2554" y="2067"/>
                  </a:lnTo>
                  <a:lnTo>
                    <a:pt x="2552" y="2066"/>
                  </a:lnTo>
                  <a:lnTo>
                    <a:pt x="2551" y="2064"/>
                  </a:lnTo>
                  <a:lnTo>
                    <a:pt x="2550" y="2058"/>
                  </a:lnTo>
                  <a:lnTo>
                    <a:pt x="2550" y="2048"/>
                  </a:lnTo>
                  <a:lnTo>
                    <a:pt x="2549" y="2043"/>
                  </a:lnTo>
                  <a:lnTo>
                    <a:pt x="2548" y="2039"/>
                  </a:lnTo>
                  <a:lnTo>
                    <a:pt x="2547" y="2034"/>
                  </a:lnTo>
                  <a:lnTo>
                    <a:pt x="2544" y="2030"/>
                  </a:lnTo>
                  <a:lnTo>
                    <a:pt x="2538" y="2023"/>
                  </a:lnTo>
                  <a:lnTo>
                    <a:pt x="2530" y="2016"/>
                  </a:lnTo>
                  <a:lnTo>
                    <a:pt x="2522" y="2009"/>
                  </a:lnTo>
                  <a:lnTo>
                    <a:pt x="2512" y="2004"/>
                  </a:lnTo>
                  <a:lnTo>
                    <a:pt x="2506" y="2003"/>
                  </a:lnTo>
                  <a:lnTo>
                    <a:pt x="2501" y="2002"/>
                  </a:lnTo>
                  <a:lnTo>
                    <a:pt x="2497" y="2003"/>
                  </a:lnTo>
                  <a:lnTo>
                    <a:pt x="2493" y="2005"/>
                  </a:lnTo>
                  <a:lnTo>
                    <a:pt x="2489" y="2008"/>
                  </a:lnTo>
                  <a:lnTo>
                    <a:pt x="2488" y="2011"/>
                  </a:lnTo>
                  <a:lnTo>
                    <a:pt x="2488" y="2015"/>
                  </a:lnTo>
                  <a:lnTo>
                    <a:pt x="2487" y="2020"/>
                  </a:lnTo>
                  <a:lnTo>
                    <a:pt x="2487" y="2028"/>
                  </a:lnTo>
                  <a:lnTo>
                    <a:pt x="2492" y="2042"/>
                  </a:lnTo>
                  <a:lnTo>
                    <a:pt x="2498" y="2058"/>
                  </a:lnTo>
                  <a:lnTo>
                    <a:pt x="2503" y="2068"/>
                  </a:lnTo>
                  <a:lnTo>
                    <a:pt x="2511" y="2083"/>
                  </a:lnTo>
                  <a:lnTo>
                    <a:pt x="2518" y="2098"/>
                  </a:lnTo>
                  <a:lnTo>
                    <a:pt x="2520" y="2105"/>
                  </a:lnTo>
                  <a:lnTo>
                    <a:pt x="2522" y="2110"/>
                  </a:lnTo>
                  <a:lnTo>
                    <a:pt x="2522" y="2115"/>
                  </a:lnTo>
                  <a:lnTo>
                    <a:pt x="2520" y="2117"/>
                  </a:lnTo>
                  <a:lnTo>
                    <a:pt x="2519" y="2118"/>
                  </a:lnTo>
                  <a:lnTo>
                    <a:pt x="2516" y="2118"/>
                  </a:lnTo>
                  <a:lnTo>
                    <a:pt x="2512" y="2117"/>
                  </a:lnTo>
                  <a:lnTo>
                    <a:pt x="2506" y="2115"/>
                  </a:lnTo>
                  <a:lnTo>
                    <a:pt x="2494" y="2108"/>
                  </a:lnTo>
                  <a:lnTo>
                    <a:pt x="2482" y="2102"/>
                  </a:lnTo>
                  <a:lnTo>
                    <a:pt x="2470" y="2094"/>
                  </a:lnTo>
                  <a:lnTo>
                    <a:pt x="2460" y="2087"/>
                  </a:lnTo>
                  <a:lnTo>
                    <a:pt x="2445" y="2079"/>
                  </a:lnTo>
                  <a:lnTo>
                    <a:pt x="2429" y="2069"/>
                  </a:lnTo>
                  <a:lnTo>
                    <a:pt x="2413" y="2060"/>
                  </a:lnTo>
                  <a:lnTo>
                    <a:pt x="2400" y="2052"/>
                  </a:lnTo>
                  <a:lnTo>
                    <a:pt x="2387" y="2042"/>
                  </a:lnTo>
                  <a:lnTo>
                    <a:pt x="2372" y="2030"/>
                  </a:lnTo>
                  <a:lnTo>
                    <a:pt x="2356" y="2018"/>
                  </a:lnTo>
                  <a:lnTo>
                    <a:pt x="2346" y="2009"/>
                  </a:lnTo>
                  <a:lnTo>
                    <a:pt x="2338" y="1999"/>
                  </a:lnTo>
                  <a:lnTo>
                    <a:pt x="2331" y="1987"/>
                  </a:lnTo>
                  <a:lnTo>
                    <a:pt x="2325" y="1976"/>
                  </a:lnTo>
                  <a:lnTo>
                    <a:pt x="2322" y="1966"/>
                  </a:lnTo>
                  <a:lnTo>
                    <a:pt x="2321" y="1960"/>
                  </a:lnTo>
                  <a:lnTo>
                    <a:pt x="2319" y="1955"/>
                  </a:lnTo>
                  <a:lnTo>
                    <a:pt x="2316" y="1951"/>
                  </a:lnTo>
                  <a:lnTo>
                    <a:pt x="2309" y="1944"/>
                  </a:lnTo>
                  <a:lnTo>
                    <a:pt x="2300" y="1935"/>
                  </a:lnTo>
                  <a:lnTo>
                    <a:pt x="2293" y="1926"/>
                  </a:lnTo>
                  <a:lnTo>
                    <a:pt x="2287" y="1915"/>
                  </a:lnTo>
                  <a:lnTo>
                    <a:pt x="2280" y="1902"/>
                  </a:lnTo>
                  <a:lnTo>
                    <a:pt x="2277" y="1896"/>
                  </a:lnTo>
                  <a:lnTo>
                    <a:pt x="2272" y="1889"/>
                  </a:lnTo>
                  <a:lnTo>
                    <a:pt x="2266" y="1883"/>
                  </a:lnTo>
                  <a:lnTo>
                    <a:pt x="2259" y="1876"/>
                  </a:lnTo>
                  <a:lnTo>
                    <a:pt x="2245" y="1864"/>
                  </a:lnTo>
                  <a:lnTo>
                    <a:pt x="2231" y="1853"/>
                  </a:lnTo>
                  <a:lnTo>
                    <a:pt x="2218" y="1842"/>
                  </a:lnTo>
                  <a:lnTo>
                    <a:pt x="2203" y="1831"/>
                  </a:lnTo>
                  <a:lnTo>
                    <a:pt x="2190" y="1820"/>
                  </a:lnTo>
                  <a:lnTo>
                    <a:pt x="2180" y="1812"/>
                  </a:lnTo>
                  <a:lnTo>
                    <a:pt x="2177" y="1808"/>
                  </a:lnTo>
                  <a:lnTo>
                    <a:pt x="2176" y="1804"/>
                  </a:lnTo>
                  <a:lnTo>
                    <a:pt x="2176" y="1802"/>
                  </a:lnTo>
                  <a:lnTo>
                    <a:pt x="2176" y="1800"/>
                  </a:lnTo>
                  <a:lnTo>
                    <a:pt x="2177" y="1795"/>
                  </a:lnTo>
                  <a:lnTo>
                    <a:pt x="2180" y="1789"/>
                  </a:lnTo>
                  <a:lnTo>
                    <a:pt x="2182" y="1787"/>
                  </a:lnTo>
                  <a:lnTo>
                    <a:pt x="2180" y="1783"/>
                  </a:lnTo>
                  <a:lnTo>
                    <a:pt x="2179" y="1781"/>
                  </a:lnTo>
                  <a:lnTo>
                    <a:pt x="2178" y="1778"/>
                  </a:lnTo>
                  <a:lnTo>
                    <a:pt x="2172" y="1775"/>
                  </a:lnTo>
                  <a:lnTo>
                    <a:pt x="2164" y="1772"/>
                  </a:lnTo>
                  <a:lnTo>
                    <a:pt x="2153" y="1770"/>
                  </a:lnTo>
                  <a:lnTo>
                    <a:pt x="2142" y="1766"/>
                  </a:lnTo>
                  <a:lnTo>
                    <a:pt x="2136" y="1763"/>
                  </a:lnTo>
                  <a:lnTo>
                    <a:pt x="2132" y="1760"/>
                  </a:lnTo>
                  <a:lnTo>
                    <a:pt x="2126" y="1757"/>
                  </a:lnTo>
                  <a:lnTo>
                    <a:pt x="2121" y="1752"/>
                  </a:lnTo>
                  <a:lnTo>
                    <a:pt x="2117" y="1747"/>
                  </a:lnTo>
                  <a:lnTo>
                    <a:pt x="2115" y="1743"/>
                  </a:lnTo>
                  <a:lnTo>
                    <a:pt x="2113" y="1738"/>
                  </a:lnTo>
                  <a:lnTo>
                    <a:pt x="2111" y="1732"/>
                  </a:lnTo>
                  <a:lnTo>
                    <a:pt x="2108" y="1722"/>
                  </a:lnTo>
                  <a:lnTo>
                    <a:pt x="2103" y="1713"/>
                  </a:lnTo>
                  <a:lnTo>
                    <a:pt x="2100" y="1709"/>
                  </a:lnTo>
                  <a:lnTo>
                    <a:pt x="2096" y="1707"/>
                  </a:lnTo>
                  <a:lnTo>
                    <a:pt x="2091" y="1706"/>
                  </a:lnTo>
                  <a:lnTo>
                    <a:pt x="2088" y="1705"/>
                  </a:lnTo>
                  <a:lnTo>
                    <a:pt x="2083" y="1706"/>
                  </a:lnTo>
                  <a:lnTo>
                    <a:pt x="2078" y="1708"/>
                  </a:lnTo>
                  <a:lnTo>
                    <a:pt x="2073" y="1711"/>
                  </a:lnTo>
                  <a:lnTo>
                    <a:pt x="2069" y="1715"/>
                  </a:lnTo>
                  <a:lnTo>
                    <a:pt x="2059" y="1727"/>
                  </a:lnTo>
                  <a:lnTo>
                    <a:pt x="2048" y="1741"/>
                  </a:lnTo>
                  <a:lnTo>
                    <a:pt x="2038" y="1753"/>
                  </a:lnTo>
                  <a:lnTo>
                    <a:pt x="2028" y="1763"/>
                  </a:lnTo>
                  <a:lnTo>
                    <a:pt x="2023" y="1765"/>
                  </a:lnTo>
                  <a:lnTo>
                    <a:pt x="2019" y="1765"/>
                  </a:lnTo>
                  <a:lnTo>
                    <a:pt x="2013" y="1765"/>
                  </a:lnTo>
                  <a:lnTo>
                    <a:pt x="2006" y="1764"/>
                  </a:lnTo>
                  <a:lnTo>
                    <a:pt x="1994" y="1760"/>
                  </a:lnTo>
                  <a:lnTo>
                    <a:pt x="1983" y="1756"/>
                  </a:lnTo>
                  <a:lnTo>
                    <a:pt x="1979" y="1755"/>
                  </a:lnTo>
                  <a:lnTo>
                    <a:pt x="1977" y="1752"/>
                  </a:lnTo>
                  <a:lnTo>
                    <a:pt x="1975" y="1749"/>
                  </a:lnTo>
                  <a:lnTo>
                    <a:pt x="1974" y="1746"/>
                  </a:lnTo>
                  <a:lnTo>
                    <a:pt x="1972" y="1738"/>
                  </a:lnTo>
                  <a:lnTo>
                    <a:pt x="1972" y="1727"/>
                  </a:lnTo>
                  <a:lnTo>
                    <a:pt x="1971" y="1721"/>
                  </a:lnTo>
                  <a:lnTo>
                    <a:pt x="1968" y="1718"/>
                  </a:lnTo>
                  <a:lnTo>
                    <a:pt x="1963" y="1714"/>
                  </a:lnTo>
                  <a:lnTo>
                    <a:pt x="1957" y="1712"/>
                  </a:lnTo>
                  <a:lnTo>
                    <a:pt x="1950" y="1711"/>
                  </a:lnTo>
                  <a:lnTo>
                    <a:pt x="1944" y="1711"/>
                  </a:lnTo>
                  <a:lnTo>
                    <a:pt x="1937" y="1711"/>
                  </a:lnTo>
                  <a:lnTo>
                    <a:pt x="1932" y="1712"/>
                  </a:lnTo>
                  <a:lnTo>
                    <a:pt x="1927" y="1714"/>
                  </a:lnTo>
                  <a:lnTo>
                    <a:pt x="1925" y="1716"/>
                  </a:lnTo>
                  <a:lnTo>
                    <a:pt x="1922" y="1720"/>
                  </a:lnTo>
                  <a:lnTo>
                    <a:pt x="1922" y="1724"/>
                  </a:lnTo>
                  <a:lnTo>
                    <a:pt x="1922" y="1733"/>
                  </a:lnTo>
                  <a:lnTo>
                    <a:pt x="1922" y="1743"/>
                  </a:lnTo>
                  <a:lnTo>
                    <a:pt x="1921" y="1747"/>
                  </a:lnTo>
                  <a:lnTo>
                    <a:pt x="1920" y="1751"/>
                  </a:lnTo>
                  <a:lnTo>
                    <a:pt x="1916" y="1755"/>
                  </a:lnTo>
                  <a:lnTo>
                    <a:pt x="1912" y="1759"/>
                  </a:lnTo>
                  <a:lnTo>
                    <a:pt x="1899" y="1768"/>
                  </a:lnTo>
                  <a:lnTo>
                    <a:pt x="1883" y="1778"/>
                  </a:lnTo>
                  <a:lnTo>
                    <a:pt x="1876" y="1783"/>
                  </a:lnTo>
                  <a:lnTo>
                    <a:pt x="1870" y="1788"/>
                  </a:lnTo>
                  <a:lnTo>
                    <a:pt x="1867" y="1791"/>
                  </a:lnTo>
                  <a:lnTo>
                    <a:pt x="1864" y="1795"/>
                  </a:lnTo>
                  <a:lnTo>
                    <a:pt x="1863" y="1801"/>
                  </a:lnTo>
                  <a:lnTo>
                    <a:pt x="1861" y="1807"/>
                  </a:lnTo>
                  <a:lnTo>
                    <a:pt x="1858" y="1810"/>
                  </a:lnTo>
                  <a:lnTo>
                    <a:pt x="1856" y="1813"/>
                  </a:lnTo>
                  <a:lnTo>
                    <a:pt x="1853" y="1814"/>
                  </a:lnTo>
                  <a:lnTo>
                    <a:pt x="1852" y="1814"/>
                  </a:lnTo>
                  <a:lnTo>
                    <a:pt x="1850" y="1814"/>
                  </a:lnTo>
                  <a:lnTo>
                    <a:pt x="1848" y="1812"/>
                  </a:lnTo>
                  <a:lnTo>
                    <a:pt x="1845" y="1809"/>
                  </a:lnTo>
                  <a:lnTo>
                    <a:pt x="1843" y="1806"/>
                  </a:lnTo>
                  <a:lnTo>
                    <a:pt x="1839" y="1798"/>
                  </a:lnTo>
                  <a:lnTo>
                    <a:pt x="1834" y="1790"/>
                  </a:lnTo>
                  <a:lnTo>
                    <a:pt x="1830" y="1783"/>
                  </a:lnTo>
                  <a:lnTo>
                    <a:pt x="1821" y="1777"/>
                  </a:lnTo>
                  <a:lnTo>
                    <a:pt x="1812" y="1771"/>
                  </a:lnTo>
                  <a:lnTo>
                    <a:pt x="1802" y="1765"/>
                  </a:lnTo>
                  <a:lnTo>
                    <a:pt x="1793" y="1758"/>
                  </a:lnTo>
                  <a:lnTo>
                    <a:pt x="1783" y="1751"/>
                  </a:lnTo>
                  <a:lnTo>
                    <a:pt x="1774" y="1743"/>
                  </a:lnTo>
                  <a:lnTo>
                    <a:pt x="1763" y="1735"/>
                  </a:lnTo>
                  <a:lnTo>
                    <a:pt x="1757" y="1733"/>
                  </a:lnTo>
                  <a:lnTo>
                    <a:pt x="1751" y="1731"/>
                  </a:lnTo>
                  <a:lnTo>
                    <a:pt x="1746" y="1728"/>
                  </a:lnTo>
                  <a:lnTo>
                    <a:pt x="1742" y="1728"/>
                  </a:lnTo>
                  <a:lnTo>
                    <a:pt x="1737" y="1727"/>
                  </a:lnTo>
                  <a:lnTo>
                    <a:pt x="1735" y="1727"/>
                  </a:lnTo>
                  <a:lnTo>
                    <a:pt x="1732" y="1726"/>
                  </a:lnTo>
                  <a:lnTo>
                    <a:pt x="1730" y="1725"/>
                  </a:lnTo>
                  <a:lnTo>
                    <a:pt x="1729" y="1720"/>
                  </a:lnTo>
                  <a:lnTo>
                    <a:pt x="1729" y="1713"/>
                  </a:lnTo>
                  <a:lnTo>
                    <a:pt x="1727" y="1708"/>
                  </a:lnTo>
                  <a:lnTo>
                    <a:pt x="1725" y="1705"/>
                  </a:lnTo>
                  <a:lnTo>
                    <a:pt x="1723" y="1701"/>
                  </a:lnTo>
                  <a:lnTo>
                    <a:pt x="1719" y="1697"/>
                  </a:lnTo>
                  <a:lnTo>
                    <a:pt x="1710" y="1689"/>
                  </a:lnTo>
                  <a:lnTo>
                    <a:pt x="1700" y="1681"/>
                  </a:lnTo>
                  <a:lnTo>
                    <a:pt x="1692" y="1671"/>
                  </a:lnTo>
                  <a:lnTo>
                    <a:pt x="1681" y="1661"/>
                  </a:lnTo>
                  <a:lnTo>
                    <a:pt x="1672" y="1651"/>
                  </a:lnTo>
                  <a:lnTo>
                    <a:pt x="1663" y="1643"/>
                  </a:lnTo>
                  <a:lnTo>
                    <a:pt x="1657" y="1636"/>
                  </a:lnTo>
                  <a:lnTo>
                    <a:pt x="1651" y="1629"/>
                  </a:lnTo>
                  <a:lnTo>
                    <a:pt x="1647" y="1624"/>
                  </a:lnTo>
                  <a:lnTo>
                    <a:pt x="1641" y="1621"/>
                  </a:lnTo>
                  <a:lnTo>
                    <a:pt x="1636" y="1621"/>
                  </a:lnTo>
                  <a:lnTo>
                    <a:pt x="1632" y="1620"/>
                  </a:lnTo>
                  <a:lnTo>
                    <a:pt x="1628" y="1618"/>
                  </a:lnTo>
                  <a:lnTo>
                    <a:pt x="1623" y="1611"/>
                  </a:lnTo>
                  <a:lnTo>
                    <a:pt x="1619" y="1607"/>
                  </a:lnTo>
                  <a:lnTo>
                    <a:pt x="1613" y="1604"/>
                  </a:lnTo>
                  <a:lnTo>
                    <a:pt x="1606" y="1600"/>
                  </a:lnTo>
                  <a:lnTo>
                    <a:pt x="1599" y="1596"/>
                  </a:lnTo>
                  <a:lnTo>
                    <a:pt x="1582" y="1592"/>
                  </a:lnTo>
                  <a:lnTo>
                    <a:pt x="1568" y="1586"/>
                  </a:lnTo>
                  <a:lnTo>
                    <a:pt x="1561" y="1583"/>
                  </a:lnTo>
                  <a:lnTo>
                    <a:pt x="1554" y="1582"/>
                  </a:lnTo>
                  <a:lnTo>
                    <a:pt x="1547" y="1582"/>
                  </a:lnTo>
                  <a:lnTo>
                    <a:pt x="1538" y="1582"/>
                  </a:lnTo>
                  <a:lnTo>
                    <a:pt x="1530" y="1583"/>
                  </a:lnTo>
                  <a:lnTo>
                    <a:pt x="1523" y="1586"/>
                  </a:lnTo>
                  <a:lnTo>
                    <a:pt x="1516" y="1589"/>
                  </a:lnTo>
                  <a:lnTo>
                    <a:pt x="1510" y="1594"/>
                  </a:lnTo>
                  <a:lnTo>
                    <a:pt x="1505" y="1600"/>
                  </a:lnTo>
                  <a:lnTo>
                    <a:pt x="1500" y="1606"/>
                  </a:lnTo>
                  <a:lnTo>
                    <a:pt x="1497" y="1611"/>
                  </a:lnTo>
                  <a:lnTo>
                    <a:pt x="1494" y="1617"/>
                  </a:lnTo>
                  <a:lnTo>
                    <a:pt x="1493" y="1623"/>
                  </a:lnTo>
                  <a:lnTo>
                    <a:pt x="1493" y="1629"/>
                  </a:lnTo>
                  <a:lnTo>
                    <a:pt x="1494" y="1633"/>
                  </a:lnTo>
                  <a:lnTo>
                    <a:pt x="1496" y="1639"/>
                  </a:lnTo>
                  <a:lnTo>
                    <a:pt x="1498" y="1645"/>
                  </a:lnTo>
                  <a:lnTo>
                    <a:pt x="1500" y="1652"/>
                  </a:lnTo>
                  <a:lnTo>
                    <a:pt x="1502" y="1661"/>
                  </a:lnTo>
                  <a:lnTo>
                    <a:pt x="1502" y="1669"/>
                  </a:lnTo>
                  <a:lnTo>
                    <a:pt x="1502" y="1677"/>
                  </a:lnTo>
                  <a:lnTo>
                    <a:pt x="1500" y="1684"/>
                  </a:lnTo>
                  <a:lnTo>
                    <a:pt x="1499" y="1692"/>
                  </a:lnTo>
                  <a:lnTo>
                    <a:pt x="1497" y="1699"/>
                  </a:lnTo>
                  <a:lnTo>
                    <a:pt x="1494" y="1705"/>
                  </a:lnTo>
                  <a:lnTo>
                    <a:pt x="1492" y="1713"/>
                  </a:lnTo>
                  <a:lnTo>
                    <a:pt x="1491" y="1721"/>
                  </a:lnTo>
                  <a:lnTo>
                    <a:pt x="1491" y="1732"/>
                  </a:lnTo>
                  <a:lnTo>
                    <a:pt x="1491" y="1752"/>
                  </a:lnTo>
                  <a:lnTo>
                    <a:pt x="1492" y="1772"/>
                  </a:lnTo>
                  <a:lnTo>
                    <a:pt x="1492" y="1788"/>
                  </a:lnTo>
                  <a:lnTo>
                    <a:pt x="1494" y="1800"/>
                  </a:lnTo>
                  <a:lnTo>
                    <a:pt x="1498" y="1812"/>
                  </a:lnTo>
                  <a:lnTo>
                    <a:pt x="1502" y="1825"/>
                  </a:lnTo>
                  <a:lnTo>
                    <a:pt x="1503" y="1833"/>
                  </a:lnTo>
                  <a:lnTo>
                    <a:pt x="1503" y="1842"/>
                  </a:lnTo>
                  <a:lnTo>
                    <a:pt x="1500" y="1851"/>
                  </a:lnTo>
                  <a:lnTo>
                    <a:pt x="1497" y="1858"/>
                  </a:lnTo>
                  <a:lnTo>
                    <a:pt x="1493" y="1860"/>
                  </a:lnTo>
                  <a:lnTo>
                    <a:pt x="1491" y="1864"/>
                  </a:lnTo>
                  <a:lnTo>
                    <a:pt x="1487" y="1866"/>
                  </a:lnTo>
                  <a:lnTo>
                    <a:pt x="1484" y="1867"/>
                  </a:lnTo>
                  <a:lnTo>
                    <a:pt x="1480" y="1869"/>
                  </a:lnTo>
                  <a:lnTo>
                    <a:pt x="1475" y="1870"/>
                  </a:lnTo>
                  <a:lnTo>
                    <a:pt x="1471" y="1870"/>
                  </a:lnTo>
                  <a:lnTo>
                    <a:pt x="1466" y="1869"/>
                  </a:lnTo>
                  <a:lnTo>
                    <a:pt x="1450" y="1861"/>
                  </a:lnTo>
                  <a:lnTo>
                    <a:pt x="1434" y="1851"/>
                  </a:lnTo>
                  <a:lnTo>
                    <a:pt x="1426" y="1845"/>
                  </a:lnTo>
                  <a:lnTo>
                    <a:pt x="1417" y="1841"/>
                  </a:lnTo>
                  <a:lnTo>
                    <a:pt x="1414" y="1840"/>
                  </a:lnTo>
                  <a:lnTo>
                    <a:pt x="1410" y="1840"/>
                  </a:lnTo>
                  <a:lnTo>
                    <a:pt x="1408" y="1840"/>
                  </a:lnTo>
                  <a:lnTo>
                    <a:pt x="1405" y="1841"/>
                  </a:lnTo>
                  <a:lnTo>
                    <a:pt x="1401" y="1845"/>
                  </a:lnTo>
                  <a:lnTo>
                    <a:pt x="1398" y="1851"/>
                  </a:lnTo>
                  <a:lnTo>
                    <a:pt x="1397" y="1858"/>
                  </a:lnTo>
                  <a:lnTo>
                    <a:pt x="1395" y="1865"/>
                  </a:lnTo>
                  <a:lnTo>
                    <a:pt x="1393" y="1872"/>
                  </a:lnTo>
                  <a:lnTo>
                    <a:pt x="1392" y="1878"/>
                  </a:lnTo>
                  <a:lnTo>
                    <a:pt x="1391" y="1881"/>
                  </a:lnTo>
                  <a:lnTo>
                    <a:pt x="1389" y="1883"/>
                  </a:lnTo>
                  <a:lnTo>
                    <a:pt x="1387" y="1884"/>
                  </a:lnTo>
                  <a:lnTo>
                    <a:pt x="1385" y="1885"/>
                  </a:lnTo>
                  <a:lnTo>
                    <a:pt x="1377" y="1886"/>
                  </a:lnTo>
                  <a:lnTo>
                    <a:pt x="1371" y="1888"/>
                  </a:lnTo>
                  <a:lnTo>
                    <a:pt x="1368" y="1888"/>
                  </a:lnTo>
                  <a:lnTo>
                    <a:pt x="1367" y="1889"/>
                  </a:lnTo>
                  <a:lnTo>
                    <a:pt x="1366" y="1891"/>
                  </a:lnTo>
                  <a:lnTo>
                    <a:pt x="1365" y="1895"/>
                  </a:lnTo>
                  <a:lnTo>
                    <a:pt x="1366" y="1903"/>
                  </a:lnTo>
                  <a:lnTo>
                    <a:pt x="1367" y="1911"/>
                  </a:lnTo>
                  <a:lnTo>
                    <a:pt x="1368" y="1915"/>
                  </a:lnTo>
                  <a:lnTo>
                    <a:pt x="1367" y="1920"/>
                  </a:lnTo>
                  <a:lnTo>
                    <a:pt x="1366" y="1926"/>
                  </a:lnTo>
                  <a:lnTo>
                    <a:pt x="1363" y="1932"/>
                  </a:lnTo>
                  <a:lnTo>
                    <a:pt x="1358" y="1938"/>
                  </a:lnTo>
                  <a:lnTo>
                    <a:pt x="1355" y="1944"/>
                  </a:lnTo>
                  <a:lnTo>
                    <a:pt x="1353" y="1948"/>
                  </a:lnTo>
                  <a:lnTo>
                    <a:pt x="1353" y="1952"/>
                  </a:lnTo>
                  <a:lnTo>
                    <a:pt x="1352" y="1960"/>
                  </a:lnTo>
                  <a:lnTo>
                    <a:pt x="1353" y="1967"/>
                  </a:lnTo>
                  <a:lnTo>
                    <a:pt x="1353" y="1978"/>
                  </a:lnTo>
                  <a:lnTo>
                    <a:pt x="1352" y="1991"/>
                  </a:lnTo>
                  <a:lnTo>
                    <a:pt x="1349" y="1998"/>
                  </a:lnTo>
                  <a:lnTo>
                    <a:pt x="1347" y="2004"/>
                  </a:lnTo>
                  <a:lnTo>
                    <a:pt x="1346" y="2006"/>
                  </a:lnTo>
                  <a:lnTo>
                    <a:pt x="1343" y="2008"/>
                  </a:lnTo>
                  <a:lnTo>
                    <a:pt x="1342" y="2009"/>
                  </a:lnTo>
                  <a:lnTo>
                    <a:pt x="1340" y="2009"/>
                  </a:lnTo>
                  <a:lnTo>
                    <a:pt x="1330" y="2009"/>
                  </a:lnTo>
                  <a:lnTo>
                    <a:pt x="1324" y="2009"/>
                  </a:lnTo>
                  <a:lnTo>
                    <a:pt x="1320" y="2006"/>
                  </a:lnTo>
                  <a:lnTo>
                    <a:pt x="1313" y="2001"/>
                  </a:lnTo>
                  <a:lnTo>
                    <a:pt x="1303" y="1991"/>
                  </a:lnTo>
                  <a:lnTo>
                    <a:pt x="1290" y="1983"/>
                  </a:lnTo>
                  <a:lnTo>
                    <a:pt x="1283" y="1979"/>
                  </a:lnTo>
                  <a:lnTo>
                    <a:pt x="1277" y="1976"/>
                  </a:lnTo>
                  <a:lnTo>
                    <a:pt x="1271" y="1974"/>
                  </a:lnTo>
                  <a:lnTo>
                    <a:pt x="1265" y="1973"/>
                  </a:lnTo>
                  <a:lnTo>
                    <a:pt x="1260" y="1974"/>
                  </a:lnTo>
                  <a:lnTo>
                    <a:pt x="1258" y="1976"/>
                  </a:lnTo>
                  <a:lnTo>
                    <a:pt x="1254" y="1978"/>
                  </a:lnTo>
                  <a:lnTo>
                    <a:pt x="1252" y="1982"/>
                  </a:lnTo>
                  <a:lnTo>
                    <a:pt x="1247" y="1991"/>
                  </a:lnTo>
                  <a:lnTo>
                    <a:pt x="1238" y="2005"/>
                  </a:lnTo>
                  <a:lnTo>
                    <a:pt x="1232" y="2011"/>
                  </a:lnTo>
                  <a:lnTo>
                    <a:pt x="1226" y="2015"/>
                  </a:lnTo>
                  <a:lnTo>
                    <a:pt x="1221" y="2017"/>
                  </a:lnTo>
                  <a:lnTo>
                    <a:pt x="1216" y="2017"/>
                  </a:lnTo>
                  <a:lnTo>
                    <a:pt x="1207" y="2012"/>
                  </a:lnTo>
                  <a:lnTo>
                    <a:pt x="1198" y="2008"/>
                  </a:lnTo>
                  <a:lnTo>
                    <a:pt x="1189" y="2003"/>
                  </a:lnTo>
                  <a:lnTo>
                    <a:pt x="1179" y="1997"/>
                  </a:lnTo>
                  <a:lnTo>
                    <a:pt x="1170" y="1992"/>
                  </a:lnTo>
                  <a:lnTo>
                    <a:pt x="1162" y="1989"/>
                  </a:lnTo>
                  <a:lnTo>
                    <a:pt x="1153" y="1985"/>
                  </a:lnTo>
                  <a:lnTo>
                    <a:pt x="1144" y="1980"/>
                  </a:lnTo>
                  <a:lnTo>
                    <a:pt x="1133" y="1973"/>
                  </a:lnTo>
                  <a:lnTo>
                    <a:pt x="1122" y="1965"/>
                  </a:lnTo>
                  <a:lnTo>
                    <a:pt x="1116" y="1960"/>
                  </a:lnTo>
                  <a:lnTo>
                    <a:pt x="1114" y="1955"/>
                  </a:lnTo>
                  <a:lnTo>
                    <a:pt x="1112" y="1949"/>
                  </a:lnTo>
                  <a:lnTo>
                    <a:pt x="1111" y="1945"/>
                  </a:lnTo>
                  <a:lnTo>
                    <a:pt x="1109" y="1940"/>
                  </a:lnTo>
                  <a:lnTo>
                    <a:pt x="1108" y="1935"/>
                  </a:lnTo>
                  <a:lnTo>
                    <a:pt x="1106" y="1929"/>
                  </a:lnTo>
                  <a:lnTo>
                    <a:pt x="1102" y="1923"/>
                  </a:lnTo>
                  <a:lnTo>
                    <a:pt x="1094" y="1913"/>
                  </a:lnTo>
                  <a:lnTo>
                    <a:pt x="1083" y="1902"/>
                  </a:lnTo>
                  <a:lnTo>
                    <a:pt x="1077" y="1898"/>
                  </a:lnTo>
                  <a:lnTo>
                    <a:pt x="1071" y="1894"/>
                  </a:lnTo>
                  <a:lnTo>
                    <a:pt x="1064" y="1891"/>
                  </a:lnTo>
                  <a:lnTo>
                    <a:pt x="1056" y="1888"/>
                  </a:lnTo>
                  <a:lnTo>
                    <a:pt x="1051" y="1888"/>
                  </a:lnTo>
                  <a:lnTo>
                    <a:pt x="1047" y="1888"/>
                  </a:lnTo>
                  <a:lnTo>
                    <a:pt x="1043" y="1889"/>
                  </a:lnTo>
                  <a:lnTo>
                    <a:pt x="1038" y="1891"/>
                  </a:lnTo>
                  <a:lnTo>
                    <a:pt x="1028" y="1896"/>
                  </a:lnTo>
                  <a:lnTo>
                    <a:pt x="1019" y="1903"/>
                  </a:lnTo>
                  <a:lnTo>
                    <a:pt x="1009" y="1910"/>
                  </a:lnTo>
                  <a:lnTo>
                    <a:pt x="1000" y="1916"/>
                  </a:lnTo>
                  <a:lnTo>
                    <a:pt x="995" y="1919"/>
                  </a:lnTo>
                  <a:lnTo>
                    <a:pt x="990" y="1921"/>
                  </a:lnTo>
                  <a:lnTo>
                    <a:pt x="986" y="1922"/>
                  </a:lnTo>
                  <a:lnTo>
                    <a:pt x="981" y="1922"/>
                  </a:lnTo>
                  <a:lnTo>
                    <a:pt x="971" y="1921"/>
                  </a:lnTo>
                  <a:lnTo>
                    <a:pt x="962" y="1917"/>
                  </a:lnTo>
                  <a:lnTo>
                    <a:pt x="954" y="1914"/>
                  </a:lnTo>
                  <a:lnTo>
                    <a:pt x="945" y="1910"/>
                  </a:lnTo>
                  <a:lnTo>
                    <a:pt x="937" y="1907"/>
                  </a:lnTo>
                  <a:lnTo>
                    <a:pt x="929" y="1904"/>
                  </a:lnTo>
                  <a:lnTo>
                    <a:pt x="925" y="1904"/>
                  </a:lnTo>
                  <a:lnTo>
                    <a:pt x="920" y="1905"/>
                  </a:lnTo>
                  <a:lnTo>
                    <a:pt x="917" y="1907"/>
                  </a:lnTo>
                  <a:lnTo>
                    <a:pt x="912" y="1909"/>
                  </a:lnTo>
                  <a:lnTo>
                    <a:pt x="908" y="1911"/>
                  </a:lnTo>
                  <a:lnTo>
                    <a:pt x="905" y="1911"/>
                  </a:lnTo>
                  <a:lnTo>
                    <a:pt x="901" y="1911"/>
                  </a:lnTo>
                  <a:lnTo>
                    <a:pt x="899" y="1909"/>
                  </a:lnTo>
                  <a:lnTo>
                    <a:pt x="893" y="1902"/>
                  </a:lnTo>
                  <a:lnTo>
                    <a:pt x="887" y="1892"/>
                  </a:lnTo>
                  <a:lnTo>
                    <a:pt x="879" y="1872"/>
                  </a:lnTo>
                  <a:lnTo>
                    <a:pt x="872" y="1859"/>
                  </a:lnTo>
                  <a:lnTo>
                    <a:pt x="860" y="1852"/>
                  </a:lnTo>
                  <a:lnTo>
                    <a:pt x="839" y="1844"/>
                  </a:lnTo>
                  <a:lnTo>
                    <a:pt x="818" y="1837"/>
                  </a:lnTo>
                  <a:lnTo>
                    <a:pt x="803" y="1832"/>
                  </a:lnTo>
                  <a:lnTo>
                    <a:pt x="798" y="1832"/>
                  </a:lnTo>
                  <a:lnTo>
                    <a:pt x="794" y="1834"/>
                  </a:lnTo>
                  <a:lnTo>
                    <a:pt x="791" y="1837"/>
                  </a:lnTo>
                  <a:lnTo>
                    <a:pt x="786" y="1840"/>
                  </a:lnTo>
                  <a:lnTo>
                    <a:pt x="782" y="1845"/>
                  </a:lnTo>
                  <a:lnTo>
                    <a:pt x="776" y="1847"/>
                  </a:lnTo>
                  <a:lnTo>
                    <a:pt x="771" y="1850"/>
                  </a:lnTo>
                  <a:lnTo>
                    <a:pt x="762" y="1850"/>
                  </a:lnTo>
                  <a:lnTo>
                    <a:pt x="741" y="1847"/>
                  </a:lnTo>
                  <a:lnTo>
                    <a:pt x="713" y="1845"/>
                  </a:lnTo>
                  <a:lnTo>
                    <a:pt x="700" y="1844"/>
                  </a:lnTo>
                  <a:lnTo>
                    <a:pt x="688" y="1842"/>
                  </a:lnTo>
                  <a:lnTo>
                    <a:pt x="678" y="1840"/>
                  </a:lnTo>
                  <a:lnTo>
                    <a:pt x="669" y="1839"/>
                  </a:lnTo>
                  <a:lnTo>
                    <a:pt x="666" y="1837"/>
                  </a:lnTo>
                  <a:lnTo>
                    <a:pt x="664" y="1833"/>
                  </a:lnTo>
                  <a:lnTo>
                    <a:pt x="660" y="1828"/>
                  </a:lnTo>
                  <a:lnTo>
                    <a:pt x="658" y="1822"/>
                  </a:lnTo>
                  <a:lnTo>
                    <a:pt x="654" y="1808"/>
                  </a:lnTo>
                  <a:lnTo>
                    <a:pt x="652" y="1791"/>
                  </a:lnTo>
                  <a:lnTo>
                    <a:pt x="646" y="1760"/>
                  </a:lnTo>
                  <a:lnTo>
                    <a:pt x="641" y="1738"/>
                  </a:lnTo>
                  <a:lnTo>
                    <a:pt x="639" y="1731"/>
                  </a:lnTo>
                  <a:lnTo>
                    <a:pt x="639" y="1720"/>
                  </a:lnTo>
                  <a:lnTo>
                    <a:pt x="639" y="1708"/>
                  </a:lnTo>
                  <a:lnTo>
                    <a:pt x="639" y="1695"/>
                  </a:lnTo>
                  <a:lnTo>
                    <a:pt x="639" y="1683"/>
                  </a:lnTo>
                  <a:lnTo>
                    <a:pt x="639" y="1673"/>
                  </a:lnTo>
                  <a:lnTo>
                    <a:pt x="637" y="1668"/>
                  </a:lnTo>
                  <a:lnTo>
                    <a:pt x="637" y="1664"/>
                  </a:lnTo>
                  <a:lnTo>
                    <a:pt x="636" y="1662"/>
                  </a:lnTo>
                  <a:lnTo>
                    <a:pt x="634" y="1661"/>
                  </a:lnTo>
                  <a:lnTo>
                    <a:pt x="627" y="1658"/>
                  </a:lnTo>
                  <a:lnTo>
                    <a:pt x="615" y="1656"/>
                  </a:lnTo>
                  <a:lnTo>
                    <a:pt x="601" y="1655"/>
                  </a:lnTo>
                  <a:lnTo>
                    <a:pt x="584" y="1653"/>
                  </a:lnTo>
                  <a:lnTo>
                    <a:pt x="564" y="1653"/>
                  </a:lnTo>
                  <a:lnTo>
                    <a:pt x="539" y="1655"/>
                  </a:lnTo>
                  <a:lnTo>
                    <a:pt x="511" y="1656"/>
                  </a:lnTo>
                  <a:lnTo>
                    <a:pt x="480" y="1658"/>
                  </a:lnTo>
                  <a:lnTo>
                    <a:pt x="476" y="1658"/>
                  </a:lnTo>
                  <a:lnTo>
                    <a:pt x="470" y="1658"/>
                  </a:lnTo>
                  <a:lnTo>
                    <a:pt x="465" y="1656"/>
                  </a:lnTo>
                  <a:lnTo>
                    <a:pt x="460" y="1655"/>
                  </a:lnTo>
                  <a:lnTo>
                    <a:pt x="451" y="1649"/>
                  </a:lnTo>
                  <a:lnTo>
                    <a:pt x="444" y="1642"/>
                  </a:lnTo>
                  <a:lnTo>
                    <a:pt x="436" y="1633"/>
                  </a:lnTo>
                  <a:lnTo>
                    <a:pt x="432" y="1626"/>
                  </a:lnTo>
                  <a:lnTo>
                    <a:pt x="429" y="1619"/>
                  </a:lnTo>
                  <a:lnTo>
                    <a:pt x="428" y="1615"/>
                  </a:lnTo>
                  <a:lnTo>
                    <a:pt x="428" y="1611"/>
                  </a:lnTo>
                  <a:lnTo>
                    <a:pt x="432" y="1607"/>
                  </a:lnTo>
                  <a:lnTo>
                    <a:pt x="435" y="1604"/>
                  </a:lnTo>
                  <a:lnTo>
                    <a:pt x="440" y="1602"/>
                  </a:lnTo>
                  <a:lnTo>
                    <a:pt x="452" y="1601"/>
                  </a:lnTo>
                  <a:lnTo>
                    <a:pt x="464" y="1599"/>
                  </a:lnTo>
                  <a:lnTo>
                    <a:pt x="467" y="1598"/>
                  </a:lnTo>
                  <a:lnTo>
                    <a:pt x="471" y="1596"/>
                  </a:lnTo>
                  <a:lnTo>
                    <a:pt x="473" y="1594"/>
                  </a:lnTo>
                  <a:lnTo>
                    <a:pt x="475" y="1592"/>
                  </a:lnTo>
                  <a:lnTo>
                    <a:pt x="477" y="1587"/>
                  </a:lnTo>
                  <a:lnTo>
                    <a:pt x="477" y="1582"/>
                  </a:lnTo>
                  <a:lnTo>
                    <a:pt x="475" y="1577"/>
                  </a:lnTo>
                  <a:lnTo>
                    <a:pt x="471" y="1573"/>
                  </a:lnTo>
                  <a:lnTo>
                    <a:pt x="467" y="1569"/>
                  </a:lnTo>
                  <a:lnTo>
                    <a:pt x="463" y="1566"/>
                  </a:lnTo>
                  <a:lnTo>
                    <a:pt x="453" y="1561"/>
                  </a:lnTo>
                  <a:lnTo>
                    <a:pt x="444" y="1555"/>
                  </a:lnTo>
                  <a:lnTo>
                    <a:pt x="428" y="1550"/>
                  </a:lnTo>
                  <a:lnTo>
                    <a:pt x="407" y="1543"/>
                  </a:lnTo>
                  <a:lnTo>
                    <a:pt x="382" y="1537"/>
                  </a:lnTo>
                  <a:lnTo>
                    <a:pt x="363" y="1533"/>
                  </a:lnTo>
                  <a:lnTo>
                    <a:pt x="341" y="1532"/>
                  </a:lnTo>
                  <a:lnTo>
                    <a:pt x="314" y="1531"/>
                  </a:lnTo>
                  <a:lnTo>
                    <a:pt x="301" y="1530"/>
                  </a:lnTo>
                  <a:lnTo>
                    <a:pt x="288" y="1529"/>
                  </a:lnTo>
                  <a:lnTo>
                    <a:pt x="277" y="1526"/>
                  </a:lnTo>
                  <a:lnTo>
                    <a:pt x="269" y="1524"/>
                  </a:lnTo>
                  <a:lnTo>
                    <a:pt x="263" y="1520"/>
                  </a:lnTo>
                  <a:lnTo>
                    <a:pt x="259" y="1517"/>
                  </a:lnTo>
                  <a:lnTo>
                    <a:pt x="258" y="1512"/>
                  </a:lnTo>
                  <a:lnTo>
                    <a:pt x="258" y="1507"/>
                  </a:lnTo>
                  <a:lnTo>
                    <a:pt x="261" y="1494"/>
                  </a:lnTo>
                  <a:lnTo>
                    <a:pt x="263" y="1478"/>
                  </a:lnTo>
                  <a:lnTo>
                    <a:pt x="264" y="1459"/>
                  </a:lnTo>
                  <a:lnTo>
                    <a:pt x="265" y="1444"/>
                  </a:lnTo>
                  <a:lnTo>
                    <a:pt x="265" y="1437"/>
                  </a:lnTo>
                  <a:lnTo>
                    <a:pt x="264" y="1431"/>
                  </a:lnTo>
                  <a:lnTo>
                    <a:pt x="263" y="1426"/>
                  </a:lnTo>
                  <a:lnTo>
                    <a:pt x="261" y="1422"/>
                  </a:lnTo>
                  <a:lnTo>
                    <a:pt x="257" y="1417"/>
                  </a:lnTo>
                  <a:lnTo>
                    <a:pt x="253" y="1413"/>
                  </a:lnTo>
                  <a:lnTo>
                    <a:pt x="247" y="1411"/>
                  </a:lnTo>
                  <a:lnTo>
                    <a:pt x="242" y="1407"/>
                  </a:lnTo>
                  <a:lnTo>
                    <a:pt x="236" y="1406"/>
                  </a:lnTo>
                  <a:lnTo>
                    <a:pt x="228" y="1405"/>
                  </a:lnTo>
                  <a:lnTo>
                    <a:pt x="223" y="1405"/>
                  </a:lnTo>
                  <a:lnTo>
                    <a:pt x="217" y="1405"/>
                  </a:lnTo>
                  <a:lnTo>
                    <a:pt x="212" y="1405"/>
                  </a:lnTo>
                  <a:lnTo>
                    <a:pt x="207" y="1405"/>
                  </a:lnTo>
                  <a:lnTo>
                    <a:pt x="202" y="1403"/>
                  </a:lnTo>
                  <a:lnTo>
                    <a:pt x="198" y="1402"/>
                  </a:lnTo>
                  <a:lnTo>
                    <a:pt x="183" y="1400"/>
                  </a:lnTo>
                  <a:lnTo>
                    <a:pt x="152" y="1398"/>
                  </a:lnTo>
                  <a:lnTo>
                    <a:pt x="114" y="1397"/>
                  </a:lnTo>
                  <a:lnTo>
                    <a:pt x="80" y="1397"/>
                  </a:lnTo>
                  <a:lnTo>
                    <a:pt x="66" y="1397"/>
                  </a:lnTo>
                  <a:lnTo>
                    <a:pt x="51" y="1399"/>
                  </a:lnTo>
                  <a:lnTo>
                    <a:pt x="38" y="1402"/>
                  </a:lnTo>
                  <a:lnTo>
                    <a:pt x="28" y="1405"/>
                  </a:lnTo>
                  <a:lnTo>
                    <a:pt x="11" y="1410"/>
                  </a:lnTo>
                  <a:lnTo>
                    <a:pt x="4" y="1411"/>
                  </a:lnTo>
                  <a:lnTo>
                    <a:pt x="3" y="1402"/>
                  </a:lnTo>
                  <a:lnTo>
                    <a:pt x="1" y="1390"/>
                  </a:lnTo>
                  <a:lnTo>
                    <a:pt x="0" y="1377"/>
                  </a:lnTo>
                  <a:lnTo>
                    <a:pt x="0" y="1363"/>
                  </a:lnTo>
                  <a:lnTo>
                    <a:pt x="1" y="1350"/>
                  </a:lnTo>
                  <a:lnTo>
                    <a:pt x="3" y="1340"/>
                  </a:lnTo>
                  <a:lnTo>
                    <a:pt x="4" y="1335"/>
                  </a:lnTo>
                  <a:lnTo>
                    <a:pt x="5" y="1331"/>
                  </a:lnTo>
                  <a:lnTo>
                    <a:pt x="6" y="1329"/>
                  </a:lnTo>
                  <a:lnTo>
                    <a:pt x="9" y="1329"/>
                  </a:lnTo>
                  <a:lnTo>
                    <a:pt x="23" y="1323"/>
                  </a:lnTo>
                  <a:lnTo>
                    <a:pt x="41" y="1314"/>
                  </a:lnTo>
                  <a:lnTo>
                    <a:pt x="60" y="1302"/>
                  </a:lnTo>
                  <a:lnTo>
                    <a:pt x="75" y="1289"/>
                  </a:lnTo>
                  <a:lnTo>
                    <a:pt x="82" y="1280"/>
                  </a:lnTo>
                  <a:lnTo>
                    <a:pt x="91" y="1268"/>
                  </a:lnTo>
                  <a:lnTo>
                    <a:pt x="99" y="1255"/>
                  </a:lnTo>
                  <a:lnTo>
                    <a:pt x="107" y="1240"/>
                  </a:lnTo>
                  <a:lnTo>
                    <a:pt x="124" y="1209"/>
                  </a:lnTo>
                  <a:lnTo>
                    <a:pt x="140" y="1184"/>
                  </a:lnTo>
                  <a:lnTo>
                    <a:pt x="148" y="1173"/>
                  </a:lnTo>
                  <a:lnTo>
                    <a:pt x="152" y="1161"/>
                  </a:lnTo>
                  <a:lnTo>
                    <a:pt x="157" y="1150"/>
                  </a:lnTo>
                  <a:lnTo>
                    <a:pt x="161" y="1136"/>
                  </a:lnTo>
                  <a:lnTo>
                    <a:pt x="167" y="1113"/>
                  </a:lnTo>
                  <a:lnTo>
                    <a:pt x="171" y="1095"/>
                  </a:lnTo>
                  <a:lnTo>
                    <a:pt x="174" y="1087"/>
                  </a:lnTo>
                  <a:lnTo>
                    <a:pt x="175" y="1077"/>
                  </a:lnTo>
                  <a:lnTo>
                    <a:pt x="175" y="1066"/>
                  </a:lnTo>
                  <a:lnTo>
                    <a:pt x="176" y="1056"/>
                  </a:lnTo>
                  <a:lnTo>
                    <a:pt x="176" y="1044"/>
                  </a:lnTo>
                  <a:lnTo>
                    <a:pt x="177" y="1033"/>
                  </a:lnTo>
                  <a:lnTo>
                    <a:pt x="181" y="1024"/>
                  </a:lnTo>
                  <a:lnTo>
                    <a:pt x="184" y="1015"/>
                  </a:lnTo>
                  <a:lnTo>
                    <a:pt x="188" y="1008"/>
                  </a:lnTo>
                  <a:lnTo>
                    <a:pt x="192" y="1000"/>
                  </a:lnTo>
                  <a:lnTo>
                    <a:pt x="194" y="991"/>
                  </a:lnTo>
                  <a:lnTo>
                    <a:pt x="196" y="982"/>
                  </a:lnTo>
                  <a:lnTo>
                    <a:pt x="199" y="964"/>
                  </a:lnTo>
                  <a:lnTo>
                    <a:pt x="202" y="951"/>
                  </a:lnTo>
                  <a:lnTo>
                    <a:pt x="206" y="946"/>
                  </a:lnTo>
                  <a:lnTo>
                    <a:pt x="213" y="940"/>
                  </a:lnTo>
                  <a:lnTo>
                    <a:pt x="223" y="936"/>
                  </a:lnTo>
                  <a:lnTo>
                    <a:pt x="233" y="930"/>
                  </a:lnTo>
                  <a:lnTo>
                    <a:pt x="243" y="924"/>
                  </a:lnTo>
                  <a:lnTo>
                    <a:pt x="252" y="918"/>
                  </a:lnTo>
                  <a:lnTo>
                    <a:pt x="256" y="915"/>
                  </a:lnTo>
                  <a:lnTo>
                    <a:pt x="258" y="912"/>
                  </a:lnTo>
                  <a:lnTo>
                    <a:pt x="261" y="908"/>
                  </a:lnTo>
                  <a:lnTo>
                    <a:pt x="262" y="906"/>
                  </a:lnTo>
                  <a:lnTo>
                    <a:pt x="264" y="888"/>
                  </a:lnTo>
                  <a:lnTo>
                    <a:pt x="268" y="867"/>
                  </a:lnTo>
                  <a:lnTo>
                    <a:pt x="270" y="844"/>
                  </a:lnTo>
                  <a:lnTo>
                    <a:pt x="272" y="829"/>
                  </a:lnTo>
                  <a:lnTo>
                    <a:pt x="272" y="816"/>
                  </a:lnTo>
                  <a:lnTo>
                    <a:pt x="272" y="800"/>
                  </a:lnTo>
                  <a:lnTo>
                    <a:pt x="274" y="793"/>
                  </a:lnTo>
                  <a:lnTo>
                    <a:pt x="276" y="788"/>
                  </a:lnTo>
                  <a:lnTo>
                    <a:pt x="277" y="786"/>
                  </a:lnTo>
                  <a:lnTo>
                    <a:pt x="281" y="785"/>
                  </a:lnTo>
                  <a:lnTo>
                    <a:pt x="283" y="785"/>
                  </a:lnTo>
                  <a:lnTo>
                    <a:pt x="287" y="785"/>
                  </a:lnTo>
                  <a:lnTo>
                    <a:pt x="303" y="785"/>
                  </a:lnTo>
                  <a:lnTo>
                    <a:pt x="319" y="785"/>
                  </a:lnTo>
                  <a:lnTo>
                    <a:pt x="335" y="785"/>
                  </a:lnTo>
                  <a:lnTo>
                    <a:pt x="354" y="785"/>
                  </a:lnTo>
                  <a:lnTo>
                    <a:pt x="373" y="786"/>
                  </a:lnTo>
                  <a:lnTo>
                    <a:pt x="390" y="786"/>
                  </a:lnTo>
                  <a:lnTo>
                    <a:pt x="408" y="787"/>
                  </a:lnTo>
                  <a:lnTo>
                    <a:pt x="425" y="786"/>
                  </a:lnTo>
                  <a:lnTo>
                    <a:pt x="442" y="785"/>
                  </a:lnTo>
                  <a:lnTo>
                    <a:pt x="461" y="786"/>
                  </a:lnTo>
                  <a:lnTo>
                    <a:pt x="482" y="789"/>
                  </a:lnTo>
                  <a:lnTo>
                    <a:pt x="501" y="793"/>
                  </a:lnTo>
                  <a:lnTo>
                    <a:pt x="517" y="799"/>
                  </a:lnTo>
                  <a:lnTo>
                    <a:pt x="533" y="802"/>
                  </a:lnTo>
                  <a:lnTo>
                    <a:pt x="540" y="802"/>
                  </a:lnTo>
                  <a:lnTo>
                    <a:pt x="547" y="801"/>
                  </a:lnTo>
                  <a:lnTo>
                    <a:pt x="553" y="799"/>
                  </a:lnTo>
                  <a:lnTo>
                    <a:pt x="559" y="793"/>
                  </a:lnTo>
                  <a:lnTo>
                    <a:pt x="561" y="789"/>
                  </a:lnTo>
                  <a:lnTo>
                    <a:pt x="564" y="785"/>
                  </a:lnTo>
                  <a:lnTo>
                    <a:pt x="566" y="780"/>
                  </a:lnTo>
                  <a:lnTo>
                    <a:pt x="567" y="774"/>
                  </a:lnTo>
                  <a:lnTo>
                    <a:pt x="570" y="762"/>
                  </a:lnTo>
                  <a:lnTo>
                    <a:pt x="571" y="749"/>
                  </a:lnTo>
                  <a:lnTo>
                    <a:pt x="573" y="736"/>
                  </a:lnTo>
                  <a:lnTo>
                    <a:pt x="576" y="723"/>
                  </a:lnTo>
                  <a:lnTo>
                    <a:pt x="578" y="717"/>
                  </a:lnTo>
                  <a:lnTo>
                    <a:pt x="580" y="711"/>
                  </a:lnTo>
                  <a:lnTo>
                    <a:pt x="583" y="705"/>
                  </a:lnTo>
                  <a:lnTo>
                    <a:pt x="586" y="700"/>
                  </a:lnTo>
                  <a:lnTo>
                    <a:pt x="599" y="687"/>
                  </a:lnTo>
                  <a:lnTo>
                    <a:pt x="609" y="678"/>
                  </a:lnTo>
                  <a:lnTo>
                    <a:pt x="620" y="671"/>
                  </a:lnTo>
                  <a:lnTo>
                    <a:pt x="633" y="661"/>
                  </a:lnTo>
                  <a:lnTo>
                    <a:pt x="645" y="650"/>
                  </a:lnTo>
                  <a:lnTo>
                    <a:pt x="654" y="641"/>
                  </a:lnTo>
                  <a:lnTo>
                    <a:pt x="656" y="637"/>
                  </a:lnTo>
                  <a:lnTo>
                    <a:pt x="659" y="632"/>
                  </a:lnTo>
                  <a:lnTo>
                    <a:pt x="661" y="629"/>
                  </a:lnTo>
                  <a:lnTo>
                    <a:pt x="662" y="624"/>
                  </a:lnTo>
                  <a:lnTo>
                    <a:pt x="665" y="619"/>
                  </a:lnTo>
                  <a:lnTo>
                    <a:pt x="668" y="613"/>
                  </a:lnTo>
                  <a:lnTo>
                    <a:pt x="673" y="608"/>
                  </a:lnTo>
                  <a:lnTo>
                    <a:pt x="680" y="600"/>
                  </a:lnTo>
                  <a:lnTo>
                    <a:pt x="694" y="589"/>
                  </a:lnTo>
                  <a:lnTo>
                    <a:pt x="710" y="577"/>
                  </a:lnTo>
                  <a:lnTo>
                    <a:pt x="729" y="561"/>
                  </a:lnTo>
                  <a:lnTo>
                    <a:pt x="754" y="542"/>
                  </a:lnTo>
                  <a:lnTo>
                    <a:pt x="780" y="522"/>
                  </a:lnTo>
                  <a:lnTo>
                    <a:pt x="804" y="504"/>
                  </a:lnTo>
                  <a:lnTo>
                    <a:pt x="826" y="489"/>
                  </a:lnTo>
                  <a:lnTo>
                    <a:pt x="850" y="472"/>
                  </a:lnTo>
                  <a:lnTo>
                    <a:pt x="873" y="458"/>
                  </a:lnTo>
                  <a:lnTo>
                    <a:pt x="889" y="448"/>
                  </a:lnTo>
                  <a:lnTo>
                    <a:pt x="893" y="447"/>
                  </a:lnTo>
                  <a:lnTo>
                    <a:pt x="897" y="447"/>
                  </a:lnTo>
                  <a:lnTo>
                    <a:pt x="901" y="448"/>
                  </a:lnTo>
                  <a:lnTo>
                    <a:pt x="907" y="451"/>
                  </a:lnTo>
                  <a:lnTo>
                    <a:pt x="920" y="458"/>
                  </a:lnTo>
                  <a:lnTo>
                    <a:pt x="936" y="465"/>
                  </a:lnTo>
                  <a:lnTo>
                    <a:pt x="951" y="472"/>
                  </a:lnTo>
                  <a:lnTo>
                    <a:pt x="968" y="478"/>
                  </a:lnTo>
                  <a:lnTo>
                    <a:pt x="976" y="480"/>
                  </a:lnTo>
                  <a:lnTo>
                    <a:pt x="983" y="480"/>
                  </a:lnTo>
                  <a:lnTo>
                    <a:pt x="990" y="480"/>
                  </a:lnTo>
                  <a:lnTo>
                    <a:pt x="998" y="478"/>
                  </a:lnTo>
                  <a:lnTo>
                    <a:pt x="1005" y="476"/>
                  </a:lnTo>
                  <a:lnTo>
                    <a:pt x="1011" y="471"/>
                  </a:lnTo>
                  <a:lnTo>
                    <a:pt x="1018" y="464"/>
                  </a:lnTo>
                  <a:lnTo>
                    <a:pt x="1024" y="457"/>
                  </a:lnTo>
                  <a:lnTo>
                    <a:pt x="1036" y="441"/>
                  </a:lnTo>
                  <a:lnTo>
                    <a:pt x="1047" y="423"/>
                  </a:lnTo>
                  <a:lnTo>
                    <a:pt x="1059" y="405"/>
                  </a:lnTo>
                  <a:lnTo>
                    <a:pt x="1070" y="390"/>
                  </a:lnTo>
                  <a:lnTo>
                    <a:pt x="1075" y="384"/>
                  </a:lnTo>
                  <a:lnTo>
                    <a:pt x="1081" y="379"/>
                  </a:lnTo>
                  <a:lnTo>
                    <a:pt x="1086" y="376"/>
                  </a:lnTo>
                  <a:lnTo>
                    <a:pt x="1090" y="373"/>
                  </a:lnTo>
                  <a:lnTo>
                    <a:pt x="1109" y="370"/>
                  </a:lnTo>
                  <a:lnTo>
                    <a:pt x="1128" y="367"/>
                  </a:lnTo>
                  <a:lnTo>
                    <a:pt x="1149" y="365"/>
                  </a:lnTo>
                  <a:lnTo>
                    <a:pt x="1169" y="363"/>
                  </a:lnTo>
                  <a:lnTo>
                    <a:pt x="1184" y="360"/>
                  </a:lnTo>
                  <a:lnTo>
                    <a:pt x="1195" y="360"/>
                  </a:lnTo>
                  <a:lnTo>
                    <a:pt x="1206" y="360"/>
                  </a:lnTo>
                  <a:lnTo>
                    <a:pt x="1217" y="363"/>
                  </a:lnTo>
                  <a:lnTo>
                    <a:pt x="1235" y="370"/>
                  </a:lnTo>
                  <a:lnTo>
                    <a:pt x="1246" y="375"/>
                  </a:lnTo>
                  <a:lnTo>
                    <a:pt x="1258" y="376"/>
                  </a:lnTo>
                  <a:lnTo>
                    <a:pt x="1279" y="376"/>
                  </a:lnTo>
                  <a:lnTo>
                    <a:pt x="1302" y="373"/>
                  </a:lnTo>
                  <a:lnTo>
                    <a:pt x="1323" y="370"/>
                  </a:lnTo>
                  <a:lnTo>
                    <a:pt x="1333" y="367"/>
                  </a:lnTo>
                  <a:lnTo>
                    <a:pt x="1341" y="365"/>
                  </a:lnTo>
                  <a:lnTo>
                    <a:pt x="1351" y="361"/>
                  </a:lnTo>
                  <a:lnTo>
                    <a:pt x="1359" y="357"/>
                  </a:lnTo>
                  <a:lnTo>
                    <a:pt x="1366" y="352"/>
                  </a:lnTo>
                  <a:lnTo>
                    <a:pt x="1373" y="346"/>
                  </a:lnTo>
                  <a:lnTo>
                    <a:pt x="1378" y="340"/>
                  </a:lnTo>
                  <a:lnTo>
                    <a:pt x="1380" y="334"/>
                  </a:lnTo>
                  <a:lnTo>
                    <a:pt x="1384" y="310"/>
                  </a:lnTo>
                  <a:lnTo>
                    <a:pt x="1389" y="276"/>
                  </a:lnTo>
                  <a:lnTo>
                    <a:pt x="1393" y="239"/>
                  </a:lnTo>
                  <a:lnTo>
                    <a:pt x="1397" y="211"/>
                  </a:lnTo>
                  <a:lnTo>
                    <a:pt x="1399" y="183"/>
                  </a:lnTo>
                  <a:lnTo>
                    <a:pt x="1403" y="149"/>
                  </a:lnTo>
                  <a:lnTo>
                    <a:pt x="1406" y="118"/>
                  </a:lnTo>
                  <a:lnTo>
                    <a:pt x="1409" y="95"/>
                  </a:lnTo>
                  <a:lnTo>
                    <a:pt x="1409" y="87"/>
                  </a:lnTo>
                  <a:lnTo>
                    <a:pt x="1409" y="77"/>
                  </a:lnTo>
                  <a:lnTo>
                    <a:pt x="1410" y="68"/>
                  </a:lnTo>
                  <a:lnTo>
                    <a:pt x="1414" y="61"/>
                  </a:lnTo>
                  <a:lnTo>
                    <a:pt x="1417" y="56"/>
                  </a:lnTo>
                  <a:lnTo>
                    <a:pt x="1423" y="54"/>
                  </a:lnTo>
                  <a:lnTo>
                    <a:pt x="1430" y="51"/>
                  </a:lnTo>
                  <a:lnTo>
                    <a:pt x="1437" y="49"/>
                  </a:lnTo>
                  <a:lnTo>
                    <a:pt x="1453" y="42"/>
                  </a:lnTo>
                  <a:lnTo>
                    <a:pt x="1470" y="35"/>
                  </a:lnTo>
                  <a:lnTo>
                    <a:pt x="1486" y="30"/>
                  </a:lnTo>
                  <a:lnTo>
                    <a:pt x="1499" y="25"/>
                  </a:lnTo>
                  <a:lnTo>
                    <a:pt x="1522" y="20"/>
                  </a:lnTo>
                  <a:lnTo>
                    <a:pt x="1540" y="17"/>
                  </a:lnTo>
                  <a:lnTo>
                    <a:pt x="1557" y="16"/>
                  </a:lnTo>
                  <a:lnTo>
                    <a:pt x="1584" y="14"/>
                  </a:lnTo>
                  <a:lnTo>
                    <a:pt x="1603" y="14"/>
                  </a:lnTo>
                  <a:lnTo>
                    <a:pt x="1628" y="16"/>
                  </a:lnTo>
                  <a:lnTo>
                    <a:pt x="1655" y="17"/>
                  </a:lnTo>
                  <a:lnTo>
                    <a:pt x="1685" y="18"/>
                  </a:lnTo>
                  <a:lnTo>
                    <a:pt x="1702" y="18"/>
                  </a:lnTo>
                  <a:lnTo>
                    <a:pt x="1718" y="16"/>
                  </a:lnTo>
                  <a:lnTo>
                    <a:pt x="1726" y="14"/>
                  </a:lnTo>
                  <a:lnTo>
                    <a:pt x="1733" y="12"/>
                  </a:lnTo>
                  <a:lnTo>
                    <a:pt x="1741" y="10"/>
                  </a:lnTo>
                  <a:lnTo>
                    <a:pt x="1746" y="6"/>
                  </a:lnTo>
                  <a:lnTo>
                    <a:pt x="1751" y="4"/>
                  </a:lnTo>
                  <a:lnTo>
                    <a:pt x="1756" y="1"/>
                  </a:lnTo>
                  <a:lnTo>
                    <a:pt x="1760" y="0"/>
                  </a:lnTo>
                  <a:lnTo>
                    <a:pt x="1763" y="0"/>
                  </a:lnTo>
                  <a:lnTo>
                    <a:pt x="1766" y="1"/>
                  </a:lnTo>
                  <a:lnTo>
                    <a:pt x="1767" y="3"/>
                  </a:lnTo>
                  <a:lnTo>
                    <a:pt x="1769" y="5"/>
                  </a:lnTo>
                  <a:lnTo>
                    <a:pt x="1770" y="8"/>
                  </a:lnTo>
                  <a:lnTo>
                    <a:pt x="1774" y="25"/>
                  </a:lnTo>
                  <a:lnTo>
                    <a:pt x="1777" y="47"/>
                  </a:lnTo>
                  <a:lnTo>
                    <a:pt x="1783" y="70"/>
                  </a:lnTo>
                  <a:lnTo>
                    <a:pt x="1794" y="111"/>
                  </a:lnTo>
                  <a:lnTo>
                    <a:pt x="1805" y="153"/>
                  </a:lnTo>
                  <a:lnTo>
                    <a:pt x="1812" y="181"/>
                  </a:lnTo>
                  <a:lnTo>
                    <a:pt x="1821" y="212"/>
                  </a:lnTo>
                  <a:lnTo>
                    <a:pt x="1836" y="259"/>
                  </a:lnTo>
                  <a:lnTo>
                    <a:pt x="1850" y="306"/>
                  </a:lnTo>
                  <a:lnTo>
                    <a:pt x="1859" y="335"/>
                  </a:lnTo>
                  <a:lnTo>
                    <a:pt x="1868" y="359"/>
                  </a:lnTo>
                  <a:lnTo>
                    <a:pt x="1880" y="394"/>
                  </a:lnTo>
                  <a:lnTo>
                    <a:pt x="1890" y="428"/>
                  </a:lnTo>
                  <a:lnTo>
                    <a:pt x="1897" y="452"/>
                  </a:lnTo>
                  <a:lnTo>
                    <a:pt x="1905" y="471"/>
                  </a:lnTo>
                  <a:lnTo>
                    <a:pt x="1914" y="496"/>
                  </a:lnTo>
                  <a:lnTo>
                    <a:pt x="1918" y="509"/>
                  </a:lnTo>
                  <a:lnTo>
                    <a:pt x="1921" y="520"/>
                  </a:lnTo>
                  <a:lnTo>
                    <a:pt x="1924" y="530"/>
                  </a:lnTo>
                  <a:lnTo>
                    <a:pt x="1925" y="537"/>
                  </a:lnTo>
                  <a:lnTo>
                    <a:pt x="1924" y="543"/>
                  </a:lnTo>
                  <a:lnTo>
                    <a:pt x="1922" y="547"/>
                  </a:lnTo>
                  <a:lnTo>
                    <a:pt x="1920" y="550"/>
                  </a:lnTo>
                  <a:lnTo>
                    <a:pt x="1916" y="553"/>
                  </a:lnTo>
                  <a:lnTo>
                    <a:pt x="1909" y="558"/>
                  </a:lnTo>
                  <a:lnTo>
                    <a:pt x="1900" y="564"/>
                  </a:lnTo>
                  <a:lnTo>
                    <a:pt x="1889" y="572"/>
                  </a:lnTo>
                  <a:lnTo>
                    <a:pt x="1878" y="583"/>
                  </a:lnTo>
                  <a:lnTo>
                    <a:pt x="1865" y="593"/>
                  </a:lnTo>
                  <a:lnTo>
                    <a:pt x="1852" y="606"/>
                  </a:lnTo>
                  <a:lnTo>
                    <a:pt x="1842" y="617"/>
                  </a:lnTo>
                  <a:lnTo>
                    <a:pt x="1836" y="624"/>
                  </a:lnTo>
                  <a:lnTo>
                    <a:pt x="1834" y="627"/>
                  </a:lnTo>
                  <a:lnTo>
                    <a:pt x="1836" y="629"/>
                  </a:lnTo>
                  <a:lnTo>
                    <a:pt x="1837" y="632"/>
                  </a:lnTo>
                  <a:lnTo>
                    <a:pt x="1839" y="635"/>
                  </a:lnTo>
                  <a:lnTo>
                    <a:pt x="1846" y="643"/>
                  </a:lnTo>
                  <a:lnTo>
                    <a:pt x="1855" y="653"/>
                  </a:lnTo>
                  <a:lnTo>
                    <a:pt x="1864" y="666"/>
                  </a:lnTo>
                  <a:lnTo>
                    <a:pt x="1872" y="680"/>
                  </a:lnTo>
                  <a:lnTo>
                    <a:pt x="1883" y="699"/>
                  </a:lnTo>
                  <a:lnTo>
                    <a:pt x="1896" y="723"/>
                  </a:lnTo>
                  <a:lnTo>
                    <a:pt x="1909" y="748"/>
                  </a:lnTo>
                  <a:lnTo>
                    <a:pt x="1919" y="766"/>
                  </a:lnTo>
                  <a:lnTo>
                    <a:pt x="1925" y="779"/>
                  </a:lnTo>
                  <a:lnTo>
                    <a:pt x="1932" y="789"/>
                  </a:lnTo>
                  <a:lnTo>
                    <a:pt x="1934" y="794"/>
                  </a:lnTo>
                  <a:lnTo>
                    <a:pt x="1938" y="797"/>
                  </a:lnTo>
                  <a:lnTo>
                    <a:pt x="1941" y="799"/>
                  </a:lnTo>
                  <a:lnTo>
                    <a:pt x="1945" y="798"/>
                  </a:lnTo>
                  <a:lnTo>
                    <a:pt x="1947" y="798"/>
                  </a:lnTo>
                  <a:lnTo>
                    <a:pt x="1951" y="797"/>
                  </a:lnTo>
                  <a:lnTo>
                    <a:pt x="1953" y="797"/>
                  </a:lnTo>
                  <a:lnTo>
                    <a:pt x="1956" y="798"/>
                  </a:lnTo>
                  <a:lnTo>
                    <a:pt x="1960" y="801"/>
                  </a:lnTo>
                  <a:lnTo>
                    <a:pt x="1966" y="808"/>
                  </a:lnTo>
                  <a:lnTo>
                    <a:pt x="1975" y="818"/>
                  </a:lnTo>
                  <a:lnTo>
                    <a:pt x="1987" y="831"/>
                  </a:lnTo>
                  <a:lnTo>
                    <a:pt x="1998" y="844"/>
                  </a:lnTo>
                  <a:lnTo>
                    <a:pt x="2009" y="855"/>
                  </a:lnTo>
                  <a:lnTo>
                    <a:pt x="2021" y="864"/>
                  </a:lnTo>
                  <a:lnTo>
                    <a:pt x="2033" y="875"/>
                  </a:lnTo>
                  <a:lnTo>
                    <a:pt x="2038" y="881"/>
                  </a:lnTo>
                  <a:lnTo>
                    <a:pt x="2042" y="887"/>
                  </a:lnTo>
                  <a:lnTo>
                    <a:pt x="2047" y="894"/>
                  </a:lnTo>
                  <a:lnTo>
                    <a:pt x="2050" y="901"/>
                  </a:lnTo>
                  <a:lnTo>
                    <a:pt x="2051" y="909"/>
                  </a:lnTo>
                  <a:lnTo>
                    <a:pt x="2050" y="919"/>
                  </a:lnTo>
                  <a:lnTo>
                    <a:pt x="2048" y="930"/>
                  </a:lnTo>
                  <a:lnTo>
                    <a:pt x="2047" y="939"/>
                  </a:lnTo>
                  <a:lnTo>
                    <a:pt x="2042" y="959"/>
                  </a:lnTo>
                  <a:lnTo>
                    <a:pt x="2039" y="976"/>
                  </a:lnTo>
                  <a:lnTo>
                    <a:pt x="2039" y="989"/>
                  </a:lnTo>
                  <a:lnTo>
                    <a:pt x="2040" y="1003"/>
                  </a:lnTo>
                  <a:lnTo>
                    <a:pt x="2040" y="1010"/>
                  </a:lnTo>
                  <a:lnTo>
                    <a:pt x="2041" y="1016"/>
                  </a:lnTo>
                  <a:lnTo>
                    <a:pt x="2040" y="1021"/>
                  </a:lnTo>
                  <a:lnTo>
                    <a:pt x="2039" y="1026"/>
                  </a:lnTo>
                  <a:lnTo>
                    <a:pt x="2037" y="1034"/>
                  </a:lnTo>
                  <a:lnTo>
                    <a:pt x="2035" y="1041"/>
                  </a:lnTo>
                  <a:lnTo>
                    <a:pt x="2037" y="1044"/>
                  </a:lnTo>
                  <a:lnTo>
                    <a:pt x="2039" y="1045"/>
                  </a:lnTo>
                  <a:lnTo>
                    <a:pt x="2042" y="1045"/>
                  </a:lnTo>
                  <a:lnTo>
                    <a:pt x="2047" y="1044"/>
                  </a:lnTo>
                  <a:lnTo>
                    <a:pt x="2059" y="1040"/>
                  </a:lnTo>
                  <a:lnTo>
                    <a:pt x="2071" y="1037"/>
                  </a:lnTo>
                  <a:lnTo>
                    <a:pt x="2082" y="1033"/>
                  </a:lnTo>
                  <a:lnTo>
                    <a:pt x="2091" y="1027"/>
                  </a:lnTo>
                  <a:lnTo>
                    <a:pt x="2104" y="1021"/>
                  </a:lnTo>
                  <a:lnTo>
                    <a:pt x="2115" y="1015"/>
                  </a:lnTo>
                  <a:lnTo>
                    <a:pt x="2117" y="1014"/>
                  </a:lnTo>
                  <a:lnTo>
                    <a:pt x="2117" y="1013"/>
                  </a:lnTo>
                  <a:lnTo>
                    <a:pt x="2117" y="1010"/>
                  </a:lnTo>
                  <a:lnTo>
                    <a:pt x="2117" y="1007"/>
                  </a:lnTo>
                  <a:lnTo>
                    <a:pt x="2115" y="1001"/>
                  </a:lnTo>
                  <a:lnTo>
                    <a:pt x="2111" y="994"/>
                  </a:lnTo>
                  <a:lnTo>
                    <a:pt x="2108" y="987"/>
                  </a:lnTo>
                  <a:lnTo>
                    <a:pt x="2104" y="981"/>
                  </a:lnTo>
                  <a:lnTo>
                    <a:pt x="2102" y="975"/>
                  </a:lnTo>
                  <a:lnTo>
                    <a:pt x="2102" y="972"/>
                  </a:lnTo>
                  <a:lnTo>
                    <a:pt x="2105" y="969"/>
                  </a:lnTo>
                  <a:lnTo>
                    <a:pt x="2109" y="966"/>
                  </a:lnTo>
                  <a:lnTo>
                    <a:pt x="2114" y="964"/>
                  </a:lnTo>
                  <a:lnTo>
                    <a:pt x="2119" y="963"/>
                  </a:lnTo>
                  <a:lnTo>
                    <a:pt x="2128" y="962"/>
                  </a:lnTo>
                  <a:lnTo>
                    <a:pt x="2134" y="962"/>
                  </a:lnTo>
                  <a:lnTo>
                    <a:pt x="2138" y="965"/>
                  </a:lnTo>
                  <a:lnTo>
                    <a:pt x="2141" y="972"/>
                  </a:lnTo>
                  <a:lnTo>
                    <a:pt x="2146" y="982"/>
                  </a:lnTo>
                  <a:lnTo>
                    <a:pt x="2151" y="993"/>
                  </a:lnTo>
                  <a:lnTo>
                    <a:pt x="2155" y="1003"/>
                  </a:lnTo>
                  <a:lnTo>
                    <a:pt x="2159" y="1012"/>
                  </a:lnTo>
                  <a:lnTo>
                    <a:pt x="2161" y="1014"/>
                  </a:lnTo>
                  <a:lnTo>
                    <a:pt x="2164" y="1016"/>
                  </a:lnTo>
                  <a:lnTo>
                    <a:pt x="2165" y="1016"/>
                  </a:lnTo>
                  <a:lnTo>
                    <a:pt x="2167" y="1015"/>
                  </a:lnTo>
                  <a:lnTo>
                    <a:pt x="2174" y="1007"/>
                  </a:lnTo>
                  <a:lnTo>
                    <a:pt x="2182" y="1000"/>
                  </a:lnTo>
                  <a:lnTo>
                    <a:pt x="2189" y="994"/>
                  </a:lnTo>
                  <a:lnTo>
                    <a:pt x="2197" y="989"/>
                  </a:lnTo>
                  <a:lnTo>
                    <a:pt x="2211" y="981"/>
                  </a:lnTo>
                  <a:lnTo>
                    <a:pt x="2227" y="975"/>
                  </a:lnTo>
                  <a:lnTo>
                    <a:pt x="2243" y="969"/>
                  </a:lnTo>
                  <a:lnTo>
                    <a:pt x="2261" y="962"/>
                  </a:lnTo>
                  <a:lnTo>
                    <a:pt x="2279" y="956"/>
                  </a:lnTo>
                  <a:lnTo>
                    <a:pt x="2296" y="949"/>
                  </a:lnTo>
                  <a:lnTo>
                    <a:pt x="2304" y="946"/>
                  </a:lnTo>
                  <a:lnTo>
                    <a:pt x="2311" y="945"/>
                  </a:lnTo>
                  <a:lnTo>
                    <a:pt x="2317" y="945"/>
                  </a:lnTo>
                  <a:lnTo>
                    <a:pt x="2323" y="945"/>
                  </a:lnTo>
                  <a:lnTo>
                    <a:pt x="2334" y="949"/>
                  </a:lnTo>
                  <a:lnTo>
                    <a:pt x="2346" y="953"/>
                  </a:lnTo>
                  <a:lnTo>
                    <a:pt x="2362" y="958"/>
                  </a:lnTo>
                  <a:lnTo>
                    <a:pt x="2381" y="963"/>
                  </a:lnTo>
                  <a:lnTo>
                    <a:pt x="2391" y="964"/>
                  </a:lnTo>
                  <a:lnTo>
                    <a:pt x="2400" y="965"/>
                  </a:lnTo>
                  <a:lnTo>
                    <a:pt x="2410" y="965"/>
                  </a:lnTo>
                  <a:lnTo>
                    <a:pt x="2418" y="965"/>
                  </a:lnTo>
                  <a:lnTo>
                    <a:pt x="2425" y="963"/>
                  </a:lnTo>
                  <a:lnTo>
                    <a:pt x="2431" y="961"/>
                  </a:lnTo>
                  <a:lnTo>
                    <a:pt x="2436" y="958"/>
                  </a:lnTo>
                  <a:lnTo>
                    <a:pt x="2441" y="955"/>
                  </a:lnTo>
                  <a:lnTo>
                    <a:pt x="2447" y="946"/>
                  </a:lnTo>
                  <a:lnTo>
                    <a:pt x="2453" y="936"/>
                  </a:lnTo>
                  <a:lnTo>
                    <a:pt x="2455" y="931"/>
                  </a:lnTo>
                  <a:lnTo>
                    <a:pt x="2460" y="928"/>
                  </a:lnTo>
                  <a:lnTo>
                    <a:pt x="2463" y="927"/>
                  </a:lnTo>
                  <a:lnTo>
                    <a:pt x="2468" y="927"/>
                  </a:lnTo>
                  <a:lnTo>
                    <a:pt x="2479" y="931"/>
                  </a:lnTo>
                  <a:lnTo>
                    <a:pt x="2488" y="934"/>
                  </a:lnTo>
                  <a:lnTo>
                    <a:pt x="2503" y="938"/>
                  </a:lnTo>
                  <a:lnTo>
                    <a:pt x="2523" y="943"/>
                  </a:lnTo>
                  <a:lnTo>
                    <a:pt x="2545" y="949"/>
                  </a:lnTo>
                  <a:lnTo>
                    <a:pt x="2564" y="953"/>
                  </a:lnTo>
                  <a:lnTo>
                    <a:pt x="2582" y="958"/>
                  </a:lnTo>
                  <a:lnTo>
                    <a:pt x="2600" y="964"/>
                  </a:lnTo>
                  <a:lnTo>
                    <a:pt x="2607" y="968"/>
                  </a:lnTo>
                  <a:lnTo>
                    <a:pt x="2613" y="971"/>
                  </a:lnTo>
                  <a:lnTo>
                    <a:pt x="2619" y="976"/>
                  </a:lnTo>
                  <a:lnTo>
                    <a:pt x="2623" y="980"/>
                  </a:lnTo>
                  <a:lnTo>
                    <a:pt x="2630" y="995"/>
                  </a:lnTo>
                  <a:lnTo>
                    <a:pt x="2638" y="1019"/>
                  </a:lnTo>
                  <a:lnTo>
                    <a:pt x="2642" y="1032"/>
                  </a:lnTo>
                  <a:lnTo>
                    <a:pt x="2644" y="1044"/>
                  </a:lnTo>
                  <a:lnTo>
                    <a:pt x="2645" y="1056"/>
                  </a:lnTo>
                  <a:lnTo>
                    <a:pt x="2645" y="1065"/>
                  </a:lnTo>
                  <a:lnTo>
                    <a:pt x="2644" y="1073"/>
                  </a:lnTo>
                  <a:lnTo>
                    <a:pt x="2642" y="1082"/>
                  </a:lnTo>
                  <a:lnTo>
                    <a:pt x="2638" y="1091"/>
                  </a:lnTo>
                  <a:lnTo>
                    <a:pt x="2633" y="1101"/>
                  </a:lnTo>
                  <a:lnTo>
                    <a:pt x="2629" y="1110"/>
                  </a:lnTo>
                  <a:lnTo>
                    <a:pt x="2621" y="1119"/>
                  </a:lnTo>
                  <a:lnTo>
                    <a:pt x="2614" y="1127"/>
                  </a:lnTo>
                  <a:lnTo>
                    <a:pt x="2606" y="1134"/>
                  </a:lnTo>
                  <a:lnTo>
                    <a:pt x="2602" y="1138"/>
                  </a:lnTo>
                  <a:lnTo>
                    <a:pt x="2599" y="1142"/>
                  </a:lnTo>
                  <a:lnTo>
                    <a:pt x="2595" y="1146"/>
                  </a:lnTo>
                  <a:lnTo>
                    <a:pt x="2594" y="1151"/>
                  </a:lnTo>
                  <a:lnTo>
                    <a:pt x="2590" y="1159"/>
                  </a:lnTo>
                  <a:lnTo>
                    <a:pt x="2589" y="1167"/>
                  </a:lnTo>
                  <a:lnTo>
                    <a:pt x="2589" y="1176"/>
                  </a:lnTo>
                  <a:lnTo>
                    <a:pt x="2588" y="1184"/>
                  </a:lnTo>
                  <a:lnTo>
                    <a:pt x="2588" y="1192"/>
                  </a:lnTo>
                  <a:lnTo>
                    <a:pt x="2586" y="1199"/>
                  </a:lnTo>
                  <a:lnTo>
                    <a:pt x="2580" y="1211"/>
                  </a:lnTo>
                  <a:lnTo>
                    <a:pt x="2576" y="1224"/>
                  </a:lnTo>
                  <a:lnTo>
                    <a:pt x="2573" y="1237"/>
                  </a:lnTo>
                  <a:lnTo>
                    <a:pt x="2568" y="1248"/>
                  </a:lnTo>
                  <a:lnTo>
                    <a:pt x="2557" y="1264"/>
                  </a:lnTo>
                  <a:lnTo>
                    <a:pt x="2542" y="1285"/>
                  </a:lnTo>
                  <a:lnTo>
                    <a:pt x="2533" y="1297"/>
                  </a:lnTo>
                  <a:lnTo>
                    <a:pt x="2526" y="1306"/>
                  </a:lnTo>
                  <a:lnTo>
                    <a:pt x="2518" y="1314"/>
                  </a:lnTo>
                  <a:lnTo>
                    <a:pt x="2512" y="1319"/>
                  </a:lnTo>
                  <a:lnTo>
                    <a:pt x="2499" y="1327"/>
                  </a:lnTo>
                  <a:lnTo>
                    <a:pt x="2479" y="1336"/>
                  </a:lnTo>
                  <a:lnTo>
                    <a:pt x="2457" y="1344"/>
                  </a:lnTo>
                  <a:lnTo>
                    <a:pt x="2438" y="1354"/>
                  </a:lnTo>
                  <a:lnTo>
                    <a:pt x="2422" y="1361"/>
                  </a:lnTo>
                  <a:lnTo>
                    <a:pt x="2406" y="1365"/>
                  </a:lnTo>
                  <a:lnTo>
                    <a:pt x="2393" y="1369"/>
                  </a:lnTo>
                  <a:lnTo>
                    <a:pt x="2380" y="1374"/>
                  </a:lnTo>
                  <a:lnTo>
                    <a:pt x="2369" y="1379"/>
                  </a:lnTo>
                  <a:lnTo>
                    <a:pt x="2365" y="1382"/>
                  </a:lnTo>
                  <a:lnTo>
                    <a:pt x="2363" y="1384"/>
                  </a:lnTo>
                  <a:lnTo>
                    <a:pt x="2363" y="1385"/>
                  </a:lnTo>
                  <a:lnTo>
                    <a:pt x="2365" y="1386"/>
                  </a:lnTo>
                  <a:lnTo>
                    <a:pt x="2367" y="1387"/>
                  </a:lnTo>
                  <a:lnTo>
                    <a:pt x="2382" y="1386"/>
                  </a:lnTo>
                  <a:lnTo>
                    <a:pt x="2403" y="1384"/>
                  </a:lnTo>
                  <a:lnTo>
                    <a:pt x="2412" y="1381"/>
                  </a:lnTo>
                  <a:lnTo>
                    <a:pt x="2421" y="1380"/>
                  </a:lnTo>
                  <a:lnTo>
                    <a:pt x="2431" y="1379"/>
                  </a:lnTo>
                  <a:lnTo>
                    <a:pt x="2443" y="1380"/>
                  </a:lnTo>
                  <a:lnTo>
                    <a:pt x="2450" y="1382"/>
                  </a:lnTo>
                  <a:lnTo>
                    <a:pt x="2457" y="1388"/>
                  </a:lnTo>
                  <a:lnTo>
                    <a:pt x="2464" y="1397"/>
                  </a:lnTo>
                  <a:lnTo>
                    <a:pt x="2473" y="1406"/>
                  </a:lnTo>
                  <a:lnTo>
                    <a:pt x="2486" y="1426"/>
                  </a:lnTo>
                  <a:lnTo>
                    <a:pt x="2498" y="1441"/>
                  </a:lnTo>
                  <a:lnTo>
                    <a:pt x="2503" y="1445"/>
                  </a:lnTo>
                  <a:lnTo>
                    <a:pt x="2511" y="1450"/>
                  </a:lnTo>
                  <a:lnTo>
                    <a:pt x="2520" y="1456"/>
                  </a:lnTo>
                  <a:lnTo>
                    <a:pt x="2530" y="1462"/>
                  </a:lnTo>
                  <a:lnTo>
                    <a:pt x="2541" y="1467"/>
                  </a:lnTo>
                  <a:lnTo>
                    <a:pt x="2551" y="1472"/>
                  </a:lnTo>
                  <a:lnTo>
                    <a:pt x="2561" y="1475"/>
                  </a:lnTo>
                  <a:lnTo>
                    <a:pt x="2570" y="1478"/>
                  </a:lnTo>
                  <a:lnTo>
                    <a:pt x="2577" y="1479"/>
                  </a:lnTo>
                  <a:lnTo>
                    <a:pt x="2585" y="1481"/>
                  </a:lnTo>
                  <a:lnTo>
                    <a:pt x="2590" y="1484"/>
                  </a:lnTo>
                  <a:lnTo>
                    <a:pt x="2595" y="1486"/>
                  </a:lnTo>
                  <a:lnTo>
                    <a:pt x="2601" y="1491"/>
                  </a:lnTo>
                  <a:lnTo>
                    <a:pt x="2606" y="1495"/>
                  </a:lnTo>
                  <a:lnTo>
                    <a:pt x="2611" y="1501"/>
                  </a:lnTo>
                  <a:lnTo>
                    <a:pt x="2615" y="1510"/>
                  </a:lnTo>
                  <a:lnTo>
                    <a:pt x="2619" y="1519"/>
                  </a:lnTo>
                  <a:lnTo>
                    <a:pt x="2621" y="1527"/>
                  </a:lnTo>
                  <a:lnTo>
                    <a:pt x="2623" y="1535"/>
                  </a:lnTo>
                  <a:lnTo>
                    <a:pt x="2624" y="1542"/>
                  </a:lnTo>
                  <a:lnTo>
                    <a:pt x="2624" y="1556"/>
                  </a:lnTo>
                  <a:lnTo>
                    <a:pt x="2625" y="1569"/>
                  </a:lnTo>
                  <a:lnTo>
                    <a:pt x="2626" y="1575"/>
                  </a:lnTo>
                  <a:lnTo>
                    <a:pt x="2630" y="1580"/>
                  </a:lnTo>
                  <a:lnTo>
                    <a:pt x="2633" y="1582"/>
                  </a:lnTo>
                  <a:lnTo>
                    <a:pt x="2638" y="1585"/>
                  </a:lnTo>
                  <a:lnTo>
                    <a:pt x="2650" y="1586"/>
                  </a:lnTo>
                  <a:lnTo>
                    <a:pt x="2661" y="1586"/>
                  </a:lnTo>
                  <a:lnTo>
                    <a:pt x="2665" y="1587"/>
                  </a:lnTo>
                  <a:lnTo>
                    <a:pt x="2668" y="1588"/>
                  </a:lnTo>
                  <a:lnTo>
                    <a:pt x="2670" y="1590"/>
                  </a:lnTo>
                  <a:lnTo>
                    <a:pt x="2673" y="1594"/>
                  </a:lnTo>
                  <a:lnTo>
                    <a:pt x="2674" y="1602"/>
                  </a:lnTo>
                  <a:lnTo>
                    <a:pt x="2676" y="1613"/>
                  </a:lnTo>
                  <a:lnTo>
                    <a:pt x="2678" y="1618"/>
                  </a:lnTo>
                  <a:lnTo>
                    <a:pt x="2682" y="1623"/>
                  </a:lnTo>
                  <a:lnTo>
                    <a:pt x="2686" y="1625"/>
                  </a:lnTo>
                  <a:lnTo>
                    <a:pt x="2690" y="1627"/>
                  </a:lnTo>
                  <a:lnTo>
                    <a:pt x="2702" y="1629"/>
                  </a:lnTo>
                  <a:lnTo>
                    <a:pt x="2714" y="1630"/>
                  </a:lnTo>
                  <a:lnTo>
                    <a:pt x="2732" y="1631"/>
                  </a:lnTo>
                  <a:lnTo>
                    <a:pt x="2758" y="1632"/>
                  </a:lnTo>
                  <a:lnTo>
                    <a:pt x="2781" y="1633"/>
                  </a:lnTo>
                  <a:lnTo>
                    <a:pt x="2794" y="1634"/>
                  </a:lnTo>
                  <a:lnTo>
                    <a:pt x="2795" y="1636"/>
                  </a:lnTo>
                  <a:lnTo>
                    <a:pt x="2795" y="1639"/>
                  </a:lnTo>
                  <a:lnTo>
                    <a:pt x="2795" y="1645"/>
                  </a:lnTo>
                  <a:lnTo>
                    <a:pt x="2793" y="1652"/>
                  </a:lnTo>
                  <a:lnTo>
                    <a:pt x="2789" y="1670"/>
                  </a:lnTo>
                  <a:lnTo>
                    <a:pt x="2787" y="1687"/>
                  </a:lnTo>
                  <a:lnTo>
                    <a:pt x="2787" y="1706"/>
                  </a:lnTo>
                  <a:lnTo>
                    <a:pt x="2787" y="1732"/>
                  </a:lnTo>
                  <a:lnTo>
                    <a:pt x="2789" y="1757"/>
                  </a:lnTo>
                  <a:lnTo>
                    <a:pt x="2791" y="1777"/>
                  </a:lnTo>
                  <a:lnTo>
                    <a:pt x="2797" y="1795"/>
                  </a:lnTo>
                  <a:lnTo>
                    <a:pt x="2807" y="1815"/>
                  </a:lnTo>
                  <a:lnTo>
                    <a:pt x="2810" y="1825"/>
                  </a:lnTo>
                  <a:lnTo>
                    <a:pt x="2815" y="1833"/>
                  </a:lnTo>
                  <a:lnTo>
                    <a:pt x="2820" y="1840"/>
                  </a:lnTo>
                  <a:lnTo>
                    <a:pt x="2823" y="1844"/>
                  </a:lnTo>
                  <a:lnTo>
                    <a:pt x="2827" y="1845"/>
                  </a:lnTo>
                  <a:lnTo>
                    <a:pt x="2832" y="1845"/>
                  </a:lnTo>
                  <a:lnTo>
                    <a:pt x="2837" y="1845"/>
                  </a:lnTo>
                  <a:lnTo>
                    <a:pt x="2843" y="1844"/>
                  </a:lnTo>
                  <a:lnTo>
                    <a:pt x="2854" y="1840"/>
                  </a:lnTo>
                  <a:lnTo>
                    <a:pt x="2865" y="1837"/>
                  </a:lnTo>
                  <a:lnTo>
                    <a:pt x="2871" y="1835"/>
                  </a:lnTo>
                  <a:lnTo>
                    <a:pt x="2877" y="1835"/>
                  </a:lnTo>
                  <a:lnTo>
                    <a:pt x="2882" y="1837"/>
                  </a:lnTo>
                  <a:lnTo>
                    <a:pt x="2886" y="1839"/>
                  </a:lnTo>
                  <a:lnTo>
                    <a:pt x="2891" y="1841"/>
                  </a:lnTo>
                  <a:lnTo>
                    <a:pt x="2895" y="1845"/>
                  </a:lnTo>
                  <a:lnTo>
                    <a:pt x="2897" y="1848"/>
                  </a:lnTo>
                  <a:lnTo>
                    <a:pt x="2900" y="1852"/>
                  </a:lnTo>
                  <a:lnTo>
                    <a:pt x="2902" y="1861"/>
                  </a:lnTo>
                  <a:lnTo>
                    <a:pt x="2906" y="1872"/>
                  </a:lnTo>
                  <a:lnTo>
                    <a:pt x="2907" y="1877"/>
                  </a:lnTo>
                  <a:lnTo>
                    <a:pt x="2909" y="1882"/>
                  </a:lnTo>
                  <a:lnTo>
                    <a:pt x="2911" y="1885"/>
                  </a:lnTo>
                  <a:lnTo>
                    <a:pt x="2915" y="1886"/>
                  </a:lnTo>
                  <a:lnTo>
                    <a:pt x="2921" y="1889"/>
                  </a:lnTo>
                  <a:lnTo>
                    <a:pt x="2926" y="1894"/>
                  </a:lnTo>
                  <a:lnTo>
                    <a:pt x="2927" y="1896"/>
                  </a:lnTo>
                  <a:lnTo>
                    <a:pt x="2928" y="1900"/>
                  </a:lnTo>
                  <a:lnTo>
                    <a:pt x="2928" y="1904"/>
                  </a:lnTo>
                  <a:lnTo>
                    <a:pt x="2928" y="1910"/>
                  </a:lnTo>
                  <a:lnTo>
                    <a:pt x="2927" y="1915"/>
                  </a:lnTo>
                  <a:lnTo>
                    <a:pt x="2927" y="1920"/>
                  </a:lnTo>
                  <a:lnTo>
                    <a:pt x="2929" y="1923"/>
                  </a:lnTo>
                  <a:lnTo>
                    <a:pt x="2930" y="1926"/>
                  </a:lnTo>
                  <a:lnTo>
                    <a:pt x="2938" y="1930"/>
                  </a:lnTo>
                  <a:lnTo>
                    <a:pt x="2948" y="1935"/>
                  </a:lnTo>
                  <a:lnTo>
                    <a:pt x="2963" y="1941"/>
                  </a:lnTo>
                  <a:lnTo>
                    <a:pt x="2978" y="1949"/>
                  </a:lnTo>
                  <a:lnTo>
                    <a:pt x="2985" y="1954"/>
                  </a:lnTo>
                  <a:lnTo>
                    <a:pt x="2992" y="1959"/>
                  </a:lnTo>
                  <a:lnTo>
                    <a:pt x="2999" y="1964"/>
                  </a:lnTo>
                  <a:lnTo>
                    <a:pt x="3004" y="1968"/>
                  </a:lnTo>
                  <a:lnTo>
                    <a:pt x="3011" y="1977"/>
                  </a:lnTo>
                  <a:lnTo>
                    <a:pt x="3018" y="1983"/>
                  </a:lnTo>
                  <a:lnTo>
                    <a:pt x="3022" y="1984"/>
                  </a:lnTo>
                  <a:lnTo>
                    <a:pt x="3026" y="1985"/>
                  </a:lnTo>
                  <a:lnTo>
                    <a:pt x="3029" y="1985"/>
                  </a:lnTo>
                  <a:lnTo>
                    <a:pt x="3034" y="1985"/>
                  </a:lnTo>
                  <a:lnTo>
                    <a:pt x="3045" y="1984"/>
                  </a:lnTo>
                  <a:lnTo>
                    <a:pt x="3055" y="1983"/>
                  </a:lnTo>
                  <a:lnTo>
                    <a:pt x="3066" y="1984"/>
                  </a:lnTo>
                  <a:lnTo>
                    <a:pt x="3074" y="1985"/>
                  </a:lnTo>
                  <a:lnTo>
                    <a:pt x="3084" y="1986"/>
                  </a:lnTo>
                  <a:lnTo>
                    <a:pt x="3095" y="1986"/>
                  </a:lnTo>
                  <a:lnTo>
                    <a:pt x="3100" y="1984"/>
                  </a:lnTo>
                  <a:lnTo>
                    <a:pt x="3106" y="1982"/>
                  </a:lnTo>
                  <a:lnTo>
                    <a:pt x="3111" y="1977"/>
                  </a:lnTo>
                  <a:lnTo>
                    <a:pt x="3116" y="1971"/>
                  </a:lnTo>
                  <a:lnTo>
                    <a:pt x="3124" y="1959"/>
                  </a:lnTo>
                  <a:lnTo>
                    <a:pt x="3133" y="1947"/>
                  </a:lnTo>
                  <a:lnTo>
                    <a:pt x="3140" y="1938"/>
                  </a:lnTo>
                  <a:lnTo>
                    <a:pt x="3149" y="1929"/>
                  </a:lnTo>
                  <a:lnTo>
                    <a:pt x="3159" y="1921"/>
                  </a:lnTo>
                  <a:lnTo>
                    <a:pt x="3169" y="1913"/>
                  </a:lnTo>
                  <a:lnTo>
                    <a:pt x="3174" y="1909"/>
                  </a:lnTo>
                  <a:lnTo>
                    <a:pt x="3178" y="1904"/>
                  </a:lnTo>
                  <a:lnTo>
                    <a:pt x="3180" y="1901"/>
                  </a:lnTo>
                  <a:lnTo>
                    <a:pt x="3181" y="1897"/>
                  </a:lnTo>
                  <a:lnTo>
                    <a:pt x="3181" y="1894"/>
                  </a:lnTo>
                  <a:lnTo>
                    <a:pt x="3181" y="1891"/>
                  </a:lnTo>
                  <a:lnTo>
                    <a:pt x="3179" y="1888"/>
                  </a:lnTo>
                  <a:lnTo>
                    <a:pt x="3177" y="1884"/>
                  </a:lnTo>
                  <a:lnTo>
                    <a:pt x="3171" y="1877"/>
                  </a:lnTo>
                  <a:lnTo>
                    <a:pt x="3162" y="1869"/>
                  </a:lnTo>
                  <a:lnTo>
                    <a:pt x="3150" y="1856"/>
                  </a:lnTo>
                  <a:lnTo>
                    <a:pt x="3135" y="1839"/>
                  </a:lnTo>
                  <a:lnTo>
                    <a:pt x="3121" y="1821"/>
                  </a:lnTo>
                  <a:lnTo>
                    <a:pt x="3110" y="1806"/>
                  </a:lnTo>
                  <a:lnTo>
                    <a:pt x="3108" y="1801"/>
                  </a:lnTo>
                  <a:lnTo>
                    <a:pt x="3106" y="1797"/>
                  </a:lnTo>
                  <a:lnTo>
                    <a:pt x="3108" y="1794"/>
                  </a:lnTo>
                  <a:lnTo>
                    <a:pt x="3109" y="1791"/>
                  </a:lnTo>
                  <a:lnTo>
                    <a:pt x="3116" y="1789"/>
                  </a:lnTo>
                  <a:lnTo>
                    <a:pt x="3131" y="1785"/>
                  </a:lnTo>
                  <a:lnTo>
                    <a:pt x="3150" y="1782"/>
                  </a:lnTo>
                  <a:lnTo>
                    <a:pt x="3172" y="1778"/>
                  </a:lnTo>
                  <a:lnTo>
                    <a:pt x="3194" y="1775"/>
                  </a:lnTo>
                  <a:lnTo>
                    <a:pt x="3218" y="1770"/>
                  </a:lnTo>
                  <a:lnTo>
                    <a:pt x="3238" y="1766"/>
                  </a:lnTo>
                  <a:lnTo>
                    <a:pt x="3255" y="1763"/>
                  </a:lnTo>
                  <a:lnTo>
                    <a:pt x="3272" y="1759"/>
                  </a:lnTo>
                  <a:lnTo>
                    <a:pt x="3292" y="1755"/>
                  </a:lnTo>
                  <a:lnTo>
                    <a:pt x="3303" y="1752"/>
                  </a:lnTo>
                  <a:lnTo>
                    <a:pt x="3311" y="1751"/>
                  </a:lnTo>
                  <a:lnTo>
                    <a:pt x="3317" y="1751"/>
                  </a:lnTo>
                  <a:lnTo>
                    <a:pt x="3323" y="1752"/>
                  </a:lnTo>
                  <a:lnTo>
                    <a:pt x="3332" y="1758"/>
                  </a:lnTo>
                  <a:lnTo>
                    <a:pt x="3343" y="1765"/>
                  </a:lnTo>
                  <a:lnTo>
                    <a:pt x="3358" y="1776"/>
                  </a:lnTo>
                  <a:lnTo>
                    <a:pt x="3381" y="1789"/>
                  </a:lnTo>
                  <a:lnTo>
                    <a:pt x="3406" y="1801"/>
                  </a:lnTo>
                  <a:lnTo>
                    <a:pt x="3429" y="1810"/>
                  </a:lnTo>
                  <a:lnTo>
                    <a:pt x="3449" y="1818"/>
                  </a:lnTo>
                  <a:lnTo>
                    <a:pt x="3468" y="1821"/>
                  </a:lnTo>
                  <a:lnTo>
                    <a:pt x="3477" y="1822"/>
                  </a:lnTo>
                  <a:lnTo>
                    <a:pt x="3486" y="1822"/>
                  </a:lnTo>
                  <a:lnTo>
                    <a:pt x="3493" y="1822"/>
                  </a:lnTo>
                  <a:lnTo>
                    <a:pt x="3499" y="1820"/>
                  </a:lnTo>
                  <a:lnTo>
                    <a:pt x="3508" y="1814"/>
                  </a:lnTo>
                  <a:lnTo>
                    <a:pt x="3518" y="1807"/>
                  </a:lnTo>
                  <a:lnTo>
                    <a:pt x="3527" y="1800"/>
                  </a:lnTo>
                  <a:lnTo>
                    <a:pt x="3537" y="1793"/>
                  </a:lnTo>
                  <a:lnTo>
                    <a:pt x="3550" y="1785"/>
                  </a:lnTo>
                  <a:lnTo>
                    <a:pt x="3565" y="1779"/>
                  </a:lnTo>
                  <a:lnTo>
                    <a:pt x="3574" y="1776"/>
                  </a:lnTo>
                  <a:lnTo>
                    <a:pt x="3582" y="1771"/>
                  </a:lnTo>
                  <a:lnTo>
                    <a:pt x="3589" y="1765"/>
                  </a:lnTo>
                  <a:lnTo>
                    <a:pt x="3596" y="1759"/>
                  </a:lnTo>
                  <a:lnTo>
                    <a:pt x="3608" y="1746"/>
                  </a:lnTo>
                  <a:lnTo>
                    <a:pt x="3620" y="1735"/>
                  </a:lnTo>
                  <a:lnTo>
                    <a:pt x="3634" y="1726"/>
                  </a:lnTo>
                  <a:lnTo>
                    <a:pt x="3651" y="1718"/>
                  </a:lnTo>
                  <a:lnTo>
                    <a:pt x="3671" y="1709"/>
                  </a:lnTo>
                  <a:lnTo>
                    <a:pt x="3691" y="1705"/>
                  </a:lnTo>
                  <a:lnTo>
                    <a:pt x="3713" y="1700"/>
                  </a:lnTo>
                  <a:lnTo>
                    <a:pt x="3736" y="1697"/>
                  </a:lnTo>
                  <a:lnTo>
                    <a:pt x="3761" y="1696"/>
                  </a:lnTo>
                  <a:lnTo>
                    <a:pt x="3788" y="1696"/>
                  </a:lnTo>
                  <a:lnTo>
                    <a:pt x="3798" y="1696"/>
                  </a:lnTo>
                  <a:lnTo>
                    <a:pt x="3809" y="1697"/>
                  </a:lnTo>
                  <a:lnTo>
                    <a:pt x="3818" y="1700"/>
                  </a:lnTo>
                  <a:lnTo>
                    <a:pt x="3826" y="1702"/>
                  </a:lnTo>
                  <a:lnTo>
                    <a:pt x="3836" y="1708"/>
                  </a:lnTo>
                  <a:lnTo>
                    <a:pt x="3843" y="1713"/>
                  </a:lnTo>
                  <a:lnTo>
                    <a:pt x="3845" y="1716"/>
                  </a:lnTo>
                  <a:lnTo>
                    <a:pt x="3846" y="1720"/>
                  </a:lnTo>
                  <a:lnTo>
                    <a:pt x="3845" y="1725"/>
                  </a:lnTo>
                  <a:lnTo>
                    <a:pt x="3842" y="1730"/>
                  </a:lnTo>
                  <a:lnTo>
                    <a:pt x="3836" y="1743"/>
                  </a:lnTo>
                  <a:lnTo>
                    <a:pt x="3832" y="1757"/>
                  </a:lnTo>
                  <a:lnTo>
                    <a:pt x="3829" y="1764"/>
                  </a:lnTo>
                  <a:lnTo>
                    <a:pt x="3829" y="1770"/>
                  </a:lnTo>
                  <a:lnTo>
                    <a:pt x="3830" y="1776"/>
                  </a:lnTo>
                  <a:lnTo>
                    <a:pt x="3833" y="1781"/>
                  </a:lnTo>
                  <a:lnTo>
                    <a:pt x="3841" y="1793"/>
                  </a:lnTo>
                  <a:lnTo>
                    <a:pt x="3853" y="1806"/>
                  </a:lnTo>
                  <a:lnTo>
                    <a:pt x="3864" y="1821"/>
                  </a:lnTo>
                  <a:lnTo>
                    <a:pt x="3873" y="1835"/>
                  </a:lnTo>
                  <a:lnTo>
                    <a:pt x="3876" y="1842"/>
                  </a:lnTo>
                  <a:lnTo>
                    <a:pt x="3878" y="1851"/>
                  </a:lnTo>
                  <a:lnTo>
                    <a:pt x="3879" y="1860"/>
                  </a:lnTo>
                  <a:lnTo>
                    <a:pt x="3878" y="1871"/>
                  </a:lnTo>
                  <a:lnTo>
                    <a:pt x="3877" y="1882"/>
                  </a:lnTo>
                  <a:lnTo>
                    <a:pt x="3876" y="1892"/>
                  </a:lnTo>
                  <a:lnTo>
                    <a:pt x="3872" y="1902"/>
                  </a:lnTo>
                  <a:lnTo>
                    <a:pt x="3868" y="1911"/>
                  </a:lnTo>
                  <a:lnTo>
                    <a:pt x="3864" y="1920"/>
                  </a:lnTo>
                  <a:lnTo>
                    <a:pt x="3859" y="1926"/>
                  </a:lnTo>
                  <a:lnTo>
                    <a:pt x="3853" y="1929"/>
                  </a:lnTo>
                  <a:lnTo>
                    <a:pt x="3847" y="1933"/>
                  </a:lnTo>
                  <a:lnTo>
                    <a:pt x="3841" y="1935"/>
                  </a:lnTo>
                  <a:lnTo>
                    <a:pt x="3834" y="1939"/>
                  </a:lnTo>
                  <a:lnTo>
                    <a:pt x="3828" y="1942"/>
                  </a:lnTo>
                  <a:lnTo>
                    <a:pt x="3822" y="1947"/>
                  </a:lnTo>
                  <a:lnTo>
                    <a:pt x="3815" y="1954"/>
                  </a:lnTo>
                  <a:lnTo>
                    <a:pt x="3809" y="1965"/>
                  </a:lnTo>
                  <a:lnTo>
                    <a:pt x="3803" y="1977"/>
                  </a:lnTo>
                  <a:lnTo>
                    <a:pt x="3796" y="1990"/>
                  </a:lnTo>
                  <a:lnTo>
                    <a:pt x="3784" y="2016"/>
                  </a:lnTo>
                  <a:lnTo>
                    <a:pt x="3774" y="2040"/>
                  </a:lnTo>
                  <a:lnTo>
                    <a:pt x="3767" y="2048"/>
                  </a:lnTo>
                  <a:lnTo>
                    <a:pt x="3759" y="2058"/>
                  </a:lnTo>
                  <a:lnTo>
                    <a:pt x="3748" y="2066"/>
                  </a:lnTo>
                  <a:lnTo>
                    <a:pt x="3736" y="2074"/>
                  </a:lnTo>
                  <a:lnTo>
                    <a:pt x="3713" y="2089"/>
                  </a:lnTo>
                  <a:lnTo>
                    <a:pt x="3692" y="2099"/>
                  </a:lnTo>
                  <a:lnTo>
                    <a:pt x="3676" y="2109"/>
                  </a:lnTo>
                  <a:lnTo>
                    <a:pt x="3659" y="2119"/>
                  </a:lnTo>
                  <a:lnTo>
                    <a:pt x="3651" y="2125"/>
                  </a:lnTo>
                  <a:lnTo>
                    <a:pt x="3643" y="2129"/>
                  </a:lnTo>
                  <a:lnTo>
                    <a:pt x="3635" y="2132"/>
                  </a:lnTo>
                  <a:lnTo>
                    <a:pt x="3629" y="2135"/>
                  </a:lnTo>
                  <a:lnTo>
                    <a:pt x="3624" y="2136"/>
                  </a:lnTo>
                  <a:lnTo>
                    <a:pt x="3618" y="2138"/>
                  </a:lnTo>
                  <a:lnTo>
                    <a:pt x="3614" y="2142"/>
                  </a:lnTo>
                  <a:lnTo>
                    <a:pt x="3610" y="2146"/>
                  </a:lnTo>
                  <a:lnTo>
                    <a:pt x="3609" y="2149"/>
                  </a:lnTo>
                  <a:lnTo>
                    <a:pt x="3609" y="2153"/>
                  </a:lnTo>
                  <a:lnTo>
                    <a:pt x="3610" y="2156"/>
                  </a:lnTo>
                  <a:lnTo>
                    <a:pt x="3614" y="2160"/>
                  </a:lnTo>
                  <a:lnTo>
                    <a:pt x="3618" y="2163"/>
                  </a:lnTo>
                  <a:lnTo>
                    <a:pt x="3621" y="2167"/>
                  </a:lnTo>
                  <a:lnTo>
                    <a:pt x="3624" y="2171"/>
                  </a:lnTo>
                  <a:lnTo>
                    <a:pt x="3625" y="2174"/>
                  </a:lnTo>
                  <a:lnTo>
                    <a:pt x="3627" y="2184"/>
                  </a:lnTo>
                  <a:lnTo>
                    <a:pt x="3628" y="2194"/>
                  </a:lnTo>
                  <a:lnTo>
                    <a:pt x="3631" y="2206"/>
                  </a:lnTo>
                  <a:lnTo>
                    <a:pt x="3637" y="2218"/>
                  </a:lnTo>
                  <a:lnTo>
                    <a:pt x="3641" y="2230"/>
                  </a:lnTo>
                  <a:lnTo>
                    <a:pt x="3645" y="2242"/>
                  </a:lnTo>
                  <a:lnTo>
                    <a:pt x="3645" y="2248"/>
                  </a:lnTo>
                  <a:lnTo>
                    <a:pt x="3644" y="2253"/>
                  </a:lnTo>
                  <a:lnTo>
                    <a:pt x="3641" y="2255"/>
                  </a:lnTo>
                  <a:lnTo>
                    <a:pt x="3638" y="2257"/>
                  </a:lnTo>
                  <a:lnTo>
                    <a:pt x="3626" y="2262"/>
                  </a:lnTo>
                  <a:lnTo>
                    <a:pt x="3607" y="2267"/>
                  </a:lnTo>
                  <a:lnTo>
                    <a:pt x="3602" y="2269"/>
                  </a:lnTo>
                  <a:lnTo>
                    <a:pt x="3597" y="2272"/>
                  </a:lnTo>
                  <a:lnTo>
                    <a:pt x="3593" y="2274"/>
                  </a:lnTo>
                  <a:lnTo>
                    <a:pt x="3589" y="2277"/>
                  </a:lnTo>
                  <a:lnTo>
                    <a:pt x="3583" y="2286"/>
                  </a:lnTo>
                  <a:lnTo>
                    <a:pt x="3580" y="2295"/>
                  </a:lnTo>
                  <a:lnTo>
                    <a:pt x="3577" y="2307"/>
                  </a:lnTo>
                  <a:lnTo>
                    <a:pt x="3576" y="2319"/>
                  </a:lnTo>
                  <a:lnTo>
                    <a:pt x="3576" y="2332"/>
                  </a:lnTo>
                  <a:lnTo>
                    <a:pt x="3576" y="2345"/>
                  </a:lnTo>
                  <a:lnTo>
                    <a:pt x="3577" y="2358"/>
                  </a:lnTo>
                  <a:lnTo>
                    <a:pt x="3578" y="2369"/>
                  </a:lnTo>
                  <a:lnTo>
                    <a:pt x="3580" y="2379"/>
                  </a:lnTo>
                  <a:lnTo>
                    <a:pt x="3583" y="2386"/>
                  </a:lnTo>
                  <a:lnTo>
                    <a:pt x="3587" y="2392"/>
                  </a:lnTo>
                  <a:lnTo>
                    <a:pt x="3590" y="2396"/>
                  </a:lnTo>
                  <a:lnTo>
                    <a:pt x="3596" y="2400"/>
                  </a:lnTo>
                  <a:lnTo>
                    <a:pt x="3602" y="2401"/>
                  </a:lnTo>
                  <a:lnTo>
                    <a:pt x="3616" y="2405"/>
                  </a:lnTo>
                  <a:lnTo>
                    <a:pt x="3633" y="2409"/>
                  </a:lnTo>
                  <a:lnTo>
                    <a:pt x="3650" y="2415"/>
                  </a:lnTo>
                  <a:lnTo>
                    <a:pt x="3668" y="2423"/>
                  </a:lnTo>
                  <a:lnTo>
                    <a:pt x="3676" y="2426"/>
                  </a:lnTo>
                  <a:lnTo>
                    <a:pt x="3682" y="2430"/>
                  </a:lnTo>
                  <a:lnTo>
                    <a:pt x="3688" y="2433"/>
                  </a:lnTo>
                  <a:lnTo>
                    <a:pt x="3691" y="2438"/>
                  </a:lnTo>
                  <a:lnTo>
                    <a:pt x="3698" y="2449"/>
                  </a:lnTo>
                  <a:lnTo>
                    <a:pt x="3704" y="2459"/>
                  </a:lnTo>
                  <a:lnTo>
                    <a:pt x="3713" y="2474"/>
                  </a:lnTo>
                  <a:lnTo>
                    <a:pt x="3725" y="2491"/>
                  </a:lnTo>
                  <a:lnTo>
                    <a:pt x="3739" y="2509"/>
                  </a:lnTo>
                  <a:lnTo>
                    <a:pt x="3752" y="2525"/>
                  </a:lnTo>
                  <a:lnTo>
                    <a:pt x="3767" y="2539"/>
                  </a:lnTo>
                  <a:lnTo>
                    <a:pt x="3784" y="2556"/>
                  </a:lnTo>
                  <a:lnTo>
                    <a:pt x="3794" y="2563"/>
                  </a:lnTo>
                  <a:lnTo>
                    <a:pt x="3803" y="2570"/>
                  </a:lnTo>
                  <a:lnTo>
                    <a:pt x="3811" y="2576"/>
                  </a:lnTo>
                  <a:lnTo>
                    <a:pt x="3820" y="2579"/>
                  </a:lnTo>
                  <a:lnTo>
                    <a:pt x="3836" y="2584"/>
                  </a:lnTo>
                  <a:lnTo>
                    <a:pt x="3852" y="2588"/>
                  </a:lnTo>
                  <a:lnTo>
                    <a:pt x="3867" y="2589"/>
                  </a:lnTo>
                  <a:lnTo>
                    <a:pt x="3883" y="2590"/>
                  </a:lnTo>
                  <a:lnTo>
                    <a:pt x="3899" y="2591"/>
                  </a:lnTo>
                  <a:lnTo>
                    <a:pt x="3918" y="2591"/>
                  </a:lnTo>
                  <a:lnTo>
                    <a:pt x="3928" y="2591"/>
                  </a:lnTo>
                  <a:lnTo>
                    <a:pt x="3937" y="2591"/>
                  </a:lnTo>
                  <a:lnTo>
                    <a:pt x="3946" y="2592"/>
                  </a:lnTo>
                  <a:lnTo>
                    <a:pt x="3953" y="2595"/>
                  </a:lnTo>
                  <a:lnTo>
                    <a:pt x="3968" y="2598"/>
                  </a:lnTo>
                  <a:lnTo>
                    <a:pt x="3984" y="2600"/>
                  </a:lnTo>
                  <a:lnTo>
                    <a:pt x="3997" y="2600"/>
                  </a:lnTo>
                  <a:lnTo>
                    <a:pt x="4009" y="2600"/>
                  </a:lnTo>
                  <a:lnTo>
                    <a:pt x="4015" y="2598"/>
                  </a:lnTo>
                  <a:lnTo>
                    <a:pt x="4021" y="2598"/>
                  </a:lnTo>
                  <a:lnTo>
                    <a:pt x="4025" y="2600"/>
                  </a:lnTo>
                  <a:lnTo>
                    <a:pt x="4029" y="2601"/>
                  </a:lnTo>
                  <a:lnTo>
                    <a:pt x="4030" y="2606"/>
                  </a:lnTo>
                  <a:lnTo>
                    <a:pt x="4031" y="2610"/>
                  </a:lnTo>
                  <a:lnTo>
                    <a:pt x="4031" y="2614"/>
                  </a:lnTo>
                  <a:lnTo>
                    <a:pt x="4031" y="2616"/>
                  </a:lnTo>
                  <a:lnTo>
                    <a:pt x="4030" y="2620"/>
                  </a:lnTo>
                  <a:lnTo>
                    <a:pt x="4028" y="2621"/>
                  </a:lnTo>
                  <a:lnTo>
                    <a:pt x="4016" y="2631"/>
                  </a:lnTo>
                  <a:lnTo>
                    <a:pt x="4006" y="2639"/>
                  </a:lnTo>
                  <a:lnTo>
                    <a:pt x="3992" y="2648"/>
                  </a:lnTo>
                  <a:lnTo>
                    <a:pt x="3978" y="2657"/>
                  </a:lnTo>
                  <a:lnTo>
                    <a:pt x="3975" y="2659"/>
                  </a:lnTo>
                  <a:lnTo>
                    <a:pt x="3973" y="2660"/>
                  </a:lnTo>
                  <a:lnTo>
                    <a:pt x="3972" y="2663"/>
                  </a:lnTo>
                  <a:lnTo>
                    <a:pt x="3973" y="2665"/>
                  </a:lnTo>
                  <a:lnTo>
                    <a:pt x="3975" y="2669"/>
                  </a:lnTo>
                  <a:lnTo>
                    <a:pt x="3980" y="2673"/>
                  </a:lnTo>
                  <a:lnTo>
                    <a:pt x="3986" y="2683"/>
                  </a:lnTo>
                  <a:lnTo>
                    <a:pt x="3993" y="2692"/>
                  </a:lnTo>
                  <a:lnTo>
                    <a:pt x="3998" y="2696"/>
                  </a:lnTo>
                  <a:lnTo>
                    <a:pt x="4002" y="2697"/>
                  </a:lnTo>
                  <a:lnTo>
                    <a:pt x="4004" y="2698"/>
                  </a:lnTo>
                  <a:lnTo>
                    <a:pt x="4007" y="2697"/>
                  </a:lnTo>
                  <a:lnTo>
                    <a:pt x="4015" y="2694"/>
                  </a:lnTo>
                  <a:lnTo>
                    <a:pt x="4022" y="2688"/>
                  </a:lnTo>
                  <a:lnTo>
                    <a:pt x="4030" y="2683"/>
                  </a:lnTo>
                  <a:lnTo>
                    <a:pt x="4038" y="2679"/>
                  </a:lnTo>
                  <a:lnTo>
                    <a:pt x="4043" y="2679"/>
                  </a:lnTo>
                  <a:lnTo>
                    <a:pt x="4048" y="2680"/>
                  </a:lnTo>
                  <a:lnTo>
                    <a:pt x="4053" y="2683"/>
                  </a:lnTo>
                  <a:lnTo>
                    <a:pt x="4056" y="2688"/>
                  </a:lnTo>
                  <a:lnTo>
                    <a:pt x="4065" y="2701"/>
                  </a:lnTo>
                  <a:lnTo>
                    <a:pt x="4073" y="2717"/>
                  </a:lnTo>
                  <a:lnTo>
                    <a:pt x="4076" y="2726"/>
                  </a:lnTo>
                  <a:lnTo>
                    <a:pt x="4081" y="2734"/>
                  </a:lnTo>
                  <a:lnTo>
                    <a:pt x="4086" y="2741"/>
                  </a:lnTo>
                  <a:lnTo>
                    <a:pt x="4092" y="2748"/>
                  </a:lnTo>
                  <a:lnTo>
                    <a:pt x="4099" y="2755"/>
                  </a:lnTo>
                  <a:lnTo>
                    <a:pt x="4107" y="2761"/>
                  </a:lnTo>
                  <a:lnTo>
                    <a:pt x="4117" y="2767"/>
                  </a:lnTo>
                  <a:lnTo>
                    <a:pt x="4128" y="2773"/>
                  </a:lnTo>
                  <a:lnTo>
                    <a:pt x="4137" y="2779"/>
                  </a:lnTo>
                  <a:lnTo>
                    <a:pt x="4145" y="2785"/>
                  </a:lnTo>
                  <a:lnTo>
                    <a:pt x="4151" y="2790"/>
                  </a:lnTo>
                  <a:lnTo>
                    <a:pt x="4155" y="2795"/>
                  </a:lnTo>
                  <a:lnTo>
                    <a:pt x="4158" y="2803"/>
                  </a:lnTo>
                  <a:lnTo>
                    <a:pt x="4161" y="2812"/>
                  </a:lnTo>
                  <a:lnTo>
                    <a:pt x="4162" y="2817"/>
                  </a:lnTo>
                  <a:lnTo>
                    <a:pt x="4164" y="2823"/>
                  </a:lnTo>
                  <a:lnTo>
                    <a:pt x="4167" y="2829"/>
                  </a:lnTo>
                  <a:lnTo>
                    <a:pt x="4172" y="2835"/>
                  </a:lnTo>
                  <a:lnTo>
                    <a:pt x="4182" y="2843"/>
                  </a:lnTo>
                  <a:lnTo>
                    <a:pt x="4192" y="2850"/>
                  </a:lnTo>
                  <a:lnTo>
                    <a:pt x="4196" y="2854"/>
                  </a:lnTo>
                  <a:lnTo>
                    <a:pt x="4201" y="2858"/>
                  </a:lnTo>
                  <a:lnTo>
                    <a:pt x="4206" y="2862"/>
                  </a:lnTo>
                  <a:lnTo>
                    <a:pt x="4210" y="2868"/>
                  </a:lnTo>
                  <a:lnTo>
                    <a:pt x="4212" y="2875"/>
                  </a:lnTo>
                  <a:lnTo>
                    <a:pt x="4214" y="2881"/>
                  </a:lnTo>
                  <a:lnTo>
                    <a:pt x="4216" y="2887"/>
                  </a:lnTo>
                  <a:lnTo>
                    <a:pt x="4216" y="2892"/>
                  </a:lnTo>
                  <a:lnTo>
                    <a:pt x="4214" y="2896"/>
                  </a:lnTo>
                  <a:lnTo>
                    <a:pt x="4212" y="2900"/>
                  </a:lnTo>
                  <a:lnTo>
                    <a:pt x="4208" y="2904"/>
                  </a:lnTo>
                  <a:lnTo>
                    <a:pt x="4205" y="2907"/>
                  </a:lnTo>
                  <a:lnTo>
                    <a:pt x="4193" y="2913"/>
                  </a:lnTo>
                  <a:lnTo>
                    <a:pt x="4181" y="2918"/>
                  </a:lnTo>
                  <a:lnTo>
                    <a:pt x="4175" y="2921"/>
                  </a:lnTo>
                  <a:lnTo>
                    <a:pt x="4172" y="2924"/>
                  </a:lnTo>
                  <a:lnTo>
                    <a:pt x="4168" y="2929"/>
                  </a:lnTo>
                  <a:lnTo>
                    <a:pt x="4168" y="2936"/>
                  </a:lnTo>
                  <a:lnTo>
                    <a:pt x="4168" y="2943"/>
                  </a:lnTo>
                  <a:lnTo>
                    <a:pt x="4169" y="2949"/>
                  </a:lnTo>
                  <a:lnTo>
                    <a:pt x="4172" y="2955"/>
                  </a:lnTo>
                  <a:lnTo>
                    <a:pt x="4174" y="2960"/>
                  </a:lnTo>
                  <a:lnTo>
                    <a:pt x="4180" y="2970"/>
                  </a:lnTo>
                  <a:lnTo>
                    <a:pt x="4185" y="2982"/>
                  </a:lnTo>
                  <a:lnTo>
                    <a:pt x="4187" y="2988"/>
                  </a:lnTo>
                  <a:lnTo>
                    <a:pt x="4192" y="2994"/>
                  </a:lnTo>
                  <a:lnTo>
                    <a:pt x="4198" y="3000"/>
                  </a:lnTo>
                  <a:lnTo>
                    <a:pt x="4205" y="3005"/>
                  </a:lnTo>
                  <a:lnTo>
                    <a:pt x="4212" y="3011"/>
                  </a:lnTo>
                  <a:lnTo>
                    <a:pt x="4218" y="3016"/>
                  </a:lnTo>
                  <a:lnTo>
                    <a:pt x="4223" y="3020"/>
                  </a:lnTo>
                  <a:lnTo>
                    <a:pt x="4226" y="3026"/>
                  </a:lnTo>
                  <a:lnTo>
                    <a:pt x="4231" y="3039"/>
                  </a:lnTo>
                  <a:lnTo>
                    <a:pt x="4237" y="3056"/>
                  </a:lnTo>
                  <a:lnTo>
                    <a:pt x="4243" y="3074"/>
                  </a:lnTo>
                  <a:lnTo>
                    <a:pt x="4248" y="3087"/>
                  </a:lnTo>
                  <a:lnTo>
                    <a:pt x="4252" y="3095"/>
                  </a:lnTo>
                  <a:lnTo>
                    <a:pt x="4254" y="3102"/>
                  </a:lnTo>
                  <a:lnTo>
                    <a:pt x="4255" y="3110"/>
                  </a:lnTo>
                  <a:lnTo>
                    <a:pt x="4252" y="3119"/>
                  </a:lnTo>
                  <a:lnTo>
                    <a:pt x="4249" y="3130"/>
                  </a:lnTo>
                  <a:lnTo>
                    <a:pt x="4249" y="3137"/>
                  </a:lnTo>
                  <a:lnTo>
                    <a:pt x="4249" y="3140"/>
                  </a:lnTo>
                  <a:lnTo>
                    <a:pt x="4250" y="3144"/>
                  </a:lnTo>
                  <a:lnTo>
                    <a:pt x="4252" y="3146"/>
                  </a:lnTo>
                  <a:lnTo>
                    <a:pt x="4256" y="3149"/>
                  </a:lnTo>
                  <a:lnTo>
                    <a:pt x="4259" y="3152"/>
                  </a:lnTo>
                  <a:lnTo>
                    <a:pt x="4262" y="3156"/>
                  </a:lnTo>
                  <a:lnTo>
                    <a:pt x="4264" y="3161"/>
                  </a:lnTo>
                  <a:lnTo>
                    <a:pt x="4264" y="3167"/>
                  </a:lnTo>
                  <a:lnTo>
                    <a:pt x="4264" y="3173"/>
                  </a:lnTo>
                  <a:lnTo>
                    <a:pt x="4263" y="3178"/>
                  </a:lnTo>
                  <a:lnTo>
                    <a:pt x="4261" y="3183"/>
                  </a:lnTo>
                  <a:lnTo>
                    <a:pt x="4258" y="3187"/>
                  </a:lnTo>
                  <a:lnTo>
                    <a:pt x="4251" y="3194"/>
                  </a:lnTo>
                  <a:lnTo>
                    <a:pt x="4243" y="3202"/>
                  </a:lnTo>
                  <a:lnTo>
                    <a:pt x="4238" y="3206"/>
                  </a:lnTo>
                  <a:lnTo>
                    <a:pt x="4233" y="3208"/>
                  </a:lnTo>
                  <a:lnTo>
                    <a:pt x="4226" y="3212"/>
                  </a:lnTo>
                  <a:lnTo>
                    <a:pt x="4219" y="3214"/>
                  </a:lnTo>
                  <a:lnTo>
                    <a:pt x="4212" y="3216"/>
                  </a:lnTo>
                  <a:lnTo>
                    <a:pt x="4207" y="3219"/>
                  </a:lnTo>
                  <a:lnTo>
                    <a:pt x="4202" y="3221"/>
                  </a:lnTo>
                  <a:lnTo>
                    <a:pt x="4199" y="3225"/>
                  </a:lnTo>
                  <a:lnTo>
                    <a:pt x="4195" y="3228"/>
                  </a:lnTo>
                  <a:lnTo>
                    <a:pt x="4194" y="3233"/>
                  </a:lnTo>
                  <a:lnTo>
                    <a:pt x="4193" y="3239"/>
                  </a:lnTo>
                  <a:lnTo>
                    <a:pt x="4193" y="3246"/>
                  </a:lnTo>
                  <a:lnTo>
                    <a:pt x="4194" y="3262"/>
                  </a:lnTo>
                  <a:lnTo>
                    <a:pt x="4196" y="3278"/>
                  </a:lnTo>
                  <a:lnTo>
                    <a:pt x="4200" y="3295"/>
                  </a:lnTo>
                  <a:lnTo>
                    <a:pt x="4202" y="3309"/>
                  </a:lnTo>
                  <a:lnTo>
                    <a:pt x="4204" y="3315"/>
                  </a:lnTo>
                  <a:lnTo>
                    <a:pt x="4205" y="3321"/>
                  </a:lnTo>
                  <a:lnTo>
                    <a:pt x="4206" y="3325"/>
                  </a:lnTo>
                  <a:lnTo>
                    <a:pt x="4207" y="3327"/>
                  </a:lnTo>
                  <a:lnTo>
                    <a:pt x="4210" y="3328"/>
                  </a:lnTo>
                  <a:lnTo>
                    <a:pt x="4212" y="3329"/>
                  </a:lnTo>
                  <a:lnTo>
                    <a:pt x="4216" y="3329"/>
                  </a:lnTo>
                  <a:lnTo>
                    <a:pt x="4220" y="3328"/>
                  </a:lnTo>
                  <a:lnTo>
                    <a:pt x="4224" y="3327"/>
                  </a:lnTo>
                  <a:lnTo>
                    <a:pt x="4227" y="3326"/>
                  </a:lnTo>
                  <a:lnTo>
                    <a:pt x="4231" y="3327"/>
                  </a:lnTo>
                  <a:lnTo>
                    <a:pt x="4233" y="3327"/>
                  </a:lnTo>
                  <a:lnTo>
                    <a:pt x="4236" y="3329"/>
                  </a:lnTo>
                  <a:lnTo>
                    <a:pt x="4237" y="3332"/>
                  </a:lnTo>
                  <a:lnTo>
                    <a:pt x="4239" y="3337"/>
                  </a:lnTo>
                  <a:lnTo>
                    <a:pt x="4240" y="3342"/>
                  </a:lnTo>
                  <a:lnTo>
                    <a:pt x="4242" y="3348"/>
                  </a:lnTo>
                  <a:lnTo>
                    <a:pt x="4244" y="3353"/>
                  </a:lnTo>
                  <a:lnTo>
                    <a:pt x="4246" y="3358"/>
                  </a:lnTo>
                  <a:lnTo>
                    <a:pt x="4250" y="3361"/>
                  </a:lnTo>
                  <a:lnTo>
                    <a:pt x="4254" y="3365"/>
                  </a:lnTo>
                  <a:lnTo>
                    <a:pt x="4257" y="3367"/>
                  </a:lnTo>
                  <a:lnTo>
                    <a:pt x="4261" y="3370"/>
                  </a:lnTo>
                  <a:lnTo>
                    <a:pt x="4265" y="3371"/>
                  </a:lnTo>
                  <a:lnTo>
                    <a:pt x="4269" y="3371"/>
                  </a:lnTo>
                  <a:lnTo>
                    <a:pt x="4274" y="3371"/>
                  </a:lnTo>
                  <a:lnTo>
                    <a:pt x="4277" y="3370"/>
                  </a:lnTo>
                  <a:lnTo>
                    <a:pt x="4281" y="3367"/>
                  </a:lnTo>
                  <a:lnTo>
                    <a:pt x="4292" y="3364"/>
                  </a:lnTo>
                  <a:lnTo>
                    <a:pt x="4307" y="3360"/>
                  </a:lnTo>
                  <a:lnTo>
                    <a:pt x="4323" y="3359"/>
                  </a:lnTo>
                  <a:lnTo>
                    <a:pt x="4332" y="3359"/>
                  </a:lnTo>
                  <a:lnTo>
                    <a:pt x="4336" y="3360"/>
                  </a:lnTo>
                  <a:lnTo>
                    <a:pt x="4338" y="3361"/>
                  </a:lnTo>
                  <a:lnTo>
                    <a:pt x="4340" y="3364"/>
                  </a:lnTo>
                  <a:lnTo>
                    <a:pt x="4342" y="3366"/>
                  </a:lnTo>
                  <a:lnTo>
                    <a:pt x="4344" y="3371"/>
                  </a:lnTo>
                  <a:lnTo>
                    <a:pt x="4344" y="3373"/>
                  </a:lnTo>
                  <a:lnTo>
                    <a:pt x="4342" y="3376"/>
                  </a:lnTo>
                  <a:lnTo>
                    <a:pt x="4337" y="3376"/>
                  </a:lnTo>
                  <a:lnTo>
                    <a:pt x="4331" y="3377"/>
                  </a:lnTo>
                  <a:lnTo>
                    <a:pt x="4326" y="3379"/>
                  </a:lnTo>
                  <a:lnTo>
                    <a:pt x="4325" y="3382"/>
                  </a:lnTo>
                  <a:lnTo>
                    <a:pt x="4324" y="3384"/>
                  </a:lnTo>
                  <a:lnTo>
                    <a:pt x="4325" y="3386"/>
                  </a:lnTo>
                  <a:lnTo>
                    <a:pt x="4327" y="3390"/>
                  </a:lnTo>
                  <a:lnTo>
                    <a:pt x="4332" y="3398"/>
                  </a:lnTo>
                  <a:lnTo>
                    <a:pt x="4339" y="3407"/>
                  </a:lnTo>
                  <a:lnTo>
                    <a:pt x="4347" y="3417"/>
                  </a:lnTo>
                  <a:lnTo>
                    <a:pt x="4356" y="3429"/>
                  </a:lnTo>
                  <a:lnTo>
                    <a:pt x="4362" y="3440"/>
                  </a:lnTo>
                  <a:lnTo>
                    <a:pt x="4364" y="3446"/>
                  </a:lnTo>
                  <a:lnTo>
                    <a:pt x="4365" y="3451"/>
                  </a:lnTo>
                  <a:lnTo>
                    <a:pt x="4366" y="3455"/>
                  </a:lnTo>
                  <a:lnTo>
                    <a:pt x="4366" y="3459"/>
                  </a:lnTo>
                  <a:lnTo>
                    <a:pt x="4368" y="3461"/>
                  </a:lnTo>
                  <a:lnTo>
                    <a:pt x="4369" y="3463"/>
                  </a:lnTo>
                  <a:lnTo>
                    <a:pt x="4371" y="3463"/>
                  </a:lnTo>
                  <a:lnTo>
                    <a:pt x="4376" y="3461"/>
                  </a:lnTo>
                  <a:lnTo>
                    <a:pt x="4382" y="3457"/>
                  </a:lnTo>
                  <a:lnTo>
                    <a:pt x="4387" y="3452"/>
                  </a:lnTo>
                  <a:lnTo>
                    <a:pt x="4390" y="3448"/>
                  </a:lnTo>
                  <a:lnTo>
                    <a:pt x="4393" y="3447"/>
                  </a:lnTo>
                  <a:lnTo>
                    <a:pt x="4395" y="3448"/>
                  </a:lnTo>
                  <a:lnTo>
                    <a:pt x="4400" y="3449"/>
                  </a:lnTo>
                  <a:lnTo>
                    <a:pt x="4407" y="3452"/>
                  </a:lnTo>
                  <a:lnTo>
                    <a:pt x="4419" y="3457"/>
                  </a:lnTo>
                  <a:lnTo>
                    <a:pt x="4424" y="3461"/>
                  </a:lnTo>
                  <a:lnTo>
                    <a:pt x="4425" y="3463"/>
                  </a:lnTo>
                  <a:lnTo>
                    <a:pt x="4425" y="3465"/>
                  </a:lnTo>
                  <a:lnTo>
                    <a:pt x="4425" y="3467"/>
                  </a:lnTo>
                  <a:lnTo>
                    <a:pt x="4422" y="3470"/>
                  </a:lnTo>
                  <a:lnTo>
                    <a:pt x="4410" y="3480"/>
                  </a:lnTo>
                  <a:lnTo>
                    <a:pt x="4396" y="3493"/>
                  </a:lnTo>
                  <a:lnTo>
                    <a:pt x="4395" y="3496"/>
                  </a:lnTo>
                  <a:lnTo>
                    <a:pt x="4394" y="3499"/>
                  </a:lnTo>
                  <a:lnTo>
                    <a:pt x="4394" y="3502"/>
                  </a:lnTo>
                  <a:lnTo>
                    <a:pt x="4395" y="3503"/>
                  </a:lnTo>
                  <a:lnTo>
                    <a:pt x="4397" y="3504"/>
                  </a:lnTo>
                  <a:lnTo>
                    <a:pt x="4401" y="3504"/>
                  </a:lnTo>
                  <a:lnTo>
                    <a:pt x="4405" y="3504"/>
                  </a:lnTo>
                  <a:lnTo>
                    <a:pt x="4409" y="3503"/>
                  </a:lnTo>
                  <a:lnTo>
                    <a:pt x="4426" y="3495"/>
                  </a:lnTo>
                  <a:lnTo>
                    <a:pt x="4438" y="3486"/>
                  </a:lnTo>
                  <a:lnTo>
                    <a:pt x="4440" y="3485"/>
                  </a:lnTo>
                  <a:lnTo>
                    <a:pt x="4443" y="3485"/>
                  </a:lnTo>
                  <a:lnTo>
                    <a:pt x="4444" y="3486"/>
                  </a:lnTo>
                  <a:lnTo>
                    <a:pt x="4446" y="3487"/>
                  </a:lnTo>
                  <a:lnTo>
                    <a:pt x="4447" y="3492"/>
                  </a:lnTo>
                  <a:lnTo>
                    <a:pt x="4447" y="3501"/>
                  </a:lnTo>
                  <a:lnTo>
                    <a:pt x="4449" y="3504"/>
                  </a:lnTo>
                  <a:lnTo>
                    <a:pt x="4450" y="3509"/>
                  </a:lnTo>
                  <a:lnTo>
                    <a:pt x="4452" y="3512"/>
                  </a:lnTo>
                  <a:lnTo>
                    <a:pt x="4454" y="3516"/>
                  </a:lnTo>
                  <a:lnTo>
                    <a:pt x="4459" y="3523"/>
                  </a:lnTo>
                  <a:lnTo>
                    <a:pt x="4464" y="3527"/>
                  </a:lnTo>
                  <a:lnTo>
                    <a:pt x="4466" y="3528"/>
                  </a:lnTo>
                  <a:lnTo>
                    <a:pt x="4469" y="3528"/>
                  </a:lnTo>
                  <a:lnTo>
                    <a:pt x="4470" y="3527"/>
                  </a:lnTo>
                  <a:lnTo>
                    <a:pt x="4472" y="3526"/>
                  </a:lnTo>
                  <a:lnTo>
                    <a:pt x="4477" y="3520"/>
                  </a:lnTo>
                  <a:lnTo>
                    <a:pt x="4482" y="3512"/>
                  </a:lnTo>
                  <a:lnTo>
                    <a:pt x="4484" y="3509"/>
                  </a:lnTo>
                  <a:lnTo>
                    <a:pt x="4488" y="3506"/>
                  </a:lnTo>
                  <a:lnTo>
                    <a:pt x="4492" y="3504"/>
                  </a:lnTo>
                  <a:lnTo>
                    <a:pt x="4496" y="3504"/>
                  </a:lnTo>
                  <a:lnTo>
                    <a:pt x="4501" y="3505"/>
                  </a:lnTo>
                  <a:lnTo>
                    <a:pt x="4506" y="3508"/>
                  </a:lnTo>
                  <a:lnTo>
                    <a:pt x="4508" y="3510"/>
                  </a:lnTo>
                  <a:lnTo>
                    <a:pt x="4509" y="3516"/>
                  </a:lnTo>
                  <a:lnTo>
                    <a:pt x="4512" y="3526"/>
                  </a:lnTo>
                  <a:lnTo>
                    <a:pt x="4514" y="3536"/>
                  </a:lnTo>
                  <a:lnTo>
                    <a:pt x="4517" y="3546"/>
                  </a:lnTo>
                  <a:lnTo>
                    <a:pt x="4525" y="3558"/>
                  </a:lnTo>
                  <a:lnTo>
                    <a:pt x="4532" y="3569"/>
                  </a:lnTo>
                  <a:lnTo>
                    <a:pt x="4538" y="3579"/>
                  </a:lnTo>
                  <a:lnTo>
                    <a:pt x="4542" y="3586"/>
                  </a:lnTo>
                  <a:lnTo>
                    <a:pt x="4547" y="3590"/>
                  </a:lnTo>
                  <a:lnTo>
                    <a:pt x="4550" y="3591"/>
                  </a:lnTo>
                  <a:lnTo>
                    <a:pt x="4553" y="3590"/>
                  </a:lnTo>
                  <a:lnTo>
                    <a:pt x="4558" y="3589"/>
                  </a:lnTo>
                  <a:lnTo>
                    <a:pt x="4561" y="3586"/>
                  </a:lnTo>
                  <a:lnTo>
                    <a:pt x="4571" y="3579"/>
                  </a:lnTo>
                  <a:lnTo>
                    <a:pt x="4579" y="3572"/>
                  </a:lnTo>
                  <a:lnTo>
                    <a:pt x="4583" y="3568"/>
                  </a:lnTo>
                  <a:lnTo>
                    <a:pt x="4586" y="3562"/>
                  </a:lnTo>
                  <a:lnTo>
                    <a:pt x="4589" y="3556"/>
                  </a:lnTo>
                  <a:lnTo>
                    <a:pt x="4591" y="3549"/>
                  </a:lnTo>
                  <a:lnTo>
                    <a:pt x="4595" y="3533"/>
                  </a:lnTo>
                  <a:lnTo>
                    <a:pt x="4598" y="3516"/>
                  </a:lnTo>
                  <a:lnTo>
                    <a:pt x="4598" y="3506"/>
                  </a:lnTo>
                  <a:lnTo>
                    <a:pt x="4598" y="3499"/>
                  </a:lnTo>
                  <a:lnTo>
                    <a:pt x="4597" y="3492"/>
                  </a:lnTo>
                  <a:lnTo>
                    <a:pt x="4596" y="3485"/>
                  </a:lnTo>
                  <a:lnTo>
                    <a:pt x="4592" y="3473"/>
                  </a:lnTo>
                  <a:lnTo>
                    <a:pt x="4591" y="3461"/>
                  </a:lnTo>
                  <a:lnTo>
                    <a:pt x="4591" y="3448"/>
                  </a:lnTo>
                  <a:lnTo>
                    <a:pt x="4592" y="3435"/>
                  </a:lnTo>
                  <a:lnTo>
                    <a:pt x="4594" y="3423"/>
                  </a:lnTo>
                  <a:lnTo>
                    <a:pt x="4592" y="3414"/>
                  </a:lnTo>
                  <a:lnTo>
                    <a:pt x="4589" y="3405"/>
                  </a:lnTo>
                  <a:lnTo>
                    <a:pt x="4586" y="3396"/>
                  </a:lnTo>
                  <a:lnTo>
                    <a:pt x="4585" y="3391"/>
                  </a:lnTo>
                  <a:lnTo>
                    <a:pt x="4585" y="3386"/>
                  </a:lnTo>
                  <a:lnTo>
                    <a:pt x="4585" y="3382"/>
                  </a:lnTo>
                  <a:lnTo>
                    <a:pt x="4588" y="3376"/>
                  </a:lnTo>
                  <a:lnTo>
                    <a:pt x="4590" y="3371"/>
                  </a:lnTo>
                  <a:lnTo>
                    <a:pt x="4595" y="3367"/>
                  </a:lnTo>
                  <a:lnTo>
                    <a:pt x="4601" y="3365"/>
                  </a:lnTo>
                  <a:lnTo>
                    <a:pt x="4607" y="3363"/>
                  </a:lnTo>
                  <a:lnTo>
                    <a:pt x="4613" y="3363"/>
                  </a:lnTo>
                  <a:lnTo>
                    <a:pt x="4619" y="3364"/>
                  </a:lnTo>
                  <a:lnTo>
                    <a:pt x="4623" y="3366"/>
                  </a:lnTo>
                  <a:lnTo>
                    <a:pt x="4628" y="3370"/>
                  </a:lnTo>
                  <a:lnTo>
                    <a:pt x="4635" y="3378"/>
                  </a:lnTo>
                  <a:lnTo>
                    <a:pt x="4643" y="3385"/>
                  </a:lnTo>
                  <a:lnTo>
                    <a:pt x="4647" y="3388"/>
                  </a:lnTo>
                  <a:lnTo>
                    <a:pt x="4652" y="3390"/>
                  </a:lnTo>
                  <a:lnTo>
                    <a:pt x="4658" y="3391"/>
                  </a:lnTo>
                  <a:lnTo>
                    <a:pt x="4664" y="3392"/>
                  </a:lnTo>
                  <a:lnTo>
                    <a:pt x="4668" y="3392"/>
                  </a:lnTo>
                  <a:lnTo>
                    <a:pt x="4672" y="3392"/>
                  </a:lnTo>
                  <a:lnTo>
                    <a:pt x="4676" y="3391"/>
                  </a:lnTo>
                  <a:lnTo>
                    <a:pt x="4678" y="3389"/>
                  </a:lnTo>
                  <a:lnTo>
                    <a:pt x="4679" y="3384"/>
                  </a:lnTo>
                  <a:lnTo>
                    <a:pt x="4682" y="3378"/>
                  </a:lnTo>
                  <a:lnTo>
                    <a:pt x="4684" y="3375"/>
                  </a:lnTo>
                  <a:lnTo>
                    <a:pt x="4687" y="3371"/>
                  </a:lnTo>
                  <a:lnTo>
                    <a:pt x="4693" y="3370"/>
                  </a:lnTo>
                  <a:lnTo>
                    <a:pt x="4701" y="3370"/>
                  </a:lnTo>
                  <a:lnTo>
                    <a:pt x="4710" y="3371"/>
                  </a:lnTo>
                  <a:lnTo>
                    <a:pt x="4721" y="3370"/>
                  </a:lnTo>
                  <a:lnTo>
                    <a:pt x="4725" y="3369"/>
                  </a:lnTo>
                  <a:lnTo>
                    <a:pt x="4729" y="3366"/>
                  </a:lnTo>
                  <a:lnTo>
                    <a:pt x="4733" y="3363"/>
                  </a:lnTo>
                  <a:lnTo>
                    <a:pt x="4736" y="3357"/>
                  </a:lnTo>
                  <a:lnTo>
                    <a:pt x="4739" y="3352"/>
                  </a:lnTo>
                  <a:lnTo>
                    <a:pt x="4737" y="3346"/>
                  </a:lnTo>
                  <a:lnTo>
                    <a:pt x="4736" y="3341"/>
                  </a:lnTo>
                  <a:lnTo>
                    <a:pt x="4734" y="3337"/>
                  </a:lnTo>
                  <a:lnTo>
                    <a:pt x="4727" y="3328"/>
                  </a:lnTo>
                  <a:lnTo>
                    <a:pt x="4721" y="3320"/>
                  </a:lnTo>
                  <a:lnTo>
                    <a:pt x="4718" y="3318"/>
                  </a:lnTo>
                  <a:lnTo>
                    <a:pt x="4717" y="3314"/>
                  </a:lnTo>
                  <a:lnTo>
                    <a:pt x="4717" y="3312"/>
                  </a:lnTo>
                  <a:lnTo>
                    <a:pt x="4717" y="3308"/>
                  </a:lnTo>
                  <a:lnTo>
                    <a:pt x="4721" y="3302"/>
                  </a:lnTo>
                  <a:lnTo>
                    <a:pt x="4728" y="3296"/>
                  </a:lnTo>
                  <a:lnTo>
                    <a:pt x="4735" y="3290"/>
                  </a:lnTo>
                  <a:lnTo>
                    <a:pt x="4740" y="3283"/>
                  </a:lnTo>
                  <a:lnTo>
                    <a:pt x="4742" y="3275"/>
                  </a:lnTo>
                  <a:lnTo>
                    <a:pt x="4747" y="3260"/>
                  </a:lnTo>
                  <a:lnTo>
                    <a:pt x="4750" y="3245"/>
                  </a:lnTo>
                  <a:lnTo>
                    <a:pt x="4752" y="3228"/>
                  </a:lnTo>
                  <a:lnTo>
                    <a:pt x="4752" y="3221"/>
                  </a:lnTo>
                  <a:lnTo>
                    <a:pt x="4752" y="3214"/>
                  </a:lnTo>
                  <a:lnTo>
                    <a:pt x="4749" y="3207"/>
                  </a:lnTo>
                  <a:lnTo>
                    <a:pt x="4747" y="3201"/>
                  </a:lnTo>
                  <a:lnTo>
                    <a:pt x="4740" y="3188"/>
                  </a:lnTo>
                  <a:lnTo>
                    <a:pt x="4733" y="3177"/>
                  </a:lnTo>
                  <a:lnTo>
                    <a:pt x="4728" y="3173"/>
                  </a:lnTo>
                  <a:lnTo>
                    <a:pt x="4724" y="3168"/>
                  </a:lnTo>
                  <a:lnTo>
                    <a:pt x="4721" y="3165"/>
                  </a:lnTo>
                  <a:lnTo>
                    <a:pt x="4717" y="3163"/>
                  </a:lnTo>
                  <a:lnTo>
                    <a:pt x="4709" y="3161"/>
                  </a:lnTo>
                  <a:lnTo>
                    <a:pt x="4697" y="3157"/>
                  </a:lnTo>
                  <a:lnTo>
                    <a:pt x="4684" y="3153"/>
                  </a:lnTo>
                  <a:lnTo>
                    <a:pt x="4671" y="3149"/>
                  </a:lnTo>
                  <a:lnTo>
                    <a:pt x="4659" y="3142"/>
                  </a:lnTo>
                  <a:lnTo>
                    <a:pt x="4648" y="3134"/>
                  </a:lnTo>
                  <a:lnTo>
                    <a:pt x="4642" y="3131"/>
                  </a:lnTo>
                  <a:lnTo>
                    <a:pt x="4638" y="3129"/>
                  </a:lnTo>
                  <a:lnTo>
                    <a:pt x="4634" y="3127"/>
                  </a:lnTo>
                  <a:lnTo>
                    <a:pt x="4630" y="3126"/>
                  </a:lnTo>
                  <a:lnTo>
                    <a:pt x="4624" y="3126"/>
                  </a:lnTo>
                  <a:lnTo>
                    <a:pt x="4620" y="3127"/>
                  </a:lnTo>
                  <a:lnTo>
                    <a:pt x="4617" y="3129"/>
                  </a:lnTo>
                  <a:lnTo>
                    <a:pt x="4614" y="3131"/>
                  </a:lnTo>
                  <a:lnTo>
                    <a:pt x="4609" y="3133"/>
                  </a:lnTo>
                  <a:lnTo>
                    <a:pt x="4607" y="3133"/>
                  </a:lnTo>
                  <a:lnTo>
                    <a:pt x="4605" y="3131"/>
                  </a:lnTo>
                  <a:lnTo>
                    <a:pt x="4604" y="3129"/>
                  </a:lnTo>
                  <a:lnTo>
                    <a:pt x="4604" y="3124"/>
                  </a:lnTo>
                  <a:lnTo>
                    <a:pt x="4604" y="3118"/>
                  </a:lnTo>
                  <a:lnTo>
                    <a:pt x="4607" y="3102"/>
                  </a:lnTo>
                  <a:lnTo>
                    <a:pt x="4609" y="3088"/>
                  </a:lnTo>
                  <a:lnTo>
                    <a:pt x="4611" y="3074"/>
                  </a:lnTo>
                  <a:lnTo>
                    <a:pt x="4613" y="3061"/>
                  </a:lnTo>
                  <a:lnTo>
                    <a:pt x="4613" y="3055"/>
                  </a:lnTo>
                  <a:lnTo>
                    <a:pt x="4613" y="3050"/>
                  </a:lnTo>
                  <a:lnTo>
                    <a:pt x="4611" y="3045"/>
                  </a:lnTo>
                  <a:lnTo>
                    <a:pt x="4609" y="3041"/>
                  </a:lnTo>
                  <a:lnTo>
                    <a:pt x="4607" y="3037"/>
                  </a:lnTo>
                  <a:lnTo>
                    <a:pt x="4603" y="3033"/>
                  </a:lnTo>
                  <a:lnTo>
                    <a:pt x="4598" y="3030"/>
                  </a:lnTo>
                  <a:lnTo>
                    <a:pt x="4591" y="3025"/>
                  </a:lnTo>
                  <a:lnTo>
                    <a:pt x="4578" y="3018"/>
                  </a:lnTo>
                  <a:lnTo>
                    <a:pt x="4570" y="3011"/>
                  </a:lnTo>
                  <a:lnTo>
                    <a:pt x="4569" y="3008"/>
                  </a:lnTo>
                  <a:lnTo>
                    <a:pt x="4569" y="3006"/>
                  </a:lnTo>
                  <a:lnTo>
                    <a:pt x="4570" y="3005"/>
                  </a:lnTo>
                  <a:lnTo>
                    <a:pt x="4575" y="3004"/>
                  </a:lnTo>
                  <a:lnTo>
                    <a:pt x="4585" y="3004"/>
                  </a:lnTo>
                  <a:lnTo>
                    <a:pt x="4595" y="3003"/>
                  </a:lnTo>
                  <a:lnTo>
                    <a:pt x="4598" y="3001"/>
                  </a:lnTo>
                  <a:lnTo>
                    <a:pt x="4602" y="3000"/>
                  </a:lnTo>
                  <a:lnTo>
                    <a:pt x="4604" y="2997"/>
                  </a:lnTo>
                  <a:lnTo>
                    <a:pt x="4604" y="2993"/>
                  </a:lnTo>
                  <a:lnTo>
                    <a:pt x="4604" y="2980"/>
                  </a:lnTo>
                  <a:lnTo>
                    <a:pt x="4603" y="2964"/>
                  </a:lnTo>
                  <a:lnTo>
                    <a:pt x="4603" y="2957"/>
                  </a:lnTo>
                  <a:lnTo>
                    <a:pt x="4604" y="2949"/>
                  </a:lnTo>
                  <a:lnTo>
                    <a:pt x="4605" y="2943"/>
                  </a:lnTo>
                  <a:lnTo>
                    <a:pt x="4608" y="2937"/>
                  </a:lnTo>
                  <a:lnTo>
                    <a:pt x="4611" y="2932"/>
                  </a:lnTo>
                  <a:lnTo>
                    <a:pt x="4615" y="2930"/>
                  </a:lnTo>
                  <a:lnTo>
                    <a:pt x="4620" y="2928"/>
                  </a:lnTo>
                  <a:lnTo>
                    <a:pt x="4624" y="2928"/>
                  </a:lnTo>
                  <a:lnTo>
                    <a:pt x="4633" y="2926"/>
                  </a:lnTo>
                  <a:lnTo>
                    <a:pt x="4641" y="2926"/>
                  </a:lnTo>
                  <a:lnTo>
                    <a:pt x="4648" y="2925"/>
                  </a:lnTo>
                  <a:lnTo>
                    <a:pt x="4652" y="2924"/>
                  </a:lnTo>
                  <a:lnTo>
                    <a:pt x="4654" y="2919"/>
                  </a:lnTo>
                  <a:lnTo>
                    <a:pt x="4654" y="2912"/>
                  </a:lnTo>
                  <a:lnTo>
                    <a:pt x="4655" y="2904"/>
                  </a:lnTo>
                  <a:lnTo>
                    <a:pt x="4655" y="2896"/>
                  </a:lnTo>
                  <a:lnTo>
                    <a:pt x="4658" y="2888"/>
                  </a:lnTo>
                  <a:lnTo>
                    <a:pt x="4661" y="2882"/>
                  </a:lnTo>
                  <a:lnTo>
                    <a:pt x="4664" y="2880"/>
                  </a:lnTo>
                  <a:lnTo>
                    <a:pt x="4665" y="2875"/>
                  </a:lnTo>
                  <a:lnTo>
                    <a:pt x="4665" y="2872"/>
                  </a:lnTo>
                  <a:lnTo>
                    <a:pt x="4665" y="2867"/>
                  </a:lnTo>
                  <a:lnTo>
                    <a:pt x="4665" y="2862"/>
                  </a:lnTo>
                  <a:lnTo>
                    <a:pt x="4664" y="2859"/>
                  </a:lnTo>
                  <a:lnTo>
                    <a:pt x="4662" y="2855"/>
                  </a:lnTo>
                  <a:lnTo>
                    <a:pt x="4660" y="2853"/>
                  </a:lnTo>
                  <a:lnTo>
                    <a:pt x="4653" y="2850"/>
                  </a:lnTo>
                  <a:lnTo>
                    <a:pt x="4643" y="2848"/>
                  </a:lnTo>
                  <a:lnTo>
                    <a:pt x="4639" y="2847"/>
                  </a:lnTo>
                  <a:lnTo>
                    <a:pt x="4634" y="2844"/>
                  </a:lnTo>
                  <a:lnTo>
                    <a:pt x="4632" y="2842"/>
                  </a:lnTo>
                  <a:lnTo>
                    <a:pt x="4629" y="2839"/>
                  </a:lnTo>
                  <a:lnTo>
                    <a:pt x="4628" y="2834"/>
                  </a:lnTo>
                  <a:lnTo>
                    <a:pt x="4627" y="2830"/>
                  </a:lnTo>
                  <a:lnTo>
                    <a:pt x="4628" y="2825"/>
                  </a:lnTo>
                  <a:lnTo>
                    <a:pt x="4629" y="2821"/>
                  </a:lnTo>
                  <a:lnTo>
                    <a:pt x="4630" y="2817"/>
                  </a:lnTo>
                  <a:lnTo>
                    <a:pt x="4633" y="2816"/>
                  </a:lnTo>
                  <a:lnTo>
                    <a:pt x="4635" y="2816"/>
                  </a:lnTo>
                  <a:lnTo>
                    <a:pt x="4639" y="2818"/>
                  </a:lnTo>
                  <a:lnTo>
                    <a:pt x="4642" y="2821"/>
                  </a:lnTo>
                  <a:lnTo>
                    <a:pt x="4646" y="2822"/>
                  </a:lnTo>
                  <a:lnTo>
                    <a:pt x="4648" y="2823"/>
                  </a:lnTo>
                  <a:lnTo>
                    <a:pt x="4652" y="2822"/>
                  </a:lnTo>
                  <a:lnTo>
                    <a:pt x="4654" y="2821"/>
                  </a:lnTo>
                  <a:lnTo>
                    <a:pt x="4657" y="2818"/>
                  </a:lnTo>
                  <a:lnTo>
                    <a:pt x="4659" y="2814"/>
                  </a:lnTo>
                  <a:lnTo>
                    <a:pt x="4660" y="2809"/>
                  </a:lnTo>
                  <a:lnTo>
                    <a:pt x="4661" y="2804"/>
                  </a:lnTo>
                  <a:lnTo>
                    <a:pt x="4662" y="2798"/>
                  </a:lnTo>
                  <a:lnTo>
                    <a:pt x="4661" y="2792"/>
                  </a:lnTo>
                  <a:lnTo>
                    <a:pt x="4661" y="2787"/>
                  </a:lnTo>
                  <a:lnTo>
                    <a:pt x="4659" y="2777"/>
                  </a:lnTo>
                  <a:lnTo>
                    <a:pt x="4657" y="2767"/>
                  </a:lnTo>
                  <a:lnTo>
                    <a:pt x="4655" y="2762"/>
                  </a:lnTo>
                  <a:lnTo>
                    <a:pt x="4655" y="2760"/>
                  </a:lnTo>
                  <a:lnTo>
                    <a:pt x="4657" y="2758"/>
                  </a:lnTo>
                  <a:lnTo>
                    <a:pt x="4658" y="2755"/>
                  </a:lnTo>
                  <a:lnTo>
                    <a:pt x="4662" y="2754"/>
                  </a:lnTo>
                  <a:lnTo>
                    <a:pt x="4671" y="2755"/>
                  </a:lnTo>
                  <a:lnTo>
                    <a:pt x="4680" y="2756"/>
                  </a:lnTo>
                  <a:lnTo>
                    <a:pt x="4686" y="2756"/>
                  </a:lnTo>
                  <a:lnTo>
                    <a:pt x="4691" y="2756"/>
                  </a:lnTo>
                  <a:lnTo>
                    <a:pt x="4697" y="2753"/>
                  </a:lnTo>
                  <a:lnTo>
                    <a:pt x="4703" y="2747"/>
                  </a:lnTo>
                  <a:lnTo>
                    <a:pt x="4710" y="2743"/>
                  </a:lnTo>
                  <a:lnTo>
                    <a:pt x="4715" y="2742"/>
                  </a:lnTo>
                  <a:lnTo>
                    <a:pt x="4718" y="2742"/>
                  </a:lnTo>
                  <a:lnTo>
                    <a:pt x="4723" y="2743"/>
                  </a:lnTo>
                  <a:lnTo>
                    <a:pt x="4727" y="2747"/>
                  </a:lnTo>
                  <a:lnTo>
                    <a:pt x="4735" y="2753"/>
                  </a:lnTo>
                  <a:lnTo>
                    <a:pt x="4745" y="2758"/>
                  </a:lnTo>
                  <a:lnTo>
                    <a:pt x="4754" y="2761"/>
                  </a:lnTo>
                  <a:lnTo>
                    <a:pt x="4766" y="2762"/>
                  </a:lnTo>
                  <a:lnTo>
                    <a:pt x="4774" y="2762"/>
                  </a:lnTo>
                  <a:lnTo>
                    <a:pt x="4783" y="2762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8" name="PA_四川">
              <a:extLst>
                <a:ext uri="{FF2B5EF4-FFF2-40B4-BE49-F238E27FC236}">
                  <a16:creationId xmlns="" xmlns:a16="http://schemas.microsoft.com/office/drawing/2014/main" id="{011115BA-7734-4F73-8894-EF36E11F4219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 bwMode="auto">
            <a:xfrm>
              <a:off x="4300538" y="3776663"/>
              <a:ext cx="1057275" cy="981075"/>
            </a:xfrm>
            <a:custGeom>
              <a:avLst/>
              <a:gdLst>
                <a:gd name="T0" fmla="*/ 3666 w 4006"/>
                <a:gd name="T1" fmla="*/ 1742 h 3723"/>
                <a:gd name="T2" fmla="*/ 3823 w 4006"/>
                <a:gd name="T3" fmla="*/ 1601 h 3723"/>
                <a:gd name="T4" fmla="*/ 3955 w 4006"/>
                <a:gd name="T5" fmla="*/ 1338 h 3723"/>
                <a:gd name="T6" fmla="*/ 3994 w 4006"/>
                <a:gd name="T7" fmla="*/ 1152 h 3723"/>
                <a:gd name="T8" fmla="*/ 3670 w 4006"/>
                <a:gd name="T9" fmla="*/ 1062 h 3723"/>
                <a:gd name="T10" fmla="*/ 3471 w 4006"/>
                <a:gd name="T11" fmla="*/ 1017 h 3723"/>
                <a:gd name="T12" fmla="*/ 3203 w 4006"/>
                <a:gd name="T13" fmla="*/ 929 h 3723"/>
                <a:gd name="T14" fmla="*/ 3003 w 4006"/>
                <a:gd name="T15" fmla="*/ 892 h 3723"/>
                <a:gd name="T16" fmla="*/ 2846 w 4006"/>
                <a:gd name="T17" fmla="*/ 922 h 3723"/>
                <a:gd name="T18" fmla="*/ 2611 w 4006"/>
                <a:gd name="T19" fmla="*/ 912 h 3723"/>
                <a:gd name="T20" fmla="*/ 2522 w 4006"/>
                <a:gd name="T21" fmla="*/ 721 h 3723"/>
                <a:gd name="T22" fmla="*/ 2442 w 4006"/>
                <a:gd name="T23" fmla="*/ 463 h 3723"/>
                <a:gd name="T24" fmla="*/ 2206 w 4006"/>
                <a:gd name="T25" fmla="*/ 399 h 3723"/>
                <a:gd name="T26" fmla="*/ 2064 w 4006"/>
                <a:gd name="T27" fmla="*/ 192 h 3723"/>
                <a:gd name="T28" fmla="*/ 1864 w 4006"/>
                <a:gd name="T29" fmla="*/ 238 h 3723"/>
                <a:gd name="T30" fmla="*/ 1815 w 4006"/>
                <a:gd name="T31" fmla="*/ 430 h 3723"/>
                <a:gd name="T32" fmla="*/ 1712 w 4006"/>
                <a:gd name="T33" fmla="*/ 569 h 3723"/>
                <a:gd name="T34" fmla="*/ 1667 w 4006"/>
                <a:gd name="T35" fmla="*/ 495 h 3723"/>
                <a:gd name="T36" fmla="*/ 1565 w 4006"/>
                <a:gd name="T37" fmla="*/ 556 h 3723"/>
                <a:gd name="T38" fmla="*/ 1396 w 4006"/>
                <a:gd name="T39" fmla="*/ 590 h 3723"/>
                <a:gd name="T40" fmla="*/ 1269 w 4006"/>
                <a:gd name="T41" fmla="*/ 824 h 3723"/>
                <a:gd name="T42" fmla="*/ 1097 w 4006"/>
                <a:gd name="T43" fmla="*/ 880 h 3723"/>
                <a:gd name="T44" fmla="*/ 995 w 4006"/>
                <a:gd name="T45" fmla="*/ 800 h 3723"/>
                <a:gd name="T46" fmla="*/ 904 w 4006"/>
                <a:gd name="T47" fmla="*/ 630 h 3723"/>
                <a:gd name="T48" fmla="*/ 677 w 4006"/>
                <a:gd name="T49" fmla="*/ 592 h 3723"/>
                <a:gd name="T50" fmla="*/ 508 w 4006"/>
                <a:gd name="T51" fmla="*/ 306 h 3723"/>
                <a:gd name="T52" fmla="*/ 310 w 4006"/>
                <a:gd name="T53" fmla="*/ 43 h 3723"/>
                <a:gd name="T54" fmla="*/ 145 w 4006"/>
                <a:gd name="T55" fmla="*/ 131 h 3723"/>
                <a:gd name="T56" fmla="*/ 120 w 4006"/>
                <a:gd name="T57" fmla="*/ 326 h 3723"/>
                <a:gd name="T58" fmla="*/ 79 w 4006"/>
                <a:gd name="T59" fmla="*/ 523 h 3723"/>
                <a:gd name="T60" fmla="*/ 213 w 4006"/>
                <a:gd name="T61" fmla="*/ 791 h 3723"/>
                <a:gd name="T62" fmla="*/ 373 w 4006"/>
                <a:gd name="T63" fmla="*/ 1130 h 3723"/>
                <a:gd name="T64" fmla="*/ 400 w 4006"/>
                <a:gd name="T65" fmla="*/ 1380 h 3723"/>
                <a:gd name="T66" fmla="*/ 471 w 4006"/>
                <a:gd name="T67" fmla="*/ 1697 h 3723"/>
                <a:gd name="T68" fmla="*/ 461 w 4006"/>
                <a:gd name="T69" fmla="*/ 2216 h 3723"/>
                <a:gd name="T70" fmla="*/ 490 w 4006"/>
                <a:gd name="T71" fmla="*/ 2674 h 3723"/>
                <a:gd name="T72" fmla="*/ 605 w 4006"/>
                <a:gd name="T73" fmla="*/ 2482 h 3723"/>
                <a:gd name="T74" fmla="*/ 759 w 4006"/>
                <a:gd name="T75" fmla="*/ 2583 h 3723"/>
                <a:gd name="T76" fmla="*/ 804 w 4006"/>
                <a:gd name="T77" fmla="*/ 2832 h 3723"/>
                <a:gd name="T78" fmla="*/ 914 w 4006"/>
                <a:gd name="T79" fmla="*/ 2880 h 3723"/>
                <a:gd name="T80" fmla="*/ 1075 w 4006"/>
                <a:gd name="T81" fmla="*/ 3085 h 3723"/>
                <a:gd name="T82" fmla="*/ 1182 w 4006"/>
                <a:gd name="T83" fmla="*/ 3336 h 3723"/>
                <a:gd name="T84" fmla="*/ 1221 w 4006"/>
                <a:gd name="T85" fmla="*/ 3479 h 3723"/>
                <a:gd name="T86" fmla="*/ 1314 w 4006"/>
                <a:gd name="T87" fmla="*/ 3648 h 3723"/>
                <a:gd name="T88" fmla="*/ 1579 w 4006"/>
                <a:gd name="T89" fmla="*/ 3648 h 3723"/>
                <a:gd name="T90" fmla="*/ 1814 w 4006"/>
                <a:gd name="T91" fmla="*/ 3629 h 3723"/>
                <a:gd name="T92" fmla="*/ 1804 w 4006"/>
                <a:gd name="T93" fmla="*/ 3357 h 3723"/>
                <a:gd name="T94" fmla="*/ 1953 w 4006"/>
                <a:gd name="T95" fmla="*/ 3099 h 3723"/>
                <a:gd name="T96" fmla="*/ 2164 w 4006"/>
                <a:gd name="T97" fmla="*/ 2835 h 3723"/>
                <a:gd name="T98" fmla="*/ 2340 w 4006"/>
                <a:gd name="T99" fmla="*/ 2664 h 3723"/>
                <a:gd name="T100" fmla="*/ 2399 w 4006"/>
                <a:gd name="T101" fmla="*/ 2794 h 3723"/>
                <a:gd name="T102" fmla="*/ 2444 w 4006"/>
                <a:gd name="T103" fmla="*/ 2992 h 3723"/>
                <a:gd name="T104" fmla="*/ 2714 w 4006"/>
                <a:gd name="T105" fmla="*/ 2961 h 3723"/>
                <a:gd name="T106" fmla="*/ 2820 w 4006"/>
                <a:gd name="T107" fmla="*/ 3062 h 3723"/>
                <a:gd name="T108" fmla="*/ 3140 w 4006"/>
                <a:gd name="T109" fmla="*/ 3063 h 3723"/>
                <a:gd name="T110" fmla="*/ 2965 w 4006"/>
                <a:gd name="T111" fmla="*/ 2892 h 3723"/>
                <a:gd name="T112" fmla="*/ 2959 w 4006"/>
                <a:gd name="T113" fmla="*/ 2708 h 3723"/>
                <a:gd name="T114" fmla="*/ 3169 w 4006"/>
                <a:gd name="T115" fmla="*/ 2771 h 3723"/>
                <a:gd name="T116" fmla="*/ 2979 w 4006"/>
                <a:gd name="T117" fmla="*/ 2527 h 3723"/>
                <a:gd name="T118" fmla="*/ 2841 w 4006"/>
                <a:gd name="T119" fmla="*/ 2302 h 3723"/>
                <a:gd name="T120" fmla="*/ 2898 w 4006"/>
                <a:gd name="T121" fmla="*/ 2039 h 3723"/>
                <a:gd name="T122" fmla="*/ 3080 w 4006"/>
                <a:gd name="T123" fmla="*/ 1935 h 3723"/>
                <a:gd name="T124" fmla="*/ 3371 w 4006"/>
                <a:gd name="T125" fmla="*/ 2085 h 3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6" h="3723">
                  <a:moveTo>
                    <a:pt x="3509" y="1987"/>
                  </a:moveTo>
                  <a:lnTo>
                    <a:pt x="3516" y="1975"/>
                  </a:lnTo>
                  <a:lnTo>
                    <a:pt x="3525" y="1965"/>
                  </a:lnTo>
                  <a:lnTo>
                    <a:pt x="3532" y="1954"/>
                  </a:lnTo>
                  <a:lnTo>
                    <a:pt x="3540" y="1943"/>
                  </a:lnTo>
                  <a:lnTo>
                    <a:pt x="3549" y="1928"/>
                  </a:lnTo>
                  <a:lnTo>
                    <a:pt x="3557" y="1914"/>
                  </a:lnTo>
                  <a:lnTo>
                    <a:pt x="3568" y="1900"/>
                  </a:lnTo>
                  <a:lnTo>
                    <a:pt x="3582" y="1882"/>
                  </a:lnTo>
                  <a:lnTo>
                    <a:pt x="3589" y="1872"/>
                  </a:lnTo>
                  <a:lnTo>
                    <a:pt x="3595" y="1863"/>
                  </a:lnTo>
                  <a:lnTo>
                    <a:pt x="3601" y="1853"/>
                  </a:lnTo>
                  <a:lnTo>
                    <a:pt x="3603" y="1845"/>
                  </a:lnTo>
                  <a:lnTo>
                    <a:pt x="3604" y="1838"/>
                  </a:lnTo>
                  <a:lnTo>
                    <a:pt x="3602" y="1832"/>
                  </a:lnTo>
                  <a:lnTo>
                    <a:pt x="3600" y="1826"/>
                  </a:lnTo>
                  <a:lnTo>
                    <a:pt x="3596" y="1820"/>
                  </a:lnTo>
                  <a:lnTo>
                    <a:pt x="3593" y="1815"/>
                  </a:lnTo>
                  <a:lnTo>
                    <a:pt x="3590" y="1809"/>
                  </a:lnTo>
                  <a:lnTo>
                    <a:pt x="3588" y="1805"/>
                  </a:lnTo>
                  <a:lnTo>
                    <a:pt x="3587" y="1799"/>
                  </a:lnTo>
                  <a:lnTo>
                    <a:pt x="3587" y="1796"/>
                  </a:lnTo>
                  <a:lnTo>
                    <a:pt x="3588" y="1794"/>
                  </a:lnTo>
                  <a:lnTo>
                    <a:pt x="3588" y="1790"/>
                  </a:lnTo>
                  <a:lnTo>
                    <a:pt x="3590" y="1788"/>
                  </a:lnTo>
                  <a:lnTo>
                    <a:pt x="3593" y="1787"/>
                  </a:lnTo>
                  <a:lnTo>
                    <a:pt x="3595" y="1786"/>
                  </a:lnTo>
                  <a:lnTo>
                    <a:pt x="3600" y="1782"/>
                  </a:lnTo>
                  <a:lnTo>
                    <a:pt x="3602" y="1777"/>
                  </a:lnTo>
                  <a:lnTo>
                    <a:pt x="3602" y="1762"/>
                  </a:lnTo>
                  <a:lnTo>
                    <a:pt x="3601" y="1745"/>
                  </a:lnTo>
                  <a:lnTo>
                    <a:pt x="3601" y="1743"/>
                  </a:lnTo>
                  <a:lnTo>
                    <a:pt x="3601" y="1741"/>
                  </a:lnTo>
                  <a:lnTo>
                    <a:pt x="3601" y="1738"/>
                  </a:lnTo>
                  <a:lnTo>
                    <a:pt x="3602" y="1735"/>
                  </a:lnTo>
                  <a:lnTo>
                    <a:pt x="3604" y="1731"/>
                  </a:lnTo>
                  <a:lnTo>
                    <a:pt x="3608" y="1730"/>
                  </a:lnTo>
                  <a:lnTo>
                    <a:pt x="3610" y="1729"/>
                  </a:lnTo>
                  <a:lnTo>
                    <a:pt x="3614" y="1729"/>
                  </a:lnTo>
                  <a:lnTo>
                    <a:pt x="3626" y="1736"/>
                  </a:lnTo>
                  <a:lnTo>
                    <a:pt x="3639" y="1745"/>
                  </a:lnTo>
                  <a:lnTo>
                    <a:pt x="3643" y="1748"/>
                  </a:lnTo>
                  <a:lnTo>
                    <a:pt x="3648" y="1751"/>
                  </a:lnTo>
                  <a:lnTo>
                    <a:pt x="3653" y="1751"/>
                  </a:lnTo>
                  <a:lnTo>
                    <a:pt x="3657" y="1750"/>
                  </a:lnTo>
                  <a:lnTo>
                    <a:pt x="3666" y="1742"/>
                  </a:lnTo>
                  <a:lnTo>
                    <a:pt x="3675" y="1732"/>
                  </a:lnTo>
                  <a:lnTo>
                    <a:pt x="3677" y="1731"/>
                  </a:lnTo>
                  <a:lnTo>
                    <a:pt x="3679" y="1731"/>
                  </a:lnTo>
                  <a:lnTo>
                    <a:pt x="3682" y="1732"/>
                  </a:lnTo>
                  <a:lnTo>
                    <a:pt x="3683" y="1735"/>
                  </a:lnTo>
                  <a:lnTo>
                    <a:pt x="3685" y="1739"/>
                  </a:lnTo>
                  <a:lnTo>
                    <a:pt x="3686" y="1746"/>
                  </a:lnTo>
                  <a:lnTo>
                    <a:pt x="3688" y="1751"/>
                  </a:lnTo>
                  <a:lnTo>
                    <a:pt x="3690" y="1756"/>
                  </a:lnTo>
                  <a:lnTo>
                    <a:pt x="3692" y="1760"/>
                  </a:lnTo>
                  <a:lnTo>
                    <a:pt x="3695" y="1763"/>
                  </a:lnTo>
                  <a:lnTo>
                    <a:pt x="3700" y="1765"/>
                  </a:lnTo>
                  <a:lnTo>
                    <a:pt x="3704" y="1769"/>
                  </a:lnTo>
                  <a:lnTo>
                    <a:pt x="3709" y="1770"/>
                  </a:lnTo>
                  <a:lnTo>
                    <a:pt x="3714" y="1771"/>
                  </a:lnTo>
                  <a:lnTo>
                    <a:pt x="3720" y="1771"/>
                  </a:lnTo>
                  <a:lnTo>
                    <a:pt x="3725" y="1771"/>
                  </a:lnTo>
                  <a:lnTo>
                    <a:pt x="3729" y="1770"/>
                  </a:lnTo>
                  <a:lnTo>
                    <a:pt x="3734" y="1768"/>
                  </a:lnTo>
                  <a:lnTo>
                    <a:pt x="3738" y="1765"/>
                  </a:lnTo>
                  <a:lnTo>
                    <a:pt x="3741" y="1761"/>
                  </a:lnTo>
                  <a:lnTo>
                    <a:pt x="3742" y="1755"/>
                  </a:lnTo>
                  <a:lnTo>
                    <a:pt x="3744" y="1749"/>
                  </a:lnTo>
                  <a:lnTo>
                    <a:pt x="3745" y="1743"/>
                  </a:lnTo>
                  <a:lnTo>
                    <a:pt x="3745" y="1737"/>
                  </a:lnTo>
                  <a:lnTo>
                    <a:pt x="3746" y="1729"/>
                  </a:lnTo>
                  <a:lnTo>
                    <a:pt x="3748" y="1720"/>
                  </a:lnTo>
                  <a:lnTo>
                    <a:pt x="3753" y="1713"/>
                  </a:lnTo>
                  <a:lnTo>
                    <a:pt x="3757" y="1707"/>
                  </a:lnTo>
                  <a:lnTo>
                    <a:pt x="3761" y="1701"/>
                  </a:lnTo>
                  <a:lnTo>
                    <a:pt x="3765" y="1699"/>
                  </a:lnTo>
                  <a:lnTo>
                    <a:pt x="3777" y="1692"/>
                  </a:lnTo>
                  <a:lnTo>
                    <a:pt x="3788" y="1683"/>
                  </a:lnTo>
                  <a:lnTo>
                    <a:pt x="3791" y="1679"/>
                  </a:lnTo>
                  <a:lnTo>
                    <a:pt x="3795" y="1675"/>
                  </a:lnTo>
                  <a:lnTo>
                    <a:pt x="3797" y="1670"/>
                  </a:lnTo>
                  <a:lnTo>
                    <a:pt x="3799" y="1666"/>
                  </a:lnTo>
                  <a:lnTo>
                    <a:pt x="3796" y="1651"/>
                  </a:lnTo>
                  <a:lnTo>
                    <a:pt x="3793" y="1637"/>
                  </a:lnTo>
                  <a:lnTo>
                    <a:pt x="3796" y="1632"/>
                  </a:lnTo>
                  <a:lnTo>
                    <a:pt x="3801" y="1628"/>
                  </a:lnTo>
                  <a:lnTo>
                    <a:pt x="3807" y="1624"/>
                  </a:lnTo>
                  <a:lnTo>
                    <a:pt x="3812" y="1619"/>
                  </a:lnTo>
                  <a:lnTo>
                    <a:pt x="3820" y="1612"/>
                  </a:lnTo>
                  <a:lnTo>
                    <a:pt x="3823" y="1606"/>
                  </a:lnTo>
                  <a:lnTo>
                    <a:pt x="3823" y="1601"/>
                  </a:lnTo>
                  <a:lnTo>
                    <a:pt x="3821" y="1598"/>
                  </a:lnTo>
                  <a:lnTo>
                    <a:pt x="3818" y="1593"/>
                  </a:lnTo>
                  <a:lnTo>
                    <a:pt x="3816" y="1590"/>
                  </a:lnTo>
                  <a:lnTo>
                    <a:pt x="3815" y="1586"/>
                  </a:lnTo>
                  <a:lnTo>
                    <a:pt x="3815" y="1581"/>
                  </a:lnTo>
                  <a:lnTo>
                    <a:pt x="3817" y="1578"/>
                  </a:lnTo>
                  <a:lnTo>
                    <a:pt x="3818" y="1575"/>
                  </a:lnTo>
                  <a:lnTo>
                    <a:pt x="3834" y="1560"/>
                  </a:lnTo>
                  <a:lnTo>
                    <a:pt x="3847" y="1544"/>
                  </a:lnTo>
                  <a:lnTo>
                    <a:pt x="3853" y="1535"/>
                  </a:lnTo>
                  <a:lnTo>
                    <a:pt x="3859" y="1525"/>
                  </a:lnTo>
                  <a:lnTo>
                    <a:pt x="3866" y="1511"/>
                  </a:lnTo>
                  <a:lnTo>
                    <a:pt x="3871" y="1494"/>
                  </a:lnTo>
                  <a:lnTo>
                    <a:pt x="3873" y="1490"/>
                  </a:lnTo>
                  <a:lnTo>
                    <a:pt x="3875" y="1485"/>
                  </a:lnTo>
                  <a:lnTo>
                    <a:pt x="3879" y="1480"/>
                  </a:lnTo>
                  <a:lnTo>
                    <a:pt x="3883" y="1475"/>
                  </a:lnTo>
                  <a:lnTo>
                    <a:pt x="3891" y="1468"/>
                  </a:lnTo>
                  <a:lnTo>
                    <a:pt x="3900" y="1459"/>
                  </a:lnTo>
                  <a:lnTo>
                    <a:pt x="3909" y="1443"/>
                  </a:lnTo>
                  <a:lnTo>
                    <a:pt x="3918" y="1428"/>
                  </a:lnTo>
                  <a:lnTo>
                    <a:pt x="3924" y="1423"/>
                  </a:lnTo>
                  <a:lnTo>
                    <a:pt x="3933" y="1420"/>
                  </a:lnTo>
                  <a:lnTo>
                    <a:pt x="3942" y="1416"/>
                  </a:lnTo>
                  <a:lnTo>
                    <a:pt x="3953" y="1412"/>
                  </a:lnTo>
                  <a:lnTo>
                    <a:pt x="3963" y="1409"/>
                  </a:lnTo>
                  <a:lnTo>
                    <a:pt x="3973" y="1405"/>
                  </a:lnTo>
                  <a:lnTo>
                    <a:pt x="3980" y="1401"/>
                  </a:lnTo>
                  <a:lnTo>
                    <a:pt x="3985" y="1395"/>
                  </a:lnTo>
                  <a:lnTo>
                    <a:pt x="3988" y="1390"/>
                  </a:lnTo>
                  <a:lnTo>
                    <a:pt x="3991" y="1382"/>
                  </a:lnTo>
                  <a:lnTo>
                    <a:pt x="3992" y="1373"/>
                  </a:lnTo>
                  <a:lnTo>
                    <a:pt x="3993" y="1365"/>
                  </a:lnTo>
                  <a:lnTo>
                    <a:pt x="3994" y="1357"/>
                  </a:lnTo>
                  <a:lnTo>
                    <a:pt x="3994" y="1351"/>
                  </a:lnTo>
                  <a:lnTo>
                    <a:pt x="3992" y="1349"/>
                  </a:lnTo>
                  <a:lnTo>
                    <a:pt x="3990" y="1348"/>
                  </a:lnTo>
                  <a:lnTo>
                    <a:pt x="3987" y="1348"/>
                  </a:lnTo>
                  <a:lnTo>
                    <a:pt x="3985" y="1348"/>
                  </a:lnTo>
                  <a:lnTo>
                    <a:pt x="3979" y="1349"/>
                  </a:lnTo>
                  <a:lnTo>
                    <a:pt x="3973" y="1351"/>
                  </a:lnTo>
                  <a:lnTo>
                    <a:pt x="3968" y="1351"/>
                  </a:lnTo>
                  <a:lnTo>
                    <a:pt x="3965" y="1351"/>
                  </a:lnTo>
                  <a:lnTo>
                    <a:pt x="3962" y="1349"/>
                  </a:lnTo>
                  <a:lnTo>
                    <a:pt x="3961" y="1348"/>
                  </a:lnTo>
                  <a:lnTo>
                    <a:pt x="3955" y="1338"/>
                  </a:lnTo>
                  <a:lnTo>
                    <a:pt x="3949" y="1329"/>
                  </a:lnTo>
                  <a:lnTo>
                    <a:pt x="3941" y="1321"/>
                  </a:lnTo>
                  <a:lnTo>
                    <a:pt x="3930" y="1313"/>
                  </a:lnTo>
                  <a:lnTo>
                    <a:pt x="3922" y="1304"/>
                  </a:lnTo>
                  <a:lnTo>
                    <a:pt x="3911" y="1297"/>
                  </a:lnTo>
                  <a:lnTo>
                    <a:pt x="3902" y="1290"/>
                  </a:lnTo>
                  <a:lnTo>
                    <a:pt x="3895" y="1282"/>
                  </a:lnTo>
                  <a:lnTo>
                    <a:pt x="3890" y="1275"/>
                  </a:lnTo>
                  <a:lnTo>
                    <a:pt x="3887" y="1266"/>
                  </a:lnTo>
                  <a:lnTo>
                    <a:pt x="3887" y="1260"/>
                  </a:lnTo>
                  <a:lnTo>
                    <a:pt x="3887" y="1254"/>
                  </a:lnTo>
                  <a:lnTo>
                    <a:pt x="3889" y="1251"/>
                  </a:lnTo>
                  <a:lnTo>
                    <a:pt x="3892" y="1243"/>
                  </a:lnTo>
                  <a:lnTo>
                    <a:pt x="3897" y="1237"/>
                  </a:lnTo>
                  <a:lnTo>
                    <a:pt x="3900" y="1232"/>
                  </a:lnTo>
                  <a:lnTo>
                    <a:pt x="3904" y="1228"/>
                  </a:lnTo>
                  <a:lnTo>
                    <a:pt x="3910" y="1223"/>
                  </a:lnTo>
                  <a:lnTo>
                    <a:pt x="3914" y="1223"/>
                  </a:lnTo>
                  <a:lnTo>
                    <a:pt x="3918" y="1222"/>
                  </a:lnTo>
                  <a:lnTo>
                    <a:pt x="3924" y="1222"/>
                  </a:lnTo>
                  <a:lnTo>
                    <a:pt x="3930" y="1222"/>
                  </a:lnTo>
                  <a:lnTo>
                    <a:pt x="3934" y="1221"/>
                  </a:lnTo>
                  <a:lnTo>
                    <a:pt x="3937" y="1221"/>
                  </a:lnTo>
                  <a:lnTo>
                    <a:pt x="3943" y="1219"/>
                  </a:lnTo>
                  <a:lnTo>
                    <a:pt x="3949" y="1215"/>
                  </a:lnTo>
                  <a:lnTo>
                    <a:pt x="3954" y="1210"/>
                  </a:lnTo>
                  <a:lnTo>
                    <a:pt x="3958" y="1207"/>
                  </a:lnTo>
                  <a:lnTo>
                    <a:pt x="3961" y="1203"/>
                  </a:lnTo>
                  <a:lnTo>
                    <a:pt x="3963" y="1200"/>
                  </a:lnTo>
                  <a:lnTo>
                    <a:pt x="3967" y="1195"/>
                  </a:lnTo>
                  <a:lnTo>
                    <a:pt x="3968" y="1190"/>
                  </a:lnTo>
                  <a:lnTo>
                    <a:pt x="3968" y="1182"/>
                  </a:lnTo>
                  <a:lnTo>
                    <a:pt x="3968" y="1175"/>
                  </a:lnTo>
                  <a:lnTo>
                    <a:pt x="3968" y="1174"/>
                  </a:lnTo>
                  <a:lnTo>
                    <a:pt x="3969" y="1171"/>
                  </a:lnTo>
                  <a:lnTo>
                    <a:pt x="3972" y="1170"/>
                  </a:lnTo>
                  <a:lnTo>
                    <a:pt x="3975" y="1170"/>
                  </a:lnTo>
                  <a:lnTo>
                    <a:pt x="3985" y="1171"/>
                  </a:lnTo>
                  <a:lnTo>
                    <a:pt x="3998" y="1175"/>
                  </a:lnTo>
                  <a:lnTo>
                    <a:pt x="4004" y="1176"/>
                  </a:lnTo>
                  <a:lnTo>
                    <a:pt x="4006" y="1177"/>
                  </a:lnTo>
                  <a:lnTo>
                    <a:pt x="4006" y="1175"/>
                  </a:lnTo>
                  <a:lnTo>
                    <a:pt x="4006" y="1172"/>
                  </a:lnTo>
                  <a:lnTo>
                    <a:pt x="4004" y="1166"/>
                  </a:lnTo>
                  <a:lnTo>
                    <a:pt x="4000" y="1160"/>
                  </a:lnTo>
                  <a:lnTo>
                    <a:pt x="3994" y="1152"/>
                  </a:lnTo>
                  <a:lnTo>
                    <a:pt x="3987" y="1145"/>
                  </a:lnTo>
                  <a:lnTo>
                    <a:pt x="3979" y="1138"/>
                  </a:lnTo>
                  <a:lnTo>
                    <a:pt x="3973" y="1134"/>
                  </a:lnTo>
                  <a:lnTo>
                    <a:pt x="3966" y="1132"/>
                  </a:lnTo>
                  <a:lnTo>
                    <a:pt x="3956" y="1132"/>
                  </a:lnTo>
                  <a:lnTo>
                    <a:pt x="3942" y="1136"/>
                  </a:lnTo>
                  <a:lnTo>
                    <a:pt x="3930" y="1137"/>
                  </a:lnTo>
                  <a:lnTo>
                    <a:pt x="3919" y="1131"/>
                  </a:lnTo>
                  <a:lnTo>
                    <a:pt x="3909" y="1127"/>
                  </a:lnTo>
                  <a:lnTo>
                    <a:pt x="3897" y="1131"/>
                  </a:lnTo>
                  <a:lnTo>
                    <a:pt x="3886" y="1137"/>
                  </a:lnTo>
                  <a:lnTo>
                    <a:pt x="3875" y="1143"/>
                  </a:lnTo>
                  <a:lnTo>
                    <a:pt x="3865" y="1146"/>
                  </a:lnTo>
                  <a:lnTo>
                    <a:pt x="3854" y="1146"/>
                  </a:lnTo>
                  <a:lnTo>
                    <a:pt x="3840" y="1145"/>
                  </a:lnTo>
                  <a:lnTo>
                    <a:pt x="3832" y="1145"/>
                  </a:lnTo>
                  <a:lnTo>
                    <a:pt x="3824" y="1145"/>
                  </a:lnTo>
                  <a:lnTo>
                    <a:pt x="3818" y="1146"/>
                  </a:lnTo>
                  <a:lnTo>
                    <a:pt x="3812" y="1150"/>
                  </a:lnTo>
                  <a:lnTo>
                    <a:pt x="3809" y="1153"/>
                  </a:lnTo>
                  <a:lnTo>
                    <a:pt x="3807" y="1159"/>
                  </a:lnTo>
                  <a:lnTo>
                    <a:pt x="3805" y="1164"/>
                  </a:lnTo>
                  <a:lnTo>
                    <a:pt x="3804" y="1170"/>
                  </a:lnTo>
                  <a:lnTo>
                    <a:pt x="3802" y="1176"/>
                  </a:lnTo>
                  <a:lnTo>
                    <a:pt x="3798" y="1181"/>
                  </a:lnTo>
                  <a:lnTo>
                    <a:pt x="3797" y="1182"/>
                  </a:lnTo>
                  <a:lnTo>
                    <a:pt x="3795" y="1181"/>
                  </a:lnTo>
                  <a:lnTo>
                    <a:pt x="3792" y="1180"/>
                  </a:lnTo>
                  <a:lnTo>
                    <a:pt x="3789" y="1178"/>
                  </a:lnTo>
                  <a:lnTo>
                    <a:pt x="3778" y="1171"/>
                  </a:lnTo>
                  <a:lnTo>
                    <a:pt x="3766" y="1163"/>
                  </a:lnTo>
                  <a:lnTo>
                    <a:pt x="3755" y="1153"/>
                  </a:lnTo>
                  <a:lnTo>
                    <a:pt x="3744" y="1143"/>
                  </a:lnTo>
                  <a:lnTo>
                    <a:pt x="3735" y="1133"/>
                  </a:lnTo>
                  <a:lnTo>
                    <a:pt x="3726" y="1121"/>
                  </a:lnTo>
                  <a:lnTo>
                    <a:pt x="3722" y="1117"/>
                  </a:lnTo>
                  <a:lnTo>
                    <a:pt x="3715" y="1108"/>
                  </a:lnTo>
                  <a:lnTo>
                    <a:pt x="3704" y="1098"/>
                  </a:lnTo>
                  <a:lnTo>
                    <a:pt x="3696" y="1087"/>
                  </a:lnTo>
                  <a:lnTo>
                    <a:pt x="3692" y="1080"/>
                  </a:lnTo>
                  <a:lnTo>
                    <a:pt x="3690" y="1073"/>
                  </a:lnTo>
                  <a:lnTo>
                    <a:pt x="3688" y="1070"/>
                  </a:lnTo>
                  <a:lnTo>
                    <a:pt x="3685" y="1067"/>
                  </a:lnTo>
                  <a:lnTo>
                    <a:pt x="3683" y="1064"/>
                  </a:lnTo>
                  <a:lnTo>
                    <a:pt x="3681" y="1063"/>
                  </a:lnTo>
                  <a:lnTo>
                    <a:pt x="3670" y="1062"/>
                  </a:lnTo>
                  <a:lnTo>
                    <a:pt x="3658" y="1063"/>
                  </a:lnTo>
                  <a:lnTo>
                    <a:pt x="3646" y="1065"/>
                  </a:lnTo>
                  <a:lnTo>
                    <a:pt x="3634" y="1068"/>
                  </a:lnTo>
                  <a:lnTo>
                    <a:pt x="3626" y="1068"/>
                  </a:lnTo>
                  <a:lnTo>
                    <a:pt x="3619" y="1068"/>
                  </a:lnTo>
                  <a:lnTo>
                    <a:pt x="3612" y="1065"/>
                  </a:lnTo>
                  <a:lnTo>
                    <a:pt x="3604" y="1063"/>
                  </a:lnTo>
                  <a:lnTo>
                    <a:pt x="3603" y="1062"/>
                  </a:lnTo>
                  <a:lnTo>
                    <a:pt x="3601" y="1059"/>
                  </a:lnTo>
                  <a:lnTo>
                    <a:pt x="3599" y="1056"/>
                  </a:lnTo>
                  <a:lnTo>
                    <a:pt x="3596" y="1051"/>
                  </a:lnTo>
                  <a:lnTo>
                    <a:pt x="3597" y="1042"/>
                  </a:lnTo>
                  <a:lnTo>
                    <a:pt x="3600" y="1030"/>
                  </a:lnTo>
                  <a:lnTo>
                    <a:pt x="3602" y="1019"/>
                  </a:lnTo>
                  <a:lnTo>
                    <a:pt x="3603" y="1010"/>
                  </a:lnTo>
                  <a:lnTo>
                    <a:pt x="3602" y="1008"/>
                  </a:lnTo>
                  <a:lnTo>
                    <a:pt x="3601" y="1007"/>
                  </a:lnTo>
                  <a:lnTo>
                    <a:pt x="3599" y="1006"/>
                  </a:lnTo>
                  <a:lnTo>
                    <a:pt x="3597" y="1006"/>
                  </a:lnTo>
                  <a:lnTo>
                    <a:pt x="3593" y="1006"/>
                  </a:lnTo>
                  <a:lnTo>
                    <a:pt x="3589" y="1006"/>
                  </a:lnTo>
                  <a:lnTo>
                    <a:pt x="3584" y="1007"/>
                  </a:lnTo>
                  <a:lnTo>
                    <a:pt x="3577" y="1010"/>
                  </a:lnTo>
                  <a:lnTo>
                    <a:pt x="3570" y="1014"/>
                  </a:lnTo>
                  <a:lnTo>
                    <a:pt x="3563" y="1020"/>
                  </a:lnTo>
                  <a:lnTo>
                    <a:pt x="3555" y="1031"/>
                  </a:lnTo>
                  <a:lnTo>
                    <a:pt x="3549" y="1043"/>
                  </a:lnTo>
                  <a:lnTo>
                    <a:pt x="3541" y="1049"/>
                  </a:lnTo>
                  <a:lnTo>
                    <a:pt x="3538" y="1052"/>
                  </a:lnTo>
                  <a:lnTo>
                    <a:pt x="3530" y="1055"/>
                  </a:lnTo>
                  <a:lnTo>
                    <a:pt x="3524" y="1055"/>
                  </a:lnTo>
                  <a:lnTo>
                    <a:pt x="3520" y="1055"/>
                  </a:lnTo>
                  <a:lnTo>
                    <a:pt x="3512" y="1055"/>
                  </a:lnTo>
                  <a:lnTo>
                    <a:pt x="3507" y="1054"/>
                  </a:lnTo>
                  <a:lnTo>
                    <a:pt x="3503" y="1050"/>
                  </a:lnTo>
                  <a:lnTo>
                    <a:pt x="3501" y="1045"/>
                  </a:lnTo>
                  <a:lnTo>
                    <a:pt x="3500" y="1039"/>
                  </a:lnTo>
                  <a:lnTo>
                    <a:pt x="3500" y="1036"/>
                  </a:lnTo>
                  <a:lnTo>
                    <a:pt x="3499" y="1033"/>
                  </a:lnTo>
                  <a:lnTo>
                    <a:pt x="3496" y="1031"/>
                  </a:lnTo>
                  <a:lnTo>
                    <a:pt x="3495" y="1030"/>
                  </a:lnTo>
                  <a:lnTo>
                    <a:pt x="3490" y="1027"/>
                  </a:lnTo>
                  <a:lnTo>
                    <a:pt x="3486" y="1026"/>
                  </a:lnTo>
                  <a:lnTo>
                    <a:pt x="3481" y="1024"/>
                  </a:lnTo>
                  <a:lnTo>
                    <a:pt x="3476" y="1021"/>
                  </a:lnTo>
                  <a:lnTo>
                    <a:pt x="3471" y="1017"/>
                  </a:lnTo>
                  <a:lnTo>
                    <a:pt x="3469" y="1012"/>
                  </a:lnTo>
                  <a:lnTo>
                    <a:pt x="3469" y="1011"/>
                  </a:lnTo>
                  <a:lnTo>
                    <a:pt x="3469" y="1010"/>
                  </a:lnTo>
                  <a:lnTo>
                    <a:pt x="3470" y="996"/>
                  </a:lnTo>
                  <a:lnTo>
                    <a:pt x="3473" y="976"/>
                  </a:lnTo>
                  <a:lnTo>
                    <a:pt x="3474" y="963"/>
                  </a:lnTo>
                  <a:lnTo>
                    <a:pt x="3473" y="951"/>
                  </a:lnTo>
                  <a:lnTo>
                    <a:pt x="3471" y="945"/>
                  </a:lnTo>
                  <a:lnTo>
                    <a:pt x="3469" y="941"/>
                  </a:lnTo>
                  <a:lnTo>
                    <a:pt x="3467" y="937"/>
                  </a:lnTo>
                  <a:lnTo>
                    <a:pt x="3463" y="933"/>
                  </a:lnTo>
                  <a:lnTo>
                    <a:pt x="3453" y="929"/>
                  </a:lnTo>
                  <a:lnTo>
                    <a:pt x="3439" y="925"/>
                  </a:lnTo>
                  <a:lnTo>
                    <a:pt x="3423" y="923"/>
                  </a:lnTo>
                  <a:lnTo>
                    <a:pt x="3405" y="923"/>
                  </a:lnTo>
                  <a:lnTo>
                    <a:pt x="3396" y="922"/>
                  </a:lnTo>
                  <a:lnTo>
                    <a:pt x="3389" y="923"/>
                  </a:lnTo>
                  <a:lnTo>
                    <a:pt x="3381" y="923"/>
                  </a:lnTo>
                  <a:lnTo>
                    <a:pt x="3375" y="922"/>
                  </a:lnTo>
                  <a:lnTo>
                    <a:pt x="3371" y="920"/>
                  </a:lnTo>
                  <a:lnTo>
                    <a:pt x="3368" y="919"/>
                  </a:lnTo>
                  <a:lnTo>
                    <a:pt x="3364" y="914"/>
                  </a:lnTo>
                  <a:lnTo>
                    <a:pt x="3357" y="912"/>
                  </a:lnTo>
                  <a:lnTo>
                    <a:pt x="3354" y="912"/>
                  </a:lnTo>
                  <a:lnTo>
                    <a:pt x="3349" y="912"/>
                  </a:lnTo>
                  <a:lnTo>
                    <a:pt x="3345" y="913"/>
                  </a:lnTo>
                  <a:lnTo>
                    <a:pt x="3342" y="914"/>
                  </a:lnTo>
                  <a:lnTo>
                    <a:pt x="3335" y="920"/>
                  </a:lnTo>
                  <a:lnTo>
                    <a:pt x="3326" y="928"/>
                  </a:lnTo>
                  <a:lnTo>
                    <a:pt x="3325" y="928"/>
                  </a:lnTo>
                  <a:lnTo>
                    <a:pt x="3324" y="929"/>
                  </a:lnTo>
                  <a:lnTo>
                    <a:pt x="3314" y="933"/>
                  </a:lnTo>
                  <a:lnTo>
                    <a:pt x="3305" y="936"/>
                  </a:lnTo>
                  <a:lnTo>
                    <a:pt x="3295" y="937"/>
                  </a:lnTo>
                  <a:lnTo>
                    <a:pt x="3287" y="937"/>
                  </a:lnTo>
                  <a:lnTo>
                    <a:pt x="3279" y="937"/>
                  </a:lnTo>
                  <a:lnTo>
                    <a:pt x="3273" y="939"/>
                  </a:lnTo>
                  <a:lnTo>
                    <a:pt x="3268" y="942"/>
                  </a:lnTo>
                  <a:lnTo>
                    <a:pt x="3264" y="947"/>
                  </a:lnTo>
                  <a:lnTo>
                    <a:pt x="3261" y="950"/>
                  </a:lnTo>
                  <a:lnTo>
                    <a:pt x="3257" y="952"/>
                  </a:lnTo>
                  <a:lnTo>
                    <a:pt x="3253" y="954"/>
                  </a:lnTo>
                  <a:lnTo>
                    <a:pt x="3249" y="954"/>
                  </a:lnTo>
                  <a:lnTo>
                    <a:pt x="3238" y="945"/>
                  </a:lnTo>
                  <a:lnTo>
                    <a:pt x="3217" y="933"/>
                  </a:lnTo>
                  <a:lnTo>
                    <a:pt x="3203" y="929"/>
                  </a:lnTo>
                  <a:lnTo>
                    <a:pt x="3188" y="924"/>
                  </a:lnTo>
                  <a:lnTo>
                    <a:pt x="3175" y="920"/>
                  </a:lnTo>
                  <a:lnTo>
                    <a:pt x="3161" y="917"/>
                  </a:lnTo>
                  <a:lnTo>
                    <a:pt x="3154" y="913"/>
                  </a:lnTo>
                  <a:lnTo>
                    <a:pt x="3148" y="909"/>
                  </a:lnTo>
                  <a:lnTo>
                    <a:pt x="3143" y="903"/>
                  </a:lnTo>
                  <a:lnTo>
                    <a:pt x="3138" y="897"/>
                  </a:lnTo>
                  <a:lnTo>
                    <a:pt x="3136" y="891"/>
                  </a:lnTo>
                  <a:lnTo>
                    <a:pt x="3134" y="885"/>
                  </a:lnTo>
                  <a:lnTo>
                    <a:pt x="3135" y="880"/>
                  </a:lnTo>
                  <a:lnTo>
                    <a:pt x="3136" y="876"/>
                  </a:lnTo>
                  <a:lnTo>
                    <a:pt x="3140" y="870"/>
                  </a:lnTo>
                  <a:lnTo>
                    <a:pt x="3141" y="866"/>
                  </a:lnTo>
                  <a:lnTo>
                    <a:pt x="3140" y="860"/>
                  </a:lnTo>
                  <a:lnTo>
                    <a:pt x="3138" y="854"/>
                  </a:lnTo>
                  <a:lnTo>
                    <a:pt x="3136" y="851"/>
                  </a:lnTo>
                  <a:lnTo>
                    <a:pt x="3134" y="849"/>
                  </a:lnTo>
                  <a:lnTo>
                    <a:pt x="3131" y="848"/>
                  </a:lnTo>
                  <a:lnTo>
                    <a:pt x="3128" y="848"/>
                  </a:lnTo>
                  <a:lnTo>
                    <a:pt x="3123" y="848"/>
                  </a:lnTo>
                  <a:lnTo>
                    <a:pt x="3118" y="849"/>
                  </a:lnTo>
                  <a:lnTo>
                    <a:pt x="3112" y="853"/>
                  </a:lnTo>
                  <a:lnTo>
                    <a:pt x="3105" y="856"/>
                  </a:lnTo>
                  <a:lnTo>
                    <a:pt x="3098" y="860"/>
                  </a:lnTo>
                  <a:lnTo>
                    <a:pt x="3092" y="863"/>
                  </a:lnTo>
                  <a:lnTo>
                    <a:pt x="3086" y="865"/>
                  </a:lnTo>
                  <a:lnTo>
                    <a:pt x="3080" y="865"/>
                  </a:lnTo>
                  <a:lnTo>
                    <a:pt x="3070" y="865"/>
                  </a:lnTo>
                  <a:lnTo>
                    <a:pt x="3059" y="863"/>
                  </a:lnTo>
                  <a:lnTo>
                    <a:pt x="3053" y="863"/>
                  </a:lnTo>
                  <a:lnTo>
                    <a:pt x="3048" y="865"/>
                  </a:lnTo>
                  <a:lnTo>
                    <a:pt x="3045" y="866"/>
                  </a:lnTo>
                  <a:lnTo>
                    <a:pt x="3041" y="868"/>
                  </a:lnTo>
                  <a:lnTo>
                    <a:pt x="3039" y="870"/>
                  </a:lnTo>
                  <a:lnTo>
                    <a:pt x="3036" y="874"/>
                  </a:lnTo>
                  <a:lnTo>
                    <a:pt x="3035" y="878"/>
                  </a:lnTo>
                  <a:lnTo>
                    <a:pt x="3034" y="882"/>
                  </a:lnTo>
                  <a:lnTo>
                    <a:pt x="3033" y="887"/>
                  </a:lnTo>
                  <a:lnTo>
                    <a:pt x="3030" y="891"/>
                  </a:lnTo>
                  <a:lnTo>
                    <a:pt x="3028" y="893"/>
                  </a:lnTo>
                  <a:lnTo>
                    <a:pt x="3026" y="894"/>
                  </a:lnTo>
                  <a:lnTo>
                    <a:pt x="3022" y="895"/>
                  </a:lnTo>
                  <a:lnTo>
                    <a:pt x="3018" y="895"/>
                  </a:lnTo>
                  <a:lnTo>
                    <a:pt x="3014" y="894"/>
                  </a:lnTo>
                  <a:lnTo>
                    <a:pt x="3008" y="893"/>
                  </a:lnTo>
                  <a:lnTo>
                    <a:pt x="3003" y="892"/>
                  </a:lnTo>
                  <a:lnTo>
                    <a:pt x="2997" y="892"/>
                  </a:lnTo>
                  <a:lnTo>
                    <a:pt x="2992" y="894"/>
                  </a:lnTo>
                  <a:lnTo>
                    <a:pt x="2989" y="895"/>
                  </a:lnTo>
                  <a:lnTo>
                    <a:pt x="2980" y="903"/>
                  </a:lnTo>
                  <a:lnTo>
                    <a:pt x="2972" y="910"/>
                  </a:lnTo>
                  <a:lnTo>
                    <a:pt x="2968" y="913"/>
                  </a:lnTo>
                  <a:lnTo>
                    <a:pt x="2963" y="914"/>
                  </a:lnTo>
                  <a:lnTo>
                    <a:pt x="2957" y="914"/>
                  </a:lnTo>
                  <a:lnTo>
                    <a:pt x="2951" y="912"/>
                  </a:lnTo>
                  <a:lnTo>
                    <a:pt x="2946" y="910"/>
                  </a:lnTo>
                  <a:lnTo>
                    <a:pt x="2941" y="906"/>
                  </a:lnTo>
                  <a:lnTo>
                    <a:pt x="2936" y="903"/>
                  </a:lnTo>
                  <a:lnTo>
                    <a:pt x="2935" y="898"/>
                  </a:lnTo>
                  <a:lnTo>
                    <a:pt x="2932" y="886"/>
                  </a:lnTo>
                  <a:lnTo>
                    <a:pt x="2929" y="874"/>
                  </a:lnTo>
                  <a:lnTo>
                    <a:pt x="2927" y="862"/>
                  </a:lnTo>
                  <a:lnTo>
                    <a:pt x="2923" y="851"/>
                  </a:lnTo>
                  <a:lnTo>
                    <a:pt x="2921" y="838"/>
                  </a:lnTo>
                  <a:lnTo>
                    <a:pt x="2921" y="825"/>
                  </a:lnTo>
                  <a:lnTo>
                    <a:pt x="2921" y="819"/>
                  </a:lnTo>
                  <a:lnTo>
                    <a:pt x="2919" y="816"/>
                  </a:lnTo>
                  <a:lnTo>
                    <a:pt x="2915" y="813"/>
                  </a:lnTo>
                  <a:lnTo>
                    <a:pt x="2908" y="813"/>
                  </a:lnTo>
                  <a:lnTo>
                    <a:pt x="2902" y="813"/>
                  </a:lnTo>
                  <a:lnTo>
                    <a:pt x="2897" y="816"/>
                  </a:lnTo>
                  <a:lnTo>
                    <a:pt x="2892" y="818"/>
                  </a:lnTo>
                  <a:lnTo>
                    <a:pt x="2888" y="823"/>
                  </a:lnTo>
                  <a:lnTo>
                    <a:pt x="2883" y="829"/>
                  </a:lnTo>
                  <a:lnTo>
                    <a:pt x="2879" y="835"/>
                  </a:lnTo>
                  <a:lnTo>
                    <a:pt x="2878" y="842"/>
                  </a:lnTo>
                  <a:lnTo>
                    <a:pt x="2877" y="849"/>
                  </a:lnTo>
                  <a:lnTo>
                    <a:pt x="2878" y="856"/>
                  </a:lnTo>
                  <a:lnTo>
                    <a:pt x="2879" y="863"/>
                  </a:lnTo>
                  <a:lnTo>
                    <a:pt x="2883" y="869"/>
                  </a:lnTo>
                  <a:lnTo>
                    <a:pt x="2885" y="875"/>
                  </a:lnTo>
                  <a:lnTo>
                    <a:pt x="2888" y="881"/>
                  </a:lnTo>
                  <a:lnTo>
                    <a:pt x="2890" y="886"/>
                  </a:lnTo>
                  <a:lnTo>
                    <a:pt x="2891" y="892"/>
                  </a:lnTo>
                  <a:lnTo>
                    <a:pt x="2890" y="897"/>
                  </a:lnTo>
                  <a:lnTo>
                    <a:pt x="2888" y="900"/>
                  </a:lnTo>
                  <a:lnTo>
                    <a:pt x="2884" y="903"/>
                  </a:lnTo>
                  <a:lnTo>
                    <a:pt x="2881" y="905"/>
                  </a:lnTo>
                  <a:lnTo>
                    <a:pt x="2876" y="907"/>
                  </a:lnTo>
                  <a:lnTo>
                    <a:pt x="2866" y="912"/>
                  </a:lnTo>
                  <a:lnTo>
                    <a:pt x="2858" y="916"/>
                  </a:lnTo>
                  <a:lnTo>
                    <a:pt x="2846" y="922"/>
                  </a:lnTo>
                  <a:lnTo>
                    <a:pt x="2835" y="929"/>
                  </a:lnTo>
                  <a:lnTo>
                    <a:pt x="2829" y="931"/>
                  </a:lnTo>
                  <a:lnTo>
                    <a:pt x="2826" y="932"/>
                  </a:lnTo>
                  <a:lnTo>
                    <a:pt x="2821" y="932"/>
                  </a:lnTo>
                  <a:lnTo>
                    <a:pt x="2818" y="930"/>
                  </a:lnTo>
                  <a:lnTo>
                    <a:pt x="2815" y="928"/>
                  </a:lnTo>
                  <a:lnTo>
                    <a:pt x="2813" y="925"/>
                  </a:lnTo>
                  <a:lnTo>
                    <a:pt x="2810" y="925"/>
                  </a:lnTo>
                  <a:lnTo>
                    <a:pt x="2808" y="925"/>
                  </a:lnTo>
                  <a:lnTo>
                    <a:pt x="2804" y="929"/>
                  </a:lnTo>
                  <a:lnTo>
                    <a:pt x="2798" y="936"/>
                  </a:lnTo>
                  <a:lnTo>
                    <a:pt x="2795" y="942"/>
                  </a:lnTo>
                  <a:lnTo>
                    <a:pt x="2790" y="947"/>
                  </a:lnTo>
                  <a:lnTo>
                    <a:pt x="2785" y="949"/>
                  </a:lnTo>
                  <a:lnTo>
                    <a:pt x="2777" y="952"/>
                  </a:lnTo>
                  <a:lnTo>
                    <a:pt x="2774" y="952"/>
                  </a:lnTo>
                  <a:lnTo>
                    <a:pt x="2770" y="952"/>
                  </a:lnTo>
                  <a:lnTo>
                    <a:pt x="2766" y="950"/>
                  </a:lnTo>
                  <a:lnTo>
                    <a:pt x="2764" y="948"/>
                  </a:lnTo>
                  <a:lnTo>
                    <a:pt x="2759" y="942"/>
                  </a:lnTo>
                  <a:lnTo>
                    <a:pt x="2755" y="933"/>
                  </a:lnTo>
                  <a:lnTo>
                    <a:pt x="2751" y="930"/>
                  </a:lnTo>
                  <a:lnTo>
                    <a:pt x="2747" y="928"/>
                  </a:lnTo>
                  <a:lnTo>
                    <a:pt x="2741" y="928"/>
                  </a:lnTo>
                  <a:lnTo>
                    <a:pt x="2735" y="928"/>
                  </a:lnTo>
                  <a:lnTo>
                    <a:pt x="2724" y="930"/>
                  </a:lnTo>
                  <a:lnTo>
                    <a:pt x="2713" y="935"/>
                  </a:lnTo>
                  <a:lnTo>
                    <a:pt x="2709" y="937"/>
                  </a:lnTo>
                  <a:lnTo>
                    <a:pt x="2706" y="938"/>
                  </a:lnTo>
                  <a:lnTo>
                    <a:pt x="2702" y="939"/>
                  </a:lnTo>
                  <a:lnTo>
                    <a:pt x="2700" y="938"/>
                  </a:lnTo>
                  <a:lnTo>
                    <a:pt x="2696" y="938"/>
                  </a:lnTo>
                  <a:lnTo>
                    <a:pt x="2694" y="936"/>
                  </a:lnTo>
                  <a:lnTo>
                    <a:pt x="2692" y="932"/>
                  </a:lnTo>
                  <a:lnTo>
                    <a:pt x="2688" y="929"/>
                  </a:lnTo>
                  <a:lnTo>
                    <a:pt x="2684" y="925"/>
                  </a:lnTo>
                  <a:lnTo>
                    <a:pt x="2682" y="923"/>
                  </a:lnTo>
                  <a:lnTo>
                    <a:pt x="2677" y="920"/>
                  </a:lnTo>
                  <a:lnTo>
                    <a:pt x="2674" y="920"/>
                  </a:lnTo>
                  <a:lnTo>
                    <a:pt x="2667" y="920"/>
                  </a:lnTo>
                  <a:lnTo>
                    <a:pt x="2658" y="922"/>
                  </a:lnTo>
                  <a:lnTo>
                    <a:pt x="2650" y="922"/>
                  </a:lnTo>
                  <a:lnTo>
                    <a:pt x="2640" y="922"/>
                  </a:lnTo>
                  <a:lnTo>
                    <a:pt x="2630" y="920"/>
                  </a:lnTo>
                  <a:lnTo>
                    <a:pt x="2620" y="917"/>
                  </a:lnTo>
                  <a:lnTo>
                    <a:pt x="2611" y="912"/>
                  </a:lnTo>
                  <a:lnTo>
                    <a:pt x="2602" y="906"/>
                  </a:lnTo>
                  <a:lnTo>
                    <a:pt x="2599" y="903"/>
                  </a:lnTo>
                  <a:lnTo>
                    <a:pt x="2595" y="898"/>
                  </a:lnTo>
                  <a:lnTo>
                    <a:pt x="2592" y="893"/>
                  </a:lnTo>
                  <a:lnTo>
                    <a:pt x="2589" y="887"/>
                  </a:lnTo>
                  <a:lnTo>
                    <a:pt x="2587" y="882"/>
                  </a:lnTo>
                  <a:lnTo>
                    <a:pt x="2583" y="879"/>
                  </a:lnTo>
                  <a:lnTo>
                    <a:pt x="2580" y="876"/>
                  </a:lnTo>
                  <a:lnTo>
                    <a:pt x="2576" y="874"/>
                  </a:lnTo>
                  <a:lnTo>
                    <a:pt x="2568" y="873"/>
                  </a:lnTo>
                  <a:lnTo>
                    <a:pt x="2558" y="872"/>
                  </a:lnTo>
                  <a:lnTo>
                    <a:pt x="2550" y="869"/>
                  </a:lnTo>
                  <a:lnTo>
                    <a:pt x="2542" y="866"/>
                  </a:lnTo>
                  <a:lnTo>
                    <a:pt x="2532" y="859"/>
                  </a:lnTo>
                  <a:lnTo>
                    <a:pt x="2522" y="849"/>
                  </a:lnTo>
                  <a:lnTo>
                    <a:pt x="2508" y="837"/>
                  </a:lnTo>
                  <a:lnTo>
                    <a:pt x="2498" y="828"/>
                  </a:lnTo>
                  <a:lnTo>
                    <a:pt x="2493" y="823"/>
                  </a:lnTo>
                  <a:lnTo>
                    <a:pt x="2491" y="817"/>
                  </a:lnTo>
                  <a:lnTo>
                    <a:pt x="2488" y="812"/>
                  </a:lnTo>
                  <a:lnTo>
                    <a:pt x="2487" y="806"/>
                  </a:lnTo>
                  <a:lnTo>
                    <a:pt x="2487" y="800"/>
                  </a:lnTo>
                  <a:lnTo>
                    <a:pt x="2487" y="796"/>
                  </a:lnTo>
                  <a:lnTo>
                    <a:pt x="2488" y="792"/>
                  </a:lnTo>
                  <a:lnTo>
                    <a:pt x="2489" y="790"/>
                  </a:lnTo>
                  <a:lnTo>
                    <a:pt x="2494" y="785"/>
                  </a:lnTo>
                  <a:lnTo>
                    <a:pt x="2501" y="781"/>
                  </a:lnTo>
                  <a:lnTo>
                    <a:pt x="2508" y="779"/>
                  </a:lnTo>
                  <a:lnTo>
                    <a:pt x="2516" y="775"/>
                  </a:lnTo>
                  <a:lnTo>
                    <a:pt x="2524" y="771"/>
                  </a:lnTo>
                  <a:lnTo>
                    <a:pt x="2531" y="764"/>
                  </a:lnTo>
                  <a:lnTo>
                    <a:pt x="2533" y="759"/>
                  </a:lnTo>
                  <a:lnTo>
                    <a:pt x="2536" y="756"/>
                  </a:lnTo>
                  <a:lnTo>
                    <a:pt x="2537" y="753"/>
                  </a:lnTo>
                  <a:lnTo>
                    <a:pt x="2537" y="750"/>
                  </a:lnTo>
                  <a:lnTo>
                    <a:pt x="2536" y="748"/>
                  </a:lnTo>
                  <a:lnTo>
                    <a:pt x="2535" y="746"/>
                  </a:lnTo>
                  <a:lnTo>
                    <a:pt x="2532" y="744"/>
                  </a:lnTo>
                  <a:lnTo>
                    <a:pt x="2529" y="743"/>
                  </a:lnTo>
                  <a:lnTo>
                    <a:pt x="2523" y="742"/>
                  </a:lnTo>
                  <a:lnTo>
                    <a:pt x="2519" y="739"/>
                  </a:lnTo>
                  <a:lnTo>
                    <a:pt x="2518" y="736"/>
                  </a:lnTo>
                  <a:lnTo>
                    <a:pt x="2517" y="734"/>
                  </a:lnTo>
                  <a:lnTo>
                    <a:pt x="2518" y="731"/>
                  </a:lnTo>
                  <a:lnTo>
                    <a:pt x="2519" y="727"/>
                  </a:lnTo>
                  <a:lnTo>
                    <a:pt x="2522" y="721"/>
                  </a:lnTo>
                  <a:lnTo>
                    <a:pt x="2523" y="716"/>
                  </a:lnTo>
                  <a:lnTo>
                    <a:pt x="2524" y="710"/>
                  </a:lnTo>
                  <a:lnTo>
                    <a:pt x="2523" y="701"/>
                  </a:lnTo>
                  <a:lnTo>
                    <a:pt x="2520" y="686"/>
                  </a:lnTo>
                  <a:lnTo>
                    <a:pt x="2516" y="671"/>
                  </a:lnTo>
                  <a:lnTo>
                    <a:pt x="2511" y="655"/>
                  </a:lnTo>
                  <a:lnTo>
                    <a:pt x="2507" y="641"/>
                  </a:lnTo>
                  <a:lnTo>
                    <a:pt x="2507" y="635"/>
                  </a:lnTo>
                  <a:lnTo>
                    <a:pt x="2507" y="632"/>
                  </a:lnTo>
                  <a:lnTo>
                    <a:pt x="2507" y="628"/>
                  </a:lnTo>
                  <a:lnTo>
                    <a:pt x="2508" y="627"/>
                  </a:lnTo>
                  <a:lnTo>
                    <a:pt x="2514" y="624"/>
                  </a:lnTo>
                  <a:lnTo>
                    <a:pt x="2522" y="626"/>
                  </a:lnTo>
                  <a:lnTo>
                    <a:pt x="2530" y="626"/>
                  </a:lnTo>
                  <a:lnTo>
                    <a:pt x="2537" y="626"/>
                  </a:lnTo>
                  <a:lnTo>
                    <a:pt x="2539" y="626"/>
                  </a:lnTo>
                  <a:lnTo>
                    <a:pt x="2542" y="624"/>
                  </a:lnTo>
                  <a:lnTo>
                    <a:pt x="2544" y="622"/>
                  </a:lnTo>
                  <a:lnTo>
                    <a:pt x="2544" y="620"/>
                  </a:lnTo>
                  <a:lnTo>
                    <a:pt x="2543" y="617"/>
                  </a:lnTo>
                  <a:lnTo>
                    <a:pt x="2543" y="615"/>
                  </a:lnTo>
                  <a:lnTo>
                    <a:pt x="2542" y="613"/>
                  </a:lnTo>
                  <a:lnTo>
                    <a:pt x="2539" y="611"/>
                  </a:lnTo>
                  <a:lnTo>
                    <a:pt x="2533" y="609"/>
                  </a:lnTo>
                  <a:lnTo>
                    <a:pt x="2525" y="608"/>
                  </a:lnTo>
                  <a:lnTo>
                    <a:pt x="2516" y="605"/>
                  </a:lnTo>
                  <a:lnTo>
                    <a:pt x="2508" y="603"/>
                  </a:lnTo>
                  <a:lnTo>
                    <a:pt x="2502" y="599"/>
                  </a:lnTo>
                  <a:lnTo>
                    <a:pt x="2497" y="592"/>
                  </a:lnTo>
                  <a:lnTo>
                    <a:pt x="2488" y="585"/>
                  </a:lnTo>
                  <a:lnTo>
                    <a:pt x="2480" y="576"/>
                  </a:lnTo>
                  <a:lnTo>
                    <a:pt x="2475" y="571"/>
                  </a:lnTo>
                  <a:lnTo>
                    <a:pt x="2472" y="564"/>
                  </a:lnTo>
                  <a:lnTo>
                    <a:pt x="2467" y="557"/>
                  </a:lnTo>
                  <a:lnTo>
                    <a:pt x="2463" y="547"/>
                  </a:lnTo>
                  <a:lnTo>
                    <a:pt x="2460" y="538"/>
                  </a:lnTo>
                  <a:lnTo>
                    <a:pt x="2459" y="531"/>
                  </a:lnTo>
                  <a:lnTo>
                    <a:pt x="2457" y="523"/>
                  </a:lnTo>
                  <a:lnTo>
                    <a:pt x="2457" y="517"/>
                  </a:lnTo>
                  <a:lnTo>
                    <a:pt x="2459" y="506"/>
                  </a:lnTo>
                  <a:lnTo>
                    <a:pt x="2460" y="495"/>
                  </a:lnTo>
                  <a:lnTo>
                    <a:pt x="2459" y="488"/>
                  </a:lnTo>
                  <a:lnTo>
                    <a:pt x="2456" y="482"/>
                  </a:lnTo>
                  <a:lnTo>
                    <a:pt x="2453" y="475"/>
                  </a:lnTo>
                  <a:lnTo>
                    <a:pt x="2448" y="469"/>
                  </a:lnTo>
                  <a:lnTo>
                    <a:pt x="2442" y="463"/>
                  </a:lnTo>
                  <a:lnTo>
                    <a:pt x="2435" y="457"/>
                  </a:lnTo>
                  <a:lnTo>
                    <a:pt x="2426" y="453"/>
                  </a:lnTo>
                  <a:lnTo>
                    <a:pt x="2418" y="450"/>
                  </a:lnTo>
                  <a:lnTo>
                    <a:pt x="2409" y="447"/>
                  </a:lnTo>
                  <a:lnTo>
                    <a:pt x="2400" y="446"/>
                  </a:lnTo>
                  <a:lnTo>
                    <a:pt x="2391" y="446"/>
                  </a:lnTo>
                  <a:lnTo>
                    <a:pt x="2381" y="446"/>
                  </a:lnTo>
                  <a:lnTo>
                    <a:pt x="2362" y="449"/>
                  </a:lnTo>
                  <a:lnTo>
                    <a:pt x="2347" y="450"/>
                  </a:lnTo>
                  <a:lnTo>
                    <a:pt x="2331" y="450"/>
                  </a:lnTo>
                  <a:lnTo>
                    <a:pt x="2315" y="450"/>
                  </a:lnTo>
                  <a:lnTo>
                    <a:pt x="2308" y="449"/>
                  </a:lnTo>
                  <a:lnTo>
                    <a:pt x="2300" y="446"/>
                  </a:lnTo>
                  <a:lnTo>
                    <a:pt x="2294" y="444"/>
                  </a:lnTo>
                  <a:lnTo>
                    <a:pt x="2291" y="440"/>
                  </a:lnTo>
                  <a:lnTo>
                    <a:pt x="2287" y="437"/>
                  </a:lnTo>
                  <a:lnTo>
                    <a:pt x="2283" y="434"/>
                  </a:lnTo>
                  <a:lnTo>
                    <a:pt x="2279" y="433"/>
                  </a:lnTo>
                  <a:lnTo>
                    <a:pt x="2275" y="432"/>
                  </a:lnTo>
                  <a:lnTo>
                    <a:pt x="2271" y="431"/>
                  </a:lnTo>
                  <a:lnTo>
                    <a:pt x="2267" y="432"/>
                  </a:lnTo>
                  <a:lnTo>
                    <a:pt x="2264" y="432"/>
                  </a:lnTo>
                  <a:lnTo>
                    <a:pt x="2260" y="434"/>
                  </a:lnTo>
                  <a:lnTo>
                    <a:pt x="2254" y="437"/>
                  </a:lnTo>
                  <a:lnTo>
                    <a:pt x="2246" y="439"/>
                  </a:lnTo>
                  <a:lnTo>
                    <a:pt x="2241" y="438"/>
                  </a:lnTo>
                  <a:lnTo>
                    <a:pt x="2237" y="438"/>
                  </a:lnTo>
                  <a:lnTo>
                    <a:pt x="2234" y="435"/>
                  </a:lnTo>
                  <a:lnTo>
                    <a:pt x="2231" y="433"/>
                  </a:lnTo>
                  <a:lnTo>
                    <a:pt x="2229" y="428"/>
                  </a:lnTo>
                  <a:lnTo>
                    <a:pt x="2228" y="425"/>
                  </a:lnTo>
                  <a:lnTo>
                    <a:pt x="2228" y="420"/>
                  </a:lnTo>
                  <a:lnTo>
                    <a:pt x="2229" y="415"/>
                  </a:lnTo>
                  <a:lnTo>
                    <a:pt x="2231" y="405"/>
                  </a:lnTo>
                  <a:lnTo>
                    <a:pt x="2235" y="394"/>
                  </a:lnTo>
                  <a:lnTo>
                    <a:pt x="2237" y="389"/>
                  </a:lnTo>
                  <a:lnTo>
                    <a:pt x="2237" y="386"/>
                  </a:lnTo>
                  <a:lnTo>
                    <a:pt x="2237" y="383"/>
                  </a:lnTo>
                  <a:lnTo>
                    <a:pt x="2236" y="382"/>
                  </a:lnTo>
                  <a:lnTo>
                    <a:pt x="2234" y="381"/>
                  </a:lnTo>
                  <a:lnTo>
                    <a:pt x="2231" y="382"/>
                  </a:lnTo>
                  <a:lnTo>
                    <a:pt x="2228" y="383"/>
                  </a:lnTo>
                  <a:lnTo>
                    <a:pt x="2224" y="386"/>
                  </a:lnTo>
                  <a:lnTo>
                    <a:pt x="2217" y="393"/>
                  </a:lnTo>
                  <a:lnTo>
                    <a:pt x="2210" y="397"/>
                  </a:lnTo>
                  <a:lnTo>
                    <a:pt x="2206" y="399"/>
                  </a:lnTo>
                  <a:lnTo>
                    <a:pt x="2203" y="400"/>
                  </a:lnTo>
                  <a:lnTo>
                    <a:pt x="2197" y="401"/>
                  </a:lnTo>
                  <a:lnTo>
                    <a:pt x="2191" y="402"/>
                  </a:lnTo>
                  <a:lnTo>
                    <a:pt x="2183" y="402"/>
                  </a:lnTo>
                  <a:lnTo>
                    <a:pt x="2173" y="401"/>
                  </a:lnTo>
                  <a:lnTo>
                    <a:pt x="2164" y="399"/>
                  </a:lnTo>
                  <a:lnTo>
                    <a:pt x="2153" y="395"/>
                  </a:lnTo>
                  <a:lnTo>
                    <a:pt x="2142" y="391"/>
                  </a:lnTo>
                  <a:lnTo>
                    <a:pt x="2133" y="388"/>
                  </a:lnTo>
                  <a:lnTo>
                    <a:pt x="2124" y="384"/>
                  </a:lnTo>
                  <a:lnTo>
                    <a:pt x="2120" y="381"/>
                  </a:lnTo>
                  <a:lnTo>
                    <a:pt x="2116" y="376"/>
                  </a:lnTo>
                  <a:lnTo>
                    <a:pt x="2114" y="372"/>
                  </a:lnTo>
                  <a:lnTo>
                    <a:pt x="2113" y="368"/>
                  </a:lnTo>
                  <a:lnTo>
                    <a:pt x="2113" y="363"/>
                  </a:lnTo>
                  <a:lnTo>
                    <a:pt x="2114" y="352"/>
                  </a:lnTo>
                  <a:lnTo>
                    <a:pt x="2116" y="343"/>
                  </a:lnTo>
                  <a:lnTo>
                    <a:pt x="2117" y="339"/>
                  </a:lnTo>
                  <a:lnTo>
                    <a:pt x="2117" y="336"/>
                  </a:lnTo>
                  <a:lnTo>
                    <a:pt x="2117" y="332"/>
                  </a:lnTo>
                  <a:lnTo>
                    <a:pt x="2116" y="328"/>
                  </a:lnTo>
                  <a:lnTo>
                    <a:pt x="2110" y="320"/>
                  </a:lnTo>
                  <a:lnTo>
                    <a:pt x="2104" y="311"/>
                  </a:lnTo>
                  <a:lnTo>
                    <a:pt x="2101" y="306"/>
                  </a:lnTo>
                  <a:lnTo>
                    <a:pt x="2100" y="301"/>
                  </a:lnTo>
                  <a:lnTo>
                    <a:pt x="2098" y="296"/>
                  </a:lnTo>
                  <a:lnTo>
                    <a:pt x="2100" y="292"/>
                  </a:lnTo>
                  <a:lnTo>
                    <a:pt x="2101" y="287"/>
                  </a:lnTo>
                  <a:lnTo>
                    <a:pt x="2102" y="283"/>
                  </a:lnTo>
                  <a:lnTo>
                    <a:pt x="2105" y="279"/>
                  </a:lnTo>
                  <a:lnTo>
                    <a:pt x="2109" y="275"/>
                  </a:lnTo>
                  <a:lnTo>
                    <a:pt x="2111" y="271"/>
                  </a:lnTo>
                  <a:lnTo>
                    <a:pt x="2114" y="268"/>
                  </a:lnTo>
                  <a:lnTo>
                    <a:pt x="2115" y="264"/>
                  </a:lnTo>
                  <a:lnTo>
                    <a:pt x="2116" y="261"/>
                  </a:lnTo>
                  <a:lnTo>
                    <a:pt x="2115" y="251"/>
                  </a:lnTo>
                  <a:lnTo>
                    <a:pt x="2114" y="238"/>
                  </a:lnTo>
                  <a:lnTo>
                    <a:pt x="2113" y="230"/>
                  </a:lnTo>
                  <a:lnTo>
                    <a:pt x="2110" y="224"/>
                  </a:lnTo>
                  <a:lnTo>
                    <a:pt x="2105" y="220"/>
                  </a:lnTo>
                  <a:lnTo>
                    <a:pt x="2102" y="217"/>
                  </a:lnTo>
                  <a:lnTo>
                    <a:pt x="2090" y="211"/>
                  </a:lnTo>
                  <a:lnTo>
                    <a:pt x="2078" y="204"/>
                  </a:lnTo>
                  <a:lnTo>
                    <a:pt x="2072" y="200"/>
                  </a:lnTo>
                  <a:lnTo>
                    <a:pt x="2067" y="195"/>
                  </a:lnTo>
                  <a:lnTo>
                    <a:pt x="2064" y="192"/>
                  </a:lnTo>
                  <a:lnTo>
                    <a:pt x="2061" y="188"/>
                  </a:lnTo>
                  <a:lnTo>
                    <a:pt x="2058" y="179"/>
                  </a:lnTo>
                  <a:lnTo>
                    <a:pt x="2054" y="167"/>
                  </a:lnTo>
                  <a:lnTo>
                    <a:pt x="2052" y="161"/>
                  </a:lnTo>
                  <a:lnTo>
                    <a:pt x="2048" y="155"/>
                  </a:lnTo>
                  <a:lnTo>
                    <a:pt x="2042" y="149"/>
                  </a:lnTo>
                  <a:lnTo>
                    <a:pt x="2038" y="144"/>
                  </a:lnTo>
                  <a:lnTo>
                    <a:pt x="2032" y="141"/>
                  </a:lnTo>
                  <a:lnTo>
                    <a:pt x="2027" y="138"/>
                  </a:lnTo>
                  <a:lnTo>
                    <a:pt x="2023" y="138"/>
                  </a:lnTo>
                  <a:lnTo>
                    <a:pt x="2022" y="138"/>
                  </a:lnTo>
                  <a:lnTo>
                    <a:pt x="2020" y="140"/>
                  </a:lnTo>
                  <a:lnTo>
                    <a:pt x="2017" y="141"/>
                  </a:lnTo>
                  <a:lnTo>
                    <a:pt x="2013" y="147"/>
                  </a:lnTo>
                  <a:lnTo>
                    <a:pt x="2010" y="153"/>
                  </a:lnTo>
                  <a:lnTo>
                    <a:pt x="2008" y="155"/>
                  </a:lnTo>
                  <a:lnTo>
                    <a:pt x="2006" y="156"/>
                  </a:lnTo>
                  <a:lnTo>
                    <a:pt x="2002" y="156"/>
                  </a:lnTo>
                  <a:lnTo>
                    <a:pt x="1998" y="155"/>
                  </a:lnTo>
                  <a:lnTo>
                    <a:pt x="1993" y="155"/>
                  </a:lnTo>
                  <a:lnTo>
                    <a:pt x="1989" y="155"/>
                  </a:lnTo>
                  <a:lnTo>
                    <a:pt x="1985" y="156"/>
                  </a:lnTo>
                  <a:lnTo>
                    <a:pt x="1982" y="159"/>
                  </a:lnTo>
                  <a:lnTo>
                    <a:pt x="1975" y="168"/>
                  </a:lnTo>
                  <a:lnTo>
                    <a:pt x="1966" y="183"/>
                  </a:lnTo>
                  <a:lnTo>
                    <a:pt x="1960" y="191"/>
                  </a:lnTo>
                  <a:lnTo>
                    <a:pt x="1954" y="195"/>
                  </a:lnTo>
                  <a:lnTo>
                    <a:pt x="1949" y="198"/>
                  </a:lnTo>
                  <a:lnTo>
                    <a:pt x="1944" y="200"/>
                  </a:lnTo>
                  <a:lnTo>
                    <a:pt x="1939" y="201"/>
                  </a:lnTo>
                  <a:lnTo>
                    <a:pt x="1935" y="204"/>
                  </a:lnTo>
                  <a:lnTo>
                    <a:pt x="1933" y="206"/>
                  </a:lnTo>
                  <a:lnTo>
                    <a:pt x="1932" y="211"/>
                  </a:lnTo>
                  <a:lnTo>
                    <a:pt x="1931" y="217"/>
                  </a:lnTo>
                  <a:lnTo>
                    <a:pt x="1928" y="222"/>
                  </a:lnTo>
                  <a:lnTo>
                    <a:pt x="1925" y="226"/>
                  </a:lnTo>
                  <a:lnTo>
                    <a:pt x="1921" y="230"/>
                  </a:lnTo>
                  <a:lnTo>
                    <a:pt x="1915" y="232"/>
                  </a:lnTo>
                  <a:lnTo>
                    <a:pt x="1909" y="233"/>
                  </a:lnTo>
                  <a:lnTo>
                    <a:pt x="1902" y="233"/>
                  </a:lnTo>
                  <a:lnTo>
                    <a:pt x="1894" y="232"/>
                  </a:lnTo>
                  <a:lnTo>
                    <a:pt x="1887" y="231"/>
                  </a:lnTo>
                  <a:lnTo>
                    <a:pt x="1880" y="231"/>
                  </a:lnTo>
                  <a:lnTo>
                    <a:pt x="1874" y="232"/>
                  </a:lnTo>
                  <a:lnTo>
                    <a:pt x="1869" y="235"/>
                  </a:lnTo>
                  <a:lnTo>
                    <a:pt x="1864" y="238"/>
                  </a:lnTo>
                  <a:lnTo>
                    <a:pt x="1861" y="243"/>
                  </a:lnTo>
                  <a:lnTo>
                    <a:pt x="1857" y="249"/>
                  </a:lnTo>
                  <a:lnTo>
                    <a:pt x="1855" y="255"/>
                  </a:lnTo>
                  <a:lnTo>
                    <a:pt x="1852" y="261"/>
                  </a:lnTo>
                  <a:lnTo>
                    <a:pt x="1850" y="265"/>
                  </a:lnTo>
                  <a:lnTo>
                    <a:pt x="1846" y="268"/>
                  </a:lnTo>
                  <a:lnTo>
                    <a:pt x="1842" y="270"/>
                  </a:lnTo>
                  <a:lnTo>
                    <a:pt x="1837" y="270"/>
                  </a:lnTo>
                  <a:lnTo>
                    <a:pt x="1830" y="270"/>
                  </a:lnTo>
                  <a:lnTo>
                    <a:pt x="1821" y="268"/>
                  </a:lnTo>
                  <a:lnTo>
                    <a:pt x="1812" y="264"/>
                  </a:lnTo>
                  <a:lnTo>
                    <a:pt x="1798" y="261"/>
                  </a:lnTo>
                  <a:lnTo>
                    <a:pt x="1782" y="258"/>
                  </a:lnTo>
                  <a:lnTo>
                    <a:pt x="1768" y="258"/>
                  </a:lnTo>
                  <a:lnTo>
                    <a:pt x="1755" y="260"/>
                  </a:lnTo>
                  <a:lnTo>
                    <a:pt x="1746" y="261"/>
                  </a:lnTo>
                  <a:lnTo>
                    <a:pt x="1743" y="262"/>
                  </a:lnTo>
                  <a:lnTo>
                    <a:pt x="1741" y="264"/>
                  </a:lnTo>
                  <a:lnTo>
                    <a:pt x="1741" y="267"/>
                  </a:lnTo>
                  <a:lnTo>
                    <a:pt x="1742" y="270"/>
                  </a:lnTo>
                  <a:lnTo>
                    <a:pt x="1745" y="273"/>
                  </a:lnTo>
                  <a:lnTo>
                    <a:pt x="1749" y="274"/>
                  </a:lnTo>
                  <a:lnTo>
                    <a:pt x="1752" y="276"/>
                  </a:lnTo>
                  <a:lnTo>
                    <a:pt x="1761" y="282"/>
                  </a:lnTo>
                  <a:lnTo>
                    <a:pt x="1770" y="293"/>
                  </a:lnTo>
                  <a:lnTo>
                    <a:pt x="1777" y="304"/>
                  </a:lnTo>
                  <a:lnTo>
                    <a:pt x="1783" y="317"/>
                  </a:lnTo>
                  <a:lnTo>
                    <a:pt x="1788" y="327"/>
                  </a:lnTo>
                  <a:lnTo>
                    <a:pt x="1790" y="337"/>
                  </a:lnTo>
                  <a:lnTo>
                    <a:pt x="1790" y="344"/>
                  </a:lnTo>
                  <a:lnTo>
                    <a:pt x="1793" y="350"/>
                  </a:lnTo>
                  <a:lnTo>
                    <a:pt x="1795" y="353"/>
                  </a:lnTo>
                  <a:lnTo>
                    <a:pt x="1798" y="357"/>
                  </a:lnTo>
                  <a:lnTo>
                    <a:pt x="1800" y="359"/>
                  </a:lnTo>
                  <a:lnTo>
                    <a:pt x="1805" y="361"/>
                  </a:lnTo>
                  <a:lnTo>
                    <a:pt x="1806" y="363"/>
                  </a:lnTo>
                  <a:lnTo>
                    <a:pt x="1808" y="364"/>
                  </a:lnTo>
                  <a:lnTo>
                    <a:pt x="1809" y="367"/>
                  </a:lnTo>
                  <a:lnTo>
                    <a:pt x="1811" y="370"/>
                  </a:lnTo>
                  <a:lnTo>
                    <a:pt x="1812" y="378"/>
                  </a:lnTo>
                  <a:lnTo>
                    <a:pt x="1812" y="387"/>
                  </a:lnTo>
                  <a:lnTo>
                    <a:pt x="1812" y="405"/>
                  </a:lnTo>
                  <a:lnTo>
                    <a:pt x="1811" y="418"/>
                  </a:lnTo>
                  <a:lnTo>
                    <a:pt x="1811" y="422"/>
                  </a:lnTo>
                  <a:lnTo>
                    <a:pt x="1813" y="426"/>
                  </a:lnTo>
                  <a:lnTo>
                    <a:pt x="1815" y="430"/>
                  </a:lnTo>
                  <a:lnTo>
                    <a:pt x="1820" y="433"/>
                  </a:lnTo>
                  <a:lnTo>
                    <a:pt x="1830" y="438"/>
                  </a:lnTo>
                  <a:lnTo>
                    <a:pt x="1843" y="444"/>
                  </a:lnTo>
                  <a:lnTo>
                    <a:pt x="1847" y="447"/>
                  </a:lnTo>
                  <a:lnTo>
                    <a:pt x="1851" y="451"/>
                  </a:lnTo>
                  <a:lnTo>
                    <a:pt x="1855" y="454"/>
                  </a:lnTo>
                  <a:lnTo>
                    <a:pt x="1856" y="459"/>
                  </a:lnTo>
                  <a:lnTo>
                    <a:pt x="1856" y="468"/>
                  </a:lnTo>
                  <a:lnTo>
                    <a:pt x="1853" y="476"/>
                  </a:lnTo>
                  <a:lnTo>
                    <a:pt x="1851" y="487"/>
                  </a:lnTo>
                  <a:lnTo>
                    <a:pt x="1846" y="497"/>
                  </a:lnTo>
                  <a:lnTo>
                    <a:pt x="1842" y="508"/>
                  </a:lnTo>
                  <a:lnTo>
                    <a:pt x="1838" y="516"/>
                  </a:lnTo>
                  <a:lnTo>
                    <a:pt x="1836" y="520"/>
                  </a:lnTo>
                  <a:lnTo>
                    <a:pt x="1831" y="521"/>
                  </a:lnTo>
                  <a:lnTo>
                    <a:pt x="1826" y="522"/>
                  </a:lnTo>
                  <a:lnTo>
                    <a:pt x="1820" y="523"/>
                  </a:lnTo>
                  <a:lnTo>
                    <a:pt x="1806" y="523"/>
                  </a:lnTo>
                  <a:lnTo>
                    <a:pt x="1790" y="522"/>
                  </a:lnTo>
                  <a:lnTo>
                    <a:pt x="1784" y="522"/>
                  </a:lnTo>
                  <a:lnTo>
                    <a:pt x="1780" y="523"/>
                  </a:lnTo>
                  <a:lnTo>
                    <a:pt x="1776" y="525"/>
                  </a:lnTo>
                  <a:lnTo>
                    <a:pt x="1774" y="526"/>
                  </a:lnTo>
                  <a:lnTo>
                    <a:pt x="1769" y="529"/>
                  </a:lnTo>
                  <a:lnTo>
                    <a:pt x="1764" y="533"/>
                  </a:lnTo>
                  <a:lnTo>
                    <a:pt x="1762" y="535"/>
                  </a:lnTo>
                  <a:lnTo>
                    <a:pt x="1761" y="539"/>
                  </a:lnTo>
                  <a:lnTo>
                    <a:pt x="1760" y="541"/>
                  </a:lnTo>
                  <a:lnTo>
                    <a:pt x="1760" y="545"/>
                  </a:lnTo>
                  <a:lnTo>
                    <a:pt x="1760" y="551"/>
                  </a:lnTo>
                  <a:lnTo>
                    <a:pt x="1760" y="557"/>
                  </a:lnTo>
                  <a:lnTo>
                    <a:pt x="1760" y="578"/>
                  </a:lnTo>
                  <a:lnTo>
                    <a:pt x="1757" y="591"/>
                  </a:lnTo>
                  <a:lnTo>
                    <a:pt x="1755" y="594"/>
                  </a:lnTo>
                  <a:lnTo>
                    <a:pt x="1751" y="594"/>
                  </a:lnTo>
                  <a:lnTo>
                    <a:pt x="1746" y="591"/>
                  </a:lnTo>
                  <a:lnTo>
                    <a:pt x="1743" y="588"/>
                  </a:lnTo>
                  <a:lnTo>
                    <a:pt x="1735" y="578"/>
                  </a:lnTo>
                  <a:lnTo>
                    <a:pt x="1727" y="569"/>
                  </a:lnTo>
                  <a:lnTo>
                    <a:pt x="1724" y="564"/>
                  </a:lnTo>
                  <a:lnTo>
                    <a:pt x="1721" y="561"/>
                  </a:lnTo>
                  <a:lnTo>
                    <a:pt x="1719" y="560"/>
                  </a:lnTo>
                  <a:lnTo>
                    <a:pt x="1717" y="561"/>
                  </a:lnTo>
                  <a:lnTo>
                    <a:pt x="1714" y="563"/>
                  </a:lnTo>
                  <a:lnTo>
                    <a:pt x="1713" y="566"/>
                  </a:lnTo>
                  <a:lnTo>
                    <a:pt x="1712" y="569"/>
                  </a:lnTo>
                  <a:lnTo>
                    <a:pt x="1712" y="573"/>
                  </a:lnTo>
                  <a:lnTo>
                    <a:pt x="1712" y="582"/>
                  </a:lnTo>
                  <a:lnTo>
                    <a:pt x="1711" y="591"/>
                  </a:lnTo>
                  <a:lnTo>
                    <a:pt x="1708" y="599"/>
                  </a:lnTo>
                  <a:lnTo>
                    <a:pt x="1706" y="607"/>
                  </a:lnTo>
                  <a:lnTo>
                    <a:pt x="1704" y="608"/>
                  </a:lnTo>
                  <a:lnTo>
                    <a:pt x="1701" y="609"/>
                  </a:lnTo>
                  <a:lnTo>
                    <a:pt x="1699" y="609"/>
                  </a:lnTo>
                  <a:lnTo>
                    <a:pt x="1697" y="610"/>
                  </a:lnTo>
                  <a:lnTo>
                    <a:pt x="1687" y="610"/>
                  </a:lnTo>
                  <a:lnTo>
                    <a:pt x="1672" y="614"/>
                  </a:lnTo>
                  <a:lnTo>
                    <a:pt x="1664" y="616"/>
                  </a:lnTo>
                  <a:lnTo>
                    <a:pt x="1657" y="621"/>
                  </a:lnTo>
                  <a:lnTo>
                    <a:pt x="1651" y="624"/>
                  </a:lnTo>
                  <a:lnTo>
                    <a:pt x="1648" y="629"/>
                  </a:lnTo>
                  <a:lnTo>
                    <a:pt x="1644" y="634"/>
                  </a:lnTo>
                  <a:lnTo>
                    <a:pt x="1641" y="638"/>
                  </a:lnTo>
                  <a:lnTo>
                    <a:pt x="1637" y="640"/>
                  </a:lnTo>
                  <a:lnTo>
                    <a:pt x="1634" y="640"/>
                  </a:lnTo>
                  <a:lnTo>
                    <a:pt x="1631" y="640"/>
                  </a:lnTo>
                  <a:lnTo>
                    <a:pt x="1629" y="639"/>
                  </a:lnTo>
                  <a:lnTo>
                    <a:pt x="1628" y="638"/>
                  </a:lnTo>
                  <a:lnTo>
                    <a:pt x="1626" y="635"/>
                  </a:lnTo>
                  <a:lnTo>
                    <a:pt x="1626" y="629"/>
                  </a:lnTo>
                  <a:lnTo>
                    <a:pt x="1628" y="619"/>
                  </a:lnTo>
                  <a:lnTo>
                    <a:pt x="1628" y="613"/>
                  </a:lnTo>
                  <a:lnTo>
                    <a:pt x="1628" y="608"/>
                  </a:lnTo>
                  <a:lnTo>
                    <a:pt x="1625" y="603"/>
                  </a:lnTo>
                  <a:lnTo>
                    <a:pt x="1623" y="599"/>
                  </a:lnTo>
                  <a:lnTo>
                    <a:pt x="1617" y="592"/>
                  </a:lnTo>
                  <a:lnTo>
                    <a:pt x="1611" y="586"/>
                  </a:lnTo>
                  <a:lnTo>
                    <a:pt x="1607" y="584"/>
                  </a:lnTo>
                  <a:lnTo>
                    <a:pt x="1607" y="580"/>
                  </a:lnTo>
                  <a:lnTo>
                    <a:pt x="1607" y="578"/>
                  </a:lnTo>
                  <a:lnTo>
                    <a:pt x="1610" y="575"/>
                  </a:lnTo>
                  <a:lnTo>
                    <a:pt x="1617" y="569"/>
                  </a:lnTo>
                  <a:lnTo>
                    <a:pt x="1626" y="561"/>
                  </a:lnTo>
                  <a:lnTo>
                    <a:pt x="1635" y="553"/>
                  </a:lnTo>
                  <a:lnTo>
                    <a:pt x="1641" y="545"/>
                  </a:lnTo>
                  <a:lnTo>
                    <a:pt x="1644" y="535"/>
                  </a:lnTo>
                  <a:lnTo>
                    <a:pt x="1648" y="523"/>
                  </a:lnTo>
                  <a:lnTo>
                    <a:pt x="1650" y="516"/>
                  </a:lnTo>
                  <a:lnTo>
                    <a:pt x="1655" y="510"/>
                  </a:lnTo>
                  <a:lnTo>
                    <a:pt x="1658" y="504"/>
                  </a:lnTo>
                  <a:lnTo>
                    <a:pt x="1663" y="498"/>
                  </a:lnTo>
                  <a:lnTo>
                    <a:pt x="1667" y="495"/>
                  </a:lnTo>
                  <a:lnTo>
                    <a:pt x="1668" y="493"/>
                  </a:lnTo>
                  <a:lnTo>
                    <a:pt x="1667" y="490"/>
                  </a:lnTo>
                  <a:lnTo>
                    <a:pt x="1664" y="484"/>
                  </a:lnTo>
                  <a:lnTo>
                    <a:pt x="1661" y="470"/>
                  </a:lnTo>
                  <a:lnTo>
                    <a:pt x="1660" y="456"/>
                  </a:lnTo>
                  <a:lnTo>
                    <a:pt x="1658" y="450"/>
                  </a:lnTo>
                  <a:lnTo>
                    <a:pt x="1657" y="445"/>
                  </a:lnTo>
                  <a:lnTo>
                    <a:pt x="1655" y="440"/>
                  </a:lnTo>
                  <a:lnTo>
                    <a:pt x="1653" y="437"/>
                  </a:lnTo>
                  <a:lnTo>
                    <a:pt x="1648" y="428"/>
                  </a:lnTo>
                  <a:lnTo>
                    <a:pt x="1642" y="421"/>
                  </a:lnTo>
                  <a:lnTo>
                    <a:pt x="1639" y="416"/>
                  </a:lnTo>
                  <a:lnTo>
                    <a:pt x="1637" y="412"/>
                  </a:lnTo>
                  <a:lnTo>
                    <a:pt x="1636" y="411"/>
                  </a:lnTo>
                  <a:lnTo>
                    <a:pt x="1635" y="411"/>
                  </a:lnTo>
                  <a:lnTo>
                    <a:pt x="1634" y="412"/>
                  </a:lnTo>
                  <a:lnTo>
                    <a:pt x="1632" y="414"/>
                  </a:lnTo>
                  <a:lnTo>
                    <a:pt x="1628" y="422"/>
                  </a:lnTo>
                  <a:lnTo>
                    <a:pt x="1623" y="428"/>
                  </a:lnTo>
                  <a:lnTo>
                    <a:pt x="1620" y="431"/>
                  </a:lnTo>
                  <a:lnTo>
                    <a:pt x="1618" y="434"/>
                  </a:lnTo>
                  <a:lnTo>
                    <a:pt x="1617" y="439"/>
                  </a:lnTo>
                  <a:lnTo>
                    <a:pt x="1617" y="446"/>
                  </a:lnTo>
                  <a:lnTo>
                    <a:pt x="1617" y="464"/>
                  </a:lnTo>
                  <a:lnTo>
                    <a:pt x="1617" y="479"/>
                  </a:lnTo>
                  <a:lnTo>
                    <a:pt x="1616" y="483"/>
                  </a:lnTo>
                  <a:lnTo>
                    <a:pt x="1616" y="488"/>
                  </a:lnTo>
                  <a:lnTo>
                    <a:pt x="1613" y="490"/>
                  </a:lnTo>
                  <a:lnTo>
                    <a:pt x="1611" y="494"/>
                  </a:lnTo>
                  <a:lnTo>
                    <a:pt x="1609" y="496"/>
                  </a:lnTo>
                  <a:lnTo>
                    <a:pt x="1604" y="498"/>
                  </a:lnTo>
                  <a:lnTo>
                    <a:pt x="1599" y="501"/>
                  </a:lnTo>
                  <a:lnTo>
                    <a:pt x="1593" y="502"/>
                  </a:lnTo>
                  <a:lnTo>
                    <a:pt x="1587" y="503"/>
                  </a:lnTo>
                  <a:lnTo>
                    <a:pt x="1581" y="506"/>
                  </a:lnTo>
                  <a:lnTo>
                    <a:pt x="1576" y="509"/>
                  </a:lnTo>
                  <a:lnTo>
                    <a:pt x="1572" y="513"/>
                  </a:lnTo>
                  <a:lnTo>
                    <a:pt x="1567" y="517"/>
                  </a:lnTo>
                  <a:lnTo>
                    <a:pt x="1563" y="522"/>
                  </a:lnTo>
                  <a:lnTo>
                    <a:pt x="1560" y="528"/>
                  </a:lnTo>
                  <a:lnTo>
                    <a:pt x="1556" y="534"/>
                  </a:lnTo>
                  <a:lnTo>
                    <a:pt x="1555" y="539"/>
                  </a:lnTo>
                  <a:lnTo>
                    <a:pt x="1555" y="544"/>
                  </a:lnTo>
                  <a:lnTo>
                    <a:pt x="1555" y="548"/>
                  </a:lnTo>
                  <a:lnTo>
                    <a:pt x="1557" y="551"/>
                  </a:lnTo>
                  <a:lnTo>
                    <a:pt x="1565" y="556"/>
                  </a:lnTo>
                  <a:lnTo>
                    <a:pt x="1572" y="560"/>
                  </a:lnTo>
                  <a:lnTo>
                    <a:pt x="1575" y="563"/>
                  </a:lnTo>
                  <a:lnTo>
                    <a:pt x="1578" y="567"/>
                  </a:lnTo>
                  <a:lnTo>
                    <a:pt x="1579" y="572"/>
                  </a:lnTo>
                  <a:lnTo>
                    <a:pt x="1579" y="578"/>
                  </a:lnTo>
                  <a:lnTo>
                    <a:pt x="1578" y="584"/>
                  </a:lnTo>
                  <a:lnTo>
                    <a:pt x="1576" y="590"/>
                  </a:lnTo>
                  <a:lnTo>
                    <a:pt x="1574" y="596"/>
                  </a:lnTo>
                  <a:lnTo>
                    <a:pt x="1571" y="601"/>
                  </a:lnTo>
                  <a:lnTo>
                    <a:pt x="1563" y="609"/>
                  </a:lnTo>
                  <a:lnTo>
                    <a:pt x="1557" y="619"/>
                  </a:lnTo>
                  <a:lnTo>
                    <a:pt x="1555" y="622"/>
                  </a:lnTo>
                  <a:lnTo>
                    <a:pt x="1553" y="626"/>
                  </a:lnTo>
                  <a:lnTo>
                    <a:pt x="1549" y="627"/>
                  </a:lnTo>
                  <a:lnTo>
                    <a:pt x="1547" y="628"/>
                  </a:lnTo>
                  <a:lnTo>
                    <a:pt x="1544" y="627"/>
                  </a:lnTo>
                  <a:lnTo>
                    <a:pt x="1541" y="626"/>
                  </a:lnTo>
                  <a:lnTo>
                    <a:pt x="1537" y="622"/>
                  </a:lnTo>
                  <a:lnTo>
                    <a:pt x="1534" y="619"/>
                  </a:lnTo>
                  <a:lnTo>
                    <a:pt x="1525" y="610"/>
                  </a:lnTo>
                  <a:lnTo>
                    <a:pt x="1517" y="599"/>
                  </a:lnTo>
                  <a:lnTo>
                    <a:pt x="1509" y="589"/>
                  </a:lnTo>
                  <a:lnTo>
                    <a:pt x="1499" y="582"/>
                  </a:lnTo>
                  <a:lnTo>
                    <a:pt x="1494" y="578"/>
                  </a:lnTo>
                  <a:lnTo>
                    <a:pt x="1490" y="577"/>
                  </a:lnTo>
                  <a:lnTo>
                    <a:pt x="1485" y="576"/>
                  </a:lnTo>
                  <a:lnTo>
                    <a:pt x="1480" y="575"/>
                  </a:lnTo>
                  <a:lnTo>
                    <a:pt x="1477" y="575"/>
                  </a:lnTo>
                  <a:lnTo>
                    <a:pt x="1473" y="576"/>
                  </a:lnTo>
                  <a:lnTo>
                    <a:pt x="1469" y="578"/>
                  </a:lnTo>
                  <a:lnTo>
                    <a:pt x="1467" y="580"/>
                  </a:lnTo>
                  <a:lnTo>
                    <a:pt x="1465" y="588"/>
                  </a:lnTo>
                  <a:lnTo>
                    <a:pt x="1462" y="596"/>
                  </a:lnTo>
                  <a:lnTo>
                    <a:pt x="1462" y="599"/>
                  </a:lnTo>
                  <a:lnTo>
                    <a:pt x="1461" y="601"/>
                  </a:lnTo>
                  <a:lnTo>
                    <a:pt x="1460" y="602"/>
                  </a:lnTo>
                  <a:lnTo>
                    <a:pt x="1458" y="602"/>
                  </a:lnTo>
                  <a:lnTo>
                    <a:pt x="1454" y="598"/>
                  </a:lnTo>
                  <a:lnTo>
                    <a:pt x="1449" y="592"/>
                  </a:lnTo>
                  <a:lnTo>
                    <a:pt x="1447" y="589"/>
                  </a:lnTo>
                  <a:lnTo>
                    <a:pt x="1443" y="586"/>
                  </a:lnTo>
                  <a:lnTo>
                    <a:pt x="1439" y="585"/>
                  </a:lnTo>
                  <a:lnTo>
                    <a:pt x="1434" y="585"/>
                  </a:lnTo>
                  <a:lnTo>
                    <a:pt x="1421" y="585"/>
                  </a:lnTo>
                  <a:lnTo>
                    <a:pt x="1404" y="588"/>
                  </a:lnTo>
                  <a:lnTo>
                    <a:pt x="1396" y="590"/>
                  </a:lnTo>
                  <a:lnTo>
                    <a:pt x="1390" y="591"/>
                  </a:lnTo>
                  <a:lnTo>
                    <a:pt x="1385" y="594"/>
                  </a:lnTo>
                  <a:lnTo>
                    <a:pt x="1380" y="597"/>
                  </a:lnTo>
                  <a:lnTo>
                    <a:pt x="1377" y="601"/>
                  </a:lnTo>
                  <a:lnTo>
                    <a:pt x="1373" y="605"/>
                  </a:lnTo>
                  <a:lnTo>
                    <a:pt x="1371" y="610"/>
                  </a:lnTo>
                  <a:lnTo>
                    <a:pt x="1368" y="617"/>
                  </a:lnTo>
                  <a:lnTo>
                    <a:pt x="1362" y="635"/>
                  </a:lnTo>
                  <a:lnTo>
                    <a:pt x="1358" y="657"/>
                  </a:lnTo>
                  <a:lnTo>
                    <a:pt x="1355" y="667"/>
                  </a:lnTo>
                  <a:lnTo>
                    <a:pt x="1354" y="677"/>
                  </a:lnTo>
                  <a:lnTo>
                    <a:pt x="1354" y="685"/>
                  </a:lnTo>
                  <a:lnTo>
                    <a:pt x="1355" y="693"/>
                  </a:lnTo>
                  <a:lnTo>
                    <a:pt x="1358" y="699"/>
                  </a:lnTo>
                  <a:lnTo>
                    <a:pt x="1360" y="705"/>
                  </a:lnTo>
                  <a:lnTo>
                    <a:pt x="1365" y="710"/>
                  </a:lnTo>
                  <a:lnTo>
                    <a:pt x="1370" y="716"/>
                  </a:lnTo>
                  <a:lnTo>
                    <a:pt x="1379" y="725"/>
                  </a:lnTo>
                  <a:lnTo>
                    <a:pt x="1387" y="734"/>
                  </a:lnTo>
                  <a:lnTo>
                    <a:pt x="1391" y="739"/>
                  </a:lnTo>
                  <a:lnTo>
                    <a:pt x="1392" y="744"/>
                  </a:lnTo>
                  <a:lnTo>
                    <a:pt x="1392" y="750"/>
                  </a:lnTo>
                  <a:lnTo>
                    <a:pt x="1392" y="758"/>
                  </a:lnTo>
                  <a:lnTo>
                    <a:pt x="1391" y="764"/>
                  </a:lnTo>
                  <a:lnTo>
                    <a:pt x="1389" y="769"/>
                  </a:lnTo>
                  <a:lnTo>
                    <a:pt x="1386" y="775"/>
                  </a:lnTo>
                  <a:lnTo>
                    <a:pt x="1384" y="780"/>
                  </a:lnTo>
                  <a:lnTo>
                    <a:pt x="1376" y="790"/>
                  </a:lnTo>
                  <a:lnTo>
                    <a:pt x="1367" y="799"/>
                  </a:lnTo>
                  <a:lnTo>
                    <a:pt x="1360" y="807"/>
                  </a:lnTo>
                  <a:lnTo>
                    <a:pt x="1355" y="811"/>
                  </a:lnTo>
                  <a:lnTo>
                    <a:pt x="1353" y="812"/>
                  </a:lnTo>
                  <a:lnTo>
                    <a:pt x="1351" y="812"/>
                  </a:lnTo>
                  <a:lnTo>
                    <a:pt x="1348" y="810"/>
                  </a:lnTo>
                  <a:lnTo>
                    <a:pt x="1343" y="807"/>
                  </a:lnTo>
                  <a:lnTo>
                    <a:pt x="1340" y="806"/>
                  </a:lnTo>
                  <a:lnTo>
                    <a:pt x="1336" y="806"/>
                  </a:lnTo>
                  <a:lnTo>
                    <a:pt x="1332" y="806"/>
                  </a:lnTo>
                  <a:lnTo>
                    <a:pt x="1326" y="807"/>
                  </a:lnTo>
                  <a:lnTo>
                    <a:pt x="1314" y="810"/>
                  </a:lnTo>
                  <a:lnTo>
                    <a:pt x="1302" y="815"/>
                  </a:lnTo>
                  <a:lnTo>
                    <a:pt x="1296" y="818"/>
                  </a:lnTo>
                  <a:lnTo>
                    <a:pt x="1286" y="823"/>
                  </a:lnTo>
                  <a:lnTo>
                    <a:pt x="1279" y="825"/>
                  </a:lnTo>
                  <a:lnTo>
                    <a:pt x="1273" y="827"/>
                  </a:lnTo>
                  <a:lnTo>
                    <a:pt x="1269" y="824"/>
                  </a:lnTo>
                  <a:lnTo>
                    <a:pt x="1264" y="819"/>
                  </a:lnTo>
                  <a:lnTo>
                    <a:pt x="1258" y="815"/>
                  </a:lnTo>
                  <a:lnTo>
                    <a:pt x="1251" y="811"/>
                  </a:lnTo>
                  <a:lnTo>
                    <a:pt x="1242" y="809"/>
                  </a:lnTo>
                  <a:lnTo>
                    <a:pt x="1235" y="809"/>
                  </a:lnTo>
                  <a:lnTo>
                    <a:pt x="1228" y="806"/>
                  </a:lnTo>
                  <a:lnTo>
                    <a:pt x="1220" y="802"/>
                  </a:lnTo>
                  <a:lnTo>
                    <a:pt x="1210" y="796"/>
                  </a:lnTo>
                  <a:lnTo>
                    <a:pt x="1200" y="791"/>
                  </a:lnTo>
                  <a:lnTo>
                    <a:pt x="1195" y="790"/>
                  </a:lnTo>
                  <a:lnTo>
                    <a:pt x="1190" y="788"/>
                  </a:lnTo>
                  <a:lnTo>
                    <a:pt x="1188" y="788"/>
                  </a:lnTo>
                  <a:lnTo>
                    <a:pt x="1185" y="788"/>
                  </a:lnTo>
                  <a:lnTo>
                    <a:pt x="1185" y="791"/>
                  </a:lnTo>
                  <a:lnTo>
                    <a:pt x="1185" y="793"/>
                  </a:lnTo>
                  <a:lnTo>
                    <a:pt x="1187" y="796"/>
                  </a:lnTo>
                  <a:lnTo>
                    <a:pt x="1188" y="800"/>
                  </a:lnTo>
                  <a:lnTo>
                    <a:pt x="1190" y="804"/>
                  </a:lnTo>
                  <a:lnTo>
                    <a:pt x="1191" y="807"/>
                  </a:lnTo>
                  <a:lnTo>
                    <a:pt x="1191" y="811"/>
                  </a:lnTo>
                  <a:lnTo>
                    <a:pt x="1191" y="813"/>
                  </a:lnTo>
                  <a:lnTo>
                    <a:pt x="1190" y="816"/>
                  </a:lnTo>
                  <a:lnTo>
                    <a:pt x="1189" y="818"/>
                  </a:lnTo>
                  <a:lnTo>
                    <a:pt x="1187" y="821"/>
                  </a:lnTo>
                  <a:lnTo>
                    <a:pt x="1184" y="822"/>
                  </a:lnTo>
                  <a:lnTo>
                    <a:pt x="1181" y="824"/>
                  </a:lnTo>
                  <a:lnTo>
                    <a:pt x="1179" y="828"/>
                  </a:lnTo>
                  <a:lnTo>
                    <a:pt x="1178" y="831"/>
                  </a:lnTo>
                  <a:lnTo>
                    <a:pt x="1177" y="836"/>
                  </a:lnTo>
                  <a:lnTo>
                    <a:pt x="1175" y="847"/>
                  </a:lnTo>
                  <a:lnTo>
                    <a:pt x="1170" y="859"/>
                  </a:lnTo>
                  <a:lnTo>
                    <a:pt x="1162" y="872"/>
                  </a:lnTo>
                  <a:lnTo>
                    <a:pt x="1153" y="884"/>
                  </a:lnTo>
                  <a:lnTo>
                    <a:pt x="1147" y="890"/>
                  </a:lnTo>
                  <a:lnTo>
                    <a:pt x="1143" y="894"/>
                  </a:lnTo>
                  <a:lnTo>
                    <a:pt x="1138" y="898"/>
                  </a:lnTo>
                  <a:lnTo>
                    <a:pt x="1132" y="900"/>
                  </a:lnTo>
                  <a:lnTo>
                    <a:pt x="1127" y="903"/>
                  </a:lnTo>
                  <a:lnTo>
                    <a:pt x="1121" y="903"/>
                  </a:lnTo>
                  <a:lnTo>
                    <a:pt x="1116" y="901"/>
                  </a:lnTo>
                  <a:lnTo>
                    <a:pt x="1112" y="899"/>
                  </a:lnTo>
                  <a:lnTo>
                    <a:pt x="1107" y="897"/>
                  </a:lnTo>
                  <a:lnTo>
                    <a:pt x="1103" y="893"/>
                  </a:lnTo>
                  <a:lnTo>
                    <a:pt x="1100" y="890"/>
                  </a:lnTo>
                  <a:lnTo>
                    <a:pt x="1099" y="885"/>
                  </a:lnTo>
                  <a:lnTo>
                    <a:pt x="1097" y="880"/>
                  </a:lnTo>
                  <a:lnTo>
                    <a:pt x="1097" y="875"/>
                  </a:lnTo>
                  <a:lnTo>
                    <a:pt x="1099" y="872"/>
                  </a:lnTo>
                  <a:lnTo>
                    <a:pt x="1100" y="868"/>
                  </a:lnTo>
                  <a:lnTo>
                    <a:pt x="1103" y="861"/>
                  </a:lnTo>
                  <a:lnTo>
                    <a:pt x="1109" y="856"/>
                  </a:lnTo>
                  <a:lnTo>
                    <a:pt x="1121" y="848"/>
                  </a:lnTo>
                  <a:lnTo>
                    <a:pt x="1135" y="837"/>
                  </a:lnTo>
                  <a:lnTo>
                    <a:pt x="1139" y="835"/>
                  </a:lnTo>
                  <a:lnTo>
                    <a:pt x="1141" y="834"/>
                  </a:lnTo>
                  <a:lnTo>
                    <a:pt x="1141" y="831"/>
                  </a:lnTo>
                  <a:lnTo>
                    <a:pt x="1141" y="829"/>
                  </a:lnTo>
                  <a:lnTo>
                    <a:pt x="1137" y="819"/>
                  </a:lnTo>
                  <a:lnTo>
                    <a:pt x="1128" y="806"/>
                  </a:lnTo>
                  <a:lnTo>
                    <a:pt x="1121" y="793"/>
                  </a:lnTo>
                  <a:lnTo>
                    <a:pt x="1115" y="777"/>
                  </a:lnTo>
                  <a:lnTo>
                    <a:pt x="1112" y="771"/>
                  </a:lnTo>
                  <a:lnTo>
                    <a:pt x="1106" y="765"/>
                  </a:lnTo>
                  <a:lnTo>
                    <a:pt x="1100" y="759"/>
                  </a:lnTo>
                  <a:lnTo>
                    <a:pt x="1094" y="755"/>
                  </a:lnTo>
                  <a:lnTo>
                    <a:pt x="1090" y="753"/>
                  </a:lnTo>
                  <a:lnTo>
                    <a:pt x="1087" y="753"/>
                  </a:lnTo>
                  <a:lnTo>
                    <a:pt x="1082" y="755"/>
                  </a:lnTo>
                  <a:lnTo>
                    <a:pt x="1076" y="758"/>
                  </a:lnTo>
                  <a:lnTo>
                    <a:pt x="1068" y="760"/>
                  </a:lnTo>
                  <a:lnTo>
                    <a:pt x="1059" y="760"/>
                  </a:lnTo>
                  <a:lnTo>
                    <a:pt x="1053" y="759"/>
                  </a:lnTo>
                  <a:lnTo>
                    <a:pt x="1047" y="755"/>
                  </a:lnTo>
                  <a:lnTo>
                    <a:pt x="1044" y="754"/>
                  </a:lnTo>
                  <a:lnTo>
                    <a:pt x="1040" y="753"/>
                  </a:lnTo>
                  <a:lnTo>
                    <a:pt x="1038" y="753"/>
                  </a:lnTo>
                  <a:lnTo>
                    <a:pt x="1037" y="753"/>
                  </a:lnTo>
                  <a:lnTo>
                    <a:pt x="1034" y="754"/>
                  </a:lnTo>
                  <a:lnTo>
                    <a:pt x="1033" y="758"/>
                  </a:lnTo>
                  <a:lnTo>
                    <a:pt x="1033" y="760"/>
                  </a:lnTo>
                  <a:lnTo>
                    <a:pt x="1032" y="765"/>
                  </a:lnTo>
                  <a:lnTo>
                    <a:pt x="1032" y="775"/>
                  </a:lnTo>
                  <a:lnTo>
                    <a:pt x="1031" y="785"/>
                  </a:lnTo>
                  <a:lnTo>
                    <a:pt x="1031" y="790"/>
                  </a:lnTo>
                  <a:lnTo>
                    <a:pt x="1028" y="793"/>
                  </a:lnTo>
                  <a:lnTo>
                    <a:pt x="1026" y="797"/>
                  </a:lnTo>
                  <a:lnTo>
                    <a:pt x="1022" y="800"/>
                  </a:lnTo>
                  <a:lnTo>
                    <a:pt x="1018" y="802"/>
                  </a:lnTo>
                  <a:lnTo>
                    <a:pt x="1013" y="803"/>
                  </a:lnTo>
                  <a:lnTo>
                    <a:pt x="1007" y="803"/>
                  </a:lnTo>
                  <a:lnTo>
                    <a:pt x="1001" y="803"/>
                  </a:lnTo>
                  <a:lnTo>
                    <a:pt x="995" y="800"/>
                  </a:lnTo>
                  <a:lnTo>
                    <a:pt x="990" y="798"/>
                  </a:lnTo>
                  <a:lnTo>
                    <a:pt x="986" y="794"/>
                  </a:lnTo>
                  <a:lnTo>
                    <a:pt x="982" y="791"/>
                  </a:lnTo>
                  <a:lnTo>
                    <a:pt x="980" y="786"/>
                  </a:lnTo>
                  <a:lnTo>
                    <a:pt x="979" y="781"/>
                  </a:lnTo>
                  <a:lnTo>
                    <a:pt x="979" y="777"/>
                  </a:lnTo>
                  <a:lnTo>
                    <a:pt x="980" y="772"/>
                  </a:lnTo>
                  <a:lnTo>
                    <a:pt x="983" y="762"/>
                  </a:lnTo>
                  <a:lnTo>
                    <a:pt x="988" y="755"/>
                  </a:lnTo>
                  <a:lnTo>
                    <a:pt x="992" y="748"/>
                  </a:lnTo>
                  <a:lnTo>
                    <a:pt x="994" y="739"/>
                  </a:lnTo>
                  <a:lnTo>
                    <a:pt x="995" y="728"/>
                  </a:lnTo>
                  <a:lnTo>
                    <a:pt x="994" y="715"/>
                  </a:lnTo>
                  <a:lnTo>
                    <a:pt x="994" y="703"/>
                  </a:lnTo>
                  <a:lnTo>
                    <a:pt x="994" y="692"/>
                  </a:lnTo>
                  <a:lnTo>
                    <a:pt x="994" y="684"/>
                  </a:lnTo>
                  <a:lnTo>
                    <a:pt x="992" y="674"/>
                  </a:lnTo>
                  <a:lnTo>
                    <a:pt x="988" y="662"/>
                  </a:lnTo>
                  <a:lnTo>
                    <a:pt x="984" y="651"/>
                  </a:lnTo>
                  <a:lnTo>
                    <a:pt x="981" y="643"/>
                  </a:lnTo>
                  <a:lnTo>
                    <a:pt x="977" y="638"/>
                  </a:lnTo>
                  <a:lnTo>
                    <a:pt x="971" y="633"/>
                  </a:lnTo>
                  <a:lnTo>
                    <a:pt x="965" y="628"/>
                  </a:lnTo>
                  <a:lnTo>
                    <a:pt x="954" y="622"/>
                  </a:lnTo>
                  <a:lnTo>
                    <a:pt x="946" y="617"/>
                  </a:lnTo>
                  <a:lnTo>
                    <a:pt x="944" y="615"/>
                  </a:lnTo>
                  <a:lnTo>
                    <a:pt x="942" y="611"/>
                  </a:lnTo>
                  <a:lnTo>
                    <a:pt x="940" y="608"/>
                  </a:lnTo>
                  <a:lnTo>
                    <a:pt x="940" y="603"/>
                  </a:lnTo>
                  <a:lnTo>
                    <a:pt x="939" y="596"/>
                  </a:lnTo>
                  <a:lnTo>
                    <a:pt x="937" y="591"/>
                  </a:lnTo>
                  <a:lnTo>
                    <a:pt x="936" y="590"/>
                  </a:lnTo>
                  <a:lnTo>
                    <a:pt x="933" y="589"/>
                  </a:lnTo>
                  <a:lnTo>
                    <a:pt x="931" y="589"/>
                  </a:lnTo>
                  <a:lnTo>
                    <a:pt x="930" y="590"/>
                  </a:lnTo>
                  <a:lnTo>
                    <a:pt x="925" y="592"/>
                  </a:lnTo>
                  <a:lnTo>
                    <a:pt x="920" y="596"/>
                  </a:lnTo>
                  <a:lnTo>
                    <a:pt x="918" y="598"/>
                  </a:lnTo>
                  <a:lnTo>
                    <a:pt x="917" y="602"/>
                  </a:lnTo>
                  <a:lnTo>
                    <a:pt x="916" y="607"/>
                  </a:lnTo>
                  <a:lnTo>
                    <a:pt x="916" y="614"/>
                  </a:lnTo>
                  <a:lnTo>
                    <a:pt x="916" y="620"/>
                  </a:lnTo>
                  <a:lnTo>
                    <a:pt x="914" y="623"/>
                  </a:lnTo>
                  <a:lnTo>
                    <a:pt x="913" y="626"/>
                  </a:lnTo>
                  <a:lnTo>
                    <a:pt x="911" y="628"/>
                  </a:lnTo>
                  <a:lnTo>
                    <a:pt x="904" y="630"/>
                  </a:lnTo>
                  <a:lnTo>
                    <a:pt x="894" y="634"/>
                  </a:lnTo>
                  <a:lnTo>
                    <a:pt x="886" y="639"/>
                  </a:lnTo>
                  <a:lnTo>
                    <a:pt x="880" y="642"/>
                  </a:lnTo>
                  <a:lnTo>
                    <a:pt x="879" y="643"/>
                  </a:lnTo>
                  <a:lnTo>
                    <a:pt x="877" y="646"/>
                  </a:lnTo>
                  <a:lnTo>
                    <a:pt x="877" y="649"/>
                  </a:lnTo>
                  <a:lnTo>
                    <a:pt x="877" y="653"/>
                  </a:lnTo>
                  <a:lnTo>
                    <a:pt x="877" y="670"/>
                  </a:lnTo>
                  <a:lnTo>
                    <a:pt x="877" y="684"/>
                  </a:lnTo>
                  <a:lnTo>
                    <a:pt x="876" y="696"/>
                  </a:lnTo>
                  <a:lnTo>
                    <a:pt x="875" y="706"/>
                  </a:lnTo>
                  <a:lnTo>
                    <a:pt x="874" y="714"/>
                  </a:lnTo>
                  <a:lnTo>
                    <a:pt x="872" y="721"/>
                  </a:lnTo>
                  <a:lnTo>
                    <a:pt x="869" y="725"/>
                  </a:lnTo>
                  <a:lnTo>
                    <a:pt x="866" y="728"/>
                  </a:lnTo>
                  <a:lnTo>
                    <a:pt x="863" y="730"/>
                  </a:lnTo>
                  <a:lnTo>
                    <a:pt x="860" y="731"/>
                  </a:lnTo>
                  <a:lnTo>
                    <a:pt x="857" y="731"/>
                  </a:lnTo>
                  <a:lnTo>
                    <a:pt x="854" y="731"/>
                  </a:lnTo>
                  <a:lnTo>
                    <a:pt x="849" y="730"/>
                  </a:lnTo>
                  <a:lnTo>
                    <a:pt x="844" y="728"/>
                  </a:lnTo>
                  <a:lnTo>
                    <a:pt x="835" y="723"/>
                  </a:lnTo>
                  <a:lnTo>
                    <a:pt x="824" y="716"/>
                  </a:lnTo>
                  <a:lnTo>
                    <a:pt x="813" y="706"/>
                  </a:lnTo>
                  <a:lnTo>
                    <a:pt x="804" y="697"/>
                  </a:lnTo>
                  <a:lnTo>
                    <a:pt x="786" y="679"/>
                  </a:lnTo>
                  <a:lnTo>
                    <a:pt x="775" y="671"/>
                  </a:lnTo>
                  <a:lnTo>
                    <a:pt x="769" y="670"/>
                  </a:lnTo>
                  <a:lnTo>
                    <a:pt x="761" y="668"/>
                  </a:lnTo>
                  <a:lnTo>
                    <a:pt x="751" y="666"/>
                  </a:lnTo>
                  <a:lnTo>
                    <a:pt x="744" y="661"/>
                  </a:lnTo>
                  <a:lnTo>
                    <a:pt x="738" y="657"/>
                  </a:lnTo>
                  <a:lnTo>
                    <a:pt x="735" y="655"/>
                  </a:lnTo>
                  <a:lnTo>
                    <a:pt x="730" y="654"/>
                  </a:lnTo>
                  <a:lnTo>
                    <a:pt x="722" y="654"/>
                  </a:lnTo>
                  <a:lnTo>
                    <a:pt x="717" y="654"/>
                  </a:lnTo>
                  <a:lnTo>
                    <a:pt x="712" y="653"/>
                  </a:lnTo>
                  <a:lnTo>
                    <a:pt x="706" y="651"/>
                  </a:lnTo>
                  <a:lnTo>
                    <a:pt x="703" y="647"/>
                  </a:lnTo>
                  <a:lnTo>
                    <a:pt x="698" y="643"/>
                  </a:lnTo>
                  <a:lnTo>
                    <a:pt x="696" y="639"/>
                  </a:lnTo>
                  <a:lnTo>
                    <a:pt x="692" y="634"/>
                  </a:lnTo>
                  <a:lnTo>
                    <a:pt x="691" y="628"/>
                  </a:lnTo>
                  <a:lnTo>
                    <a:pt x="688" y="616"/>
                  </a:lnTo>
                  <a:lnTo>
                    <a:pt x="684" y="604"/>
                  </a:lnTo>
                  <a:lnTo>
                    <a:pt x="677" y="592"/>
                  </a:lnTo>
                  <a:lnTo>
                    <a:pt x="667" y="579"/>
                  </a:lnTo>
                  <a:lnTo>
                    <a:pt x="660" y="573"/>
                  </a:lnTo>
                  <a:lnTo>
                    <a:pt x="654" y="569"/>
                  </a:lnTo>
                  <a:lnTo>
                    <a:pt x="647" y="565"/>
                  </a:lnTo>
                  <a:lnTo>
                    <a:pt x="640" y="563"/>
                  </a:lnTo>
                  <a:lnTo>
                    <a:pt x="627" y="561"/>
                  </a:lnTo>
                  <a:lnTo>
                    <a:pt x="617" y="561"/>
                  </a:lnTo>
                  <a:lnTo>
                    <a:pt x="614" y="560"/>
                  </a:lnTo>
                  <a:lnTo>
                    <a:pt x="610" y="560"/>
                  </a:lnTo>
                  <a:lnTo>
                    <a:pt x="606" y="558"/>
                  </a:lnTo>
                  <a:lnTo>
                    <a:pt x="604" y="557"/>
                  </a:lnTo>
                  <a:lnTo>
                    <a:pt x="599" y="551"/>
                  </a:lnTo>
                  <a:lnTo>
                    <a:pt x="596" y="542"/>
                  </a:lnTo>
                  <a:lnTo>
                    <a:pt x="593" y="539"/>
                  </a:lnTo>
                  <a:lnTo>
                    <a:pt x="590" y="535"/>
                  </a:lnTo>
                  <a:lnTo>
                    <a:pt x="585" y="532"/>
                  </a:lnTo>
                  <a:lnTo>
                    <a:pt x="580" y="528"/>
                  </a:lnTo>
                  <a:lnTo>
                    <a:pt x="568" y="523"/>
                  </a:lnTo>
                  <a:lnTo>
                    <a:pt x="558" y="516"/>
                  </a:lnTo>
                  <a:lnTo>
                    <a:pt x="554" y="512"/>
                  </a:lnTo>
                  <a:lnTo>
                    <a:pt x="551" y="507"/>
                  </a:lnTo>
                  <a:lnTo>
                    <a:pt x="549" y="501"/>
                  </a:lnTo>
                  <a:lnTo>
                    <a:pt x="547" y="494"/>
                  </a:lnTo>
                  <a:lnTo>
                    <a:pt x="547" y="485"/>
                  </a:lnTo>
                  <a:lnTo>
                    <a:pt x="547" y="478"/>
                  </a:lnTo>
                  <a:lnTo>
                    <a:pt x="547" y="470"/>
                  </a:lnTo>
                  <a:lnTo>
                    <a:pt x="548" y="462"/>
                  </a:lnTo>
                  <a:lnTo>
                    <a:pt x="548" y="453"/>
                  </a:lnTo>
                  <a:lnTo>
                    <a:pt x="548" y="446"/>
                  </a:lnTo>
                  <a:lnTo>
                    <a:pt x="546" y="439"/>
                  </a:lnTo>
                  <a:lnTo>
                    <a:pt x="545" y="433"/>
                  </a:lnTo>
                  <a:lnTo>
                    <a:pt x="539" y="421"/>
                  </a:lnTo>
                  <a:lnTo>
                    <a:pt x="535" y="409"/>
                  </a:lnTo>
                  <a:lnTo>
                    <a:pt x="534" y="397"/>
                  </a:lnTo>
                  <a:lnTo>
                    <a:pt x="534" y="386"/>
                  </a:lnTo>
                  <a:lnTo>
                    <a:pt x="533" y="376"/>
                  </a:lnTo>
                  <a:lnTo>
                    <a:pt x="530" y="367"/>
                  </a:lnTo>
                  <a:lnTo>
                    <a:pt x="524" y="358"/>
                  </a:lnTo>
                  <a:lnTo>
                    <a:pt x="517" y="349"/>
                  </a:lnTo>
                  <a:lnTo>
                    <a:pt x="513" y="343"/>
                  </a:lnTo>
                  <a:lnTo>
                    <a:pt x="509" y="337"/>
                  </a:lnTo>
                  <a:lnTo>
                    <a:pt x="507" y="330"/>
                  </a:lnTo>
                  <a:lnTo>
                    <a:pt x="504" y="323"/>
                  </a:lnTo>
                  <a:lnTo>
                    <a:pt x="504" y="315"/>
                  </a:lnTo>
                  <a:lnTo>
                    <a:pt x="505" y="311"/>
                  </a:lnTo>
                  <a:lnTo>
                    <a:pt x="508" y="306"/>
                  </a:lnTo>
                  <a:lnTo>
                    <a:pt x="511" y="304"/>
                  </a:lnTo>
                  <a:lnTo>
                    <a:pt x="515" y="300"/>
                  </a:lnTo>
                  <a:lnTo>
                    <a:pt x="518" y="298"/>
                  </a:lnTo>
                  <a:lnTo>
                    <a:pt x="521" y="294"/>
                  </a:lnTo>
                  <a:lnTo>
                    <a:pt x="522" y="289"/>
                  </a:lnTo>
                  <a:lnTo>
                    <a:pt x="520" y="285"/>
                  </a:lnTo>
                  <a:lnTo>
                    <a:pt x="516" y="277"/>
                  </a:lnTo>
                  <a:lnTo>
                    <a:pt x="509" y="269"/>
                  </a:lnTo>
                  <a:lnTo>
                    <a:pt x="502" y="261"/>
                  </a:lnTo>
                  <a:lnTo>
                    <a:pt x="486" y="244"/>
                  </a:lnTo>
                  <a:lnTo>
                    <a:pt x="478" y="232"/>
                  </a:lnTo>
                  <a:lnTo>
                    <a:pt x="474" y="225"/>
                  </a:lnTo>
                  <a:lnTo>
                    <a:pt x="473" y="219"/>
                  </a:lnTo>
                  <a:lnTo>
                    <a:pt x="470" y="214"/>
                  </a:lnTo>
                  <a:lnTo>
                    <a:pt x="464" y="207"/>
                  </a:lnTo>
                  <a:lnTo>
                    <a:pt x="463" y="204"/>
                  </a:lnTo>
                  <a:lnTo>
                    <a:pt x="461" y="198"/>
                  </a:lnTo>
                  <a:lnTo>
                    <a:pt x="461" y="191"/>
                  </a:lnTo>
                  <a:lnTo>
                    <a:pt x="461" y="182"/>
                  </a:lnTo>
                  <a:lnTo>
                    <a:pt x="463" y="161"/>
                  </a:lnTo>
                  <a:lnTo>
                    <a:pt x="464" y="137"/>
                  </a:lnTo>
                  <a:lnTo>
                    <a:pt x="464" y="125"/>
                  </a:lnTo>
                  <a:lnTo>
                    <a:pt x="464" y="115"/>
                  </a:lnTo>
                  <a:lnTo>
                    <a:pt x="461" y="105"/>
                  </a:lnTo>
                  <a:lnTo>
                    <a:pt x="460" y="96"/>
                  </a:lnTo>
                  <a:lnTo>
                    <a:pt x="457" y="88"/>
                  </a:lnTo>
                  <a:lnTo>
                    <a:pt x="452" y="84"/>
                  </a:lnTo>
                  <a:lnTo>
                    <a:pt x="450" y="82"/>
                  </a:lnTo>
                  <a:lnTo>
                    <a:pt x="446" y="81"/>
                  </a:lnTo>
                  <a:lnTo>
                    <a:pt x="442" y="81"/>
                  </a:lnTo>
                  <a:lnTo>
                    <a:pt x="439" y="81"/>
                  </a:lnTo>
                  <a:lnTo>
                    <a:pt x="423" y="82"/>
                  </a:lnTo>
                  <a:lnTo>
                    <a:pt x="410" y="84"/>
                  </a:lnTo>
                  <a:lnTo>
                    <a:pt x="400" y="82"/>
                  </a:lnTo>
                  <a:lnTo>
                    <a:pt x="390" y="81"/>
                  </a:lnTo>
                  <a:lnTo>
                    <a:pt x="383" y="79"/>
                  </a:lnTo>
                  <a:lnTo>
                    <a:pt x="378" y="77"/>
                  </a:lnTo>
                  <a:lnTo>
                    <a:pt x="373" y="74"/>
                  </a:lnTo>
                  <a:lnTo>
                    <a:pt x="370" y="71"/>
                  </a:lnTo>
                  <a:lnTo>
                    <a:pt x="360" y="67"/>
                  </a:lnTo>
                  <a:lnTo>
                    <a:pt x="347" y="62"/>
                  </a:lnTo>
                  <a:lnTo>
                    <a:pt x="333" y="60"/>
                  </a:lnTo>
                  <a:lnTo>
                    <a:pt x="321" y="55"/>
                  </a:lnTo>
                  <a:lnTo>
                    <a:pt x="316" y="53"/>
                  </a:lnTo>
                  <a:lnTo>
                    <a:pt x="313" y="48"/>
                  </a:lnTo>
                  <a:lnTo>
                    <a:pt x="310" y="43"/>
                  </a:lnTo>
                  <a:lnTo>
                    <a:pt x="307" y="37"/>
                  </a:lnTo>
                  <a:lnTo>
                    <a:pt x="302" y="24"/>
                  </a:lnTo>
                  <a:lnTo>
                    <a:pt x="294" y="11"/>
                  </a:lnTo>
                  <a:lnTo>
                    <a:pt x="289" y="6"/>
                  </a:lnTo>
                  <a:lnTo>
                    <a:pt x="285" y="3"/>
                  </a:lnTo>
                  <a:lnTo>
                    <a:pt x="278" y="0"/>
                  </a:lnTo>
                  <a:lnTo>
                    <a:pt x="265" y="2"/>
                  </a:lnTo>
                  <a:lnTo>
                    <a:pt x="257" y="2"/>
                  </a:lnTo>
                  <a:lnTo>
                    <a:pt x="252" y="4"/>
                  </a:lnTo>
                  <a:lnTo>
                    <a:pt x="249" y="6"/>
                  </a:lnTo>
                  <a:lnTo>
                    <a:pt x="245" y="9"/>
                  </a:lnTo>
                  <a:lnTo>
                    <a:pt x="243" y="11"/>
                  </a:lnTo>
                  <a:lnTo>
                    <a:pt x="240" y="12"/>
                  </a:lnTo>
                  <a:lnTo>
                    <a:pt x="237" y="14"/>
                  </a:lnTo>
                  <a:lnTo>
                    <a:pt x="232" y="14"/>
                  </a:lnTo>
                  <a:lnTo>
                    <a:pt x="227" y="14"/>
                  </a:lnTo>
                  <a:lnTo>
                    <a:pt x="222" y="15"/>
                  </a:lnTo>
                  <a:lnTo>
                    <a:pt x="217" y="17"/>
                  </a:lnTo>
                  <a:lnTo>
                    <a:pt x="212" y="19"/>
                  </a:lnTo>
                  <a:lnTo>
                    <a:pt x="208" y="24"/>
                  </a:lnTo>
                  <a:lnTo>
                    <a:pt x="203" y="28"/>
                  </a:lnTo>
                  <a:lnTo>
                    <a:pt x="200" y="33"/>
                  </a:lnTo>
                  <a:lnTo>
                    <a:pt x="198" y="37"/>
                  </a:lnTo>
                  <a:lnTo>
                    <a:pt x="196" y="43"/>
                  </a:lnTo>
                  <a:lnTo>
                    <a:pt x="196" y="53"/>
                  </a:lnTo>
                  <a:lnTo>
                    <a:pt x="198" y="62"/>
                  </a:lnTo>
                  <a:lnTo>
                    <a:pt x="198" y="73"/>
                  </a:lnTo>
                  <a:lnTo>
                    <a:pt x="199" y="82"/>
                  </a:lnTo>
                  <a:lnTo>
                    <a:pt x="199" y="91"/>
                  </a:lnTo>
                  <a:lnTo>
                    <a:pt x="198" y="93"/>
                  </a:lnTo>
                  <a:lnTo>
                    <a:pt x="198" y="96"/>
                  </a:lnTo>
                  <a:lnTo>
                    <a:pt x="195" y="97"/>
                  </a:lnTo>
                  <a:lnTo>
                    <a:pt x="194" y="97"/>
                  </a:lnTo>
                  <a:lnTo>
                    <a:pt x="190" y="96"/>
                  </a:lnTo>
                  <a:lnTo>
                    <a:pt x="187" y="94"/>
                  </a:lnTo>
                  <a:lnTo>
                    <a:pt x="183" y="94"/>
                  </a:lnTo>
                  <a:lnTo>
                    <a:pt x="180" y="96"/>
                  </a:lnTo>
                  <a:lnTo>
                    <a:pt x="176" y="98"/>
                  </a:lnTo>
                  <a:lnTo>
                    <a:pt x="174" y="101"/>
                  </a:lnTo>
                  <a:lnTo>
                    <a:pt x="170" y="106"/>
                  </a:lnTo>
                  <a:lnTo>
                    <a:pt x="168" y="112"/>
                  </a:lnTo>
                  <a:lnTo>
                    <a:pt x="164" y="118"/>
                  </a:lnTo>
                  <a:lnTo>
                    <a:pt x="162" y="123"/>
                  </a:lnTo>
                  <a:lnTo>
                    <a:pt x="158" y="126"/>
                  </a:lnTo>
                  <a:lnTo>
                    <a:pt x="155" y="129"/>
                  </a:lnTo>
                  <a:lnTo>
                    <a:pt x="145" y="131"/>
                  </a:lnTo>
                  <a:lnTo>
                    <a:pt x="134" y="134"/>
                  </a:lnTo>
                  <a:lnTo>
                    <a:pt x="120" y="136"/>
                  </a:lnTo>
                  <a:lnTo>
                    <a:pt x="107" y="138"/>
                  </a:lnTo>
                  <a:lnTo>
                    <a:pt x="94" y="141"/>
                  </a:lnTo>
                  <a:lnTo>
                    <a:pt x="82" y="143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68" y="150"/>
                  </a:lnTo>
                  <a:lnTo>
                    <a:pt x="66" y="153"/>
                  </a:lnTo>
                  <a:lnTo>
                    <a:pt x="63" y="157"/>
                  </a:lnTo>
                  <a:lnTo>
                    <a:pt x="62" y="161"/>
                  </a:lnTo>
                  <a:lnTo>
                    <a:pt x="61" y="164"/>
                  </a:lnTo>
                  <a:lnTo>
                    <a:pt x="62" y="169"/>
                  </a:lnTo>
                  <a:lnTo>
                    <a:pt x="66" y="178"/>
                  </a:lnTo>
                  <a:lnTo>
                    <a:pt x="69" y="185"/>
                  </a:lnTo>
                  <a:lnTo>
                    <a:pt x="74" y="194"/>
                  </a:lnTo>
                  <a:lnTo>
                    <a:pt x="77" y="208"/>
                  </a:lnTo>
                  <a:lnTo>
                    <a:pt x="79" y="217"/>
                  </a:lnTo>
                  <a:lnTo>
                    <a:pt x="79" y="224"/>
                  </a:lnTo>
                  <a:lnTo>
                    <a:pt x="79" y="230"/>
                  </a:lnTo>
                  <a:lnTo>
                    <a:pt x="77" y="236"/>
                  </a:lnTo>
                  <a:lnTo>
                    <a:pt x="74" y="245"/>
                  </a:lnTo>
                  <a:lnTo>
                    <a:pt x="69" y="255"/>
                  </a:lnTo>
                  <a:lnTo>
                    <a:pt x="69" y="260"/>
                  </a:lnTo>
                  <a:lnTo>
                    <a:pt x="69" y="264"/>
                  </a:lnTo>
                  <a:lnTo>
                    <a:pt x="70" y="268"/>
                  </a:lnTo>
                  <a:lnTo>
                    <a:pt x="74" y="271"/>
                  </a:lnTo>
                  <a:lnTo>
                    <a:pt x="76" y="275"/>
                  </a:lnTo>
                  <a:lnTo>
                    <a:pt x="81" y="276"/>
                  </a:lnTo>
                  <a:lnTo>
                    <a:pt x="85" y="279"/>
                  </a:lnTo>
                  <a:lnTo>
                    <a:pt x="89" y="280"/>
                  </a:lnTo>
                  <a:lnTo>
                    <a:pt x="96" y="280"/>
                  </a:lnTo>
                  <a:lnTo>
                    <a:pt x="101" y="282"/>
                  </a:lnTo>
                  <a:lnTo>
                    <a:pt x="102" y="283"/>
                  </a:lnTo>
                  <a:lnTo>
                    <a:pt x="102" y="285"/>
                  </a:lnTo>
                  <a:lnTo>
                    <a:pt x="102" y="287"/>
                  </a:lnTo>
                  <a:lnTo>
                    <a:pt x="101" y="290"/>
                  </a:lnTo>
                  <a:lnTo>
                    <a:pt x="100" y="294"/>
                  </a:lnTo>
                  <a:lnTo>
                    <a:pt x="99" y="298"/>
                  </a:lnTo>
                  <a:lnTo>
                    <a:pt x="99" y="301"/>
                  </a:lnTo>
                  <a:lnTo>
                    <a:pt x="99" y="306"/>
                  </a:lnTo>
                  <a:lnTo>
                    <a:pt x="101" y="309"/>
                  </a:lnTo>
                  <a:lnTo>
                    <a:pt x="104" y="313"/>
                  </a:lnTo>
                  <a:lnTo>
                    <a:pt x="106" y="317"/>
                  </a:lnTo>
                  <a:lnTo>
                    <a:pt x="111" y="320"/>
                  </a:lnTo>
                  <a:lnTo>
                    <a:pt x="120" y="326"/>
                  </a:lnTo>
                  <a:lnTo>
                    <a:pt x="132" y="333"/>
                  </a:lnTo>
                  <a:lnTo>
                    <a:pt x="138" y="337"/>
                  </a:lnTo>
                  <a:lnTo>
                    <a:pt x="144" y="340"/>
                  </a:lnTo>
                  <a:lnTo>
                    <a:pt x="151" y="343"/>
                  </a:lnTo>
                  <a:lnTo>
                    <a:pt x="158" y="345"/>
                  </a:lnTo>
                  <a:lnTo>
                    <a:pt x="165" y="348"/>
                  </a:lnTo>
                  <a:lnTo>
                    <a:pt x="171" y="350"/>
                  </a:lnTo>
                  <a:lnTo>
                    <a:pt x="176" y="352"/>
                  </a:lnTo>
                  <a:lnTo>
                    <a:pt x="181" y="355"/>
                  </a:lnTo>
                  <a:lnTo>
                    <a:pt x="183" y="358"/>
                  </a:lnTo>
                  <a:lnTo>
                    <a:pt x="184" y="361"/>
                  </a:lnTo>
                  <a:lnTo>
                    <a:pt x="184" y="363"/>
                  </a:lnTo>
                  <a:lnTo>
                    <a:pt x="182" y="364"/>
                  </a:lnTo>
                  <a:lnTo>
                    <a:pt x="174" y="367"/>
                  </a:lnTo>
                  <a:lnTo>
                    <a:pt x="164" y="370"/>
                  </a:lnTo>
                  <a:lnTo>
                    <a:pt x="152" y="372"/>
                  </a:lnTo>
                  <a:lnTo>
                    <a:pt x="140" y="374"/>
                  </a:lnTo>
                  <a:lnTo>
                    <a:pt x="136" y="375"/>
                  </a:lnTo>
                  <a:lnTo>
                    <a:pt x="131" y="377"/>
                  </a:lnTo>
                  <a:lnTo>
                    <a:pt x="127" y="380"/>
                  </a:lnTo>
                  <a:lnTo>
                    <a:pt x="124" y="384"/>
                  </a:lnTo>
                  <a:lnTo>
                    <a:pt x="121" y="389"/>
                  </a:lnTo>
                  <a:lnTo>
                    <a:pt x="119" y="395"/>
                  </a:lnTo>
                  <a:lnTo>
                    <a:pt x="118" y="401"/>
                  </a:lnTo>
                  <a:lnTo>
                    <a:pt x="117" y="408"/>
                  </a:lnTo>
                  <a:lnTo>
                    <a:pt x="115" y="414"/>
                  </a:lnTo>
                  <a:lnTo>
                    <a:pt x="113" y="420"/>
                  </a:lnTo>
                  <a:lnTo>
                    <a:pt x="111" y="425"/>
                  </a:lnTo>
                  <a:lnTo>
                    <a:pt x="107" y="430"/>
                  </a:lnTo>
                  <a:lnTo>
                    <a:pt x="98" y="438"/>
                  </a:lnTo>
                  <a:lnTo>
                    <a:pt x="86" y="445"/>
                  </a:lnTo>
                  <a:lnTo>
                    <a:pt x="81" y="447"/>
                  </a:lnTo>
                  <a:lnTo>
                    <a:pt x="76" y="451"/>
                  </a:lnTo>
                  <a:lnTo>
                    <a:pt x="73" y="454"/>
                  </a:lnTo>
                  <a:lnTo>
                    <a:pt x="70" y="458"/>
                  </a:lnTo>
                  <a:lnTo>
                    <a:pt x="69" y="462"/>
                  </a:lnTo>
                  <a:lnTo>
                    <a:pt x="68" y="465"/>
                  </a:lnTo>
                  <a:lnTo>
                    <a:pt x="68" y="468"/>
                  </a:lnTo>
                  <a:lnTo>
                    <a:pt x="69" y="471"/>
                  </a:lnTo>
                  <a:lnTo>
                    <a:pt x="74" y="481"/>
                  </a:lnTo>
                  <a:lnTo>
                    <a:pt x="80" y="491"/>
                  </a:lnTo>
                  <a:lnTo>
                    <a:pt x="82" y="498"/>
                  </a:lnTo>
                  <a:lnTo>
                    <a:pt x="83" y="504"/>
                  </a:lnTo>
                  <a:lnTo>
                    <a:pt x="83" y="512"/>
                  </a:lnTo>
                  <a:lnTo>
                    <a:pt x="82" y="517"/>
                  </a:lnTo>
                  <a:lnTo>
                    <a:pt x="79" y="523"/>
                  </a:lnTo>
                  <a:lnTo>
                    <a:pt x="75" y="527"/>
                  </a:lnTo>
                  <a:lnTo>
                    <a:pt x="71" y="529"/>
                  </a:lnTo>
                  <a:lnTo>
                    <a:pt x="66" y="532"/>
                  </a:lnTo>
                  <a:lnTo>
                    <a:pt x="54" y="533"/>
                  </a:lnTo>
                  <a:lnTo>
                    <a:pt x="37" y="533"/>
                  </a:lnTo>
                  <a:lnTo>
                    <a:pt x="28" y="533"/>
                  </a:lnTo>
                  <a:lnTo>
                    <a:pt x="22" y="535"/>
                  </a:lnTo>
                  <a:lnTo>
                    <a:pt x="16" y="538"/>
                  </a:lnTo>
                  <a:lnTo>
                    <a:pt x="10" y="541"/>
                  </a:lnTo>
                  <a:lnTo>
                    <a:pt x="3" y="548"/>
                  </a:lnTo>
                  <a:lnTo>
                    <a:pt x="0" y="552"/>
                  </a:lnTo>
                  <a:lnTo>
                    <a:pt x="0" y="554"/>
                  </a:lnTo>
                  <a:lnTo>
                    <a:pt x="1" y="557"/>
                  </a:lnTo>
                  <a:lnTo>
                    <a:pt x="3" y="560"/>
                  </a:lnTo>
                  <a:lnTo>
                    <a:pt x="6" y="564"/>
                  </a:lnTo>
                  <a:lnTo>
                    <a:pt x="7" y="566"/>
                  </a:lnTo>
                  <a:lnTo>
                    <a:pt x="10" y="570"/>
                  </a:lnTo>
                  <a:lnTo>
                    <a:pt x="11" y="572"/>
                  </a:lnTo>
                  <a:lnTo>
                    <a:pt x="11" y="577"/>
                  </a:lnTo>
                  <a:lnTo>
                    <a:pt x="11" y="588"/>
                  </a:lnTo>
                  <a:lnTo>
                    <a:pt x="12" y="601"/>
                  </a:lnTo>
                  <a:lnTo>
                    <a:pt x="13" y="613"/>
                  </a:lnTo>
                  <a:lnTo>
                    <a:pt x="14" y="622"/>
                  </a:lnTo>
                  <a:lnTo>
                    <a:pt x="18" y="630"/>
                  </a:lnTo>
                  <a:lnTo>
                    <a:pt x="24" y="638"/>
                  </a:lnTo>
                  <a:lnTo>
                    <a:pt x="31" y="643"/>
                  </a:lnTo>
                  <a:lnTo>
                    <a:pt x="37" y="648"/>
                  </a:lnTo>
                  <a:lnTo>
                    <a:pt x="44" y="651"/>
                  </a:lnTo>
                  <a:lnTo>
                    <a:pt x="51" y="655"/>
                  </a:lnTo>
                  <a:lnTo>
                    <a:pt x="58" y="660"/>
                  </a:lnTo>
                  <a:lnTo>
                    <a:pt x="66" y="667"/>
                  </a:lnTo>
                  <a:lnTo>
                    <a:pt x="73" y="677"/>
                  </a:lnTo>
                  <a:lnTo>
                    <a:pt x="82" y="689"/>
                  </a:lnTo>
                  <a:lnTo>
                    <a:pt x="94" y="701"/>
                  </a:lnTo>
                  <a:lnTo>
                    <a:pt x="105" y="714"/>
                  </a:lnTo>
                  <a:lnTo>
                    <a:pt x="113" y="722"/>
                  </a:lnTo>
                  <a:lnTo>
                    <a:pt x="120" y="730"/>
                  </a:lnTo>
                  <a:lnTo>
                    <a:pt x="127" y="736"/>
                  </a:lnTo>
                  <a:lnTo>
                    <a:pt x="134" y="743"/>
                  </a:lnTo>
                  <a:lnTo>
                    <a:pt x="145" y="752"/>
                  </a:lnTo>
                  <a:lnTo>
                    <a:pt x="154" y="759"/>
                  </a:lnTo>
                  <a:lnTo>
                    <a:pt x="165" y="766"/>
                  </a:lnTo>
                  <a:lnTo>
                    <a:pt x="180" y="774"/>
                  </a:lnTo>
                  <a:lnTo>
                    <a:pt x="193" y="783"/>
                  </a:lnTo>
                  <a:lnTo>
                    <a:pt x="203" y="787"/>
                  </a:lnTo>
                  <a:lnTo>
                    <a:pt x="213" y="791"/>
                  </a:lnTo>
                  <a:lnTo>
                    <a:pt x="226" y="796"/>
                  </a:lnTo>
                  <a:lnTo>
                    <a:pt x="238" y="800"/>
                  </a:lnTo>
                  <a:lnTo>
                    <a:pt x="247" y="805"/>
                  </a:lnTo>
                  <a:lnTo>
                    <a:pt x="255" y="812"/>
                  </a:lnTo>
                  <a:lnTo>
                    <a:pt x="263" y="821"/>
                  </a:lnTo>
                  <a:lnTo>
                    <a:pt x="270" y="829"/>
                  </a:lnTo>
                  <a:lnTo>
                    <a:pt x="274" y="837"/>
                  </a:lnTo>
                  <a:lnTo>
                    <a:pt x="277" y="844"/>
                  </a:lnTo>
                  <a:lnTo>
                    <a:pt x="278" y="853"/>
                  </a:lnTo>
                  <a:lnTo>
                    <a:pt x="281" y="861"/>
                  </a:lnTo>
                  <a:lnTo>
                    <a:pt x="281" y="870"/>
                  </a:lnTo>
                  <a:lnTo>
                    <a:pt x="281" y="881"/>
                  </a:lnTo>
                  <a:lnTo>
                    <a:pt x="282" y="890"/>
                  </a:lnTo>
                  <a:lnTo>
                    <a:pt x="284" y="898"/>
                  </a:lnTo>
                  <a:lnTo>
                    <a:pt x="287" y="904"/>
                  </a:lnTo>
                  <a:lnTo>
                    <a:pt x="294" y="916"/>
                  </a:lnTo>
                  <a:lnTo>
                    <a:pt x="300" y="928"/>
                  </a:lnTo>
                  <a:lnTo>
                    <a:pt x="303" y="937"/>
                  </a:lnTo>
                  <a:lnTo>
                    <a:pt x="310" y="947"/>
                  </a:lnTo>
                  <a:lnTo>
                    <a:pt x="318" y="957"/>
                  </a:lnTo>
                  <a:lnTo>
                    <a:pt x="324" y="966"/>
                  </a:lnTo>
                  <a:lnTo>
                    <a:pt x="328" y="973"/>
                  </a:lnTo>
                  <a:lnTo>
                    <a:pt x="333" y="980"/>
                  </a:lnTo>
                  <a:lnTo>
                    <a:pt x="337" y="988"/>
                  </a:lnTo>
                  <a:lnTo>
                    <a:pt x="339" y="998"/>
                  </a:lnTo>
                  <a:lnTo>
                    <a:pt x="339" y="1008"/>
                  </a:lnTo>
                  <a:lnTo>
                    <a:pt x="338" y="1017"/>
                  </a:lnTo>
                  <a:lnTo>
                    <a:pt x="337" y="1025"/>
                  </a:lnTo>
                  <a:lnTo>
                    <a:pt x="334" y="1031"/>
                  </a:lnTo>
                  <a:lnTo>
                    <a:pt x="328" y="1038"/>
                  </a:lnTo>
                  <a:lnTo>
                    <a:pt x="325" y="1045"/>
                  </a:lnTo>
                  <a:lnTo>
                    <a:pt x="325" y="1049"/>
                  </a:lnTo>
                  <a:lnTo>
                    <a:pt x="326" y="1052"/>
                  </a:lnTo>
                  <a:lnTo>
                    <a:pt x="329" y="1057"/>
                  </a:lnTo>
                  <a:lnTo>
                    <a:pt x="333" y="1059"/>
                  </a:lnTo>
                  <a:lnTo>
                    <a:pt x="335" y="1063"/>
                  </a:lnTo>
                  <a:lnTo>
                    <a:pt x="338" y="1067"/>
                  </a:lnTo>
                  <a:lnTo>
                    <a:pt x="340" y="1071"/>
                  </a:lnTo>
                  <a:lnTo>
                    <a:pt x="341" y="1077"/>
                  </a:lnTo>
                  <a:lnTo>
                    <a:pt x="343" y="1086"/>
                  </a:lnTo>
                  <a:lnTo>
                    <a:pt x="346" y="1094"/>
                  </a:lnTo>
                  <a:lnTo>
                    <a:pt x="352" y="1102"/>
                  </a:lnTo>
                  <a:lnTo>
                    <a:pt x="357" y="1109"/>
                  </a:lnTo>
                  <a:lnTo>
                    <a:pt x="363" y="1117"/>
                  </a:lnTo>
                  <a:lnTo>
                    <a:pt x="369" y="1124"/>
                  </a:lnTo>
                  <a:lnTo>
                    <a:pt x="373" y="1130"/>
                  </a:lnTo>
                  <a:lnTo>
                    <a:pt x="376" y="1137"/>
                  </a:lnTo>
                  <a:lnTo>
                    <a:pt x="377" y="1146"/>
                  </a:lnTo>
                  <a:lnTo>
                    <a:pt x="381" y="1156"/>
                  </a:lnTo>
                  <a:lnTo>
                    <a:pt x="384" y="1165"/>
                  </a:lnTo>
                  <a:lnTo>
                    <a:pt x="390" y="1174"/>
                  </a:lnTo>
                  <a:lnTo>
                    <a:pt x="397" y="1183"/>
                  </a:lnTo>
                  <a:lnTo>
                    <a:pt x="409" y="1195"/>
                  </a:lnTo>
                  <a:lnTo>
                    <a:pt x="421" y="1208"/>
                  </a:lnTo>
                  <a:lnTo>
                    <a:pt x="430" y="1219"/>
                  </a:lnTo>
                  <a:lnTo>
                    <a:pt x="440" y="1229"/>
                  </a:lnTo>
                  <a:lnTo>
                    <a:pt x="452" y="1245"/>
                  </a:lnTo>
                  <a:lnTo>
                    <a:pt x="464" y="1258"/>
                  </a:lnTo>
                  <a:lnTo>
                    <a:pt x="471" y="1267"/>
                  </a:lnTo>
                  <a:lnTo>
                    <a:pt x="476" y="1273"/>
                  </a:lnTo>
                  <a:lnTo>
                    <a:pt x="479" y="1282"/>
                  </a:lnTo>
                  <a:lnTo>
                    <a:pt x="480" y="1285"/>
                  </a:lnTo>
                  <a:lnTo>
                    <a:pt x="480" y="1289"/>
                  </a:lnTo>
                  <a:lnTo>
                    <a:pt x="480" y="1292"/>
                  </a:lnTo>
                  <a:lnTo>
                    <a:pt x="479" y="1296"/>
                  </a:lnTo>
                  <a:lnTo>
                    <a:pt x="473" y="1302"/>
                  </a:lnTo>
                  <a:lnTo>
                    <a:pt x="463" y="1310"/>
                  </a:lnTo>
                  <a:lnTo>
                    <a:pt x="452" y="1317"/>
                  </a:lnTo>
                  <a:lnTo>
                    <a:pt x="445" y="1323"/>
                  </a:lnTo>
                  <a:lnTo>
                    <a:pt x="441" y="1325"/>
                  </a:lnTo>
                  <a:lnTo>
                    <a:pt x="438" y="1326"/>
                  </a:lnTo>
                  <a:lnTo>
                    <a:pt x="435" y="1326"/>
                  </a:lnTo>
                  <a:lnTo>
                    <a:pt x="432" y="1325"/>
                  </a:lnTo>
                  <a:lnTo>
                    <a:pt x="426" y="1321"/>
                  </a:lnTo>
                  <a:lnTo>
                    <a:pt x="421" y="1316"/>
                  </a:lnTo>
                  <a:lnTo>
                    <a:pt x="416" y="1309"/>
                  </a:lnTo>
                  <a:lnTo>
                    <a:pt x="411" y="1303"/>
                  </a:lnTo>
                  <a:lnTo>
                    <a:pt x="408" y="1298"/>
                  </a:lnTo>
                  <a:lnTo>
                    <a:pt x="403" y="1296"/>
                  </a:lnTo>
                  <a:lnTo>
                    <a:pt x="397" y="1297"/>
                  </a:lnTo>
                  <a:lnTo>
                    <a:pt x="391" y="1300"/>
                  </a:lnTo>
                  <a:lnTo>
                    <a:pt x="389" y="1302"/>
                  </a:lnTo>
                  <a:lnTo>
                    <a:pt x="387" y="1306"/>
                  </a:lnTo>
                  <a:lnTo>
                    <a:pt x="384" y="1309"/>
                  </a:lnTo>
                  <a:lnTo>
                    <a:pt x="382" y="1313"/>
                  </a:lnTo>
                  <a:lnTo>
                    <a:pt x="381" y="1325"/>
                  </a:lnTo>
                  <a:lnTo>
                    <a:pt x="381" y="1340"/>
                  </a:lnTo>
                  <a:lnTo>
                    <a:pt x="382" y="1347"/>
                  </a:lnTo>
                  <a:lnTo>
                    <a:pt x="383" y="1354"/>
                  </a:lnTo>
                  <a:lnTo>
                    <a:pt x="384" y="1361"/>
                  </a:lnTo>
                  <a:lnTo>
                    <a:pt x="388" y="1366"/>
                  </a:lnTo>
                  <a:lnTo>
                    <a:pt x="400" y="1380"/>
                  </a:lnTo>
                  <a:lnTo>
                    <a:pt x="410" y="1393"/>
                  </a:lnTo>
                  <a:lnTo>
                    <a:pt x="414" y="1398"/>
                  </a:lnTo>
                  <a:lnTo>
                    <a:pt x="415" y="1403"/>
                  </a:lnTo>
                  <a:lnTo>
                    <a:pt x="416" y="1408"/>
                  </a:lnTo>
                  <a:lnTo>
                    <a:pt x="416" y="1415"/>
                  </a:lnTo>
                  <a:lnTo>
                    <a:pt x="417" y="1422"/>
                  </a:lnTo>
                  <a:lnTo>
                    <a:pt x="419" y="1428"/>
                  </a:lnTo>
                  <a:lnTo>
                    <a:pt x="421" y="1434"/>
                  </a:lnTo>
                  <a:lnTo>
                    <a:pt x="426" y="1439"/>
                  </a:lnTo>
                  <a:lnTo>
                    <a:pt x="430" y="1443"/>
                  </a:lnTo>
                  <a:lnTo>
                    <a:pt x="434" y="1448"/>
                  </a:lnTo>
                  <a:lnTo>
                    <a:pt x="436" y="1454"/>
                  </a:lnTo>
                  <a:lnTo>
                    <a:pt x="438" y="1461"/>
                  </a:lnTo>
                  <a:lnTo>
                    <a:pt x="436" y="1472"/>
                  </a:lnTo>
                  <a:lnTo>
                    <a:pt x="435" y="1484"/>
                  </a:lnTo>
                  <a:lnTo>
                    <a:pt x="435" y="1490"/>
                  </a:lnTo>
                  <a:lnTo>
                    <a:pt x="435" y="1496"/>
                  </a:lnTo>
                  <a:lnTo>
                    <a:pt x="436" y="1500"/>
                  </a:lnTo>
                  <a:lnTo>
                    <a:pt x="439" y="1504"/>
                  </a:lnTo>
                  <a:lnTo>
                    <a:pt x="452" y="1519"/>
                  </a:lnTo>
                  <a:lnTo>
                    <a:pt x="470" y="1537"/>
                  </a:lnTo>
                  <a:lnTo>
                    <a:pt x="476" y="1547"/>
                  </a:lnTo>
                  <a:lnTo>
                    <a:pt x="479" y="1554"/>
                  </a:lnTo>
                  <a:lnTo>
                    <a:pt x="480" y="1560"/>
                  </a:lnTo>
                  <a:lnTo>
                    <a:pt x="480" y="1566"/>
                  </a:lnTo>
                  <a:lnTo>
                    <a:pt x="480" y="1572"/>
                  </a:lnTo>
                  <a:lnTo>
                    <a:pt x="478" y="1578"/>
                  </a:lnTo>
                  <a:lnTo>
                    <a:pt x="473" y="1582"/>
                  </a:lnTo>
                  <a:lnTo>
                    <a:pt x="470" y="1587"/>
                  </a:lnTo>
                  <a:lnTo>
                    <a:pt x="467" y="1591"/>
                  </a:lnTo>
                  <a:lnTo>
                    <a:pt x="467" y="1593"/>
                  </a:lnTo>
                  <a:lnTo>
                    <a:pt x="467" y="1597"/>
                  </a:lnTo>
                  <a:lnTo>
                    <a:pt x="470" y="1600"/>
                  </a:lnTo>
                  <a:lnTo>
                    <a:pt x="473" y="1607"/>
                  </a:lnTo>
                  <a:lnTo>
                    <a:pt x="477" y="1615"/>
                  </a:lnTo>
                  <a:lnTo>
                    <a:pt x="477" y="1618"/>
                  </a:lnTo>
                  <a:lnTo>
                    <a:pt x="476" y="1623"/>
                  </a:lnTo>
                  <a:lnTo>
                    <a:pt x="474" y="1626"/>
                  </a:lnTo>
                  <a:lnTo>
                    <a:pt x="473" y="1631"/>
                  </a:lnTo>
                  <a:lnTo>
                    <a:pt x="471" y="1636"/>
                  </a:lnTo>
                  <a:lnTo>
                    <a:pt x="469" y="1642"/>
                  </a:lnTo>
                  <a:lnTo>
                    <a:pt x="467" y="1648"/>
                  </a:lnTo>
                  <a:lnTo>
                    <a:pt x="467" y="1654"/>
                  </a:lnTo>
                  <a:lnTo>
                    <a:pt x="469" y="1669"/>
                  </a:lnTo>
                  <a:lnTo>
                    <a:pt x="470" y="1683"/>
                  </a:lnTo>
                  <a:lnTo>
                    <a:pt x="471" y="1697"/>
                  </a:lnTo>
                  <a:lnTo>
                    <a:pt x="472" y="1707"/>
                  </a:lnTo>
                  <a:lnTo>
                    <a:pt x="471" y="1718"/>
                  </a:lnTo>
                  <a:lnTo>
                    <a:pt x="470" y="1727"/>
                  </a:lnTo>
                  <a:lnTo>
                    <a:pt x="470" y="1738"/>
                  </a:lnTo>
                  <a:lnTo>
                    <a:pt x="469" y="1748"/>
                  </a:lnTo>
                  <a:lnTo>
                    <a:pt x="467" y="1760"/>
                  </a:lnTo>
                  <a:lnTo>
                    <a:pt x="466" y="1775"/>
                  </a:lnTo>
                  <a:lnTo>
                    <a:pt x="465" y="1790"/>
                  </a:lnTo>
                  <a:lnTo>
                    <a:pt x="464" y="1802"/>
                  </a:lnTo>
                  <a:lnTo>
                    <a:pt x="464" y="1812"/>
                  </a:lnTo>
                  <a:lnTo>
                    <a:pt x="465" y="1823"/>
                  </a:lnTo>
                  <a:lnTo>
                    <a:pt x="466" y="1833"/>
                  </a:lnTo>
                  <a:lnTo>
                    <a:pt x="469" y="1840"/>
                  </a:lnTo>
                  <a:lnTo>
                    <a:pt x="471" y="1848"/>
                  </a:lnTo>
                  <a:lnTo>
                    <a:pt x="473" y="1857"/>
                  </a:lnTo>
                  <a:lnTo>
                    <a:pt x="476" y="1869"/>
                  </a:lnTo>
                  <a:lnTo>
                    <a:pt x="478" y="1881"/>
                  </a:lnTo>
                  <a:lnTo>
                    <a:pt x="480" y="1893"/>
                  </a:lnTo>
                  <a:lnTo>
                    <a:pt x="482" y="1905"/>
                  </a:lnTo>
                  <a:lnTo>
                    <a:pt x="482" y="1918"/>
                  </a:lnTo>
                  <a:lnTo>
                    <a:pt x="482" y="1932"/>
                  </a:lnTo>
                  <a:lnTo>
                    <a:pt x="479" y="1946"/>
                  </a:lnTo>
                  <a:lnTo>
                    <a:pt x="477" y="1957"/>
                  </a:lnTo>
                  <a:lnTo>
                    <a:pt x="473" y="1966"/>
                  </a:lnTo>
                  <a:lnTo>
                    <a:pt x="469" y="1975"/>
                  </a:lnTo>
                  <a:lnTo>
                    <a:pt x="463" y="1982"/>
                  </a:lnTo>
                  <a:lnTo>
                    <a:pt x="459" y="1989"/>
                  </a:lnTo>
                  <a:lnTo>
                    <a:pt x="454" y="1996"/>
                  </a:lnTo>
                  <a:lnTo>
                    <a:pt x="452" y="2004"/>
                  </a:lnTo>
                  <a:lnTo>
                    <a:pt x="448" y="2015"/>
                  </a:lnTo>
                  <a:lnTo>
                    <a:pt x="446" y="2027"/>
                  </a:lnTo>
                  <a:lnTo>
                    <a:pt x="444" y="2040"/>
                  </a:lnTo>
                  <a:lnTo>
                    <a:pt x="445" y="2053"/>
                  </a:lnTo>
                  <a:lnTo>
                    <a:pt x="447" y="2066"/>
                  </a:lnTo>
                  <a:lnTo>
                    <a:pt x="452" y="2079"/>
                  </a:lnTo>
                  <a:lnTo>
                    <a:pt x="455" y="2091"/>
                  </a:lnTo>
                  <a:lnTo>
                    <a:pt x="457" y="2099"/>
                  </a:lnTo>
                  <a:lnTo>
                    <a:pt x="458" y="2110"/>
                  </a:lnTo>
                  <a:lnTo>
                    <a:pt x="457" y="2122"/>
                  </a:lnTo>
                  <a:lnTo>
                    <a:pt x="455" y="2136"/>
                  </a:lnTo>
                  <a:lnTo>
                    <a:pt x="454" y="2148"/>
                  </a:lnTo>
                  <a:lnTo>
                    <a:pt x="454" y="2161"/>
                  </a:lnTo>
                  <a:lnTo>
                    <a:pt x="454" y="2178"/>
                  </a:lnTo>
                  <a:lnTo>
                    <a:pt x="455" y="2196"/>
                  </a:lnTo>
                  <a:lnTo>
                    <a:pt x="458" y="2208"/>
                  </a:lnTo>
                  <a:lnTo>
                    <a:pt x="461" y="2216"/>
                  </a:lnTo>
                  <a:lnTo>
                    <a:pt x="464" y="2224"/>
                  </a:lnTo>
                  <a:lnTo>
                    <a:pt x="466" y="2233"/>
                  </a:lnTo>
                  <a:lnTo>
                    <a:pt x="467" y="2241"/>
                  </a:lnTo>
                  <a:lnTo>
                    <a:pt x="467" y="2248"/>
                  </a:lnTo>
                  <a:lnTo>
                    <a:pt x="467" y="2256"/>
                  </a:lnTo>
                  <a:lnTo>
                    <a:pt x="467" y="2277"/>
                  </a:lnTo>
                  <a:lnTo>
                    <a:pt x="466" y="2293"/>
                  </a:lnTo>
                  <a:lnTo>
                    <a:pt x="466" y="2306"/>
                  </a:lnTo>
                  <a:lnTo>
                    <a:pt x="466" y="2317"/>
                  </a:lnTo>
                  <a:lnTo>
                    <a:pt x="464" y="2327"/>
                  </a:lnTo>
                  <a:lnTo>
                    <a:pt x="460" y="2338"/>
                  </a:lnTo>
                  <a:lnTo>
                    <a:pt x="457" y="2350"/>
                  </a:lnTo>
                  <a:lnTo>
                    <a:pt x="454" y="2361"/>
                  </a:lnTo>
                  <a:lnTo>
                    <a:pt x="454" y="2380"/>
                  </a:lnTo>
                  <a:lnTo>
                    <a:pt x="452" y="2395"/>
                  </a:lnTo>
                  <a:lnTo>
                    <a:pt x="450" y="2403"/>
                  </a:lnTo>
                  <a:lnTo>
                    <a:pt x="447" y="2412"/>
                  </a:lnTo>
                  <a:lnTo>
                    <a:pt x="445" y="2424"/>
                  </a:lnTo>
                  <a:lnTo>
                    <a:pt x="444" y="2436"/>
                  </a:lnTo>
                  <a:lnTo>
                    <a:pt x="444" y="2449"/>
                  </a:lnTo>
                  <a:lnTo>
                    <a:pt x="446" y="2463"/>
                  </a:lnTo>
                  <a:lnTo>
                    <a:pt x="448" y="2476"/>
                  </a:lnTo>
                  <a:lnTo>
                    <a:pt x="451" y="2487"/>
                  </a:lnTo>
                  <a:lnTo>
                    <a:pt x="454" y="2498"/>
                  </a:lnTo>
                  <a:lnTo>
                    <a:pt x="458" y="2508"/>
                  </a:lnTo>
                  <a:lnTo>
                    <a:pt x="460" y="2519"/>
                  </a:lnTo>
                  <a:lnTo>
                    <a:pt x="463" y="2530"/>
                  </a:lnTo>
                  <a:lnTo>
                    <a:pt x="464" y="2539"/>
                  </a:lnTo>
                  <a:lnTo>
                    <a:pt x="464" y="2550"/>
                  </a:lnTo>
                  <a:lnTo>
                    <a:pt x="464" y="2559"/>
                  </a:lnTo>
                  <a:lnTo>
                    <a:pt x="461" y="2568"/>
                  </a:lnTo>
                  <a:lnTo>
                    <a:pt x="459" y="2573"/>
                  </a:lnTo>
                  <a:lnTo>
                    <a:pt x="455" y="2578"/>
                  </a:lnTo>
                  <a:lnTo>
                    <a:pt x="453" y="2586"/>
                  </a:lnTo>
                  <a:lnTo>
                    <a:pt x="452" y="2593"/>
                  </a:lnTo>
                  <a:lnTo>
                    <a:pt x="452" y="2602"/>
                  </a:lnTo>
                  <a:lnTo>
                    <a:pt x="455" y="2612"/>
                  </a:lnTo>
                  <a:lnTo>
                    <a:pt x="459" y="2620"/>
                  </a:lnTo>
                  <a:lnTo>
                    <a:pt x="464" y="2627"/>
                  </a:lnTo>
                  <a:lnTo>
                    <a:pt x="470" y="2634"/>
                  </a:lnTo>
                  <a:lnTo>
                    <a:pt x="477" y="2643"/>
                  </a:lnTo>
                  <a:lnTo>
                    <a:pt x="480" y="2647"/>
                  </a:lnTo>
                  <a:lnTo>
                    <a:pt x="484" y="2652"/>
                  </a:lnTo>
                  <a:lnTo>
                    <a:pt x="486" y="2658"/>
                  </a:lnTo>
                  <a:lnTo>
                    <a:pt x="488" y="2663"/>
                  </a:lnTo>
                  <a:lnTo>
                    <a:pt x="490" y="2674"/>
                  </a:lnTo>
                  <a:lnTo>
                    <a:pt x="494" y="2682"/>
                  </a:lnTo>
                  <a:lnTo>
                    <a:pt x="497" y="2690"/>
                  </a:lnTo>
                  <a:lnTo>
                    <a:pt x="502" y="2697"/>
                  </a:lnTo>
                  <a:lnTo>
                    <a:pt x="505" y="2702"/>
                  </a:lnTo>
                  <a:lnTo>
                    <a:pt x="508" y="2703"/>
                  </a:lnTo>
                  <a:lnTo>
                    <a:pt x="510" y="2704"/>
                  </a:lnTo>
                  <a:lnTo>
                    <a:pt x="511" y="2703"/>
                  </a:lnTo>
                  <a:lnTo>
                    <a:pt x="513" y="2699"/>
                  </a:lnTo>
                  <a:lnTo>
                    <a:pt x="514" y="2691"/>
                  </a:lnTo>
                  <a:lnTo>
                    <a:pt x="515" y="2684"/>
                  </a:lnTo>
                  <a:lnTo>
                    <a:pt x="517" y="2678"/>
                  </a:lnTo>
                  <a:lnTo>
                    <a:pt x="521" y="2674"/>
                  </a:lnTo>
                  <a:lnTo>
                    <a:pt x="523" y="2669"/>
                  </a:lnTo>
                  <a:lnTo>
                    <a:pt x="526" y="2665"/>
                  </a:lnTo>
                  <a:lnTo>
                    <a:pt x="528" y="2660"/>
                  </a:lnTo>
                  <a:lnTo>
                    <a:pt x="530" y="2653"/>
                  </a:lnTo>
                  <a:lnTo>
                    <a:pt x="533" y="2647"/>
                  </a:lnTo>
                  <a:lnTo>
                    <a:pt x="535" y="2632"/>
                  </a:lnTo>
                  <a:lnTo>
                    <a:pt x="535" y="2615"/>
                  </a:lnTo>
                  <a:lnTo>
                    <a:pt x="535" y="2600"/>
                  </a:lnTo>
                  <a:lnTo>
                    <a:pt x="533" y="2587"/>
                  </a:lnTo>
                  <a:lnTo>
                    <a:pt x="529" y="2576"/>
                  </a:lnTo>
                  <a:lnTo>
                    <a:pt x="526" y="2568"/>
                  </a:lnTo>
                  <a:lnTo>
                    <a:pt x="524" y="2564"/>
                  </a:lnTo>
                  <a:lnTo>
                    <a:pt x="524" y="2561"/>
                  </a:lnTo>
                  <a:lnTo>
                    <a:pt x="526" y="2556"/>
                  </a:lnTo>
                  <a:lnTo>
                    <a:pt x="528" y="2552"/>
                  </a:lnTo>
                  <a:lnTo>
                    <a:pt x="532" y="2549"/>
                  </a:lnTo>
                  <a:lnTo>
                    <a:pt x="535" y="2546"/>
                  </a:lnTo>
                  <a:lnTo>
                    <a:pt x="540" y="2544"/>
                  </a:lnTo>
                  <a:lnTo>
                    <a:pt x="546" y="2544"/>
                  </a:lnTo>
                  <a:lnTo>
                    <a:pt x="558" y="2544"/>
                  </a:lnTo>
                  <a:lnTo>
                    <a:pt x="570" y="2543"/>
                  </a:lnTo>
                  <a:lnTo>
                    <a:pt x="574" y="2542"/>
                  </a:lnTo>
                  <a:lnTo>
                    <a:pt x="579" y="2539"/>
                  </a:lnTo>
                  <a:lnTo>
                    <a:pt x="585" y="2537"/>
                  </a:lnTo>
                  <a:lnTo>
                    <a:pt x="590" y="2533"/>
                  </a:lnTo>
                  <a:lnTo>
                    <a:pt x="593" y="2529"/>
                  </a:lnTo>
                  <a:lnTo>
                    <a:pt x="597" y="2524"/>
                  </a:lnTo>
                  <a:lnTo>
                    <a:pt x="598" y="2520"/>
                  </a:lnTo>
                  <a:lnTo>
                    <a:pt x="599" y="2515"/>
                  </a:lnTo>
                  <a:lnTo>
                    <a:pt x="599" y="2506"/>
                  </a:lnTo>
                  <a:lnTo>
                    <a:pt x="599" y="2499"/>
                  </a:lnTo>
                  <a:lnTo>
                    <a:pt x="600" y="2491"/>
                  </a:lnTo>
                  <a:lnTo>
                    <a:pt x="603" y="2485"/>
                  </a:lnTo>
                  <a:lnTo>
                    <a:pt x="605" y="2482"/>
                  </a:lnTo>
                  <a:lnTo>
                    <a:pt x="609" y="2480"/>
                  </a:lnTo>
                  <a:lnTo>
                    <a:pt x="612" y="2477"/>
                  </a:lnTo>
                  <a:lnTo>
                    <a:pt x="617" y="2476"/>
                  </a:lnTo>
                  <a:lnTo>
                    <a:pt x="622" y="2475"/>
                  </a:lnTo>
                  <a:lnTo>
                    <a:pt x="625" y="2474"/>
                  </a:lnTo>
                  <a:lnTo>
                    <a:pt x="629" y="2472"/>
                  </a:lnTo>
                  <a:lnTo>
                    <a:pt x="631" y="2469"/>
                  </a:lnTo>
                  <a:lnTo>
                    <a:pt x="634" y="2463"/>
                  </a:lnTo>
                  <a:lnTo>
                    <a:pt x="635" y="2454"/>
                  </a:lnTo>
                  <a:lnTo>
                    <a:pt x="636" y="2449"/>
                  </a:lnTo>
                  <a:lnTo>
                    <a:pt x="639" y="2445"/>
                  </a:lnTo>
                  <a:lnTo>
                    <a:pt x="642" y="2441"/>
                  </a:lnTo>
                  <a:lnTo>
                    <a:pt x="646" y="2437"/>
                  </a:lnTo>
                  <a:lnTo>
                    <a:pt x="655" y="2432"/>
                  </a:lnTo>
                  <a:lnTo>
                    <a:pt x="666" y="2429"/>
                  </a:lnTo>
                  <a:lnTo>
                    <a:pt x="669" y="2428"/>
                  </a:lnTo>
                  <a:lnTo>
                    <a:pt x="673" y="2429"/>
                  </a:lnTo>
                  <a:lnTo>
                    <a:pt x="677" y="2430"/>
                  </a:lnTo>
                  <a:lnTo>
                    <a:pt x="678" y="2432"/>
                  </a:lnTo>
                  <a:lnTo>
                    <a:pt x="679" y="2436"/>
                  </a:lnTo>
                  <a:lnTo>
                    <a:pt x="679" y="2439"/>
                  </a:lnTo>
                  <a:lnTo>
                    <a:pt x="679" y="2444"/>
                  </a:lnTo>
                  <a:lnTo>
                    <a:pt x="677" y="2449"/>
                  </a:lnTo>
                  <a:lnTo>
                    <a:pt x="673" y="2458"/>
                  </a:lnTo>
                  <a:lnTo>
                    <a:pt x="672" y="2467"/>
                  </a:lnTo>
                  <a:lnTo>
                    <a:pt x="672" y="2470"/>
                  </a:lnTo>
                  <a:lnTo>
                    <a:pt x="673" y="2475"/>
                  </a:lnTo>
                  <a:lnTo>
                    <a:pt x="675" y="2479"/>
                  </a:lnTo>
                  <a:lnTo>
                    <a:pt x="679" y="2481"/>
                  </a:lnTo>
                  <a:lnTo>
                    <a:pt x="690" y="2488"/>
                  </a:lnTo>
                  <a:lnTo>
                    <a:pt x="705" y="2496"/>
                  </a:lnTo>
                  <a:lnTo>
                    <a:pt x="712" y="2501"/>
                  </a:lnTo>
                  <a:lnTo>
                    <a:pt x="719" y="2506"/>
                  </a:lnTo>
                  <a:lnTo>
                    <a:pt x="722" y="2508"/>
                  </a:lnTo>
                  <a:lnTo>
                    <a:pt x="723" y="2511"/>
                  </a:lnTo>
                  <a:lnTo>
                    <a:pt x="724" y="2513"/>
                  </a:lnTo>
                  <a:lnTo>
                    <a:pt x="725" y="2517"/>
                  </a:lnTo>
                  <a:lnTo>
                    <a:pt x="716" y="2536"/>
                  </a:lnTo>
                  <a:lnTo>
                    <a:pt x="711" y="2550"/>
                  </a:lnTo>
                  <a:lnTo>
                    <a:pt x="724" y="2549"/>
                  </a:lnTo>
                  <a:lnTo>
                    <a:pt x="742" y="2548"/>
                  </a:lnTo>
                  <a:lnTo>
                    <a:pt x="744" y="2551"/>
                  </a:lnTo>
                  <a:lnTo>
                    <a:pt x="748" y="2556"/>
                  </a:lnTo>
                  <a:lnTo>
                    <a:pt x="750" y="2562"/>
                  </a:lnTo>
                  <a:lnTo>
                    <a:pt x="753" y="2568"/>
                  </a:lnTo>
                  <a:lnTo>
                    <a:pt x="759" y="2583"/>
                  </a:lnTo>
                  <a:lnTo>
                    <a:pt x="765" y="2596"/>
                  </a:lnTo>
                  <a:lnTo>
                    <a:pt x="770" y="2607"/>
                  </a:lnTo>
                  <a:lnTo>
                    <a:pt x="776" y="2617"/>
                  </a:lnTo>
                  <a:lnTo>
                    <a:pt x="780" y="2625"/>
                  </a:lnTo>
                  <a:lnTo>
                    <a:pt x="782" y="2634"/>
                  </a:lnTo>
                  <a:lnTo>
                    <a:pt x="782" y="2643"/>
                  </a:lnTo>
                  <a:lnTo>
                    <a:pt x="784" y="2651"/>
                  </a:lnTo>
                  <a:lnTo>
                    <a:pt x="785" y="2655"/>
                  </a:lnTo>
                  <a:lnTo>
                    <a:pt x="787" y="2657"/>
                  </a:lnTo>
                  <a:lnTo>
                    <a:pt x="790" y="2660"/>
                  </a:lnTo>
                  <a:lnTo>
                    <a:pt x="793" y="2663"/>
                  </a:lnTo>
                  <a:lnTo>
                    <a:pt x="800" y="2666"/>
                  </a:lnTo>
                  <a:lnTo>
                    <a:pt x="809" y="2670"/>
                  </a:lnTo>
                  <a:lnTo>
                    <a:pt x="812" y="2672"/>
                  </a:lnTo>
                  <a:lnTo>
                    <a:pt x="813" y="2675"/>
                  </a:lnTo>
                  <a:lnTo>
                    <a:pt x="814" y="2678"/>
                  </a:lnTo>
                  <a:lnTo>
                    <a:pt x="814" y="2682"/>
                  </a:lnTo>
                  <a:lnTo>
                    <a:pt x="811" y="2689"/>
                  </a:lnTo>
                  <a:lnTo>
                    <a:pt x="807" y="2694"/>
                  </a:lnTo>
                  <a:lnTo>
                    <a:pt x="806" y="2695"/>
                  </a:lnTo>
                  <a:lnTo>
                    <a:pt x="806" y="2697"/>
                  </a:lnTo>
                  <a:lnTo>
                    <a:pt x="807" y="2700"/>
                  </a:lnTo>
                  <a:lnTo>
                    <a:pt x="809" y="2702"/>
                  </a:lnTo>
                  <a:lnTo>
                    <a:pt x="812" y="2708"/>
                  </a:lnTo>
                  <a:lnTo>
                    <a:pt x="813" y="2714"/>
                  </a:lnTo>
                  <a:lnTo>
                    <a:pt x="813" y="2720"/>
                  </a:lnTo>
                  <a:lnTo>
                    <a:pt x="811" y="2726"/>
                  </a:lnTo>
                  <a:lnTo>
                    <a:pt x="809" y="2728"/>
                  </a:lnTo>
                  <a:lnTo>
                    <a:pt x="806" y="2729"/>
                  </a:lnTo>
                  <a:lnTo>
                    <a:pt x="803" y="2731"/>
                  </a:lnTo>
                  <a:lnTo>
                    <a:pt x="798" y="2732"/>
                  </a:lnTo>
                  <a:lnTo>
                    <a:pt x="788" y="2733"/>
                  </a:lnTo>
                  <a:lnTo>
                    <a:pt x="779" y="2733"/>
                  </a:lnTo>
                  <a:lnTo>
                    <a:pt x="774" y="2733"/>
                  </a:lnTo>
                  <a:lnTo>
                    <a:pt x="769" y="2734"/>
                  </a:lnTo>
                  <a:lnTo>
                    <a:pt x="766" y="2737"/>
                  </a:lnTo>
                  <a:lnTo>
                    <a:pt x="762" y="2739"/>
                  </a:lnTo>
                  <a:lnTo>
                    <a:pt x="760" y="2743"/>
                  </a:lnTo>
                  <a:lnTo>
                    <a:pt x="759" y="2746"/>
                  </a:lnTo>
                  <a:lnTo>
                    <a:pt x="760" y="2751"/>
                  </a:lnTo>
                  <a:lnTo>
                    <a:pt x="761" y="2757"/>
                  </a:lnTo>
                  <a:lnTo>
                    <a:pt x="768" y="2771"/>
                  </a:lnTo>
                  <a:lnTo>
                    <a:pt x="778" y="2789"/>
                  </a:lnTo>
                  <a:lnTo>
                    <a:pt x="788" y="2807"/>
                  </a:lnTo>
                  <a:lnTo>
                    <a:pt x="797" y="2821"/>
                  </a:lnTo>
                  <a:lnTo>
                    <a:pt x="804" y="2832"/>
                  </a:lnTo>
                  <a:lnTo>
                    <a:pt x="810" y="2839"/>
                  </a:lnTo>
                  <a:lnTo>
                    <a:pt x="812" y="2841"/>
                  </a:lnTo>
                  <a:lnTo>
                    <a:pt x="812" y="2844"/>
                  </a:lnTo>
                  <a:lnTo>
                    <a:pt x="812" y="2846"/>
                  </a:lnTo>
                  <a:lnTo>
                    <a:pt x="810" y="2849"/>
                  </a:lnTo>
                  <a:lnTo>
                    <a:pt x="803" y="2855"/>
                  </a:lnTo>
                  <a:lnTo>
                    <a:pt x="799" y="2860"/>
                  </a:lnTo>
                  <a:lnTo>
                    <a:pt x="798" y="2864"/>
                  </a:lnTo>
                  <a:lnTo>
                    <a:pt x="799" y="2866"/>
                  </a:lnTo>
                  <a:lnTo>
                    <a:pt x="801" y="2869"/>
                  </a:lnTo>
                  <a:lnTo>
                    <a:pt x="806" y="2872"/>
                  </a:lnTo>
                  <a:lnTo>
                    <a:pt x="819" y="2877"/>
                  </a:lnTo>
                  <a:lnTo>
                    <a:pt x="831" y="2879"/>
                  </a:lnTo>
                  <a:lnTo>
                    <a:pt x="837" y="2882"/>
                  </a:lnTo>
                  <a:lnTo>
                    <a:pt x="842" y="2883"/>
                  </a:lnTo>
                  <a:lnTo>
                    <a:pt x="844" y="2886"/>
                  </a:lnTo>
                  <a:lnTo>
                    <a:pt x="847" y="2890"/>
                  </a:lnTo>
                  <a:lnTo>
                    <a:pt x="847" y="2893"/>
                  </a:lnTo>
                  <a:lnTo>
                    <a:pt x="847" y="2897"/>
                  </a:lnTo>
                  <a:lnTo>
                    <a:pt x="845" y="2901"/>
                  </a:lnTo>
                  <a:lnTo>
                    <a:pt x="844" y="2905"/>
                  </a:lnTo>
                  <a:lnTo>
                    <a:pt x="841" y="2915"/>
                  </a:lnTo>
                  <a:lnTo>
                    <a:pt x="839" y="2927"/>
                  </a:lnTo>
                  <a:lnTo>
                    <a:pt x="841" y="2934"/>
                  </a:lnTo>
                  <a:lnTo>
                    <a:pt x="842" y="2939"/>
                  </a:lnTo>
                  <a:lnTo>
                    <a:pt x="844" y="2940"/>
                  </a:lnTo>
                  <a:lnTo>
                    <a:pt x="847" y="2941"/>
                  </a:lnTo>
                  <a:lnTo>
                    <a:pt x="850" y="2941"/>
                  </a:lnTo>
                  <a:lnTo>
                    <a:pt x="854" y="2940"/>
                  </a:lnTo>
                  <a:lnTo>
                    <a:pt x="861" y="2939"/>
                  </a:lnTo>
                  <a:lnTo>
                    <a:pt x="867" y="2935"/>
                  </a:lnTo>
                  <a:lnTo>
                    <a:pt x="873" y="2933"/>
                  </a:lnTo>
                  <a:lnTo>
                    <a:pt x="879" y="2931"/>
                  </a:lnTo>
                  <a:lnTo>
                    <a:pt x="881" y="2931"/>
                  </a:lnTo>
                  <a:lnTo>
                    <a:pt x="882" y="2931"/>
                  </a:lnTo>
                  <a:lnTo>
                    <a:pt x="883" y="2930"/>
                  </a:lnTo>
                  <a:lnTo>
                    <a:pt x="885" y="2928"/>
                  </a:lnTo>
                  <a:lnTo>
                    <a:pt x="887" y="2918"/>
                  </a:lnTo>
                  <a:lnTo>
                    <a:pt x="891" y="2910"/>
                  </a:lnTo>
                  <a:lnTo>
                    <a:pt x="898" y="2897"/>
                  </a:lnTo>
                  <a:lnTo>
                    <a:pt x="906" y="2885"/>
                  </a:lnTo>
                  <a:lnTo>
                    <a:pt x="908" y="2882"/>
                  </a:lnTo>
                  <a:lnTo>
                    <a:pt x="911" y="2879"/>
                  </a:lnTo>
                  <a:lnTo>
                    <a:pt x="912" y="2878"/>
                  </a:lnTo>
                  <a:lnTo>
                    <a:pt x="913" y="2879"/>
                  </a:lnTo>
                  <a:lnTo>
                    <a:pt x="914" y="2880"/>
                  </a:lnTo>
                  <a:lnTo>
                    <a:pt x="916" y="2882"/>
                  </a:lnTo>
                  <a:lnTo>
                    <a:pt x="920" y="2895"/>
                  </a:lnTo>
                  <a:lnTo>
                    <a:pt x="926" y="2907"/>
                  </a:lnTo>
                  <a:lnTo>
                    <a:pt x="930" y="2909"/>
                  </a:lnTo>
                  <a:lnTo>
                    <a:pt x="935" y="2911"/>
                  </a:lnTo>
                  <a:lnTo>
                    <a:pt x="938" y="2911"/>
                  </a:lnTo>
                  <a:lnTo>
                    <a:pt x="943" y="2910"/>
                  </a:lnTo>
                  <a:lnTo>
                    <a:pt x="946" y="2908"/>
                  </a:lnTo>
                  <a:lnTo>
                    <a:pt x="951" y="2904"/>
                  </a:lnTo>
                  <a:lnTo>
                    <a:pt x="955" y="2899"/>
                  </a:lnTo>
                  <a:lnTo>
                    <a:pt x="957" y="2893"/>
                  </a:lnTo>
                  <a:lnTo>
                    <a:pt x="959" y="2888"/>
                  </a:lnTo>
                  <a:lnTo>
                    <a:pt x="963" y="2883"/>
                  </a:lnTo>
                  <a:lnTo>
                    <a:pt x="968" y="2878"/>
                  </a:lnTo>
                  <a:lnTo>
                    <a:pt x="973" y="2876"/>
                  </a:lnTo>
                  <a:lnTo>
                    <a:pt x="976" y="2874"/>
                  </a:lnTo>
                  <a:lnTo>
                    <a:pt x="981" y="2874"/>
                  </a:lnTo>
                  <a:lnTo>
                    <a:pt x="986" y="2876"/>
                  </a:lnTo>
                  <a:lnTo>
                    <a:pt x="989" y="2878"/>
                  </a:lnTo>
                  <a:lnTo>
                    <a:pt x="994" y="2885"/>
                  </a:lnTo>
                  <a:lnTo>
                    <a:pt x="998" y="2897"/>
                  </a:lnTo>
                  <a:lnTo>
                    <a:pt x="1002" y="2911"/>
                  </a:lnTo>
                  <a:lnTo>
                    <a:pt x="1006" y="2926"/>
                  </a:lnTo>
                  <a:lnTo>
                    <a:pt x="1007" y="2935"/>
                  </a:lnTo>
                  <a:lnTo>
                    <a:pt x="1008" y="2943"/>
                  </a:lnTo>
                  <a:lnTo>
                    <a:pt x="1012" y="2952"/>
                  </a:lnTo>
                  <a:lnTo>
                    <a:pt x="1017" y="2960"/>
                  </a:lnTo>
                  <a:lnTo>
                    <a:pt x="1028" y="2973"/>
                  </a:lnTo>
                  <a:lnTo>
                    <a:pt x="1040" y="2985"/>
                  </a:lnTo>
                  <a:lnTo>
                    <a:pt x="1044" y="2990"/>
                  </a:lnTo>
                  <a:lnTo>
                    <a:pt x="1046" y="2993"/>
                  </a:lnTo>
                  <a:lnTo>
                    <a:pt x="1049" y="2998"/>
                  </a:lnTo>
                  <a:lnTo>
                    <a:pt x="1050" y="3002"/>
                  </a:lnTo>
                  <a:lnTo>
                    <a:pt x="1051" y="3010"/>
                  </a:lnTo>
                  <a:lnTo>
                    <a:pt x="1051" y="3019"/>
                  </a:lnTo>
                  <a:lnTo>
                    <a:pt x="1051" y="3029"/>
                  </a:lnTo>
                  <a:lnTo>
                    <a:pt x="1051" y="3040"/>
                  </a:lnTo>
                  <a:lnTo>
                    <a:pt x="1051" y="3048"/>
                  </a:lnTo>
                  <a:lnTo>
                    <a:pt x="1051" y="3056"/>
                  </a:lnTo>
                  <a:lnTo>
                    <a:pt x="1051" y="3065"/>
                  </a:lnTo>
                  <a:lnTo>
                    <a:pt x="1052" y="3071"/>
                  </a:lnTo>
                  <a:lnTo>
                    <a:pt x="1056" y="3074"/>
                  </a:lnTo>
                  <a:lnTo>
                    <a:pt x="1061" y="3077"/>
                  </a:lnTo>
                  <a:lnTo>
                    <a:pt x="1066" y="3079"/>
                  </a:lnTo>
                  <a:lnTo>
                    <a:pt x="1072" y="3082"/>
                  </a:lnTo>
                  <a:lnTo>
                    <a:pt x="1075" y="3085"/>
                  </a:lnTo>
                  <a:lnTo>
                    <a:pt x="1077" y="3088"/>
                  </a:lnTo>
                  <a:lnTo>
                    <a:pt x="1078" y="3093"/>
                  </a:lnTo>
                  <a:lnTo>
                    <a:pt x="1080" y="3098"/>
                  </a:lnTo>
                  <a:lnTo>
                    <a:pt x="1080" y="3104"/>
                  </a:lnTo>
                  <a:lnTo>
                    <a:pt x="1082" y="3109"/>
                  </a:lnTo>
                  <a:lnTo>
                    <a:pt x="1084" y="3115"/>
                  </a:lnTo>
                  <a:lnTo>
                    <a:pt x="1088" y="3120"/>
                  </a:lnTo>
                  <a:lnTo>
                    <a:pt x="1095" y="3132"/>
                  </a:lnTo>
                  <a:lnTo>
                    <a:pt x="1102" y="3144"/>
                  </a:lnTo>
                  <a:lnTo>
                    <a:pt x="1106" y="3155"/>
                  </a:lnTo>
                  <a:lnTo>
                    <a:pt x="1108" y="3164"/>
                  </a:lnTo>
                  <a:lnTo>
                    <a:pt x="1109" y="3174"/>
                  </a:lnTo>
                  <a:lnTo>
                    <a:pt x="1108" y="3183"/>
                  </a:lnTo>
                  <a:lnTo>
                    <a:pt x="1108" y="3193"/>
                  </a:lnTo>
                  <a:lnTo>
                    <a:pt x="1109" y="3199"/>
                  </a:lnTo>
                  <a:lnTo>
                    <a:pt x="1112" y="3201"/>
                  </a:lnTo>
                  <a:lnTo>
                    <a:pt x="1114" y="3202"/>
                  </a:lnTo>
                  <a:lnTo>
                    <a:pt x="1119" y="3202"/>
                  </a:lnTo>
                  <a:lnTo>
                    <a:pt x="1125" y="3204"/>
                  </a:lnTo>
                  <a:lnTo>
                    <a:pt x="1131" y="3204"/>
                  </a:lnTo>
                  <a:lnTo>
                    <a:pt x="1137" y="3204"/>
                  </a:lnTo>
                  <a:lnTo>
                    <a:pt x="1141" y="3206"/>
                  </a:lnTo>
                  <a:lnTo>
                    <a:pt x="1146" y="3207"/>
                  </a:lnTo>
                  <a:lnTo>
                    <a:pt x="1149" y="3211"/>
                  </a:lnTo>
                  <a:lnTo>
                    <a:pt x="1151" y="3214"/>
                  </a:lnTo>
                  <a:lnTo>
                    <a:pt x="1151" y="3220"/>
                  </a:lnTo>
                  <a:lnTo>
                    <a:pt x="1151" y="3227"/>
                  </a:lnTo>
                  <a:lnTo>
                    <a:pt x="1146" y="3242"/>
                  </a:lnTo>
                  <a:lnTo>
                    <a:pt x="1143" y="3254"/>
                  </a:lnTo>
                  <a:lnTo>
                    <a:pt x="1141" y="3258"/>
                  </a:lnTo>
                  <a:lnTo>
                    <a:pt x="1140" y="3264"/>
                  </a:lnTo>
                  <a:lnTo>
                    <a:pt x="1140" y="3270"/>
                  </a:lnTo>
                  <a:lnTo>
                    <a:pt x="1143" y="3276"/>
                  </a:lnTo>
                  <a:lnTo>
                    <a:pt x="1145" y="3282"/>
                  </a:lnTo>
                  <a:lnTo>
                    <a:pt x="1149" y="3287"/>
                  </a:lnTo>
                  <a:lnTo>
                    <a:pt x="1152" y="3290"/>
                  </a:lnTo>
                  <a:lnTo>
                    <a:pt x="1156" y="3294"/>
                  </a:lnTo>
                  <a:lnTo>
                    <a:pt x="1164" y="3299"/>
                  </a:lnTo>
                  <a:lnTo>
                    <a:pt x="1170" y="3304"/>
                  </a:lnTo>
                  <a:lnTo>
                    <a:pt x="1175" y="3308"/>
                  </a:lnTo>
                  <a:lnTo>
                    <a:pt x="1178" y="3312"/>
                  </a:lnTo>
                  <a:lnTo>
                    <a:pt x="1179" y="3317"/>
                  </a:lnTo>
                  <a:lnTo>
                    <a:pt x="1181" y="3325"/>
                  </a:lnTo>
                  <a:lnTo>
                    <a:pt x="1181" y="3328"/>
                  </a:lnTo>
                  <a:lnTo>
                    <a:pt x="1181" y="3332"/>
                  </a:lnTo>
                  <a:lnTo>
                    <a:pt x="1182" y="3336"/>
                  </a:lnTo>
                  <a:lnTo>
                    <a:pt x="1184" y="3338"/>
                  </a:lnTo>
                  <a:lnTo>
                    <a:pt x="1188" y="3340"/>
                  </a:lnTo>
                  <a:lnTo>
                    <a:pt x="1194" y="3342"/>
                  </a:lnTo>
                  <a:lnTo>
                    <a:pt x="1202" y="3343"/>
                  </a:lnTo>
                  <a:lnTo>
                    <a:pt x="1210" y="3346"/>
                  </a:lnTo>
                  <a:lnTo>
                    <a:pt x="1215" y="3349"/>
                  </a:lnTo>
                  <a:lnTo>
                    <a:pt x="1219" y="3351"/>
                  </a:lnTo>
                  <a:lnTo>
                    <a:pt x="1221" y="3356"/>
                  </a:lnTo>
                  <a:lnTo>
                    <a:pt x="1223" y="3361"/>
                  </a:lnTo>
                  <a:lnTo>
                    <a:pt x="1223" y="3365"/>
                  </a:lnTo>
                  <a:lnTo>
                    <a:pt x="1223" y="3370"/>
                  </a:lnTo>
                  <a:lnTo>
                    <a:pt x="1222" y="3376"/>
                  </a:lnTo>
                  <a:lnTo>
                    <a:pt x="1221" y="3382"/>
                  </a:lnTo>
                  <a:lnTo>
                    <a:pt x="1219" y="3393"/>
                  </a:lnTo>
                  <a:lnTo>
                    <a:pt x="1216" y="3403"/>
                  </a:lnTo>
                  <a:lnTo>
                    <a:pt x="1217" y="3408"/>
                  </a:lnTo>
                  <a:lnTo>
                    <a:pt x="1219" y="3410"/>
                  </a:lnTo>
                  <a:lnTo>
                    <a:pt x="1221" y="3413"/>
                  </a:lnTo>
                  <a:lnTo>
                    <a:pt x="1223" y="3415"/>
                  </a:lnTo>
                  <a:lnTo>
                    <a:pt x="1227" y="3416"/>
                  </a:lnTo>
                  <a:lnTo>
                    <a:pt x="1231" y="3416"/>
                  </a:lnTo>
                  <a:lnTo>
                    <a:pt x="1234" y="3415"/>
                  </a:lnTo>
                  <a:lnTo>
                    <a:pt x="1238" y="3414"/>
                  </a:lnTo>
                  <a:lnTo>
                    <a:pt x="1245" y="3401"/>
                  </a:lnTo>
                  <a:lnTo>
                    <a:pt x="1252" y="3390"/>
                  </a:lnTo>
                  <a:lnTo>
                    <a:pt x="1257" y="3390"/>
                  </a:lnTo>
                  <a:lnTo>
                    <a:pt x="1260" y="3391"/>
                  </a:lnTo>
                  <a:lnTo>
                    <a:pt x="1264" y="3393"/>
                  </a:lnTo>
                  <a:lnTo>
                    <a:pt x="1267" y="3395"/>
                  </a:lnTo>
                  <a:lnTo>
                    <a:pt x="1270" y="3397"/>
                  </a:lnTo>
                  <a:lnTo>
                    <a:pt x="1271" y="3400"/>
                  </a:lnTo>
                  <a:lnTo>
                    <a:pt x="1272" y="3402"/>
                  </a:lnTo>
                  <a:lnTo>
                    <a:pt x="1272" y="3406"/>
                  </a:lnTo>
                  <a:lnTo>
                    <a:pt x="1269" y="3409"/>
                  </a:lnTo>
                  <a:lnTo>
                    <a:pt x="1264" y="3413"/>
                  </a:lnTo>
                  <a:lnTo>
                    <a:pt x="1260" y="3415"/>
                  </a:lnTo>
                  <a:lnTo>
                    <a:pt x="1258" y="3419"/>
                  </a:lnTo>
                  <a:lnTo>
                    <a:pt x="1255" y="3424"/>
                  </a:lnTo>
                  <a:lnTo>
                    <a:pt x="1252" y="3428"/>
                  </a:lnTo>
                  <a:lnTo>
                    <a:pt x="1247" y="3441"/>
                  </a:lnTo>
                  <a:lnTo>
                    <a:pt x="1242" y="3453"/>
                  </a:lnTo>
                  <a:lnTo>
                    <a:pt x="1239" y="3459"/>
                  </a:lnTo>
                  <a:lnTo>
                    <a:pt x="1235" y="3465"/>
                  </a:lnTo>
                  <a:lnTo>
                    <a:pt x="1231" y="3470"/>
                  </a:lnTo>
                  <a:lnTo>
                    <a:pt x="1226" y="3475"/>
                  </a:lnTo>
                  <a:lnTo>
                    <a:pt x="1221" y="3479"/>
                  </a:lnTo>
                  <a:lnTo>
                    <a:pt x="1219" y="3483"/>
                  </a:lnTo>
                  <a:lnTo>
                    <a:pt x="1216" y="3487"/>
                  </a:lnTo>
                  <a:lnTo>
                    <a:pt x="1216" y="3490"/>
                  </a:lnTo>
                  <a:lnTo>
                    <a:pt x="1217" y="3493"/>
                  </a:lnTo>
                  <a:lnTo>
                    <a:pt x="1220" y="3495"/>
                  </a:lnTo>
                  <a:lnTo>
                    <a:pt x="1223" y="3497"/>
                  </a:lnTo>
                  <a:lnTo>
                    <a:pt x="1228" y="3498"/>
                  </a:lnTo>
                  <a:lnTo>
                    <a:pt x="1234" y="3501"/>
                  </a:lnTo>
                  <a:lnTo>
                    <a:pt x="1239" y="3503"/>
                  </a:lnTo>
                  <a:lnTo>
                    <a:pt x="1241" y="3506"/>
                  </a:lnTo>
                  <a:lnTo>
                    <a:pt x="1242" y="3508"/>
                  </a:lnTo>
                  <a:lnTo>
                    <a:pt x="1242" y="3510"/>
                  </a:lnTo>
                  <a:lnTo>
                    <a:pt x="1244" y="3515"/>
                  </a:lnTo>
                  <a:lnTo>
                    <a:pt x="1244" y="3521"/>
                  </a:lnTo>
                  <a:lnTo>
                    <a:pt x="1246" y="3526"/>
                  </a:lnTo>
                  <a:lnTo>
                    <a:pt x="1248" y="3532"/>
                  </a:lnTo>
                  <a:lnTo>
                    <a:pt x="1253" y="3538"/>
                  </a:lnTo>
                  <a:lnTo>
                    <a:pt x="1263" y="3548"/>
                  </a:lnTo>
                  <a:lnTo>
                    <a:pt x="1271" y="3556"/>
                  </a:lnTo>
                  <a:lnTo>
                    <a:pt x="1283" y="3564"/>
                  </a:lnTo>
                  <a:lnTo>
                    <a:pt x="1294" y="3571"/>
                  </a:lnTo>
                  <a:lnTo>
                    <a:pt x="1297" y="3575"/>
                  </a:lnTo>
                  <a:lnTo>
                    <a:pt x="1301" y="3579"/>
                  </a:lnTo>
                  <a:lnTo>
                    <a:pt x="1303" y="3584"/>
                  </a:lnTo>
                  <a:lnTo>
                    <a:pt x="1305" y="3590"/>
                  </a:lnTo>
                  <a:lnTo>
                    <a:pt x="1305" y="3592"/>
                  </a:lnTo>
                  <a:lnTo>
                    <a:pt x="1305" y="3595"/>
                  </a:lnTo>
                  <a:lnTo>
                    <a:pt x="1304" y="3596"/>
                  </a:lnTo>
                  <a:lnTo>
                    <a:pt x="1303" y="3597"/>
                  </a:lnTo>
                  <a:lnTo>
                    <a:pt x="1301" y="3597"/>
                  </a:lnTo>
                  <a:lnTo>
                    <a:pt x="1296" y="3597"/>
                  </a:lnTo>
                  <a:lnTo>
                    <a:pt x="1285" y="3594"/>
                  </a:lnTo>
                  <a:lnTo>
                    <a:pt x="1276" y="3594"/>
                  </a:lnTo>
                  <a:lnTo>
                    <a:pt x="1272" y="3595"/>
                  </a:lnTo>
                  <a:lnTo>
                    <a:pt x="1270" y="3597"/>
                  </a:lnTo>
                  <a:lnTo>
                    <a:pt x="1267" y="3599"/>
                  </a:lnTo>
                  <a:lnTo>
                    <a:pt x="1267" y="3603"/>
                  </a:lnTo>
                  <a:lnTo>
                    <a:pt x="1269" y="3611"/>
                  </a:lnTo>
                  <a:lnTo>
                    <a:pt x="1272" y="3622"/>
                  </a:lnTo>
                  <a:lnTo>
                    <a:pt x="1276" y="3633"/>
                  </a:lnTo>
                  <a:lnTo>
                    <a:pt x="1280" y="3642"/>
                  </a:lnTo>
                  <a:lnTo>
                    <a:pt x="1284" y="3646"/>
                  </a:lnTo>
                  <a:lnTo>
                    <a:pt x="1289" y="3648"/>
                  </a:lnTo>
                  <a:lnTo>
                    <a:pt x="1294" y="3649"/>
                  </a:lnTo>
                  <a:lnTo>
                    <a:pt x="1301" y="3649"/>
                  </a:lnTo>
                  <a:lnTo>
                    <a:pt x="1314" y="3648"/>
                  </a:lnTo>
                  <a:lnTo>
                    <a:pt x="1324" y="3647"/>
                  </a:lnTo>
                  <a:lnTo>
                    <a:pt x="1328" y="3648"/>
                  </a:lnTo>
                  <a:lnTo>
                    <a:pt x="1332" y="3649"/>
                  </a:lnTo>
                  <a:lnTo>
                    <a:pt x="1334" y="3653"/>
                  </a:lnTo>
                  <a:lnTo>
                    <a:pt x="1338" y="3657"/>
                  </a:lnTo>
                  <a:lnTo>
                    <a:pt x="1342" y="3670"/>
                  </a:lnTo>
                  <a:lnTo>
                    <a:pt x="1348" y="3687"/>
                  </a:lnTo>
                  <a:lnTo>
                    <a:pt x="1352" y="3696"/>
                  </a:lnTo>
                  <a:lnTo>
                    <a:pt x="1355" y="3704"/>
                  </a:lnTo>
                  <a:lnTo>
                    <a:pt x="1359" y="3711"/>
                  </a:lnTo>
                  <a:lnTo>
                    <a:pt x="1362" y="3716"/>
                  </a:lnTo>
                  <a:lnTo>
                    <a:pt x="1367" y="3720"/>
                  </a:lnTo>
                  <a:lnTo>
                    <a:pt x="1371" y="3722"/>
                  </a:lnTo>
                  <a:lnTo>
                    <a:pt x="1374" y="3723"/>
                  </a:lnTo>
                  <a:lnTo>
                    <a:pt x="1379" y="3723"/>
                  </a:lnTo>
                  <a:lnTo>
                    <a:pt x="1383" y="3722"/>
                  </a:lnTo>
                  <a:lnTo>
                    <a:pt x="1386" y="3720"/>
                  </a:lnTo>
                  <a:lnTo>
                    <a:pt x="1390" y="3716"/>
                  </a:lnTo>
                  <a:lnTo>
                    <a:pt x="1393" y="3712"/>
                  </a:lnTo>
                  <a:lnTo>
                    <a:pt x="1396" y="3708"/>
                  </a:lnTo>
                  <a:lnTo>
                    <a:pt x="1401" y="3704"/>
                  </a:lnTo>
                  <a:lnTo>
                    <a:pt x="1404" y="3702"/>
                  </a:lnTo>
                  <a:lnTo>
                    <a:pt x="1409" y="3701"/>
                  </a:lnTo>
                  <a:lnTo>
                    <a:pt x="1414" y="3701"/>
                  </a:lnTo>
                  <a:lnTo>
                    <a:pt x="1420" y="3701"/>
                  </a:lnTo>
                  <a:lnTo>
                    <a:pt x="1424" y="3703"/>
                  </a:lnTo>
                  <a:lnTo>
                    <a:pt x="1430" y="3706"/>
                  </a:lnTo>
                  <a:lnTo>
                    <a:pt x="1439" y="3711"/>
                  </a:lnTo>
                  <a:lnTo>
                    <a:pt x="1446" y="3715"/>
                  </a:lnTo>
                  <a:lnTo>
                    <a:pt x="1455" y="3717"/>
                  </a:lnTo>
                  <a:lnTo>
                    <a:pt x="1464" y="3718"/>
                  </a:lnTo>
                  <a:lnTo>
                    <a:pt x="1469" y="3718"/>
                  </a:lnTo>
                  <a:lnTo>
                    <a:pt x="1474" y="3718"/>
                  </a:lnTo>
                  <a:lnTo>
                    <a:pt x="1478" y="3716"/>
                  </a:lnTo>
                  <a:lnTo>
                    <a:pt x="1480" y="3715"/>
                  </a:lnTo>
                  <a:lnTo>
                    <a:pt x="1484" y="3709"/>
                  </a:lnTo>
                  <a:lnTo>
                    <a:pt x="1490" y="3701"/>
                  </a:lnTo>
                  <a:lnTo>
                    <a:pt x="1500" y="3689"/>
                  </a:lnTo>
                  <a:lnTo>
                    <a:pt x="1515" y="3674"/>
                  </a:lnTo>
                  <a:lnTo>
                    <a:pt x="1523" y="3668"/>
                  </a:lnTo>
                  <a:lnTo>
                    <a:pt x="1530" y="3662"/>
                  </a:lnTo>
                  <a:lnTo>
                    <a:pt x="1538" y="3659"/>
                  </a:lnTo>
                  <a:lnTo>
                    <a:pt x="1546" y="3657"/>
                  </a:lnTo>
                  <a:lnTo>
                    <a:pt x="1557" y="3655"/>
                  </a:lnTo>
                  <a:lnTo>
                    <a:pt x="1568" y="3653"/>
                  </a:lnTo>
                  <a:lnTo>
                    <a:pt x="1579" y="3648"/>
                  </a:lnTo>
                  <a:lnTo>
                    <a:pt x="1591" y="3642"/>
                  </a:lnTo>
                  <a:lnTo>
                    <a:pt x="1606" y="3634"/>
                  </a:lnTo>
                  <a:lnTo>
                    <a:pt x="1623" y="3624"/>
                  </a:lnTo>
                  <a:lnTo>
                    <a:pt x="1637" y="3617"/>
                  </a:lnTo>
                  <a:lnTo>
                    <a:pt x="1649" y="3611"/>
                  </a:lnTo>
                  <a:lnTo>
                    <a:pt x="1657" y="3610"/>
                  </a:lnTo>
                  <a:lnTo>
                    <a:pt x="1666" y="3610"/>
                  </a:lnTo>
                  <a:lnTo>
                    <a:pt x="1669" y="3610"/>
                  </a:lnTo>
                  <a:lnTo>
                    <a:pt x="1673" y="3611"/>
                  </a:lnTo>
                  <a:lnTo>
                    <a:pt x="1675" y="3614"/>
                  </a:lnTo>
                  <a:lnTo>
                    <a:pt x="1676" y="3617"/>
                  </a:lnTo>
                  <a:lnTo>
                    <a:pt x="1677" y="3623"/>
                  </a:lnTo>
                  <a:lnTo>
                    <a:pt x="1677" y="3632"/>
                  </a:lnTo>
                  <a:lnTo>
                    <a:pt x="1676" y="3639"/>
                  </a:lnTo>
                  <a:lnTo>
                    <a:pt x="1675" y="3645"/>
                  </a:lnTo>
                  <a:lnTo>
                    <a:pt x="1674" y="3649"/>
                  </a:lnTo>
                  <a:lnTo>
                    <a:pt x="1675" y="3655"/>
                  </a:lnTo>
                  <a:lnTo>
                    <a:pt x="1676" y="3660"/>
                  </a:lnTo>
                  <a:lnTo>
                    <a:pt x="1681" y="3666"/>
                  </a:lnTo>
                  <a:lnTo>
                    <a:pt x="1688" y="3672"/>
                  </a:lnTo>
                  <a:lnTo>
                    <a:pt x="1695" y="3674"/>
                  </a:lnTo>
                  <a:lnTo>
                    <a:pt x="1699" y="3676"/>
                  </a:lnTo>
                  <a:lnTo>
                    <a:pt x="1702" y="3674"/>
                  </a:lnTo>
                  <a:lnTo>
                    <a:pt x="1706" y="3674"/>
                  </a:lnTo>
                  <a:lnTo>
                    <a:pt x="1710" y="3672"/>
                  </a:lnTo>
                  <a:lnTo>
                    <a:pt x="1716" y="3666"/>
                  </a:lnTo>
                  <a:lnTo>
                    <a:pt x="1723" y="3657"/>
                  </a:lnTo>
                  <a:lnTo>
                    <a:pt x="1727" y="3653"/>
                  </a:lnTo>
                  <a:lnTo>
                    <a:pt x="1731" y="3649"/>
                  </a:lnTo>
                  <a:lnTo>
                    <a:pt x="1736" y="3647"/>
                  </a:lnTo>
                  <a:lnTo>
                    <a:pt x="1739" y="3646"/>
                  </a:lnTo>
                  <a:lnTo>
                    <a:pt x="1746" y="3646"/>
                  </a:lnTo>
                  <a:lnTo>
                    <a:pt x="1754" y="3645"/>
                  </a:lnTo>
                  <a:lnTo>
                    <a:pt x="1757" y="3645"/>
                  </a:lnTo>
                  <a:lnTo>
                    <a:pt x="1761" y="3643"/>
                  </a:lnTo>
                  <a:lnTo>
                    <a:pt x="1763" y="3641"/>
                  </a:lnTo>
                  <a:lnTo>
                    <a:pt x="1767" y="3638"/>
                  </a:lnTo>
                  <a:lnTo>
                    <a:pt x="1774" y="3632"/>
                  </a:lnTo>
                  <a:lnTo>
                    <a:pt x="1781" y="3628"/>
                  </a:lnTo>
                  <a:lnTo>
                    <a:pt x="1784" y="3627"/>
                  </a:lnTo>
                  <a:lnTo>
                    <a:pt x="1788" y="3626"/>
                  </a:lnTo>
                  <a:lnTo>
                    <a:pt x="1792" y="3626"/>
                  </a:lnTo>
                  <a:lnTo>
                    <a:pt x="1795" y="3627"/>
                  </a:lnTo>
                  <a:lnTo>
                    <a:pt x="1804" y="3629"/>
                  </a:lnTo>
                  <a:lnTo>
                    <a:pt x="1811" y="3629"/>
                  </a:lnTo>
                  <a:lnTo>
                    <a:pt x="1814" y="3629"/>
                  </a:lnTo>
                  <a:lnTo>
                    <a:pt x="1818" y="3628"/>
                  </a:lnTo>
                  <a:lnTo>
                    <a:pt x="1820" y="3626"/>
                  </a:lnTo>
                  <a:lnTo>
                    <a:pt x="1823" y="3623"/>
                  </a:lnTo>
                  <a:lnTo>
                    <a:pt x="1826" y="3614"/>
                  </a:lnTo>
                  <a:lnTo>
                    <a:pt x="1828" y="3602"/>
                  </a:lnTo>
                  <a:lnTo>
                    <a:pt x="1828" y="3590"/>
                  </a:lnTo>
                  <a:lnTo>
                    <a:pt x="1830" y="3579"/>
                  </a:lnTo>
                  <a:lnTo>
                    <a:pt x="1830" y="3571"/>
                  </a:lnTo>
                  <a:lnTo>
                    <a:pt x="1831" y="3565"/>
                  </a:lnTo>
                  <a:lnTo>
                    <a:pt x="1832" y="3561"/>
                  </a:lnTo>
                  <a:lnTo>
                    <a:pt x="1834" y="3559"/>
                  </a:lnTo>
                  <a:lnTo>
                    <a:pt x="1837" y="3558"/>
                  </a:lnTo>
                  <a:lnTo>
                    <a:pt x="1839" y="3557"/>
                  </a:lnTo>
                  <a:lnTo>
                    <a:pt x="1845" y="3554"/>
                  </a:lnTo>
                  <a:lnTo>
                    <a:pt x="1850" y="3552"/>
                  </a:lnTo>
                  <a:lnTo>
                    <a:pt x="1851" y="3551"/>
                  </a:lnTo>
                  <a:lnTo>
                    <a:pt x="1852" y="3548"/>
                  </a:lnTo>
                  <a:lnTo>
                    <a:pt x="1853" y="3545"/>
                  </a:lnTo>
                  <a:lnTo>
                    <a:pt x="1855" y="3541"/>
                  </a:lnTo>
                  <a:lnTo>
                    <a:pt x="1853" y="3533"/>
                  </a:lnTo>
                  <a:lnTo>
                    <a:pt x="1851" y="3527"/>
                  </a:lnTo>
                  <a:lnTo>
                    <a:pt x="1847" y="3521"/>
                  </a:lnTo>
                  <a:lnTo>
                    <a:pt x="1843" y="3517"/>
                  </a:lnTo>
                  <a:lnTo>
                    <a:pt x="1840" y="3515"/>
                  </a:lnTo>
                  <a:lnTo>
                    <a:pt x="1838" y="3513"/>
                  </a:lnTo>
                  <a:lnTo>
                    <a:pt x="1836" y="3509"/>
                  </a:lnTo>
                  <a:lnTo>
                    <a:pt x="1834" y="3506"/>
                  </a:lnTo>
                  <a:lnTo>
                    <a:pt x="1833" y="3501"/>
                  </a:lnTo>
                  <a:lnTo>
                    <a:pt x="1833" y="3496"/>
                  </a:lnTo>
                  <a:lnTo>
                    <a:pt x="1833" y="3491"/>
                  </a:lnTo>
                  <a:lnTo>
                    <a:pt x="1833" y="3487"/>
                  </a:lnTo>
                  <a:lnTo>
                    <a:pt x="1836" y="3476"/>
                  </a:lnTo>
                  <a:lnTo>
                    <a:pt x="1837" y="3465"/>
                  </a:lnTo>
                  <a:lnTo>
                    <a:pt x="1839" y="3456"/>
                  </a:lnTo>
                  <a:lnTo>
                    <a:pt x="1839" y="3446"/>
                  </a:lnTo>
                  <a:lnTo>
                    <a:pt x="1838" y="3437"/>
                  </a:lnTo>
                  <a:lnTo>
                    <a:pt x="1836" y="3426"/>
                  </a:lnTo>
                  <a:lnTo>
                    <a:pt x="1831" y="3414"/>
                  </a:lnTo>
                  <a:lnTo>
                    <a:pt x="1824" y="3403"/>
                  </a:lnTo>
                  <a:lnTo>
                    <a:pt x="1817" y="3395"/>
                  </a:lnTo>
                  <a:lnTo>
                    <a:pt x="1811" y="3387"/>
                  </a:lnTo>
                  <a:lnTo>
                    <a:pt x="1808" y="3383"/>
                  </a:lnTo>
                  <a:lnTo>
                    <a:pt x="1807" y="3378"/>
                  </a:lnTo>
                  <a:lnTo>
                    <a:pt x="1805" y="3375"/>
                  </a:lnTo>
                  <a:lnTo>
                    <a:pt x="1805" y="3370"/>
                  </a:lnTo>
                  <a:lnTo>
                    <a:pt x="1804" y="3357"/>
                  </a:lnTo>
                  <a:lnTo>
                    <a:pt x="1804" y="3339"/>
                  </a:lnTo>
                  <a:lnTo>
                    <a:pt x="1805" y="3321"/>
                  </a:lnTo>
                  <a:lnTo>
                    <a:pt x="1807" y="3308"/>
                  </a:lnTo>
                  <a:lnTo>
                    <a:pt x="1811" y="3299"/>
                  </a:lnTo>
                  <a:lnTo>
                    <a:pt x="1814" y="3289"/>
                  </a:lnTo>
                  <a:lnTo>
                    <a:pt x="1818" y="3277"/>
                  </a:lnTo>
                  <a:lnTo>
                    <a:pt x="1819" y="3264"/>
                  </a:lnTo>
                  <a:lnTo>
                    <a:pt x="1819" y="3249"/>
                  </a:lnTo>
                  <a:lnTo>
                    <a:pt x="1819" y="3232"/>
                  </a:lnTo>
                  <a:lnTo>
                    <a:pt x="1819" y="3225"/>
                  </a:lnTo>
                  <a:lnTo>
                    <a:pt x="1820" y="3217"/>
                  </a:lnTo>
                  <a:lnTo>
                    <a:pt x="1821" y="3211"/>
                  </a:lnTo>
                  <a:lnTo>
                    <a:pt x="1823" y="3207"/>
                  </a:lnTo>
                  <a:lnTo>
                    <a:pt x="1827" y="3201"/>
                  </a:lnTo>
                  <a:lnTo>
                    <a:pt x="1830" y="3197"/>
                  </a:lnTo>
                  <a:lnTo>
                    <a:pt x="1832" y="3192"/>
                  </a:lnTo>
                  <a:lnTo>
                    <a:pt x="1834" y="3185"/>
                  </a:lnTo>
                  <a:lnTo>
                    <a:pt x="1836" y="3176"/>
                  </a:lnTo>
                  <a:lnTo>
                    <a:pt x="1837" y="3170"/>
                  </a:lnTo>
                  <a:lnTo>
                    <a:pt x="1839" y="3166"/>
                  </a:lnTo>
                  <a:lnTo>
                    <a:pt x="1843" y="3164"/>
                  </a:lnTo>
                  <a:lnTo>
                    <a:pt x="1846" y="3164"/>
                  </a:lnTo>
                  <a:lnTo>
                    <a:pt x="1850" y="3166"/>
                  </a:lnTo>
                  <a:lnTo>
                    <a:pt x="1853" y="3169"/>
                  </a:lnTo>
                  <a:lnTo>
                    <a:pt x="1857" y="3174"/>
                  </a:lnTo>
                  <a:lnTo>
                    <a:pt x="1861" y="3179"/>
                  </a:lnTo>
                  <a:lnTo>
                    <a:pt x="1865" y="3182"/>
                  </a:lnTo>
                  <a:lnTo>
                    <a:pt x="1868" y="3182"/>
                  </a:lnTo>
                  <a:lnTo>
                    <a:pt x="1869" y="3182"/>
                  </a:lnTo>
                  <a:lnTo>
                    <a:pt x="1871" y="3181"/>
                  </a:lnTo>
                  <a:lnTo>
                    <a:pt x="1875" y="3179"/>
                  </a:lnTo>
                  <a:lnTo>
                    <a:pt x="1880" y="3174"/>
                  </a:lnTo>
                  <a:lnTo>
                    <a:pt x="1884" y="3170"/>
                  </a:lnTo>
                  <a:lnTo>
                    <a:pt x="1890" y="3166"/>
                  </a:lnTo>
                  <a:lnTo>
                    <a:pt x="1896" y="3163"/>
                  </a:lnTo>
                  <a:lnTo>
                    <a:pt x="1905" y="3160"/>
                  </a:lnTo>
                  <a:lnTo>
                    <a:pt x="1910" y="3156"/>
                  </a:lnTo>
                  <a:lnTo>
                    <a:pt x="1916" y="3151"/>
                  </a:lnTo>
                  <a:lnTo>
                    <a:pt x="1922" y="3143"/>
                  </a:lnTo>
                  <a:lnTo>
                    <a:pt x="1926" y="3132"/>
                  </a:lnTo>
                  <a:lnTo>
                    <a:pt x="1931" y="3123"/>
                  </a:lnTo>
                  <a:lnTo>
                    <a:pt x="1932" y="3117"/>
                  </a:lnTo>
                  <a:lnTo>
                    <a:pt x="1935" y="3112"/>
                  </a:lnTo>
                  <a:lnTo>
                    <a:pt x="1939" y="3109"/>
                  </a:lnTo>
                  <a:lnTo>
                    <a:pt x="1943" y="3105"/>
                  </a:lnTo>
                  <a:lnTo>
                    <a:pt x="1953" y="3099"/>
                  </a:lnTo>
                  <a:lnTo>
                    <a:pt x="1964" y="3092"/>
                  </a:lnTo>
                  <a:lnTo>
                    <a:pt x="1975" y="3085"/>
                  </a:lnTo>
                  <a:lnTo>
                    <a:pt x="1985" y="3074"/>
                  </a:lnTo>
                  <a:lnTo>
                    <a:pt x="1996" y="3061"/>
                  </a:lnTo>
                  <a:lnTo>
                    <a:pt x="2004" y="3050"/>
                  </a:lnTo>
                  <a:lnTo>
                    <a:pt x="2014" y="3041"/>
                  </a:lnTo>
                  <a:lnTo>
                    <a:pt x="2026" y="3030"/>
                  </a:lnTo>
                  <a:lnTo>
                    <a:pt x="2039" y="3021"/>
                  </a:lnTo>
                  <a:lnTo>
                    <a:pt x="2051" y="3010"/>
                  </a:lnTo>
                  <a:lnTo>
                    <a:pt x="2056" y="3005"/>
                  </a:lnTo>
                  <a:lnTo>
                    <a:pt x="2059" y="3000"/>
                  </a:lnTo>
                  <a:lnTo>
                    <a:pt x="2061" y="2994"/>
                  </a:lnTo>
                  <a:lnTo>
                    <a:pt x="2064" y="2990"/>
                  </a:lnTo>
                  <a:lnTo>
                    <a:pt x="2067" y="2978"/>
                  </a:lnTo>
                  <a:lnTo>
                    <a:pt x="2070" y="2962"/>
                  </a:lnTo>
                  <a:lnTo>
                    <a:pt x="2073" y="2948"/>
                  </a:lnTo>
                  <a:lnTo>
                    <a:pt x="2076" y="2937"/>
                  </a:lnTo>
                  <a:lnTo>
                    <a:pt x="2077" y="2929"/>
                  </a:lnTo>
                  <a:lnTo>
                    <a:pt x="2077" y="2922"/>
                  </a:lnTo>
                  <a:lnTo>
                    <a:pt x="2077" y="2918"/>
                  </a:lnTo>
                  <a:lnTo>
                    <a:pt x="2075" y="2914"/>
                  </a:lnTo>
                  <a:lnTo>
                    <a:pt x="2072" y="2910"/>
                  </a:lnTo>
                  <a:lnTo>
                    <a:pt x="2069" y="2907"/>
                  </a:lnTo>
                  <a:lnTo>
                    <a:pt x="2061" y="2899"/>
                  </a:lnTo>
                  <a:lnTo>
                    <a:pt x="2056" y="2891"/>
                  </a:lnTo>
                  <a:lnTo>
                    <a:pt x="2052" y="2884"/>
                  </a:lnTo>
                  <a:lnTo>
                    <a:pt x="2050" y="2877"/>
                  </a:lnTo>
                  <a:lnTo>
                    <a:pt x="2050" y="2871"/>
                  </a:lnTo>
                  <a:lnTo>
                    <a:pt x="2052" y="2864"/>
                  </a:lnTo>
                  <a:lnTo>
                    <a:pt x="2057" y="2858"/>
                  </a:lnTo>
                  <a:lnTo>
                    <a:pt x="2063" y="2853"/>
                  </a:lnTo>
                  <a:lnTo>
                    <a:pt x="2079" y="2841"/>
                  </a:lnTo>
                  <a:lnTo>
                    <a:pt x="2098" y="2826"/>
                  </a:lnTo>
                  <a:lnTo>
                    <a:pt x="2105" y="2819"/>
                  </a:lnTo>
                  <a:lnTo>
                    <a:pt x="2111" y="2813"/>
                  </a:lnTo>
                  <a:lnTo>
                    <a:pt x="2115" y="2809"/>
                  </a:lnTo>
                  <a:lnTo>
                    <a:pt x="2121" y="2808"/>
                  </a:lnTo>
                  <a:lnTo>
                    <a:pt x="2126" y="2809"/>
                  </a:lnTo>
                  <a:lnTo>
                    <a:pt x="2130" y="2811"/>
                  </a:lnTo>
                  <a:lnTo>
                    <a:pt x="2135" y="2815"/>
                  </a:lnTo>
                  <a:lnTo>
                    <a:pt x="2140" y="2821"/>
                  </a:lnTo>
                  <a:lnTo>
                    <a:pt x="2145" y="2827"/>
                  </a:lnTo>
                  <a:lnTo>
                    <a:pt x="2149" y="2832"/>
                  </a:lnTo>
                  <a:lnTo>
                    <a:pt x="2154" y="2834"/>
                  </a:lnTo>
                  <a:lnTo>
                    <a:pt x="2159" y="2835"/>
                  </a:lnTo>
                  <a:lnTo>
                    <a:pt x="2164" y="2835"/>
                  </a:lnTo>
                  <a:lnTo>
                    <a:pt x="2170" y="2833"/>
                  </a:lnTo>
                  <a:lnTo>
                    <a:pt x="2174" y="2829"/>
                  </a:lnTo>
                  <a:lnTo>
                    <a:pt x="2180" y="2823"/>
                  </a:lnTo>
                  <a:lnTo>
                    <a:pt x="2191" y="2814"/>
                  </a:lnTo>
                  <a:lnTo>
                    <a:pt x="2202" y="2806"/>
                  </a:lnTo>
                  <a:lnTo>
                    <a:pt x="2209" y="2801"/>
                  </a:lnTo>
                  <a:lnTo>
                    <a:pt x="2214" y="2795"/>
                  </a:lnTo>
                  <a:lnTo>
                    <a:pt x="2217" y="2789"/>
                  </a:lnTo>
                  <a:lnTo>
                    <a:pt x="2220" y="2781"/>
                  </a:lnTo>
                  <a:lnTo>
                    <a:pt x="2220" y="2772"/>
                  </a:lnTo>
                  <a:lnTo>
                    <a:pt x="2218" y="2764"/>
                  </a:lnTo>
                  <a:lnTo>
                    <a:pt x="2216" y="2754"/>
                  </a:lnTo>
                  <a:lnTo>
                    <a:pt x="2211" y="2745"/>
                  </a:lnTo>
                  <a:lnTo>
                    <a:pt x="2208" y="2735"/>
                  </a:lnTo>
                  <a:lnTo>
                    <a:pt x="2203" y="2726"/>
                  </a:lnTo>
                  <a:lnTo>
                    <a:pt x="2199" y="2716"/>
                  </a:lnTo>
                  <a:lnTo>
                    <a:pt x="2196" y="2709"/>
                  </a:lnTo>
                  <a:lnTo>
                    <a:pt x="2195" y="2702"/>
                  </a:lnTo>
                  <a:lnTo>
                    <a:pt x="2195" y="2694"/>
                  </a:lnTo>
                  <a:lnTo>
                    <a:pt x="2196" y="2687"/>
                  </a:lnTo>
                  <a:lnTo>
                    <a:pt x="2199" y="2681"/>
                  </a:lnTo>
                  <a:lnTo>
                    <a:pt x="2204" y="2675"/>
                  </a:lnTo>
                  <a:lnTo>
                    <a:pt x="2206" y="2669"/>
                  </a:lnTo>
                  <a:lnTo>
                    <a:pt x="2210" y="2663"/>
                  </a:lnTo>
                  <a:lnTo>
                    <a:pt x="2211" y="2656"/>
                  </a:lnTo>
                  <a:lnTo>
                    <a:pt x="2212" y="2650"/>
                  </a:lnTo>
                  <a:lnTo>
                    <a:pt x="2215" y="2646"/>
                  </a:lnTo>
                  <a:lnTo>
                    <a:pt x="2218" y="2645"/>
                  </a:lnTo>
                  <a:lnTo>
                    <a:pt x="2222" y="2644"/>
                  </a:lnTo>
                  <a:lnTo>
                    <a:pt x="2226" y="2645"/>
                  </a:lnTo>
                  <a:lnTo>
                    <a:pt x="2229" y="2647"/>
                  </a:lnTo>
                  <a:lnTo>
                    <a:pt x="2233" y="2651"/>
                  </a:lnTo>
                  <a:lnTo>
                    <a:pt x="2235" y="2655"/>
                  </a:lnTo>
                  <a:lnTo>
                    <a:pt x="2239" y="2659"/>
                  </a:lnTo>
                  <a:lnTo>
                    <a:pt x="2243" y="2662"/>
                  </a:lnTo>
                  <a:lnTo>
                    <a:pt x="2250" y="2664"/>
                  </a:lnTo>
                  <a:lnTo>
                    <a:pt x="2258" y="2664"/>
                  </a:lnTo>
                  <a:lnTo>
                    <a:pt x="2267" y="2663"/>
                  </a:lnTo>
                  <a:lnTo>
                    <a:pt x="2275" y="2662"/>
                  </a:lnTo>
                  <a:lnTo>
                    <a:pt x="2284" y="2663"/>
                  </a:lnTo>
                  <a:lnTo>
                    <a:pt x="2291" y="2665"/>
                  </a:lnTo>
                  <a:lnTo>
                    <a:pt x="2298" y="2668"/>
                  </a:lnTo>
                  <a:lnTo>
                    <a:pt x="2308" y="2669"/>
                  </a:lnTo>
                  <a:lnTo>
                    <a:pt x="2318" y="2669"/>
                  </a:lnTo>
                  <a:lnTo>
                    <a:pt x="2329" y="2666"/>
                  </a:lnTo>
                  <a:lnTo>
                    <a:pt x="2340" y="2664"/>
                  </a:lnTo>
                  <a:lnTo>
                    <a:pt x="2349" y="2659"/>
                  </a:lnTo>
                  <a:lnTo>
                    <a:pt x="2359" y="2656"/>
                  </a:lnTo>
                  <a:lnTo>
                    <a:pt x="2367" y="2653"/>
                  </a:lnTo>
                  <a:lnTo>
                    <a:pt x="2374" y="2653"/>
                  </a:lnTo>
                  <a:lnTo>
                    <a:pt x="2380" y="2653"/>
                  </a:lnTo>
                  <a:lnTo>
                    <a:pt x="2386" y="2656"/>
                  </a:lnTo>
                  <a:lnTo>
                    <a:pt x="2391" y="2658"/>
                  </a:lnTo>
                  <a:lnTo>
                    <a:pt x="2394" y="2659"/>
                  </a:lnTo>
                  <a:lnTo>
                    <a:pt x="2400" y="2660"/>
                  </a:lnTo>
                  <a:lnTo>
                    <a:pt x="2406" y="2660"/>
                  </a:lnTo>
                  <a:lnTo>
                    <a:pt x="2412" y="2660"/>
                  </a:lnTo>
                  <a:lnTo>
                    <a:pt x="2420" y="2660"/>
                  </a:lnTo>
                  <a:lnTo>
                    <a:pt x="2429" y="2660"/>
                  </a:lnTo>
                  <a:lnTo>
                    <a:pt x="2432" y="2662"/>
                  </a:lnTo>
                  <a:lnTo>
                    <a:pt x="2436" y="2663"/>
                  </a:lnTo>
                  <a:lnTo>
                    <a:pt x="2438" y="2664"/>
                  </a:lnTo>
                  <a:lnTo>
                    <a:pt x="2439" y="2665"/>
                  </a:lnTo>
                  <a:lnTo>
                    <a:pt x="2438" y="2666"/>
                  </a:lnTo>
                  <a:lnTo>
                    <a:pt x="2435" y="2670"/>
                  </a:lnTo>
                  <a:lnTo>
                    <a:pt x="2426" y="2677"/>
                  </a:lnTo>
                  <a:lnTo>
                    <a:pt x="2417" y="2683"/>
                  </a:lnTo>
                  <a:lnTo>
                    <a:pt x="2406" y="2689"/>
                  </a:lnTo>
                  <a:lnTo>
                    <a:pt x="2396" y="2695"/>
                  </a:lnTo>
                  <a:lnTo>
                    <a:pt x="2390" y="2699"/>
                  </a:lnTo>
                  <a:lnTo>
                    <a:pt x="2384" y="2704"/>
                  </a:lnTo>
                  <a:lnTo>
                    <a:pt x="2379" y="2710"/>
                  </a:lnTo>
                  <a:lnTo>
                    <a:pt x="2375" y="2716"/>
                  </a:lnTo>
                  <a:lnTo>
                    <a:pt x="2372" y="2725"/>
                  </a:lnTo>
                  <a:lnTo>
                    <a:pt x="2369" y="2732"/>
                  </a:lnTo>
                  <a:lnTo>
                    <a:pt x="2368" y="2740"/>
                  </a:lnTo>
                  <a:lnTo>
                    <a:pt x="2368" y="2747"/>
                  </a:lnTo>
                  <a:lnTo>
                    <a:pt x="2367" y="2763"/>
                  </a:lnTo>
                  <a:lnTo>
                    <a:pt x="2366" y="2775"/>
                  </a:lnTo>
                  <a:lnTo>
                    <a:pt x="2363" y="2785"/>
                  </a:lnTo>
                  <a:lnTo>
                    <a:pt x="2362" y="2794"/>
                  </a:lnTo>
                  <a:lnTo>
                    <a:pt x="2362" y="2797"/>
                  </a:lnTo>
                  <a:lnTo>
                    <a:pt x="2363" y="2800"/>
                  </a:lnTo>
                  <a:lnTo>
                    <a:pt x="2366" y="2802"/>
                  </a:lnTo>
                  <a:lnTo>
                    <a:pt x="2369" y="2803"/>
                  </a:lnTo>
                  <a:lnTo>
                    <a:pt x="2373" y="2804"/>
                  </a:lnTo>
                  <a:lnTo>
                    <a:pt x="2378" y="2804"/>
                  </a:lnTo>
                  <a:lnTo>
                    <a:pt x="2382" y="2802"/>
                  </a:lnTo>
                  <a:lnTo>
                    <a:pt x="2387" y="2800"/>
                  </a:lnTo>
                  <a:lnTo>
                    <a:pt x="2391" y="2797"/>
                  </a:lnTo>
                  <a:lnTo>
                    <a:pt x="2394" y="2795"/>
                  </a:lnTo>
                  <a:lnTo>
                    <a:pt x="2399" y="2794"/>
                  </a:lnTo>
                  <a:lnTo>
                    <a:pt x="2403" y="2794"/>
                  </a:lnTo>
                  <a:lnTo>
                    <a:pt x="2405" y="2795"/>
                  </a:lnTo>
                  <a:lnTo>
                    <a:pt x="2407" y="2796"/>
                  </a:lnTo>
                  <a:lnTo>
                    <a:pt x="2409" y="2798"/>
                  </a:lnTo>
                  <a:lnTo>
                    <a:pt x="2410" y="2802"/>
                  </a:lnTo>
                  <a:lnTo>
                    <a:pt x="2411" y="2810"/>
                  </a:lnTo>
                  <a:lnTo>
                    <a:pt x="2415" y="2815"/>
                  </a:lnTo>
                  <a:lnTo>
                    <a:pt x="2418" y="2820"/>
                  </a:lnTo>
                  <a:lnTo>
                    <a:pt x="2424" y="2825"/>
                  </a:lnTo>
                  <a:lnTo>
                    <a:pt x="2429" y="2830"/>
                  </a:lnTo>
                  <a:lnTo>
                    <a:pt x="2432" y="2835"/>
                  </a:lnTo>
                  <a:lnTo>
                    <a:pt x="2432" y="2839"/>
                  </a:lnTo>
                  <a:lnTo>
                    <a:pt x="2431" y="2841"/>
                  </a:lnTo>
                  <a:lnTo>
                    <a:pt x="2429" y="2845"/>
                  </a:lnTo>
                  <a:lnTo>
                    <a:pt x="2425" y="2847"/>
                  </a:lnTo>
                  <a:lnTo>
                    <a:pt x="2418" y="2853"/>
                  </a:lnTo>
                  <a:lnTo>
                    <a:pt x="2413" y="2858"/>
                  </a:lnTo>
                  <a:lnTo>
                    <a:pt x="2413" y="2860"/>
                  </a:lnTo>
                  <a:lnTo>
                    <a:pt x="2413" y="2863"/>
                  </a:lnTo>
                  <a:lnTo>
                    <a:pt x="2416" y="2865"/>
                  </a:lnTo>
                  <a:lnTo>
                    <a:pt x="2419" y="2867"/>
                  </a:lnTo>
                  <a:lnTo>
                    <a:pt x="2422" y="2871"/>
                  </a:lnTo>
                  <a:lnTo>
                    <a:pt x="2424" y="2873"/>
                  </a:lnTo>
                  <a:lnTo>
                    <a:pt x="2425" y="2876"/>
                  </a:lnTo>
                  <a:lnTo>
                    <a:pt x="2425" y="2879"/>
                  </a:lnTo>
                  <a:lnTo>
                    <a:pt x="2423" y="2885"/>
                  </a:lnTo>
                  <a:lnTo>
                    <a:pt x="2419" y="2892"/>
                  </a:lnTo>
                  <a:lnTo>
                    <a:pt x="2415" y="2899"/>
                  </a:lnTo>
                  <a:lnTo>
                    <a:pt x="2409" y="2905"/>
                  </a:lnTo>
                  <a:lnTo>
                    <a:pt x="2405" y="2908"/>
                  </a:lnTo>
                  <a:lnTo>
                    <a:pt x="2400" y="2910"/>
                  </a:lnTo>
                  <a:lnTo>
                    <a:pt x="2396" y="2912"/>
                  </a:lnTo>
                  <a:lnTo>
                    <a:pt x="2391" y="2914"/>
                  </a:lnTo>
                  <a:lnTo>
                    <a:pt x="2380" y="2917"/>
                  </a:lnTo>
                  <a:lnTo>
                    <a:pt x="2373" y="2920"/>
                  </a:lnTo>
                  <a:lnTo>
                    <a:pt x="2371" y="2922"/>
                  </a:lnTo>
                  <a:lnTo>
                    <a:pt x="2369" y="2924"/>
                  </a:lnTo>
                  <a:lnTo>
                    <a:pt x="2369" y="2927"/>
                  </a:lnTo>
                  <a:lnTo>
                    <a:pt x="2371" y="2930"/>
                  </a:lnTo>
                  <a:lnTo>
                    <a:pt x="2373" y="2935"/>
                  </a:lnTo>
                  <a:lnTo>
                    <a:pt x="2379" y="2940"/>
                  </a:lnTo>
                  <a:lnTo>
                    <a:pt x="2385" y="2946"/>
                  </a:lnTo>
                  <a:lnTo>
                    <a:pt x="2393" y="2952"/>
                  </a:lnTo>
                  <a:lnTo>
                    <a:pt x="2412" y="2965"/>
                  </a:lnTo>
                  <a:lnTo>
                    <a:pt x="2430" y="2979"/>
                  </a:lnTo>
                  <a:lnTo>
                    <a:pt x="2444" y="2992"/>
                  </a:lnTo>
                  <a:lnTo>
                    <a:pt x="2456" y="3003"/>
                  </a:lnTo>
                  <a:lnTo>
                    <a:pt x="2462" y="3008"/>
                  </a:lnTo>
                  <a:lnTo>
                    <a:pt x="2467" y="3010"/>
                  </a:lnTo>
                  <a:lnTo>
                    <a:pt x="2473" y="3014"/>
                  </a:lnTo>
                  <a:lnTo>
                    <a:pt x="2479" y="3015"/>
                  </a:lnTo>
                  <a:lnTo>
                    <a:pt x="2486" y="3015"/>
                  </a:lnTo>
                  <a:lnTo>
                    <a:pt x="2492" y="3014"/>
                  </a:lnTo>
                  <a:lnTo>
                    <a:pt x="2498" y="3011"/>
                  </a:lnTo>
                  <a:lnTo>
                    <a:pt x="2504" y="3008"/>
                  </a:lnTo>
                  <a:lnTo>
                    <a:pt x="2511" y="3003"/>
                  </a:lnTo>
                  <a:lnTo>
                    <a:pt x="2517" y="3000"/>
                  </a:lnTo>
                  <a:lnTo>
                    <a:pt x="2523" y="2998"/>
                  </a:lnTo>
                  <a:lnTo>
                    <a:pt x="2530" y="2998"/>
                  </a:lnTo>
                  <a:lnTo>
                    <a:pt x="2545" y="3000"/>
                  </a:lnTo>
                  <a:lnTo>
                    <a:pt x="2563" y="3003"/>
                  </a:lnTo>
                  <a:lnTo>
                    <a:pt x="2571" y="3003"/>
                  </a:lnTo>
                  <a:lnTo>
                    <a:pt x="2580" y="3002"/>
                  </a:lnTo>
                  <a:lnTo>
                    <a:pt x="2582" y="3002"/>
                  </a:lnTo>
                  <a:lnTo>
                    <a:pt x="2585" y="2999"/>
                  </a:lnTo>
                  <a:lnTo>
                    <a:pt x="2587" y="2998"/>
                  </a:lnTo>
                  <a:lnTo>
                    <a:pt x="2588" y="2996"/>
                  </a:lnTo>
                  <a:lnTo>
                    <a:pt x="2593" y="2981"/>
                  </a:lnTo>
                  <a:lnTo>
                    <a:pt x="2601" y="2964"/>
                  </a:lnTo>
                  <a:lnTo>
                    <a:pt x="2607" y="2954"/>
                  </a:lnTo>
                  <a:lnTo>
                    <a:pt x="2614" y="2945"/>
                  </a:lnTo>
                  <a:lnTo>
                    <a:pt x="2623" y="2936"/>
                  </a:lnTo>
                  <a:lnTo>
                    <a:pt x="2632" y="2928"/>
                  </a:lnTo>
                  <a:lnTo>
                    <a:pt x="2643" y="2922"/>
                  </a:lnTo>
                  <a:lnTo>
                    <a:pt x="2652" y="2918"/>
                  </a:lnTo>
                  <a:lnTo>
                    <a:pt x="2661" y="2917"/>
                  </a:lnTo>
                  <a:lnTo>
                    <a:pt x="2669" y="2917"/>
                  </a:lnTo>
                  <a:lnTo>
                    <a:pt x="2676" y="2918"/>
                  </a:lnTo>
                  <a:lnTo>
                    <a:pt x="2683" y="2921"/>
                  </a:lnTo>
                  <a:lnTo>
                    <a:pt x="2688" y="2924"/>
                  </a:lnTo>
                  <a:lnTo>
                    <a:pt x="2692" y="2928"/>
                  </a:lnTo>
                  <a:lnTo>
                    <a:pt x="2694" y="2930"/>
                  </a:lnTo>
                  <a:lnTo>
                    <a:pt x="2696" y="2934"/>
                  </a:lnTo>
                  <a:lnTo>
                    <a:pt x="2697" y="2937"/>
                  </a:lnTo>
                  <a:lnTo>
                    <a:pt x="2699" y="2942"/>
                  </a:lnTo>
                  <a:lnTo>
                    <a:pt x="2699" y="2949"/>
                  </a:lnTo>
                  <a:lnTo>
                    <a:pt x="2700" y="2956"/>
                  </a:lnTo>
                  <a:lnTo>
                    <a:pt x="2701" y="2959"/>
                  </a:lnTo>
                  <a:lnTo>
                    <a:pt x="2703" y="2960"/>
                  </a:lnTo>
                  <a:lnTo>
                    <a:pt x="2705" y="2961"/>
                  </a:lnTo>
                  <a:lnTo>
                    <a:pt x="2708" y="2961"/>
                  </a:lnTo>
                  <a:lnTo>
                    <a:pt x="2714" y="2961"/>
                  </a:lnTo>
                  <a:lnTo>
                    <a:pt x="2722" y="2961"/>
                  </a:lnTo>
                  <a:lnTo>
                    <a:pt x="2727" y="2961"/>
                  </a:lnTo>
                  <a:lnTo>
                    <a:pt x="2731" y="2962"/>
                  </a:lnTo>
                  <a:lnTo>
                    <a:pt x="2733" y="2964"/>
                  </a:lnTo>
                  <a:lnTo>
                    <a:pt x="2735" y="2966"/>
                  </a:lnTo>
                  <a:lnTo>
                    <a:pt x="2737" y="2970"/>
                  </a:lnTo>
                  <a:lnTo>
                    <a:pt x="2738" y="2973"/>
                  </a:lnTo>
                  <a:lnTo>
                    <a:pt x="2738" y="2979"/>
                  </a:lnTo>
                  <a:lnTo>
                    <a:pt x="2738" y="2985"/>
                  </a:lnTo>
                  <a:lnTo>
                    <a:pt x="2734" y="2997"/>
                  </a:lnTo>
                  <a:lnTo>
                    <a:pt x="2730" y="3005"/>
                  </a:lnTo>
                  <a:lnTo>
                    <a:pt x="2726" y="3014"/>
                  </a:lnTo>
                  <a:lnTo>
                    <a:pt x="2724" y="3023"/>
                  </a:lnTo>
                  <a:lnTo>
                    <a:pt x="2724" y="3028"/>
                  </a:lnTo>
                  <a:lnTo>
                    <a:pt x="2724" y="3031"/>
                  </a:lnTo>
                  <a:lnTo>
                    <a:pt x="2725" y="3035"/>
                  </a:lnTo>
                  <a:lnTo>
                    <a:pt x="2726" y="3037"/>
                  </a:lnTo>
                  <a:lnTo>
                    <a:pt x="2728" y="3040"/>
                  </a:lnTo>
                  <a:lnTo>
                    <a:pt x="2732" y="3041"/>
                  </a:lnTo>
                  <a:lnTo>
                    <a:pt x="2735" y="3041"/>
                  </a:lnTo>
                  <a:lnTo>
                    <a:pt x="2739" y="3041"/>
                  </a:lnTo>
                  <a:lnTo>
                    <a:pt x="2743" y="3041"/>
                  </a:lnTo>
                  <a:lnTo>
                    <a:pt x="2746" y="3042"/>
                  </a:lnTo>
                  <a:lnTo>
                    <a:pt x="2749" y="3043"/>
                  </a:lnTo>
                  <a:lnTo>
                    <a:pt x="2750" y="3044"/>
                  </a:lnTo>
                  <a:lnTo>
                    <a:pt x="2750" y="3046"/>
                  </a:lnTo>
                  <a:lnTo>
                    <a:pt x="2749" y="3048"/>
                  </a:lnTo>
                  <a:lnTo>
                    <a:pt x="2747" y="3050"/>
                  </a:lnTo>
                  <a:lnTo>
                    <a:pt x="2745" y="3053"/>
                  </a:lnTo>
                  <a:lnTo>
                    <a:pt x="2741" y="3057"/>
                  </a:lnTo>
                  <a:lnTo>
                    <a:pt x="2739" y="3063"/>
                  </a:lnTo>
                  <a:lnTo>
                    <a:pt x="2737" y="3071"/>
                  </a:lnTo>
                  <a:lnTo>
                    <a:pt x="2737" y="3078"/>
                  </a:lnTo>
                  <a:lnTo>
                    <a:pt x="2738" y="3080"/>
                  </a:lnTo>
                  <a:lnTo>
                    <a:pt x="2739" y="3082"/>
                  </a:lnTo>
                  <a:lnTo>
                    <a:pt x="2740" y="3082"/>
                  </a:lnTo>
                  <a:lnTo>
                    <a:pt x="2743" y="3082"/>
                  </a:lnTo>
                  <a:lnTo>
                    <a:pt x="2749" y="3084"/>
                  </a:lnTo>
                  <a:lnTo>
                    <a:pt x="2756" y="3081"/>
                  </a:lnTo>
                  <a:lnTo>
                    <a:pt x="2768" y="3077"/>
                  </a:lnTo>
                  <a:lnTo>
                    <a:pt x="2782" y="3071"/>
                  </a:lnTo>
                  <a:lnTo>
                    <a:pt x="2795" y="3066"/>
                  </a:lnTo>
                  <a:lnTo>
                    <a:pt x="2807" y="3062"/>
                  </a:lnTo>
                  <a:lnTo>
                    <a:pt x="2812" y="3062"/>
                  </a:lnTo>
                  <a:lnTo>
                    <a:pt x="2815" y="3062"/>
                  </a:lnTo>
                  <a:lnTo>
                    <a:pt x="2820" y="3062"/>
                  </a:lnTo>
                  <a:lnTo>
                    <a:pt x="2823" y="3065"/>
                  </a:lnTo>
                  <a:lnTo>
                    <a:pt x="2831" y="3068"/>
                  </a:lnTo>
                  <a:lnTo>
                    <a:pt x="2839" y="3075"/>
                  </a:lnTo>
                  <a:lnTo>
                    <a:pt x="2856" y="3090"/>
                  </a:lnTo>
                  <a:lnTo>
                    <a:pt x="2869" y="3103"/>
                  </a:lnTo>
                  <a:lnTo>
                    <a:pt x="2872" y="3105"/>
                  </a:lnTo>
                  <a:lnTo>
                    <a:pt x="2876" y="3107"/>
                  </a:lnTo>
                  <a:lnTo>
                    <a:pt x="2878" y="3109"/>
                  </a:lnTo>
                  <a:lnTo>
                    <a:pt x="2882" y="3109"/>
                  </a:lnTo>
                  <a:lnTo>
                    <a:pt x="2885" y="3109"/>
                  </a:lnTo>
                  <a:lnTo>
                    <a:pt x="2889" y="3109"/>
                  </a:lnTo>
                  <a:lnTo>
                    <a:pt x="2892" y="3107"/>
                  </a:lnTo>
                  <a:lnTo>
                    <a:pt x="2897" y="3105"/>
                  </a:lnTo>
                  <a:lnTo>
                    <a:pt x="2905" y="3100"/>
                  </a:lnTo>
                  <a:lnTo>
                    <a:pt x="2913" y="3098"/>
                  </a:lnTo>
                  <a:lnTo>
                    <a:pt x="2922" y="3096"/>
                  </a:lnTo>
                  <a:lnTo>
                    <a:pt x="2933" y="3094"/>
                  </a:lnTo>
                  <a:lnTo>
                    <a:pt x="2945" y="3094"/>
                  </a:lnTo>
                  <a:lnTo>
                    <a:pt x="2954" y="3092"/>
                  </a:lnTo>
                  <a:lnTo>
                    <a:pt x="2964" y="3090"/>
                  </a:lnTo>
                  <a:lnTo>
                    <a:pt x="2972" y="3087"/>
                  </a:lnTo>
                  <a:lnTo>
                    <a:pt x="2979" y="3086"/>
                  </a:lnTo>
                  <a:lnTo>
                    <a:pt x="2986" y="3085"/>
                  </a:lnTo>
                  <a:lnTo>
                    <a:pt x="2993" y="3084"/>
                  </a:lnTo>
                  <a:lnTo>
                    <a:pt x="3003" y="3084"/>
                  </a:lnTo>
                  <a:lnTo>
                    <a:pt x="3014" y="3084"/>
                  </a:lnTo>
                  <a:lnTo>
                    <a:pt x="3024" y="3082"/>
                  </a:lnTo>
                  <a:lnTo>
                    <a:pt x="3035" y="3080"/>
                  </a:lnTo>
                  <a:lnTo>
                    <a:pt x="3046" y="3075"/>
                  </a:lnTo>
                  <a:lnTo>
                    <a:pt x="3055" y="3069"/>
                  </a:lnTo>
                  <a:lnTo>
                    <a:pt x="3062" y="3067"/>
                  </a:lnTo>
                  <a:lnTo>
                    <a:pt x="3066" y="3066"/>
                  </a:lnTo>
                  <a:lnTo>
                    <a:pt x="3068" y="3067"/>
                  </a:lnTo>
                  <a:lnTo>
                    <a:pt x="3073" y="3068"/>
                  </a:lnTo>
                  <a:lnTo>
                    <a:pt x="3077" y="3071"/>
                  </a:lnTo>
                  <a:lnTo>
                    <a:pt x="3085" y="3075"/>
                  </a:lnTo>
                  <a:lnTo>
                    <a:pt x="3093" y="3079"/>
                  </a:lnTo>
                  <a:lnTo>
                    <a:pt x="3098" y="3080"/>
                  </a:lnTo>
                  <a:lnTo>
                    <a:pt x="3103" y="3080"/>
                  </a:lnTo>
                  <a:lnTo>
                    <a:pt x="3108" y="3080"/>
                  </a:lnTo>
                  <a:lnTo>
                    <a:pt x="3114" y="3079"/>
                  </a:lnTo>
                  <a:lnTo>
                    <a:pt x="3122" y="3075"/>
                  </a:lnTo>
                  <a:lnTo>
                    <a:pt x="3131" y="3071"/>
                  </a:lnTo>
                  <a:lnTo>
                    <a:pt x="3135" y="3068"/>
                  </a:lnTo>
                  <a:lnTo>
                    <a:pt x="3137" y="3066"/>
                  </a:lnTo>
                  <a:lnTo>
                    <a:pt x="3140" y="3063"/>
                  </a:lnTo>
                  <a:lnTo>
                    <a:pt x="3141" y="3061"/>
                  </a:lnTo>
                  <a:lnTo>
                    <a:pt x="3141" y="3056"/>
                  </a:lnTo>
                  <a:lnTo>
                    <a:pt x="3141" y="3049"/>
                  </a:lnTo>
                  <a:lnTo>
                    <a:pt x="3141" y="3033"/>
                  </a:lnTo>
                  <a:lnTo>
                    <a:pt x="3142" y="3015"/>
                  </a:lnTo>
                  <a:lnTo>
                    <a:pt x="3141" y="3000"/>
                  </a:lnTo>
                  <a:lnTo>
                    <a:pt x="3138" y="2991"/>
                  </a:lnTo>
                  <a:lnTo>
                    <a:pt x="3136" y="2986"/>
                  </a:lnTo>
                  <a:lnTo>
                    <a:pt x="3134" y="2984"/>
                  </a:lnTo>
                  <a:lnTo>
                    <a:pt x="3131" y="2981"/>
                  </a:lnTo>
                  <a:lnTo>
                    <a:pt x="3128" y="2980"/>
                  </a:lnTo>
                  <a:lnTo>
                    <a:pt x="3124" y="2979"/>
                  </a:lnTo>
                  <a:lnTo>
                    <a:pt x="3121" y="2977"/>
                  </a:lnTo>
                  <a:lnTo>
                    <a:pt x="3118" y="2975"/>
                  </a:lnTo>
                  <a:lnTo>
                    <a:pt x="3117" y="2972"/>
                  </a:lnTo>
                  <a:lnTo>
                    <a:pt x="3116" y="2968"/>
                  </a:lnTo>
                  <a:lnTo>
                    <a:pt x="3115" y="2964"/>
                  </a:lnTo>
                  <a:lnTo>
                    <a:pt x="3116" y="2959"/>
                  </a:lnTo>
                  <a:lnTo>
                    <a:pt x="3117" y="2952"/>
                  </a:lnTo>
                  <a:lnTo>
                    <a:pt x="3118" y="2946"/>
                  </a:lnTo>
                  <a:lnTo>
                    <a:pt x="3118" y="2942"/>
                  </a:lnTo>
                  <a:lnTo>
                    <a:pt x="3117" y="2940"/>
                  </a:lnTo>
                  <a:lnTo>
                    <a:pt x="3114" y="2936"/>
                  </a:lnTo>
                  <a:lnTo>
                    <a:pt x="3106" y="2929"/>
                  </a:lnTo>
                  <a:lnTo>
                    <a:pt x="3102" y="2922"/>
                  </a:lnTo>
                  <a:lnTo>
                    <a:pt x="3098" y="2917"/>
                  </a:lnTo>
                  <a:lnTo>
                    <a:pt x="3092" y="2912"/>
                  </a:lnTo>
                  <a:lnTo>
                    <a:pt x="3089" y="2910"/>
                  </a:lnTo>
                  <a:lnTo>
                    <a:pt x="3084" y="2909"/>
                  </a:lnTo>
                  <a:lnTo>
                    <a:pt x="3079" y="2909"/>
                  </a:lnTo>
                  <a:lnTo>
                    <a:pt x="3073" y="2909"/>
                  </a:lnTo>
                  <a:lnTo>
                    <a:pt x="3059" y="2912"/>
                  </a:lnTo>
                  <a:lnTo>
                    <a:pt x="3046" y="2916"/>
                  </a:lnTo>
                  <a:lnTo>
                    <a:pt x="3033" y="2920"/>
                  </a:lnTo>
                  <a:lnTo>
                    <a:pt x="3021" y="2922"/>
                  </a:lnTo>
                  <a:lnTo>
                    <a:pt x="3012" y="2923"/>
                  </a:lnTo>
                  <a:lnTo>
                    <a:pt x="3004" y="2922"/>
                  </a:lnTo>
                  <a:lnTo>
                    <a:pt x="2996" y="2921"/>
                  </a:lnTo>
                  <a:lnTo>
                    <a:pt x="2987" y="2920"/>
                  </a:lnTo>
                  <a:lnTo>
                    <a:pt x="2980" y="2917"/>
                  </a:lnTo>
                  <a:lnTo>
                    <a:pt x="2973" y="2915"/>
                  </a:lnTo>
                  <a:lnTo>
                    <a:pt x="2968" y="2911"/>
                  </a:lnTo>
                  <a:lnTo>
                    <a:pt x="2965" y="2908"/>
                  </a:lnTo>
                  <a:lnTo>
                    <a:pt x="2964" y="2903"/>
                  </a:lnTo>
                  <a:lnTo>
                    <a:pt x="2965" y="2898"/>
                  </a:lnTo>
                  <a:lnTo>
                    <a:pt x="2965" y="2892"/>
                  </a:lnTo>
                  <a:lnTo>
                    <a:pt x="2966" y="2886"/>
                  </a:lnTo>
                  <a:lnTo>
                    <a:pt x="2967" y="2880"/>
                  </a:lnTo>
                  <a:lnTo>
                    <a:pt x="2967" y="2874"/>
                  </a:lnTo>
                  <a:lnTo>
                    <a:pt x="2967" y="2869"/>
                  </a:lnTo>
                  <a:lnTo>
                    <a:pt x="2965" y="2861"/>
                  </a:lnTo>
                  <a:lnTo>
                    <a:pt x="2957" y="2849"/>
                  </a:lnTo>
                  <a:lnTo>
                    <a:pt x="2947" y="2838"/>
                  </a:lnTo>
                  <a:lnTo>
                    <a:pt x="2939" y="2829"/>
                  </a:lnTo>
                  <a:lnTo>
                    <a:pt x="2933" y="2826"/>
                  </a:lnTo>
                  <a:lnTo>
                    <a:pt x="2928" y="2825"/>
                  </a:lnTo>
                  <a:lnTo>
                    <a:pt x="2924" y="2826"/>
                  </a:lnTo>
                  <a:lnTo>
                    <a:pt x="2921" y="2829"/>
                  </a:lnTo>
                  <a:lnTo>
                    <a:pt x="2917" y="2835"/>
                  </a:lnTo>
                  <a:lnTo>
                    <a:pt x="2916" y="2839"/>
                  </a:lnTo>
                  <a:lnTo>
                    <a:pt x="2914" y="2841"/>
                  </a:lnTo>
                  <a:lnTo>
                    <a:pt x="2910" y="2842"/>
                  </a:lnTo>
                  <a:lnTo>
                    <a:pt x="2907" y="2844"/>
                  </a:lnTo>
                  <a:lnTo>
                    <a:pt x="2902" y="2844"/>
                  </a:lnTo>
                  <a:lnTo>
                    <a:pt x="2898" y="2842"/>
                  </a:lnTo>
                  <a:lnTo>
                    <a:pt x="2894" y="2840"/>
                  </a:lnTo>
                  <a:lnTo>
                    <a:pt x="2890" y="2836"/>
                  </a:lnTo>
                  <a:lnTo>
                    <a:pt x="2886" y="2832"/>
                  </a:lnTo>
                  <a:lnTo>
                    <a:pt x="2884" y="2826"/>
                  </a:lnTo>
                  <a:lnTo>
                    <a:pt x="2882" y="2819"/>
                  </a:lnTo>
                  <a:lnTo>
                    <a:pt x="2879" y="2811"/>
                  </a:lnTo>
                  <a:lnTo>
                    <a:pt x="2877" y="2795"/>
                  </a:lnTo>
                  <a:lnTo>
                    <a:pt x="2876" y="2777"/>
                  </a:lnTo>
                  <a:lnTo>
                    <a:pt x="2875" y="2769"/>
                  </a:lnTo>
                  <a:lnTo>
                    <a:pt x="2876" y="2763"/>
                  </a:lnTo>
                  <a:lnTo>
                    <a:pt x="2876" y="2756"/>
                  </a:lnTo>
                  <a:lnTo>
                    <a:pt x="2877" y="2751"/>
                  </a:lnTo>
                  <a:lnTo>
                    <a:pt x="2879" y="2746"/>
                  </a:lnTo>
                  <a:lnTo>
                    <a:pt x="2882" y="2743"/>
                  </a:lnTo>
                  <a:lnTo>
                    <a:pt x="2885" y="2739"/>
                  </a:lnTo>
                  <a:lnTo>
                    <a:pt x="2889" y="2737"/>
                  </a:lnTo>
                  <a:lnTo>
                    <a:pt x="2900" y="2721"/>
                  </a:lnTo>
                  <a:lnTo>
                    <a:pt x="2911" y="2702"/>
                  </a:lnTo>
                  <a:lnTo>
                    <a:pt x="2915" y="2699"/>
                  </a:lnTo>
                  <a:lnTo>
                    <a:pt x="2920" y="2696"/>
                  </a:lnTo>
                  <a:lnTo>
                    <a:pt x="2924" y="2696"/>
                  </a:lnTo>
                  <a:lnTo>
                    <a:pt x="2928" y="2696"/>
                  </a:lnTo>
                  <a:lnTo>
                    <a:pt x="2936" y="2700"/>
                  </a:lnTo>
                  <a:lnTo>
                    <a:pt x="2944" y="2704"/>
                  </a:lnTo>
                  <a:lnTo>
                    <a:pt x="2947" y="2706"/>
                  </a:lnTo>
                  <a:lnTo>
                    <a:pt x="2953" y="2707"/>
                  </a:lnTo>
                  <a:lnTo>
                    <a:pt x="2959" y="2708"/>
                  </a:lnTo>
                  <a:lnTo>
                    <a:pt x="2966" y="2708"/>
                  </a:lnTo>
                  <a:lnTo>
                    <a:pt x="2972" y="2706"/>
                  </a:lnTo>
                  <a:lnTo>
                    <a:pt x="2978" y="2702"/>
                  </a:lnTo>
                  <a:lnTo>
                    <a:pt x="2980" y="2700"/>
                  </a:lnTo>
                  <a:lnTo>
                    <a:pt x="2983" y="2697"/>
                  </a:lnTo>
                  <a:lnTo>
                    <a:pt x="2984" y="2694"/>
                  </a:lnTo>
                  <a:lnTo>
                    <a:pt x="2985" y="2690"/>
                  </a:lnTo>
                  <a:lnTo>
                    <a:pt x="2987" y="2682"/>
                  </a:lnTo>
                  <a:lnTo>
                    <a:pt x="2990" y="2674"/>
                  </a:lnTo>
                  <a:lnTo>
                    <a:pt x="2993" y="2666"/>
                  </a:lnTo>
                  <a:lnTo>
                    <a:pt x="2996" y="2659"/>
                  </a:lnTo>
                  <a:lnTo>
                    <a:pt x="3001" y="2653"/>
                  </a:lnTo>
                  <a:lnTo>
                    <a:pt x="3004" y="2647"/>
                  </a:lnTo>
                  <a:lnTo>
                    <a:pt x="3008" y="2643"/>
                  </a:lnTo>
                  <a:lnTo>
                    <a:pt x="3012" y="2640"/>
                  </a:lnTo>
                  <a:lnTo>
                    <a:pt x="3016" y="2638"/>
                  </a:lnTo>
                  <a:lnTo>
                    <a:pt x="3021" y="2638"/>
                  </a:lnTo>
                  <a:lnTo>
                    <a:pt x="3026" y="2638"/>
                  </a:lnTo>
                  <a:lnTo>
                    <a:pt x="3029" y="2640"/>
                  </a:lnTo>
                  <a:lnTo>
                    <a:pt x="3034" y="2644"/>
                  </a:lnTo>
                  <a:lnTo>
                    <a:pt x="3039" y="2647"/>
                  </a:lnTo>
                  <a:lnTo>
                    <a:pt x="3042" y="2652"/>
                  </a:lnTo>
                  <a:lnTo>
                    <a:pt x="3045" y="2658"/>
                  </a:lnTo>
                  <a:lnTo>
                    <a:pt x="3052" y="2670"/>
                  </a:lnTo>
                  <a:lnTo>
                    <a:pt x="3059" y="2681"/>
                  </a:lnTo>
                  <a:lnTo>
                    <a:pt x="3062" y="2685"/>
                  </a:lnTo>
                  <a:lnTo>
                    <a:pt x="3066" y="2689"/>
                  </a:lnTo>
                  <a:lnTo>
                    <a:pt x="3071" y="2693"/>
                  </a:lnTo>
                  <a:lnTo>
                    <a:pt x="3075" y="2695"/>
                  </a:lnTo>
                  <a:lnTo>
                    <a:pt x="3084" y="2700"/>
                  </a:lnTo>
                  <a:lnTo>
                    <a:pt x="3090" y="2706"/>
                  </a:lnTo>
                  <a:lnTo>
                    <a:pt x="3096" y="2713"/>
                  </a:lnTo>
                  <a:lnTo>
                    <a:pt x="3100" y="2720"/>
                  </a:lnTo>
                  <a:lnTo>
                    <a:pt x="3106" y="2727"/>
                  </a:lnTo>
                  <a:lnTo>
                    <a:pt x="3114" y="2732"/>
                  </a:lnTo>
                  <a:lnTo>
                    <a:pt x="3122" y="2738"/>
                  </a:lnTo>
                  <a:lnTo>
                    <a:pt x="3131" y="2743"/>
                  </a:lnTo>
                  <a:lnTo>
                    <a:pt x="3141" y="2748"/>
                  </a:lnTo>
                  <a:lnTo>
                    <a:pt x="3146" y="2754"/>
                  </a:lnTo>
                  <a:lnTo>
                    <a:pt x="3150" y="2762"/>
                  </a:lnTo>
                  <a:lnTo>
                    <a:pt x="3154" y="2767"/>
                  </a:lnTo>
                  <a:lnTo>
                    <a:pt x="3156" y="2770"/>
                  </a:lnTo>
                  <a:lnTo>
                    <a:pt x="3160" y="2772"/>
                  </a:lnTo>
                  <a:lnTo>
                    <a:pt x="3163" y="2772"/>
                  </a:lnTo>
                  <a:lnTo>
                    <a:pt x="3167" y="2772"/>
                  </a:lnTo>
                  <a:lnTo>
                    <a:pt x="3169" y="2771"/>
                  </a:lnTo>
                  <a:lnTo>
                    <a:pt x="3172" y="2769"/>
                  </a:lnTo>
                  <a:lnTo>
                    <a:pt x="3173" y="2765"/>
                  </a:lnTo>
                  <a:lnTo>
                    <a:pt x="3174" y="2760"/>
                  </a:lnTo>
                  <a:lnTo>
                    <a:pt x="3173" y="2750"/>
                  </a:lnTo>
                  <a:lnTo>
                    <a:pt x="3171" y="2739"/>
                  </a:lnTo>
                  <a:lnTo>
                    <a:pt x="3169" y="2732"/>
                  </a:lnTo>
                  <a:lnTo>
                    <a:pt x="3168" y="2725"/>
                  </a:lnTo>
                  <a:lnTo>
                    <a:pt x="3165" y="2719"/>
                  </a:lnTo>
                  <a:lnTo>
                    <a:pt x="3159" y="2710"/>
                  </a:lnTo>
                  <a:lnTo>
                    <a:pt x="3146" y="2696"/>
                  </a:lnTo>
                  <a:lnTo>
                    <a:pt x="3135" y="2682"/>
                  </a:lnTo>
                  <a:lnTo>
                    <a:pt x="3131" y="2677"/>
                  </a:lnTo>
                  <a:lnTo>
                    <a:pt x="3128" y="2674"/>
                  </a:lnTo>
                  <a:lnTo>
                    <a:pt x="3127" y="2669"/>
                  </a:lnTo>
                  <a:lnTo>
                    <a:pt x="3125" y="2665"/>
                  </a:lnTo>
                  <a:lnTo>
                    <a:pt x="3125" y="2658"/>
                  </a:lnTo>
                  <a:lnTo>
                    <a:pt x="3128" y="2650"/>
                  </a:lnTo>
                  <a:lnTo>
                    <a:pt x="3129" y="2645"/>
                  </a:lnTo>
                  <a:lnTo>
                    <a:pt x="3129" y="2639"/>
                  </a:lnTo>
                  <a:lnTo>
                    <a:pt x="3128" y="2634"/>
                  </a:lnTo>
                  <a:lnTo>
                    <a:pt x="3127" y="2628"/>
                  </a:lnTo>
                  <a:lnTo>
                    <a:pt x="3121" y="2617"/>
                  </a:lnTo>
                  <a:lnTo>
                    <a:pt x="3114" y="2606"/>
                  </a:lnTo>
                  <a:lnTo>
                    <a:pt x="3105" y="2594"/>
                  </a:lnTo>
                  <a:lnTo>
                    <a:pt x="3096" y="2584"/>
                  </a:lnTo>
                  <a:lnTo>
                    <a:pt x="3091" y="2580"/>
                  </a:lnTo>
                  <a:lnTo>
                    <a:pt x="3085" y="2577"/>
                  </a:lnTo>
                  <a:lnTo>
                    <a:pt x="3078" y="2575"/>
                  </a:lnTo>
                  <a:lnTo>
                    <a:pt x="3070" y="2574"/>
                  </a:lnTo>
                  <a:lnTo>
                    <a:pt x="3054" y="2574"/>
                  </a:lnTo>
                  <a:lnTo>
                    <a:pt x="3041" y="2574"/>
                  </a:lnTo>
                  <a:lnTo>
                    <a:pt x="3035" y="2573"/>
                  </a:lnTo>
                  <a:lnTo>
                    <a:pt x="3030" y="2571"/>
                  </a:lnTo>
                  <a:lnTo>
                    <a:pt x="3027" y="2569"/>
                  </a:lnTo>
                  <a:lnTo>
                    <a:pt x="3024" y="2565"/>
                  </a:lnTo>
                  <a:lnTo>
                    <a:pt x="3021" y="2556"/>
                  </a:lnTo>
                  <a:lnTo>
                    <a:pt x="3016" y="2549"/>
                  </a:lnTo>
                  <a:lnTo>
                    <a:pt x="3014" y="2546"/>
                  </a:lnTo>
                  <a:lnTo>
                    <a:pt x="3010" y="2544"/>
                  </a:lnTo>
                  <a:lnTo>
                    <a:pt x="3007" y="2543"/>
                  </a:lnTo>
                  <a:lnTo>
                    <a:pt x="3001" y="2543"/>
                  </a:lnTo>
                  <a:lnTo>
                    <a:pt x="2996" y="2542"/>
                  </a:lnTo>
                  <a:lnTo>
                    <a:pt x="2991" y="2539"/>
                  </a:lnTo>
                  <a:lnTo>
                    <a:pt x="2987" y="2536"/>
                  </a:lnTo>
                  <a:lnTo>
                    <a:pt x="2983" y="2532"/>
                  </a:lnTo>
                  <a:lnTo>
                    <a:pt x="2979" y="2527"/>
                  </a:lnTo>
                  <a:lnTo>
                    <a:pt x="2974" y="2523"/>
                  </a:lnTo>
                  <a:lnTo>
                    <a:pt x="2970" y="2519"/>
                  </a:lnTo>
                  <a:lnTo>
                    <a:pt x="2964" y="2515"/>
                  </a:lnTo>
                  <a:lnTo>
                    <a:pt x="2952" y="2512"/>
                  </a:lnTo>
                  <a:lnTo>
                    <a:pt x="2941" y="2511"/>
                  </a:lnTo>
                  <a:lnTo>
                    <a:pt x="2936" y="2510"/>
                  </a:lnTo>
                  <a:lnTo>
                    <a:pt x="2933" y="2506"/>
                  </a:lnTo>
                  <a:lnTo>
                    <a:pt x="2930" y="2501"/>
                  </a:lnTo>
                  <a:lnTo>
                    <a:pt x="2929" y="2494"/>
                  </a:lnTo>
                  <a:lnTo>
                    <a:pt x="2929" y="2477"/>
                  </a:lnTo>
                  <a:lnTo>
                    <a:pt x="2930" y="2464"/>
                  </a:lnTo>
                  <a:lnTo>
                    <a:pt x="2932" y="2451"/>
                  </a:lnTo>
                  <a:lnTo>
                    <a:pt x="2933" y="2437"/>
                  </a:lnTo>
                  <a:lnTo>
                    <a:pt x="2932" y="2428"/>
                  </a:lnTo>
                  <a:lnTo>
                    <a:pt x="2930" y="2420"/>
                  </a:lnTo>
                  <a:lnTo>
                    <a:pt x="2929" y="2416"/>
                  </a:lnTo>
                  <a:lnTo>
                    <a:pt x="2929" y="2411"/>
                  </a:lnTo>
                  <a:lnTo>
                    <a:pt x="2930" y="2405"/>
                  </a:lnTo>
                  <a:lnTo>
                    <a:pt x="2933" y="2397"/>
                  </a:lnTo>
                  <a:lnTo>
                    <a:pt x="2933" y="2393"/>
                  </a:lnTo>
                  <a:lnTo>
                    <a:pt x="2933" y="2391"/>
                  </a:lnTo>
                  <a:lnTo>
                    <a:pt x="2933" y="2387"/>
                  </a:lnTo>
                  <a:lnTo>
                    <a:pt x="2932" y="2386"/>
                  </a:lnTo>
                  <a:lnTo>
                    <a:pt x="2928" y="2384"/>
                  </a:lnTo>
                  <a:lnTo>
                    <a:pt x="2923" y="2384"/>
                  </a:lnTo>
                  <a:lnTo>
                    <a:pt x="2909" y="2387"/>
                  </a:lnTo>
                  <a:lnTo>
                    <a:pt x="2892" y="2391"/>
                  </a:lnTo>
                  <a:lnTo>
                    <a:pt x="2878" y="2394"/>
                  </a:lnTo>
                  <a:lnTo>
                    <a:pt x="2866" y="2397"/>
                  </a:lnTo>
                  <a:lnTo>
                    <a:pt x="2861" y="2399"/>
                  </a:lnTo>
                  <a:lnTo>
                    <a:pt x="2857" y="2399"/>
                  </a:lnTo>
                  <a:lnTo>
                    <a:pt x="2852" y="2399"/>
                  </a:lnTo>
                  <a:lnTo>
                    <a:pt x="2848" y="2398"/>
                  </a:lnTo>
                  <a:lnTo>
                    <a:pt x="2847" y="2395"/>
                  </a:lnTo>
                  <a:lnTo>
                    <a:pt x="2847" y="2392"/>
                  </a:lnTo>
                  <a:lnTo>
                    <a:pt x="2847" y="2387"/>
                  </a:lnTo>
                  <a:lnTo>
                    <a:pt x="2848" y="2380"/>
                  </a:lnTo>
                  <a:lnTo>
                    <a:pt x="2851" y="2366"/>
                  </a:lnTo>
                  <a:lnTo>
                    <a:pt x="2851" y="2350"/>
                  </a:lnTo>
                  <a:lnTo>
                    <a:pt x="2851" y="2341"/>
                  </a:lnTo>
                  <a:lnTo>
                    <a:pt x="2851" y="2331"/>
                  </a:lnTo>
                  <a:lnTo>
                    <a:pt x="2850" y="2321"/>
                  </a:lnTo>
                  <a:lnTo>
                    <a:pt x="2848" y="2315"/>
                  </a:lnTo>
                  <a:lnTo>
                    <a:pt x="2847" y="2310"/>
                  </a:lnTo>
                  <a:lnTo>
                    <a:pt x="2845" y="2306"/>
                  </a:lnTo>
                  <a:lnTo>
                    <a:pt x="2841" y="2302"/>
                  </a:lnTo>
                  <a:lnTo>
                    <a:pt x="2837" y="2298"/>
                  </a:lnTo>
                  <a:lnTo>
                    <a:pt x="2829" y="2294"/>
                  </a:lnTo>
                  <a:lnTo>
                    <a:pt x="2825" y="2290"/>
                  </a:lnTo>
                  <a:lnTo>
                    <a:pt x="2821" y="2284"/>
                  </a:lnTo>
                  <a:lnTo>
                    <a:pt x="2819" y="2279"/>
                  </a:lnTo>
                  <a:lnTo>
                    <a:pt x="2816" y="2273"/>
                  </a:lnTo>
                  <a:lnTo>
                    <a:pt x="2816" y="2267"/>
                  </a:lnTo>
                  <a:lnTo>
                    <a:pt x="2816" y="2261"/>
                  </a:lnTo>
                  <a:lnTo>
                    <a:pt x="2819" y="2255"/>
                  </a:lnTo>
                  <a:lnTo>
                    <a:pt x="2821" y="2249"/>
                  </a:lnTo>
                  <a:lnTo>
                    <a:pt x="2823" y="2244"/>
                  </a:lnTo>
                  <a:lnTo>
                    <a:pt x="2827" y="2240"/>
                  </a:lnTo>
                  <a:lnTo>
                    <a:pt x="2832" y="2235"/>
                  </a:lnTo>
                  <a:lnTo>
                    <a:pt x="2841" y="2227"/>
                  </a:lnTo>
                  <a:lnTo>
                    <a:pt x="2851" y="2218"/>
                  </a:lnTo>
                  <a:lnTo>
                    <a:pt x="2858" y="2214"/>
                  </a:lnTo>
                  <a:lnTo>
                    <a:pt x="2864" y="2209"/>
                  </a:lnTo>
                  <a:lnTo>
                    <a:pt x="2872" y="2198"/>
                  </a:lnTo>
                  <a:lnTo>
                    <a:pt x="2882" y="2183"/>
                  </a:lnTo>
                  <a:lnTo>
                    <a:pt x="2888" y="2176"/>
                  </a:lnTo>
                  <a:lnTo>
                    <a:pt x="2894" y="2168"/>
                  </a:lnTo>
                  <a:lnTo>
                    <a:pt x="2900" y="2162"/>
                  </a:lnTo>
                  <a:lnTo>
                    <a:pt x="2907" y="2158"/>
                  </a:lnTo>
                  <a:lnTo>
                    <a:pt x="2921" y="2154"/>
                  </a:lnTo>
                  <a:lnTo>
                    <a:pt x="2933" y="2152"/>
                  </a:lnTo>
                  <a:lnTo>
                    <a:pt x="2939" y="2151"/>
                  </a:lnTo>
                  <a:lnTo>
                    <a:pt x="2944" y="2148"/>
                  </a:lnTo>
                  <a:lnTo>
                    <a:pt x="2948" y="2145"/>
                  </a:lnTo>
                  <a:lnTo>
                    <a:pt x="2952" y="2140"/>
                  </a:lnTo>
                  <a:lnTo>
                    <a:pt x="2964" y="2124"/>
                  </a:lnTo>
                  <a:lnTo>
                    <a:pt x="2976" y="2110"/>
                  </a:lnTo>
                  <a:lnTo>
                    <a:pt x="2979" y="2105"/>
                  </a:lnTo>
                  <a:lnTo>
                    <a:pt x="2980" y="2099"/>
                  </a:lnTo>
                  <a:lnTo>
                    <a:pt x="2979" y="2096"/>
                  </a:lnTo>
                  <a:lnTo>
                    <a:pt x="2978" y="2091"/>
                  </a:lnTo>
                  <a:lnTo>
                    <a:pt x="2976" y="2088"/>
                  </a:lnTo>
                  <a:lnTo>
                    <a:pt x="2972" y="2085"/>
                  </a:lnTo>
                  <a:lnTo>
                    <a:pt x="2967" y="2083"/>
                  </a:lnTo>
                  <a:lnTo>
                    <a:pt x="2963" y="2080"/>
                  </a:lnTo>
                  <a:lnTo>
                    <a:pt x="2952" y="2077"/>
                  </a:lnTo>
                  <a:lnTo>
                    <a:pt x="2938" y="2070"/>
                  </a:lnTo>
                  <a:lnTo>
                    <a:pt x="2924" y="2061"/>
                  </a:lnTo>
                  <a:lnTo>
                    <a:pt x="2915" y="2054"/>
                  </a:lnTo>
                  <a:lnTo>
                    <a:pt x="2908" y="2048"/>
                  </a:lnTo>
                  <a:lnTo>
                    <a:pt x="2901" y="2042"/>
                  </a:lnTo>
                  <a:lnTo>
                    <a:pt x="2898" y="2039"/>
                  </a:lnTo>
                  <a:lnTo>
                    <a:pt x="2898" y="2034"/>
                  </a:lnTo>
                  <a:lnTo>
                    <a:pt x="2900" y="2031"/>
                  </a:lnTo>
                  <a:lnTo>
                    <a:pt x="2902" y="2027"/>
                  </a:lnTo>
                  <a:lnTo>
                    <a:pt x="2907" y="2023"/>
                  </a:lnTo>
                  <a:lnTo>
                    <a:pt x="2910" y="2021"/>
                  </a:lnTo>
                  <a:lnTo>
                    <a:pt x="2914" y="2020"/>
                  </a:lnTo>
                  <a:lnTo>
                    <a:pt x="2917" y="2019"/>
                  </a:lnTo>
                  <a:lnTo>
                    <a:pt x="2920" y="2019"/>
                  </a:lnTo>
                  <a:lnTo>
                    <a:pt x="2922" y="2017"/>
                  </a:lnTo>
                  <a:lnTo>
                    <a:pt x="2923" y="2015"/>
                  </a:lnTo>
                  <a:lnTo>
                    <a:pt x="2926" y="2012"/>
                  </a:lnTo>
                  <a:lnTo>
                    <a:pt x="2927" y="2004"/>
                  </a:lnTo>
                  <a:lnTo>
                    <a:pt x="2928" y="1996"/>
                  </a:lnTo>
                  <a:lnTo>
                    <a:pt x="2929" y="1993"/>
                  </a:lnTo>
                  <a:lnTo>
                    <a:pt x="2932" y="1988"/>
                  </a:lnTo>
                  <a:lnTo>
                    <a:pt x="2935" y="1984"/>
                  </a:lnTo>
                  <a:lnTo>
                    <a:pt x="2941" y="1981"/>
                  </a:lnTo>
                  <a:lnTo>
                    <a:pt x="2952" y="1973"/>
                  </a:lnTo>
                  <a:lnTo>
                    <a:pt x="2963" y="1964"/>
                  </a:lnTo>
                  <a:lnTo>
                    <a:pt x="2966" y="1959"/>
                  </a:lnTo>
                  <a:lnTo>
                    <a:pt x="2968" y="1954"/>
                  </a:lnTo>
                  <a:lnTo>
                    <a:pt x="2971" y="1950"/>
                  </a:lnTo>
                  <a:lnTo>
                    <a:pt x="2971" y="1946"/>
                  </a:lnTo>
                  <a:lnTo>
                    <a:pt x="2968" y="1937"/>
                  </a:lnTo>
                  <a:lnTo>
                    <a:pt x="2968" y="1927"/>
                  </a:lnTo>
                  <a:lnTo>
                    <a:pt x="2968" y="1924"/>
                  </a:lnTo>
                  <a:lnTo>
                    <a:pt x="2971" y="1919"/>
                  </a:lnTo>
                  <a:lnTo>
                    <a:pt x="2973" y="1916"/>
                  </a:lnTo>
                  <a:lnTo>
                    <a:pt x="2977" y="1914"/>
                  </a:lnTo>
                  <a:lnTo>
                    <a:pt x="2982" y="1912"/>
                  </a:lnTo>
                  <a:lnTo>
                    <a:pt x="2986" y="1910"/>
                  </a:lnTo>
                  <a:lnTo>
                    <a:pt x="2990" y="1910"/>
                  </a:lnTo>
                  <a:lnTo>
                    <a:pt x="2995" y="1910"/>
                  </a:lnTo>
                  <a:lnTo>
                    <a:pt x="2998" y="1913"/>
                  </a:lnTo>
                  <a:lnTo>
                    <a:pt x="3002" y="1914"/>
                  </a:lnTo>
                  <a:lnTo>
                    <a:pt x="3005" y="1918"/>
                  </a:lnTo>
                  <a:lnTo>
                    <a:pt x="3009" y="1921"/>
                  </a:lnTo>
                  <a:lnTo>
                    <a:pt x="3012" y="1925"/>
                  </a:lnTo>
                  <a:lnTo>
                    <a:pt x="3018" y="1927"/>
                  </a:lnTo>
                  <a:lnTo>
                    <a:pt x="3026" y="1930"/>
                  </a:lnTo>
                  <a:lnTo>
                    <a:pt x="3033" y="1931"/>
                  </a:lnTo>
                  <a:lnTo>
                    <a:pt x="3048" y="1932"/>
                  </a:lnTo>
                  <a:lnTo>
                    <a:pt x="3062" y="1932"/>
                  </a:lnTo>
                  <a:lnTo>
                    <a:pt x="3068" y="1932"/>
                  </a:lnTo>
                  <a:lnTo>
                    <a:pt x="3074" y="1933"/>
                  </a:lnTo>
                  <a:lnTo>
                    <a:pt x="3080" y="1935"/>
                  </a:lnTo>
                  <a:lnTo>
                    <a:pt x="3086" y="1938"/>
                  </a:lnTo>
                  <a:lnTo>
                    <a:pt x="3104" y="1951"/>
                  </a:lnTo>
                  <a:lnTo>
                    <a:pt x="3121" y="1964"/>
                  </a:lnTo>
                  <a:lnTo>
                    <a:pt x="3123" y="1969"/>
                  </a:lnTo>
                  <a:lnTo>
                    <a:pt x="3125" y="1976"/>
                  </a:lnTo>
                  <a:lnTo>
                    <a:pt x="3127" y="1984"/>
                  </a:lnTo>
                  <a:lnTo>
                    <a:pt x="3127" y="1991"/>
                  </a:lnTo>
                  <a:lnTo>
                    <a:pt x="3128" y="2001"/>
                  </a:lnTo>
                  <a:lnTo>
                    <a:pt x="3130" y="2007"/>
                  </a:lnTo>
                  <a:lnTo>
                    <a:pt x="3131" y="2009"/>
                  </a:lnTo>
                  <a:lnTo>
                    <a:pt x="3134" y="2012"/>
                  </a:lnTo>
                  <a:lnTo>
                    <a:pt x="3136" y="2012"/>
                  </a:lnTo>
                  <a:lnTo>
                    <a:pt x="3138" y="2012"/>
                  </a:lnTo>
                  <a:lnTo>
                    <a:pt x="3144" y="2009"/>
                  </a:lnTo>
                  <a:lnTo>
                    <a:pt x="3149" y="2008"/>
                  </a:lnTo>
                  <a:lnTo>
                    <a:pt x="3161" y="2004"/>
                  </a:lnTo>
                  <a:lnTo>
                    <a:pt x="3174" y="2001"/>
                  </a:lnTo>
                  <a:lnTo>
                    <a:pt x="3188" y="1997"/>
                  </a:lnTo>
                  <a:lnTo>
                    <a:pt x="3201" y="1994"/>
                  </a:lnTo>
                  <a:lnTo>
                    <a:pt x="3219" y="1991"/>
                  </a:lnTo>
                  <a:lnTo>
                    <a:pt x="3231" y="1990"/>
                  </a:lnTo>
                  <a:lnTo>
                    <a:pt x="3236" y="1990"/>
                  </a:lnTo>
                  <a:lnTo>
                    <a:pt x="3241" y="1989"/>
                  </a:lnTo>
                  <a:lnTo>
                    <a:pt x="3243" y="1988"/>
                  </a:lnTo>
                  <a:lnTo>
                    <a:pt x="3245" y="1987"/>
                  </a:lnTo>
                  <a:lnTo>
                    <a:pt x="3251" y="1981"/>
                  </a:lnTo>
                  <a:lnTo>
                    <a:pt x="3260" y="1976"/>
                  </a:lnTo>
                  <a:lnTo>
                    <a:pt x="3264" y="1975"/>
                  </a:lnTo>
                  <a:lnTo>
                    <a:pt x="3268" y="1975"/>
                  </a:lnTo>
                  <a:lnTo>
                    <a:pt x="3273" y="1976"/>
                  </a:lnTo>
                  <a:lnTo>
                    <a:pt x="3278" y="1979"/>
                  </a:lnTo>
                  <a:lnTo>
                    <a:pt x="3282" y="1984"/>
                  </a:lnTo>
                  <a:lnTo>
                    <a:pt x="3287" y="1991"/>
                  </a:lnTo>
                  <a:lnTo>
                    <a:pt x="3291" y="2000"/>
                  </a:lnTo>
                  <a:lnTo>
                    <a:pt x="3294" y="2008"/>
                  </a:lnTo>
                  <a:lnTo>
                    <a:pt x="3301" y="2027"/>
                  </a:lnTo>
                  <a:lnTo>
                    <a:pt x="3306" y="2044"/>
                  </a:lnTo>
                  <a:lnTo>
                    <a:pt x="3310" y="2057"/>
                  </a:lnTo>
                  <a:lnTo>
                    <a:pt x="3312" y="2064"/>
                  </a:lnTo>
                  <a:lnTo>
                    <a:pt x="3314" y="2067"/>
                  </a:lnTo>
                  <a:lnTo>
                    <a:pt x="3317" y="2070"/>
                  </a:lnTo>
                  <a:lnTo>
                    <a:pt x="3322" y="2072"/>
                  </a:lnTo>
                  <a:lnTo>
                    <a:pt x="3326" y="2075"/>
                  </a:lnTo>
                  <a:lnTo>
                    <a:pt x="3343" y="2079"/>
                  </a:lnTo>
                  <a:lnTo>
                    <a:pt x="3362" y="2083"/>
                  </a:lnTo>
                  <a:lnTo>
                    <a:pt x="3371" y="2085"/>
                  </a:lnTo>
                  <a:lnTo>
                    <a:pt x="3381" y="2085"/>
                  </a:lnTo>
                  <a:lnTo>
                    <a:pt x="3389" y="2085"/>
                  </a:lnTo>
                  <a:lnTo>
                    <a:pt x="3396" y="2084"/>
                  </a:lnTo>
                  <a:lnTo>
                    <a:pt x="3400" y="2083"/>
                  </a:lnTo>
                  <a:lnTo>
                    <a:pt x="3405" y="2083"/>
                  </a:lnTo>
                  <a:lnTo>
                    <a:pt x="3411" y="2082"/>
                  </a:lnTo>
                  <a:lnTo>
                    <a:pt x="3417" y="2078"/>
                  </a:lnTo>
                  <a:lnTo>
                    <a:pt x="3423" y="2072"/>
                  </a:lnTo>
                  <a:lnTo>
                    <a:pt x="3429" y="2067"/>
                  </a:lnTo>
                  <a:lnTo>
                    <a:pt x="3438" y="2066"/>
                  </a:lnTo>
                  <a:lnTo>
                    <a:pt x="3446" y="2065"/>
                  </a:lnTo>
                  <a:lnTo>
                    <a:pt x="3449" y="2064"/>
                  </a:lnTo>
                  <a:lnTo>
                    <a:pt x="3451" y="2061"/>
                  </a:lnTo>
                  <a:lnTo>
                    <a:pt x="3453" y="2059"/>
                  </a:lnTo>
                  <a:lnTo>
                    <a:pt x="3456" y="2056"/>
                  </a:lnTo>
                  <a:lnTo>
                    <a:pt x="3457" y="2047"/>
                  </a:lnTo>
                  <a:lnTo>
                    <a:pt x="3462" y="2040"/>
                  </a:lnTo>
                  <a:lnTo>
                    <a:pt x="3469" y="2038"/>
                  </a:lnTo>
                  <a:lnTo>
                    <a:pt x="3478" y="2036"/>
                  </a:lnTo>
                  <a:lnTo>
                    <a:pt x="3488" y="2032"/>
                  </a:lnTo>
                  <a:lnTo>
                    <a:pt x="3496" y="2027"/>
                  </a:lnTo>
                  <a:lnTo>
                    <a:pt x="3500" y="2022"/>
                  </a:lnTo>
                  <a:lnTo>
                    <a:pt x="3502" y="2016"/>
                  </a:lnTo>
                  <a:lnTo>
                    <a:pt x="3505" y="2009"/>
                  </a:lnTo>
                  <a:lnTo>
                    <a:pt x="3505" y="2002"/>
                  </a:lnTo>
                  <a:lnTo>
                    <a:pt x="3507" y="1994"/>
                  </a:lnTo>
                  <a:lnTo>
                    <a:pt x="3509" y="1987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9" name="PA_贵州">
              <a:extLst>
                <a:ext uri="{FF2B5EF4-FFF2-40B4-BE49-F238E27FC236}">
                  <a16:creationId xmlns="" xmlns:a16="http://schemas.microsoft.com/office/drawing/2014/main" id="{DECC2105-542C-4A36-B902-8CE3CEEB3665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 bwMode="auto">
            <a:xfrm>
              <a:off x="4843463" y="4433888"/>
              <a:ext cx="600075" cy="514350"/>
            </a:xfrm>
            <a:custGeom>
              <a:avLst/>
              <a:gdLst>
                <a:gd name="T0" fmla="*/ 1464 w 2274"/>
                <a:gd name="T1" fmla="*/ 41 h 1956"/>
                <a:gd name="T2" fmla="*/ 1595 w 2274"/>
                <a:gd name="T3" fmla="*/ 13 h 1956"/>
                <a:gd name="T4" fmla="*/ 1725 w 2274"/>
                <a:gd name="T5" fmla="*/ 60 h 1956"/>
                <a:gd name="T6" fmla="*/ 1814 w 2274"/>
                <a:gd name="T7" fmla="*/ 79 h 1956"/>
                <a:gd name="T8" fmla="*/ 1920 w 2274"/>
                <a:gd name="T9" fmla="*/ 245 h 1956"/>
                <a:gd name="T10" fmla="*/ 1946 w 2274"/>
                <a:gd name="T11" fmla="*/ 383 h 1956"/>
                <a:gd name="T12" fmla="*/ 1974 w 2274"/>
                <a:gd name="T13" fmla="*/ 412 h 1956"/>
                <a:gd name="T14" fmla="*/ 2045 w 2274"/>
                <a:gd name="T15" fmla="*/ 445 h 1956"/>
                <a:gd name="T16" fmla="*/ 2142 w 2274"/>
                <a:gd name="T17" fmla="*/ 330 h 1956"/>
                <a:gd name="T18" fmla="*/ 2205 w 2274"/>
                <a:gd name="T19" fmla="*/ 453 h 1956"/>
                <a:gd name="T20" fmla="*/ 2182 w 2274"/>
                <a:gd name="T21" fmla="*/ 611 h 1956"/>
                <a:gd name="T22" fmla="*/ 2187 w 2274"/>
                <a:gd name="T23" fmla="*/ 763 h 1956"/>
                <a:gd name="T24" fmla="*/ 2072 w 2274"/>
                <a:gd name="T25" fmla="*/ 868 h 1956"/>
                <a:gd name="T26" fmla="*/ 2031 w 2274"/>
                <a:gd name="T27" fmla="*/ 964 h 1956"/>
                <a:gd name="T28" fmla="*/ 2187 w 2274"/>
                <a:gd name="T29" fmla="*/ 899 h 1956"/>
                <a:gd name="T30" fmla="*/ 2274 w 2274"/>
                <a:gd name="T31" fmla="*/ 980 h 1956"/>
                <a:gd name="T32" fmla="*/ 2269 w 2274"/>
                <a:gd name="T33" fmla="*/ 1028 h 1956"/>
                <a:gd name="T34" fmla="*/ 2219 w 2274"/>
                <a:gd name="T35" fmla="*/ 1157 h 1956"/>
                <a:gd name="T36" fmla="*/ 2215 w 2274"/>
                <a:gd name="T37" fmla="*/ 1283 h 1956"/>
                <a:gd name="T38" fmla="*/ 2234 w 2274"/>
                <a:gd name="T39" fmla="*/ 1310 h 1956"/>
                <a:gd name="T40" fmla="*/ 2217 w 2274"/>
                <a:gd name="T41" fmla="*/ 1453 h 1956"/>
                <a:gd name="T42" fmla="*/ 2078 w 2274"/>
                <a:gd name="T43" fmla="*/ 1485 h 1956"/>
                <a:gd name="T44" fmla="*/ 2081 w 2274"/>
                <a:gd name="T45" fmla="*/ 1554 h 1956"/>
                <a:gd name="T46" fmla="*/ 1977 w 2274"/>
                <a:gd name="T47" fmla="*/ 1585 h 1956"/>
                <a:gd name="T48" fmla="*/ 1917 w 2274"/>
                <a:gd name="T49" fmla="*/ 1623 h 1956"/>
                <a:gd name="T50" fmla="*/ 1831 w 2274"/>
                <a:gd name="T51" fmla="*/ 1636 h 1956"/>
                <a:gd name="T52" fmla="*/ 1735 w 2274"/>
                <a:gd name="T53" fmla="*/ 1647 h 1956"/>
                <a:gd name="T54" fmla="*/ 1580 w 2274"/>
                <a:gd name="T55" fmla="*/ 1770 h 1956"/>
                <a:gd name="T56" fmla="*/ 1535 w 2274"/>
                <a:gd name="T57" fmla="*/ 1690 h 1956"/>
                <a:gd name="T58" fmla="*/ 1430 w 2274"/>
                <a:gd name="T59" fmla="*/ 1656 h 1956"/>
                <a:gd name="T60" fmla="*/ 1334 w 2274"/>
                <a:gd name="T61" fmla="*/ 1576 h 1956"/>
                <a:gd name="T62" fmla="*/ 1266 w 2274"/>
                <a:gd name="T63" fmla="*/ 1733 h 1956"/>
                <a:gd name="T64" fmla="*/ 1134 w 2274"/>
                <a:gd name="T65" fmla="*/ 1745 h 1956"/>
                <a:gd name="T66" fmla="*/ 960 w 2274"/>
                <a:gd name="T67" fmla="*/ 1870 h 1956"/>
                <a:gd name="T68" fmla="*/ 814 w 2274"/>
                <a:gd name="T69" fmla="*/ 1931 h 1956"/>
                <a:gd name="T70" fmla="*/ 664 w 2274"/>
                <a:gd name="T71" fmla="*/ 1847 h 1956"/>
                <a:gd name="T72" fmla="*/ 510 w 2274"/>
                <a:gd name="T73" fmla="*/ 1828 h 1956"/>
                <a:gd name="T74" fmla="*/ 368 w 2274"/>
                <a:gd name="T75" fmla="*/ 1946 h 1956"/>
                <a:gd name="T76" fmla="*/ 359 w 2274"/>
                <a:gd name="T77" fmla="*/ 1776 h 1956"/>
                <a:gd name="T78" fmla="*/ 403 w 2274"/>
                <a:gd name="T79" fmla="*/ 1700 h 1956"/>
                <a:gd name="T80" fmla="*/ 334 w 2274"/>
                <a:gd name="T81" fmla="*/ 1616 h 1956"/>
                <a:gd name="T82" fmla="*/ 270 w 2274"/>
                <a:gd name="T83" fmla="*/ 1530 h 1956"/>
                <a:gd name="T84" fmla="*/ 301 w 2274"/>
                <a:gd name="T85" fmla="*/ 1320 h 1956"/>
                <a:gd name="T86" fmla="*/ 376 w 2274"/>
                <a:gd name="T87" fmla="*/ 1121 h 1956"/>
                <a:gd name="T88" fmla="*/ 185 w 2274"/>
                <a:gd name="T89" fmla="*/ 1063 h 1956"/>
                <a:gd name="T90" fmla="*/ 38 w 2274"/>
                <a:gd name="T91" fmla="*/ 990 h 1956"/>
                <a:gd name="T92" fmla="*/ 0 w 2274"/>
                <a:gd name="T93" fmla="*/ 867 h 1956"/>
                <a:gd name="T94" fmla="*/ 132 w 2274"/>
                <a:gd name="T95" fmla="*/ 699 h 1956"/>
                <a:gd name="T96" fmla="*/ 296 w 2274"/>
                <a:gd name="T97" fmla="*/ 713 h 1956"/>
                <a:gd name="T98" fmla="*/ 474 w 2274"/>
                <a:gd name="T99" fmla="*/ 775 h 1956"/>
                <a:gd name="T100" fmla="*/ 625 w 2274"/>
                <a:gd name="T101" fmla="*/ 747 h 1956"/>
                <a:gd name="T102" fmla="*/ 729 w 2274"/>
                <a:gd name="T103" fmla="*/ 592 h 1956"/>
                <a:gd name="T104" fmla="*/ 941 w 2274"/>
                <a:gd name="T105" fmla="*/ 612 h 1956"/>
                <a:gd name="T106" fmla="*/ 1048 w 2274"/>
                <a:gd name="T107" fmla="*/ 511 h 1956"/>
                <a:gd name="T108" fmla="*/ 904 w 2274"/>
                <a:gd name="T109" fmla="*/ 450 h 1956"/>
                <a:gd name="T110" fmla="*/ 803 w 2274"/>
                <a:gd name="T111" fmla="*/ 362 h 1956"/>
                <a:gd name="T112" fmla="*/ 900 w 2274"/>
                <a:gd name="T113" fmla="*/ 227 h 1956"/>
                <a:gd name="T114" fmla="*/ 1023 w 2274"/>
                <a:gd name="T115" fmla="*/ 257 h 1956"/>
                <a:gd name="T116" fmla="*/ 1128 w 2274"/>
                <a:gd name="T117" fmla="*/ 274 h 1956"/>
                <a:gd name="T118" fmla="*/ 1141 w 2274"/>
                <a:gd name="T119" fmla="*/ 149 h 1956"/>
                <a:gd name="T120" fmla="*/ 1196 w 2274"/>
                <a:gd name="T121" fmla="*/ 294 h 1956"/>
                <a:gd name="T122" fmla="*/ 1290 w 2274"/>
                <a:gd name="T123" fmla="*/ 163 h 1956"/>
                <a:gd name="T124" fmla="*/ 1411 w 2274"/>
                <a:gd name="T125" fmla="*/ 176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956">
                  <a:moveTo>
                    <a:pt x="1428" y="176"/>
                  </a:moveTo>
                  <a:lnTo>
                    <a:pt x="1429" y="176"/>
                  </a:lnTo>
                  <a:lnTo>
                    <a:pt x="1430" y="175"/>
                  </a:lnTo>
                  <a:lnTo>
                    <a:pt x="1435" y="171"/>
                  </a:lnTo>
                  <a:lnTo>
                    <a:pt x="1438" y="169"/>
                  </a:lnTo>
                  <a:lnTo>
                    <a:pt x="1441" y="167"/>
                  </a:lnTo>
                  <a:lnTo>
                    <a:pt x="1443" y="164"/>
                  </a:lnTo>
                  <a:lnTo>
                    <a:pt x="1454" y="157"/>
                  </a:lnTo>
                  <a:lnTo>
                    <a:pt x="1467" y="149"/>
                  </a:lnTo>
                  <a:lnTo>
                    <a:pt x="1477" y="143"/>
                  </a:lnTo>
                  <a:lnTo>
                    <a:pt x="1489" y="137"/>
                  </a:lnTo>
                  <a:lnTo>
                    <a:pt x="1493" y="133"/>
                  </a:lnTo>
                  <a:lnTo>
                    <a:pt x="1496" y="130"/>
                  </a:lnTo>
                  <a:lnTo>
                    <a:pt x="1498" y="126"/>
                  </a:lnTo>
                  <a:lnTo>
                    <a:pt x="1499" y="122"/>
                  </a:lnTo>
                  <a:lnTo>
                    <a:pt x="1496" y="117"/>
                  </a:lnTo>
                  <a:lnTo>
                    <a:pt x="1491" y="111"/>
                  </a:lnTo>
                  <a:lnTo>
                    <a:pt x="1483" y="104"/>
                  </a:lnTo>
                  <a:lnTo>
                    <a:pt x="1475" y="95"/>
                  </a:lnTo>
                  <a:lnTo>
                    <a:pt x="1474" y="93"/>
                  </a:lnTo>
                  <a:lnTo>
                    <a:pt x="1472" y="89"/>
                  </a:lnTo>
                  <a:lnTo>
                    <a:pt x="1469" y="79"/>
                  </a:lnTo>
                  <a:lnTo>
                    <a:pt x="1468" y="68"/>
                  </a:lnTo>
                  <a:lnTo>
                    <a:pt x="1468" y="61"/>
                  </a:lnTo>
                  <a:lnTo>
                    <a:pt x="1466" y="53"/>
                  </a:lnTo>
                  <a:lnTo>
                    <a:pt x="1464" y="50"/>
                  </a:lnTo>
                  <a:lnTo>
                    <a:pt x="1463" y="47"/>
                  </a:lnTo>
                  <a:lnTo>
                    <a:pt x="1463" y="43"/>
                  </a:lnTo>
                  <a:lnTo>
                    <a:pt x="1464" y="41"/>
                  </a:lnTo>
                  <a:lnTo>
                    <a:pt x="1468" y="37"/>
                  </a:lnTo>
                  <a:lnTo>
                    <a:pt x="1472" y="32"/>
                  </a:lnTo>
                  <a:lnTo>
                    <a:pt x="1476" y="30"/>
                  </a:lnTo>
                  <a:lnTo>
                    <a:pt x="1482" y="26"/>
                  </a:lnTo>
                  <a:lnTo>
                    <a:pt x="1491" y="21"/>
                  </a:lnTo>
                  <a:lnTo>
                    <a:pt x="1498" y="16"/>
                  </a:lnTo>
                  <a:lnTo>
                    <a:pt x="1501" y="15"/>
                  </a:lnTo>
                  <a:lnTo>
                    <a:pt x="1505" y="12"/>
                  </a:lnTo>
                  <a:lnTo>
                    <a:pt x="1507" y="11"/>
                  </a:lnTo>
                  <a:lnTo>
                    <a:pt x="1508" y="10"/>
                  </a:lnTo>
                  <a:lnTo>
                    <a:pt x="1513" y="7"/>
                  </a:lnTo>
                  <a:lnTo>
                    <a:pt x="1519" y="4"/>
                  </a:lnTo>
                  <a:lnTo>
                    <a:pt x="1523" y="3"/>
                  </a:lnTo>
                  <a:lnTo>
                    <a:pt x="1526" y="2"/>
                  </a:lnTo>
                  <a:lnTo>
                    <a:pt x="1530" y="0"/>
                  </a:lnTo>
                  <a:lnTo>
                    <a:pt x="1532" y="2"/>
                  </a:lnTo>
                  <a:lnTo>
                    <a:pt x="1538" y="6"/>
                  </a:lnTo>
                  <a:lnTo>
                    <a:pt x="1543" y="13"/>
                  </a:lnTo>
                  <a:lnTo>
                    <a:pt x="1549" y="18"/>
                  </a:lnTo>
                  <a:lnTo>
                    <a:pt x="1554" y="21"/>
                  </a:lnTo>
                  <a:lnTo>
                    <a:pt x="1557" y="22"/>
                  </a:lnTo>
                  <a:lnTo>
                    <a:pt x="1562" y="22"/>
                  </a:lnTo>
                  <a:lnTo>
                    <a:pt x="1564" y="22"/>
                  </a:lnTo>
                  <a:lnTo>
                    <a:pt x="1567" y="22"/>
                  </a:lnTo>
                  <a:lnTo>
                    <a:pt x="1571" y="22"/>
                  </a:lnTo>
                  <a:lnTo>
                    <a:pt x="1580" y="21"/>
                  </a:lnTo>
                  <a:lnTo>
                    <a:pt x="1584" y="19"/>
                  </a:lnTo>
                  <a:lnTo>
                    <a:pt x="1590" y="17"/>
                  </a:lnTo>
                  <a:lnTo>
                    <a:pt x="1595" y="13"/>
                  </a:lnTo>
                  <a:lnTo>
                    <a:pt x="1600" y="10"/>
                  </a:lnTo>
                  <a:lnTo>
                    <a:pt x="1602" y="9"/>
                  </a:lnTo>
                  <a:lnTo>
                    <a:pt x="1606" y="7"/>
                  </a:lnTo>
                  <a:lnTo>
                    <a:pt x="1608" y="7"/>
                  </a:lnTo>
                  <a:lnTo>
                    <a:pt x="1611" y="7"/>
                  </a:lnTo>
                  <a:lnTo>
                    <a:pt x="1614" y="10"/>
                  </a:lnTo>
                  <a:lnTo>
                    <a:pt x="1617" y="13"/>
                  </a:lnTo>
                  <a:lnTo>
                    <a:pt x="1618" y="21"/>
                  </a:lnTo>
                  <a:lnTo>
                    <a:pt x="1619" y="32"/>
                  </a:lnTo>
                  <a:lnTo>
                    <a:pt x="1620" y="49"/>
                  </a:lnTo>
                  <a:lnTo>
                    <a:pt x="1623" y="66"/>
                  </a:lnTo>
                  <a:lnTo>
                    <a:pt x="1625" y="74"/>
                  </a:lnTo>
                  <a:lnTo>
                    <a:pt x="1627" y="80"/>
                  </a:lnTo>
                  <a:lnTo>
                    <a:pt x="1631" y="84"/>
                  </a:lnTo>
                  <a:lnTo>
                    <a:pt x="1633" y="86"/>
                  </a:lnTo>
                  <a:lnTo>
                    <a:pt x="1637" y="87"/>
                  </a:lnTo>
                  <a:lnTo>
                    <a:pt x="1639" y="88"/>
                  </a:lnTo>
                  <a:lnTo>
                    <a:pt x="1644" y="89"/>
                  </a:lnTo>
                  <a:lnTo>
                    <a:pt x="1646" y="89"/>
                  </a:lnTo>
                  <a:lnTo>
                    <a:pt x="1651" y="91"/>
                  </a:lnTo>
                  <a:lnTo>
                    <a:pt x="1656" y="89"/>
                  </a:lnTo>
                  <a:lnTo>
                    <a:pt x="1662" y="88"/>
                  </a:lnTo>
                  <a:lnTo>
                    <a:pt x="1668" y="87"/>
                  </a:lnTo>
                  <a:lnTo>
                    <a:pt x="1677" y="82"/>
                  </a:lnTo>
                  <a:lnTo>
                    <a:pt x="1687" y="76"/>
                  </a:lnTo>
                  <a:lnTo>
                    <a:pt x="1700" y="69"/>
                  </a:lnTo>
                  <a:lnTo>
                    <a:pt x="1715" y="63"/>
                  </a:lnTo>
                  <a:lnTo>
                    <a:pt x="1720" y="62"/>
                  </a:lnTo>
                  <a:lnTo>
                    <a:pt x="1725" y="60"/>
                  </a:lnTo>
                  <a:lnTo>
                    <a:pt x="1733" y="59"/>
                  </a:lnTo>
                  <a:lnTo>
                    <a:pt x="1741" y="59"/>
                  </a:lnTo>
                  <a:lnTo>
                    <a:pt x="1746" y="60"/>
                  </a:lnTo>
                  <a:lnTo>
                    <a:pt x="1751" y="61"/>
                  </a:lnTo>
                  <a:lnTo>
                    <a:pt x="1754" y="62"/>
                  </a:lnTo>
                  <a:lnTo>
                    <a:pt x="1758" y="63"/>
                  </a:lnTo>
                  <a:lnTo>
                    <a:pt x="1763" y="66"/>
                  </a:lnTo>
                  <a:lnTo>
                    <a:pt x="1768" y="68"/>
                  </a:lnTo>
                  <a:lnTo>
                    <a:pt x="1769" y="70"/>
                  </a:lnTo>
                  <a:lnTo>
                    <a:pt x="1771" y="72"/>
                  </a:lnTo>
                  <a:lnTo>
                    <a:pt x="1772" y="73"/>
                  </a:lnTo>
                  <a:lnTo>
                    <a:pt x="1775" y="74"/>
                  </a:lnTo>
                  <a:lnTo>
                    <a:pt x="1778" y="78"/>
                  </a:lnTo>
                  <a:lnTo>
                    <a:pt x="1782" y="81"/>
                  </a:lnTo>
                  <a:lnTo>
                    <a:pt x="1783" y="82"/>
                  </a:lnTo>
                  <a:lnTo>
                    <a:pt x="1784" y="82"/>
                  </a:lnTo>
                  <a:lnTo>
                    <a:pt x="1788" y="81"/>
                  </a:lnTo>
                  <a:lnTo>
                    <a:pt x="1792" y="78"/>
                  </a:lnTo>
                  <a:lnTo>
                    <a:pt x="1796" y="76"/>
                  </a:lnTo>
                  <a:lnTo>
                    <a:pt x="1798" y="74"/>
                  </a:lnTo>
                  <a:lnTo>
                    <a:pt x="1802" y="72"/>
                  </a:lnTo>
                  <a:lnTo>
                    <a:pt x="1806" y="69"/>
                  </a:lnTo>
                  <a:lnTo>
                    <a:pt x="1807" y="69"/>
                  </a:lnTo>
                  <a:lnTo>
                    <a:pt x="1808" y="69"/>
                  </a:lnTo>
                  <a:lnTo>
                    <a:pt x="1809" y="69"/>
                  </a:lnTo>
                  <a:lnTo>
                    <a:pt x="1810" y="70"/>
                  </a:lnTo>
                  <a:lnTo>
                    <a:pt x="1812" y="73"/>
                  </a:lnTo>
                  <a:lnTo>
                    <a:pt x="1813" y="74"/>
                  </a:lnTo>
                  <a:lnTo>
                    <a:pt x="1814" y="79"/>
                  </a:lnTo>
                  <a:lnTo>
                    <a:pt x="1815" y="84"/>
                  </a:lnTo>
                  <a:lnTo>
                    <a:pt x="1819" y="93"/>
                  </a:lnTo>
                  <a:lnTo>
                    <a:pt x="1822" y="105"/>
                  </a:lnTo>
                  <a:lnTo>
                    <a:pt x="1825" y="113"/>
                  </a:lnTo>
                  <a:lnTo>
                    <a:pt x="1826" y="122"/>
                  </a:lnTo>
                  <a:lnTo>
                    <a:pt x="1828" y="135"/>
                  </a:lnTo>
                  <a:lnTo>
                    <a:pt x="1831" y="148"/>
                  </a:lnTo>
                  <a:lnTo>
                    <a:pt x="1833" y="161"/>
                  </a:lnTo>
                  <a:lnTo>
                    <a:pt x="1835" y="175"/>
                  </a:lnTo>
                  <a:lnTo>
                    <a:pt x="1834" y="188"/>
                  </a:lnTo>
                  <a:lnTo>
                    <a:pt x="1833" y="201"/>
                  </a:lnTo>
                  <a:lnTo>
                    <a:pt x="1835" y="214"/>
                  </a:lnTo>
                  <a:lnTo>
                    <a:pt x="1838" y="224"/>
                  </a:lnTo>
                  <a:lnTo>
                    <a:pt x="1840" y="232"/>
                  </a:lnTo>
                  <a:lnTo>
                    <a:pt x="1842" y="238"/>
                  </a:lnTo>
                  <a:lnTo>
                    <a:pt x="1848" y="244"/>
                  </a:lnTo>
                  <a:lnTo>
                    <a:pt x="1854" y="246"/>
                  </a:lnTo>
                  <a:lnTo>
                    <a:pt x="1861" y="249"/>
                  </a:lnTo>
                  <a:lnTo>
                    <a:pt x="1869" y="252"/>
                  </a:lnTo>
                  <a:lnTo>
                    <a:pt x="1872" y="252"/>
                  </a:lnTo>
                  <a:lnTo>
                    <a:pt x="1877" y="251"/>
                  </a:lnTo>
                  <a:lnTo>
                    <a:pt x="1883" y="249"/>
                  </a:lnTo>
                  <a:lnTo>
                    <a:pt x="1889" y="246"/>
                  </a:lnTo>
                  <a:lnTo>
                    <a:pt x="1898" y="243"/>
                  </a:lnTo>
                  <a:lnTo>
                    <a:pt x="1907" y="242"/>
                  </a:lnTo>
                  <a:lnTo>
                    <a:pt x="1911" y="242"/>
                  </a:lnTo>
                  <a:lnTo>
                    <a:pt x="1915" y="242"/>
                  </a:lnTo>
                  <a:lnTo>
                    <a:pt x="1917" y="243"/>
                  </a:lnTo>
                  <a:lnTo>
                    <a:pt x="1920" y="245"/>
                  </a:lnTo>
                  <a:lnTo>
                    <a:pt x="1922" y="250"/>
                  </a:lnTo>
                  <a:lnTo>
                    <a:pt x="1922" y="255"/>
                  </a:lnTo>
                  <a:lnTo>
                    <a:pt x="1922" y="261"/>
                  </a:lnTo>
                  <a:lnTo>
                    <a:pt x="1920" y="268"/>
                  </a:lnTo>
                  <a:lnTo>
                    <a:pt x="1916" y="275"/>
                  </a:lnTo>
                  <a:lnTo>
                    <a:pt x="1914" y="282"/>
                  </a:lnTo>
                  <a:lnTo>
                    <a:pt x="1909" y="292"/>
                  </a:lnTo>
                  <a:lnTo>
                    <a:pt x="1908" y="301"/>
                  </a:lnTo>
                  <a:lnTo>
                    <a:pt x="1908" y="308"/>
                  </a:lnTo>
                  <a:lnTo>
                    <a:pt x="1909" y="313"/>
                  </a:lnTo>
                  <a:lnTo>
                    <a:pt x="1911" y="320"/>
                  </a:lnTo>
                  <a:lnTo>
                    <a:pt x="1914" y="327"/>
                  </a:lnTo>
                  <a:lnTo>
                    <a:pt x="1915" y="334"/>
                  </a:lnTo>
                  <a:lnTo>
                    <a:pt x="1916" y="343"/>
                  </a:lnTo>
                  <a:lnTo>
                    <a:pt x="1915" y="353"/>
                  </a:lnTo>
                  <a:lnTo>
                    <a:pt x="1911" y="362"/>
                  </a:lnTo>
                  <a:lnTo>
                    <a:pt x="1910" y="366"/>
                  </a:lnTo>
                  <a:lnTo>
                    <a:pt x="1909" y="371"/>
                  </a:lnTo>
                  <a:lnTo>
                    <a:pt x="1909" y="375"/>
                  </a:lnTo>
                  <a:lnTo>
                    <a:pt x="1909" y="379"/>
                  </a:lnTo>
                  <a:lnTo>
                    <a:pt x="1911" y="384"/>
                  </a:lnTo>
                  <a:lnTo>
                    <a:pt x="1915" y="388"/>
                  </a:lnTo>
                  <a:lnTo>
                    <a:pt x="1919" y="389"/>
                  </a:lnTo>
                  <a:lnTo>
                    <a:pt x="1922" y="390"/>
                  </a:lnTo>
                  <a:lnTo>
                    <a:pt x="1926" y="391"/>
                  </a:lnTo>
                  <a:lnTo>
                    <a:pt x="1929" y="390"/>
                  </a:lnTo>
                  <a:lnTo>
                    <a:pt x="1934" y="389"/>
                  </a:lnTo>
                  <a:lnTo>
                    <a:pt x="1940" y="387"/>
                  </a:lnTo>
                  <a:lnTo>
                    <a:pt x="1946" y="383"/>
                  </a:lnTo>
                  <a:lnTo>
                    <a:pt x="1951" y="377"/>
                  </a:lnTo>
                  <a:lnTo>
                    <a:pt x="1953" y="375"/>
                  </a:lnTo>
                  <a:lnTo>
                    <a:pt x="1954" y="369"/>
                  </a:lnTo>
                  <a:lnTo>
                    <a:pt x="1953" y="364"/>
                  </a:lnTo>
                  <a:lnTo>
                    <a:pt x="1952" y="357"/>
                  </a:lnTo>
                  <a:lnTo>
                    <a:pt x="1949" y="351"/>
                  </a:lnTo>
                  <a:lnTo>
                    <a:pt x="1948" y="343"/>
                  </a:lnTo>
                  <a:lnTo>
                    <a:pt x="1947" y="336"/>
                  </a:lnTo>
                  <a:lnTo>
                    <a:pt x="1948" y="328"/>
                  </a:lnTo>
                  <a:lnTo>
                    <a:pt x="1949" y="325"/>
                  </a:lnTo>
                  <a:lnTo>
                    <a:pt x="1951" y="322"/>
                  </a:lnTo>
                  <a:lnTo>
                    <a:pt x="1953" y="320"/>
                  </a:lnTo>
                  <a:lnTo>
                    <a:pt x="1954" y="318"/>
                  </a:lnTo>
                  <a:lnTo>
                    <a:pt x="1959" y="316"/>
                  </a:lnTo>
                  <a:lnTo>
                    <a:pt x="1964" y="316"/>
                  </a:lnTo>
                  <a:lnTo>
                    <a:pt x="1968" y="318"/>
                  </a:lnTo>
                  <a:lnTo>
                    <a:pt x="1974" y="324"/>
                  </a:lnTo>
                  <a:lnTo>
                    <a:pt x="1977" y="328"/>
                  </a:lnTo>
                  <a:lnTo>
                    <a:pt x="1980" y="336"/>
                  </a:lnTo>
                  <a:lnTo>
                    <a:pt x="1982" y="338"/>
                  </a:lnTo>
                  <a:lnTo>
                    <a:pt x="1982" y="341"/>
                  </a:lnTo>
                  <a:lnTo>
                    <a:pt x="1982" y="344"/>
                  </a:lnTo>
                  <a:lnTo>
                    <a:pt x="1983" y="346"/>
                  </a:lnTo>
                  <a:lnTo>
                    <a:pt x="1983" y="355"/>
                  </a:lnTo>
                  <a:lnTo>
                    <a:pt x="1983" y="362"/>
                  </a:lnTo>
                  <a:lnTo>
                    <a:pt x="1982" y="375"/>
                  </a:lnTo>
                  <a:lnTo>
                    <a:pt x="1979" y="388"/>
                  </a:lnTo>
                  <a:lnTo>
                    <a:pt x="1977" y="400"/>
                  </a:lnTo>
                  <a:lnTo>
                    <a:pt x="1974" y="412"/>
                  </a:lnTo>
                  <a:lnTo>
                    <a:pt x="1974" y="418"/>
                  </a:lnTo>
                  <a:lnTo>
                    <a:pt x="1973" y="423"/>
                  </a:lnTo>
                  <a:lnTo>
                    <a:pt x="1973" y="427"/>
                  </a:lnTo>
                  <a:lnTo>
                    <a:pt x="1973" y="431"/>
                  </a:lnTo>
                  <a:lnTo>
                    <a:pt x="1974" y="435"/>
                  </a:lnTo>
                  <a:lnTo>
                    <a:pt x="1977" y="438"/>
                  </a:lnTo>
                  <a:lnTo>
                    <a:pt x="1978" y="438"/>
                  </a:lnTo>
                  <a:lnTo>
                    <a:pt x="1979" y="439"/>
                  </a:lnTo>
                  <a:lnTo>
                    <a:pt x="1980" y="439"/>
                  </a:lnTo>
                  <a:lnTo>
                    <a:pt x="1982" y="439"/>
                  </a:lnTo>
                  <a:lnTo>
                    <a:pt x="1985" y="438"/>
                  </a:lnTo>
                  <a:lnTo>
                    <a:pt x="1987" y="437"/>
                  </a:lnTo>
                  <a:lnTo>
                    <a:pt x="1989" y="437"/>
                  </a:lnTo>
                  <a:lnTo>
                    <a:pt x="1990" y="435"/>
                  </a:lnTo>
                  <a:lnTo>
                    <a:pt x="1992" y="434"/>
                  </a:lnTo>
                  <a:lnTo>
                    <a:pt x="1995" y="434"/>
                  </a:lnTo>
                  <a:lnTo>
                    <a:pt x="1998" y="432"/>
                  </a:lnTo>
                  <a:lnTo>
                    <a:pt x="2003" y="429"/>
                  </a:lnTo>
                  <a:lnTo>
                    <a:pt x="2009" y="428"/>
                  </a:lnTo>
                  <a:lnTo>
                    <a:pt x="2015" y="428"/>
                  </a:lnTo>
                  <a:lnTo>
                    <a:pt x="2021" y="428"/>
                  </a:lnTo>
                  <a:lnTo>
                    <a:pt x="2027" y="429"/>
                  </a:lnTo>
                  <a:lnTo>
                    <a:pt x="2030" y="431"/>
                  </a:lnTo>
                  <a:lnTo>
                    <a:pt x="2034" y="432"/>
                  </a:lnTo>
                  <a:lnTo>
                    <a:pt x="2037" y="434"/>
                  </a:lnTo>
                  <a:lnTo>
                    <a:pt x="2040" y="437"/>
                  </a:lnTo>
                  <a:lnTo>
                    <a:pt x="2041" y="439"/>
                  </a:lnTo>
                  <a:lnTo>
                    <a:pt x="2042" y="442"/>
                  </a:lnTo>
                  <a:lnTo>
                    <a:pt x="2045" y="445"/>
                  </a:lnTo>
                  <a:lnTo>
                    <a:pt x="2046" y="448"/>
                  </a:lnTo>
                  <a:lnTo>
                    <a:pt x="2047" y="450"/>
                  </a:lnTo>
                  <a:lnTo>
                    <a:pt x="2049" y="452"/>
                  </a:lnTo>
                  <a:lnTo>
                    <a:pt x="2050" y="452"/>
                  </a:lnTo>
                  <a:lnTo>
                    <a:pt x="2052" y="452"/>
                  </a:lnTo>
                  <a:lnTo>
                    <a:pt x="2055" y="453"/>
                  </a:lnTo>
                  <a:lnTo>
                    <a:pt x="2058" y="453"/>
                  </a:lnTo>
                  <a:lnTo>
                    <a:pt x="2067" y="452"/>
                  </a:lnTo>
                  <a:lnTo>
                    <a:pt x="2078" y="451"/>
                  </a:lnTo>
                  <a:lnTo>
                    <a:pt x="2084" y="451"/>
                  </a:lnTo>
                  <a:lnTo>
                    <a:pt x="2090" y="450"/>
                  </a:lnTo>
                  <a:lnTo>
                    <a:pt x="2096" y="450"/>
                  </a:lnTo>
                  <a:lnTo>
                    <a:pt x="2100" y="450"/>
                  </a:lnTo>
                  <a:lnTo>
                    <a:pt x="2105" y="447"/>
                  </a:lnTo>
                  <a:lnTo>
                    <a:pt x="2108" y="445"/>
                  </a:lnTo>
                  <a:lnTo>
                    <a:pt x="2110" y="442"/>
                  </a:lnTo>
                  <a:lnTo>
                    <a:pt x="2110" y="438"/>
                  </a:lnTo>
                  <a:lnTo>
                    <a:pt x="2110" y="432"/>
                  </a:lnTo>
                  <a:lnTo>
                    <a:pt x="2110" y="423"/>
                  </a:lnTo>
                  <a:lnTo>
                    <a:pt x="2110" y="415"/>
                  </a:lnTo>
                  <a:lnTo>
                    <a:pt x="2112" y="404"/>
                  </a:lnTo>
                  <a:lnTo>
                    <a:pt x="2117" y="393"/>
                  </a:lnTo>
                  <a:lnTo>
                    <a:pt x="2123" y="382"/>
                  </a:lnTo>
                  <a:lnTo>
                    <a:pt x="2128" y="368"/>
                  </a:lnTo>
                  <a:lnTo>
                    <a:pt x="2131" y="350"/>
                  </a:lnTo>
                  <a:lnTo>
                    <a:pt x="2135" y="339"/>
                  </a:lnTo>
                  <a:lnTo>
                    <a:pt x="2137" y="333"/>
                  </a:lnTo>
                  <a:lnTo>
                    <a:pt x="2140" y="332"/>
                  </a:lnTo>
                  <a:lnTo>
                    <a:pt x="2142" y="330"/>
                  </a:lnTo>
                  <a:lnTo>
                    <a:pt x="2149" y="325"/>
                  </a:lnTo>
                  <a:lnTo>
                    <a:pt x="2156" y="321"/>
                  </a:lnTo>
                  <a:lnTo>
                    <a:pt x="2163" y="319"/>
                  </a:lnTo>
                  <a:lnTo>
                    <a:pt x="2168" y="318"/>
                  </a:lnTo>
                  <a:lnTo>
                    <a:pt x="2168" y="320"/>
                  </a:lnTo>
                  <a:lnTo>
                    <a:pt x="2168" y="322"/>
                  </a:lnTo>
                  <a:lnTo>
                    <a:pt x="2169" y="326"/>
                  </a:lnTo>
                  <a:lnTo>
                    <a:pt x="2169" y="328"/>
                  </a:lnTo>
                  <a:lnTo>
                    <a:pt x="2172" y="343"/>
                  </a:lnTo>
                  <a:lnTo>
                    <a:pt x="2174" y="358"/>
                  </a:lnTo>
                  <a:lnTo>
                    <a:pt x="2175" y="370"/>
                  </a:lnTo>
                  <a:lnTo>
                    <a:pt x="2175" y="383"/>
                  </a:lnTo>
                  <a:lnTo>
                    <a:pt x="2173" y="391"/>
                  </a:lnTo>
                  <a:lnTo>
                    <a:pt x="2172" y="399"/>
                  </a:lnTo>
                  <a:lnTo>
                    <a:pt x="2173" y="403"/>
                  </a:lnTo>
                  <a:lnTo>
                    <a:pt x="2174" y="404"/>
                  </a:lnTo>
                  <a:lnTo>
                    <a:pt x="2178" y="407"/>
                  </a:lnTo>
                  <a:lnTo>
                    <a:pt x="2180" y="409"/>
                  </a:lnTo>
                  <a:lnTo>
                    <a:pt x="2185" y="413"/>
                  </a:lnTo>
                  <a:lnTo>
                    <a:pt x="2190" y="415"/>
                  </a:lnTo>
                  <a:lnTo>
                    <a:pt x="2200" y="415"/>
                  </a:lnTo>
                  <a:lnTo>
                    <a:pt x="2211" y="416"/>
                  </a:lnTo>
                  <a:lnTo>
                    <a:pt x="2212" y="419"/>
                  </a:lnTo>
                  <a:lnTo>
                    <a:pt x="2215" y="422"/>
                  </a:lnTo>
                  <a:lnTo>
                    <a:pt x="2215" y="426"/>
                  </a:lnTo>
                  <a:lnTo>
                    <a:pt x="2215" y="429"/>
                  </a:lnTo>
                  <a:lnTo>
                    <a:pt x="2215" y="437"/>
                  </a:lnTo>
                  <a:lnTo>
                    <a:pt x="2213" y="444"/>
                  </a:lnTo>
                  <a:lnTo>
                    <a:pt x="2205" y="453"/>
                  </a:lnTo>
                  <a:lnTo>
                    <a:pt x="2198" y="464"/>
                  </a:lnTo>
                  <a:lnTo>
                    <a:pt x="2191" y="475"/>
                  </a:lnTo>
                  <a:lnTo>
                    <a:pt x="2186" y="485"/>
                  </a:lnTo>
                  <a:lnTo>
                    <a:pt x="2184" y="490"/>
                  </a:lnTo>
                  <a:lnTo>
                    <a:pt x="2182" y="496"/>
                  </a:lnTo>
                  <a:lnTo>
                    <a:pt x="2182" y="501"/>
                  </a:lnTo>
                  <a:lnTo>
                    <a:pt x="2182" y="505"/>
                  </a:lnTo>
                  <a:lnTo>
                    <a:pt x="2184" y="510"/>
                  </a:lnTo>
                  <a:lnTo>
                    <a:pt x="2185" y="513"/>
                  </a:lnTo>
                  <a:lnTo>
                    <a:pt x="2187" y="515"/>
                  </a:lnTo>
                  <a:lnTo>
                    <a:pt x="2192" y="517"/>
                  </a:lnTo>
                  <a:lnTo>
                    <a:pt x="2199" y="519"/>
                  </a:lnTo>
                  <a:lnTo>
                    <a:pt x="2204" y="519"/>
                  </a:lnTo>
                  <a:lnTo>
                    <a:pt x="2205" y="520"/>
                  </a:lnTo>
                  <a:lnTo>
                    <a:pt x="2206" y="521"/>
                  </a:lnTo>
                  <a:lnTo>
                    <a:pt x="2206" y="522"/>
                  </a:lnTo>
                  <a:lnTo>
                    <a:pt x="2206" y="522"/>
                  </a:lnTo>
                  <a:lnTo>
                    <a:pt x="2205" y="528"/>
                  </a:lnTo>
                  <a:lnTo>
                    <a:pt x="2201" y="535"/>
                  </a:lnTo>
                  <a:lnTo>
                    <a:pt x="2197" y="541"/>
                  </a:lnTo>
                  <a:lnTo>
                    <a:pt x="2192" y="548"/>
                  </a:lnTo>
                  <a:lnTo>
                    <a:pt x="2188" y="554"/>
                  </a:lnTo>
                  <a:lnTo>
                    <a:pt x="2187" y="559"/>
                  </a:lnTo>
                  <a:lnTo>
                    <a:pt x="2185" y="565"/>
                  </a:lnTo>
                  <a:lnTo>
                    <a:pt x="2185" y="571"/>
                  </a:lnTo>
                  <a:lnTo>
                    <a:pt x="2184" y="578"/>
                  </a:lnTo>
                  <a:lnTo>
                    <a:pt x="2184" y="585"/>
                  </a:lnTo>
                  <a:lnTo>
                    <a:pt x="2182" y="598"/>
                  </a:lnTo>
                  <a:lnTo>
                    <a:pt x="2182" y="611"/>
                  </a:lnTo>
                  <a:lnTo>
                    <a:pt x="2182" y="616"/>
                  </a:lnTo>
                  <a:lnTo>
                    <a:pt x="2184" y="621"/>
                  </a:lnTo>
                  <a:lnTo>
                    <a:pt x="2185" y="626"/>
                  </a:lnTo>
                  <a:lnTo>
                    <a:pt x="2188" y="631"/>
                  </a:lnTo>
                  <a:lnTo>
                    <a:pt x="2193" y="636"/>
                  </a:lnTo>
                  <a:lnTo>
                    <a:pt x="2200" y="640"/>
                  </a:lnTo>
                  <a:lnTo>
                    <a:pt x="2209" y="643"/>
                  </a:lnTo>
                  <a:lnTo>
                    <a:pt x="2213" y="646"/>
                  </a:lnTo>
                  <a:lnTo>
                    <a:pt x="2220" y="648"/>
                  </a:lnTo>
                  <a:lnTo>
                    <a:pt x="2226" y="650"/>
                  </a:lnTo>
                  <a:lnTo>
                    <a:pt x="2231" y="653"/>
                  </a:lnTo>
                  <a:lnTo>
                    <a:pt x="2236" y="658"/>
                  </a:lnTo>
                  <a:lnTo>
                    <a:pt x="2241" y="662"/>
                  </a:lnTo>
                  <a:lnTo>
                    <a:pt x="2244" y="667"/>
                  </a:lnTo>
                  <a:lnTo>
                    <a:pt x="2248" y="677"/>
                  </a:lnTo>
                  <a:lnTo>
                    <a:pt x="2249" y="687"/>
                  </a:lnTo>
                  <a:lnTo>
                    <a:pt x="2249" y="697"/>
                  </a:lnTo>
                  <a:lnTo>
                    <a:pt x="2247" y="705"/>
                  </a:lnTo>
                  <a:lnTo>
                    <a:pt x="2245" y="709"/>
                  </a:lnTo>
                  <a:lnTo>
                    <a:pt x="2244" y="712"/>
                  </a:lnTo>
                  <a:lnTo>
                    <a:pt x="2242" y="716"/>
                  </a:lnTo>
                  <a:lnTo>
                    <a:pt x="2238" y="719"/>
                  </a:lnTo>
                  <a:lnTo>
                    <a:pt x="2224" y="729"/>
                  </a:lnTo>
                  <a:lnTo>
                    <a:pt x="2210" y="737"/>
                  </a:lnTo>
                  <a:lnTo>
                    <a:pt x="2201" y="743"/>
                  </a:lnTo>
                  <a:lnTo>
                    <a:pt x="2195" y="749"/>
                  </a:lnTo>
                  <a:lnTo>
                    <a:pt x="2191" y="755"/>
                  </a:lnTo>
                  <a:lnTo>
                    <a:pt x="2188" y="760"/>
                  </a:lnTo>
                  <a:lnTo>
                    <a:pt x="2187" y="763"/>
                  </a:lnTo>
                  <a:lnTo>
                    <a:pt x="2187" y="768"/>
                  </a:lnTo>
                  <a:lnTo>
                    <a:pt x="2187" y="773"/>
                  </a:lnTo>
                  <a:lnTo>
                    <a:pt x="2186" y="776"/>
                  </a:lnTo>
                  <a:lnTo>
                    <a:pt x="2186" y="779"/>
                  </a:lnTo>
                  <a:lnTo>
                    <a:pt x="2185" y="781"/>
                  </a:lnTo>
                  <a:lnTo>
                    <a:pt x="2182" y="782"/>
                  </a:lnTo>
                  <a:lnTo>
                    <a:pt x="2180" y="782"/>
                  </a:lnTo>
                  <a:lnTo>
                    <a:pt x="2178" y="784"/>
                  </a:lnTo>
                  <a:lnTo>
                    <a:pt x="2175" y="784"/>
                  </a:lnTo>
                  <a:lnTo>
                    <a:pt x="2167" y="782"/>
                  </a:lnTo>
                  <a:lnTo>
                    <a:pt x="2161" y="781"/>
                  </a:lnTo>
                  <a:lnTo>
                    <a:pt x="2148" y="779"/>
                  </a:lnTo>
                  <a:lnTo>
                    <a:pt x="2127" y="775"/>
                  </a:lnTo>
                  <a:lnTo>
                    <a:pt x="2122" y="775"/>
                  </a:lnTo>
                  <a:lnTo>
                    <a:pt x="2118" y="776"/>
                  </a:lnTo>
                  <a:lnTo>
                    <a:pt x="2116" y="778"/>
                  </a:lnTo>
                  <a:lnTo>
                    <a:pt x="2115" y="779"/>
                  </a:lnTo>
                  <a:lnTo>
                    <a:pt x="2112" y="782"/>
                  </a:lnTo>
                  <a:lnTo>
                    <a:pt x="2111" y="786"/>
                  </a:lnTo>
                  <a:lnTo>
                    <a:pt x="2110" y="790"/>
                  </a:lnTo>
                  <a:lnTo>
                    <a:pt x="2109" y="793"/>
                  </a:lnTo>
                  <a:lnTo>
                    <a:pt x="2106" y="798"/>
                  </a:lnTo>
                  <a:lnTo>
                    <a:pt x="2103" y="804"/>
                  </a:lnTo>
                  <a:lnTo>
                    <a:pt x="2099" y="813"/>
                  </a:lnTo>
                  <a:lnTo>
                    <a:pt x="2096" y="823"/>
                  </a:lnTo>
                  <a:lnTo>
                    <a:pt x="2091" y="834"/>
                  </a:lnTo>
                  <a:lnTo>
                    <a:pt x="2086" y="843"/>
                  </a:lnTo>
                  <a:lnTo>
                    <a:pt x="2080" y="856"/>
                  </a:lnTo>
                  <a:lnTo>
                    <a:pt x="2072" y="868"/>
                  </a:lnTo>
                  <a:lnTo>
                    <a:pt x="2068" y="873"/>
                  </a:lnTo>
                  <a:lnTo>
                    <a:pt x="2064" y="878"/>
                  </a:lnTo>
                  <a:lnTo>
                    <a:pt x="2059" y="881"/>
                  </a:lnTo>
                  <a:lnTo>
                    <a:pt x="2053" y="886"/>
                  </a:lnTo>
                  <a:lnTo>
                    <a:pt x="2048" y="889"/>
                  </a:lnTo>
                  <a:lnTo>
                    <a:pt x="2042" y="894"/>
                  </a:lnTo>
                  <a:lnTo>
                    <a:pt x="2040" y="895"/>
                  </a:lnTo>
                  <a:lnTo>
                    <a:pt x="2035" y="900"/>
                  </a:lnTo>
                  <a:lnTo>
                    <a:pt x="2029" y="907"/>
                  </a:lnTo>
                  <a:lnTo>
                    <a:pt x="2024" y="913"/>
                  </a:lnTo>
                  <a:lnTo>
                    <a:pt x="2020" y="919"/>
                  </a:lnTo>
                  <a:lnTo>
                    <a:pt x="2014" y="923"/>
                  </a:lnTo>
                  <a:lnTo>
                    <a:pt x="2009" y="924"/>
                  </a:lnTo>
                  <a:lnTo>
                    <a:pt x="2004" y="925"/>
                  </a:lnTo>
                  <a:lnTo>
                    <a:pt x="2002" y="926"/>
                  </a:lnTo>
                  <a:lnTo>
                    <a:pt x="1999" y="926"/>
                  </a:lnTo>
                  <a:lnTo>
                    <a:pt x="1996" y="927"/>
                  </a:lnTo>
                  <a:lnTo>
                    <a:pt x="1993" y="929"/>
                  </a:lnTo>
                  <a:lnTo>
                    <a:pt x="1992" y="931"/>
                  </a:lnTo>
                  <a:lnTo>
                    <a:pt x="1992" y="933"/>
                  </a:lnTo>
                  <a:lnTo>
                    <a:pt x="1993" y="937"/>
                  </a:lnTo>
                  <a:lnTo>
                    <a:pt x="1997" y="940"/>
                  </a:lnTo>
                  <a:lnTo>
                    <a:pt x="2003" y="945"/>
                  </a:lnTo>
                  <a:lnTo>
                    <a:pt x="2010" y="950"/>
                  </a:lnTo>
                  <a:lnTo>
                    <a:pt x="2017" y="956"/>
                  </a:lnTo>
                  <a:lnTo>
                    <a:pt x="2025" y="963"/>
                  </a:lnTo>
                  <a:lnTo>
                    <a:pt x="2027" y="964"/>
                  </a:lnTo>
                  <a:lnTo>
                    <a:pt x="2029" y="965"/>
                  </a:lnTo>
                  <a:lnTo>
                    <a:pt x="2031" y="964"/>
                  </a:lnTo>
                  <a:lnTo>
                    <a:pt x="2034" y="963"/>
                  </a:lnTo>
                  <a:lnTo>
                    <a:pt x="2040" y="960"/>
                  </a:lnTo>
                  <a:lnTo>
                    <a:pt x="2047" y="955"/>
                  </a:lnTo>
                  <a:lnTo>
                    <a:pt x="2062" y="940"/>
                  </a:lnTo>
                  <a:lnTo>
                    <a:pt x="2079" y="925"/>
                  </a:lnTo>
                  <a:lnTo>
                    <a:pt x="2086" y="918"/>
                  </a:lnTo>
                  <a:lnTo>
                    <a:pt x="2097" y="910"/>
                  </a:lnTo>
                  <a:lnTo>
                    <a:pt x="2103" y="908"/>
                  </a:lnTo>
                  <a:lnTo>
                    <a:pt x="2106" y="908"/>
                  </a:lnTo>
                  <a:lnTo>
                    <a:pt x="2109" y="908"/>
                  </a:lnTo>
                  <a:lnTo>
                    <a:pt x="2110" y="910"/>
                  </a:lnTo>
                  <a:lnTo>
                    <a:pt x="2112" y="912"/>
                  </a:lnTo>
                  <a:lnTo>
                    <a:pt x="2112" y="914"/>
                  </a:lnTo>
                  <a:lnTo>
                    <a:pt x="2113" y="920"/>
                  </a:lnTo>
                  <a:lnTo>
                    <a:pt x="2112" y="925"/>
                  </a:lnTo>
                  <a:lnTo>
                    <a:pt x="2112" y="930"/>
                  </a:lnTo>
                  <a:lnTo>
                    <a:pt x="2113" y="935"/>
                  </a:lnTo>
                  <a:lnTo>
                    <a:pt x="2115" y="937"/>
                  </a:lnTo>
                  <a:lnTo>
                    <a:pt x="2118" y="938"/>
                  </a:lnTo>
                  <a:lnTo>
                    <a:pt x="2123" y="939"/>
                  </a:lnTo>
                  <a:lnTo>
                    <a:pt x="2128" y="939"/>
                  </a:lnTo>
                  <a:lnTo>
                    <a:pt x="2134" y="937"/>
                  </a:lnTo>
                  <a:lnTo>
                    <a:pt x="2140" y="935"/>
                  </a:lnTo>
                  <a:lnTo>
                    <a:pt x="2150" y="925"/>
                  </a:lnTo>
                  <a:lnTo>
                    <a:pt x="2162" y="912"/>
                  </a:lnTo>
                  <a:lnTo>
                    <a:pt x="2168" y="907"/>
                  </a:lnTo>
                  <a:lnTo>
                    <a:pt x="2176" y="902"/>
                  </a:lnTo>
                  <a:lnTo>
                    <a:pt x="2181" y="900"/>
                  </a:lnTo>
                  <a:lnTo>
                    <a:pt x="2187" y="899"/>
                  </a:lnTo>
                  <a:lnTo>
                    <a:pt x="2192" y="898"/>
                  </a:lnTo>
                  <a:lnTo>
                    <a:pt x="2197" y="897"/>
                  </a:lnTo>
                  <a:lnTo>
                    <a:pt x="2204" y="895"/>
                  </a:lnTo>
                  <a:lnTo>
                    <a:pt x="2212" y="895"/>
                  </a:lnTo>
                  <a:lnTo>
                    <a:pt x="2220" y="897"/>
                  </a:lnTo>
                  <a:lnTo>
                    <a:pt x="2229" y="898"/>
                  </a:lnTo>
                  <a:lnTo>
                    <a:pt x="2236" y="901"/>
                  </a:lnTo>
                  <a:lnTo>
                    <a:pt x="2241" y="906"/>
                  </a:lnTo>
                  <a:lnTo>
                    <a:pt x="2243" y="912"/>
                  </a:lnTo>
                  <a:lnTo>
                    <a:pt x="2244" y="918"/>
                  </a:lnTo>
                  <a:lnTo>
                    <a:pt x="2244" y="927"/>
                  </a:lnTo>
                  <a:lnTo>
                    <a:pt x="2244" y="936"/>
                  </a:lnTo>
                  <a:lnTo>
                    <a:pt x="2244" y="940"/>
                  </a:lnTo>
                  <a:lnTo>
                    <a:pt x="2247" y="945"/>
                  </a:lnTo>
                  <a:lnTo>
                    <a:pt x="2247" y="946"/>
                  </a:lnTo>
                  <a:lnTo>
                    <a:pt x="2248" y="946"/>
                  </a:lnTo>
                  <a:lnTo>
                    <a:pt x="2250" y="948"/>
                  </a:lnTo>
                  <a:lnTo>
                    <a:pt x="2255" y="949"/>
                  </a:lnTo>
                  <a:lnTo>
                    <a:pt x="2257" y="950"/>
                  </a:lnTo>
                  <a:lnTo>
                    <a:pt x="2261" y="950"/>
                  </a:lnTo>
                  <a:lnTo>
                    <a:pt x="2263" y="951"/>
                  </a:lnTo>
                  <a:lnTo>
                    <a:pt x="2266" y="951"/>
                  </a:lnTo>
                  <a:lnTo>
                    <a:pt x="2268" y="954"/>
                  </a:lnTo>
                  <a:lnTo>
                    <a:pt x="2270" y="955"/>
                  </a:lnTo>
                  <a:lnTo>
                    <a:pt x="2272" y="957"/>
                  </a:lnTo>
                  <a:lnTo>
                    <a:pt x="2272" y="958"/>
                  </a:lnTo>
                  <a:lnTo>
                    <a:pt x="2273" y="962"/>
                  </a:lnTo>
                  <a:lnTo>
                    <a:pt x="2274" y="964"/>
                  </a:lnTo>
                  <a:lnTo>
                    <a:pt x="2274" y="980"/>
                  </a:lnTo>
                  <a:lnTo>
                    <a:pt x="2273" y="993"/>
                  </a:lnTo>
                  <a:lnTo>
                    <a:pt x="2272" y="998"/>
                  </a:lnTo>
                  <a:lnTo>
                    <a:pt x="2269" y="1001"/>
                  </a:lnTo>
                  <a:lnTo>
                    <a:pt x="2266" y="1005"/>
                  </a:lnTo>
                  <a:lnTo>
                    <a:pt x="2262" y="1007"/>
                  </a:lnTo>
                  <a:lnTo>
                    <a:pt x="2257" y="1009"/>
                  </a:lnTo>
                  <a:lnTo>
                    <a:pt x="2253" y="1012"/>
                  </a:lnTo>
                  <a:lnTo>
                    <a:pt x="2248" y="1013"/>
                  </a:lnTo>
                  <a:lnTo>
                    <a:pt x="2243" y="1015"/>
                  </a:lnTo>
                  <a:lnTo>
                    <a:pt x="2238" y="1020"/>
                  </a:lnTo>
                  <a:lnTo>
                    <a:pt x="2236" y="1025"/>
                  </a:lnTo>
                  <a:lnTo>
                    <a:pt x="2236" y="1026"/>
                  </a:lnTo>
                  <a:lnTo>
                    <a:pt x="2237" y="1030"/>
                  </a:lnTo>
                  <a:lnTo>
                    <a:pt x="2238" y="1030"/>
                  </a:lnTo>
                  <a:lnTo>
                    <a:pt x="2239" y="1031"/>
                  </a:lnTo>
                  <a:lnTo>
                    <a:pt x="2242" y="1031"/>
                  </a:lnTo>
                  <a:lnTo>
                    <a:pt x="2244" y="1030"/>
                  </a:lnTo>
                  <a:lnTo>
                    <a:pt x="2248" y="1030"/>
                  </a:lnTo>
                  <a:lnTo>
                    <a:pt x="2250" y="1028"/>
                  </a:lnTo>
                  <a:lnTo>
                    <a:pt x="2253" y="1027"/>
                  </a:lnTo>
                  <a:lnTo>
                    <a:pt x="2254" y="1026"/>
                  </a:lnTo>
                  <a:lnTo>
                    <a:pt x="2256" y="1025"/>
                  </a:lnTo>
                  <a:lnTo>
                    <a:pt x="2258" y="1024"/>
                  </a:lnTo>
                  <a:lnTo>
                    <a:pt x="2261" y="1024"/>
                  </a:lnTo>
                  <a:lnTo>
                    <a:pt x="2262" y="1023"/>
                  </a:lnTo>
                  <a:lnTo>
                    <a:pt x="2264" y="1024"/>
                  </a:lnTo>
                  <a:lnTo>
                    <a:pt x="2267" y="1025"/>
                  </a:lnTo>
                  <a:lnTo>
                    <a:pt x="2268" y="1026"/>
                  </a:lnTo>
                  <a:lnTo>
                    <a:pt x="2269" y="1028"/>
                  </a:lnTo>
                  <a:lnTo>
                    <a:pt x="2270" y="1034"/>
                  </a:lnTo>
                  <a:lnTo>
                    <a:pt x="2270" y="1042"/>
                  </a:lnTo>
                  <a:lnTo>
                    <a:pt x="2270" y="1045"/>
                  </a:lnTo>
                  <a:lnTo>
                    <a:pt x="2269" y="1049"/>
                  </a:lnTo>
                  <a:lnTo>
                    <a:pt x="2269" y="1052"/>
                  </a:lnTo>
                  <a:lnTo>
                    <a:pt x="2268" y="1056"/>
                  </a:lnTo>
                  <a:lnTo>
                    <a:pt x="2268" y="1061"/>
                  </a:lnTo>
                  <a:lnTo>
                    <a:pt x="2266" y="1066"/>
                  </a:lnTo>
                  <a:lnTo>
                    <a:pt x="2264" y="1069"/>
                  </a:lnTo>
                  <a:lnTo>
                    <a:pt x="2263" y="1071"/>
                  </a:lnTo>
                  <a:lnTo>
                    <a:pt x="2262" y="1072"/>
                  </a:lnTo>
                  <a:lnTo>
                    <a:pt x="2260" y="1074"/>
                  </a:lnTo>
                  <a:lnTo>
                    <a:pt x="2256" y="1075"/>
                  </a:lnTo>
                  <a:lnTo>
                    <a:pt x="2254" y="1075"/>
                  </a:lnTo>
                  <a:lnTo>
                    <a:pt x="2250" y="1075"/>
                  </a:lnTo>
                  <a:lnTo>
                    <a:pt x="2247" y="1074"/>
                  </a:lnTo>
                  <a:lnTo>
                    <a:pt x="2239" y="1075"/>
                  </a:lnTo>
                  <a:lnTo>
                    <a:pt x="2235" y="1076"/>
                  </a:lnTo>
                  <a:lnTo>
                    <a:pt x="2230" y="1078"/>
                  </a:lnTo>
                  <a:lnTo>
                    <a:pt x="2225" y="1083"/>
                  </a:lnTo>
                  <a:lnTo>
                    <a:pt x="2222" y="1088"/>
                  </a:lnTo>
                  <a:lnTo>
                    <a:pt x="2219" y="1094"/>
                  </a:lnTo>
                  <a:lnTo>
                    <a:pt x="2218" y="1099"/>
                  </a:lnTo>
                  <a:lnTo>
                    <a:pt x="2216" y="1105"/>
                  </a:lnTo>
                  <a:lnTo>
                    <a:pt x="2215" y="1115"/>
                  </a:lnTo>
                  <a:lnTo>
                    <a:pt x="2215" y="1125"/>
                  </a:lnTo>
                  <a:lnTo>
                    <a:pt x="2218" y="1138"/>
                  </a:lnTo>
                  <a:lnTo>
                    <a:pt x="2219" y="1151"/>
                  </a:lnTo>
                  <a:lnTo>
                    <a:pt x="2219" y="1157"/>
                  </a:lnTo>
                  <a:lnTo>
                    <a:pt x="2219" y="1164"/>
                  </a:lnTo>
                  <a:lnTo>
                    <a:pt x="2218" y="1170"/>
                  </a:lnTo>
                  <a:lnTo>
                    <a:pt x="2217" y="1176"/>
                  </a:lnTo>
                  <a:lnTo>
                    <a:pt x="2213" y="1185"/>
                  </a:lnTo>
                  <a:lnTo>
                    <a:pt x="2207" y="1195"/>
                  </a:lnTo>
                  <a:lnTo>
                    <a:pt x="2201" y="1204"/>
                  </a:lnTo>
                  <a:lnTo>
                    <a:pt x="2195" y="1214"/>
                  </a:lnTo>
                  <a:lnTo>
                    <a:pt x="2190" y="1223"/>
                  </a:lnTo>
                  <a:lnTo>
                    <a:pt x="2185" y="1233"/>
                  </a:lnTo>
                  <a:lnTo>
                    <a:pt x="2180" y="1244"/>
                  </a:lnTo>
                  <a:lnTo>
                    <a:pt x="2175" y="1254"/>
                  </a:lnTo>
                  <a:lnTo>
                    <a:pt x="2174" y="1259"/>
                  </a:lnTo>
                  <a:lnTo>
                    <a:pt x="2174" y="1265"/>
                  </a:lnTo>
                  <a:lnTo>
                    <a:pt x="2174" y="1272"/>
                  </a:lnTo>
                  <a:lnTo>
                    <a:pt x="2176" y="1280"/>
                  </a:lnTo>
                  <a:lnTo>
                    <a:pt x="2178" y="1283"/>
                  </a:lnTo>
                  <a:lnTo>
                    <a:pt x="2179" y="1285"/>
                  </a:lnTo>
                  <a:lnTo>
                    <a:pt x="2179" y="1286"/>
                  </a:lnTo>
                  <a:lnTo>
                    <a:pt x="2180" y="1289"/>
                  </a:lnTo>
                  <a:lnTo>
                    <a:pt x="2181" y="1290"/>
                  </a:lnTo>
                  <a:lnTo>
                    <a:pt x="2185" y="1294"/>
                  </a:lnTo>
                  <a:lnTo>
                    <a:pt x="2188" y="1295"/>
                  </a:lnTo>
                  <a:lnTo>
                    <a:pt x="2193" y="1296"/>
                  </a:lnTo>
                  <a:lnTo>
                    <a:pt x="2198" y="1296"/>
                  </a:lnTo>
                  <a:lnTo>
                    <a:pt x="2201" y="1296"/>
                  </a:lnTo>
                  <a:lnTo>
                    <a:pt x="2206" y="1294"/>
                  </a:lnTo>
                  <a:lnTo>
                    <a:pt x="2209" y="1290"/>
                  </a:lnTo>
                  <a:lnTo>
                    <a:pt x="2211" y="1289"/>
                  </a:lnTo>
                  <a:lnTo>
                    <a:pt x="2215" y="1283"/>
                  </a:lnTo>
                  <a:lnTo>
                    <a:pt x="2216" y="1280"/>
                  </a:lnTo>
                  <a:lnTo>
                    <a:pt x="2217" y="1278"/>
                  </a:lnTo>
                  <a:lnTo>
                    <a:pt x="2217" y="1274"/>
                  </a:lnTo>
                  <a:lnTo>
                    <a:pt x="2218" y="1273"/>
                  </a:lnTo>
                  <a:lnTo>
                    <a:pt x="2219" y="1267"/>
                  </a:lnTo>
                  <a:lnTo>
                    <a:pt x="2219" y="1263"/>
                  </a:lnTo>
                  <a:lnTo>
                    <a:pt x="2220" y="1259"/>
                  </a:lnTo>
                  <a:lnTo>
                    <a:pt x="2223" y="1255"/>
                  </a:lnTo>
                  <a:lnTo>
                    <a:pt x="2224" y="1255"/>
                  </a:lnTo>
                  <a:lnTo>
                    <a:pt x="2226" y="1255"/>
                  </a:lnTo>
                  <a:lnTo>
                    <a:pt x="2229" y="1255"/>
                  </a:lnTo>
                  <a:lnTo>
                    <a:pt x="2230" y="1257"/>
                  </a:lnTo>
                  <a:lnTo>
                    <a:pt x="2231" y="1257"/>
                  </a:lnTo>
                  <a:lnTo>
                    <a:pt x="2232" y="1258"/>
                  </a:lnTo>
                  <a:lnTo>
                    <a:pt x="2234" y="1259"/>
                  </a:lnTo>
                  <a:lnTo>
                    <a:pt x="2235" y="1260"/>
                  </a:lnTo>
                  <a:lnTo>
                    <a:pt x="2236" y="1261"/>
                  </a:lnTo>
                  <a:lnTo>
                    <a:pt x="2237" y="1263"/>
                  </a:lnTo>
                  <a:lnTo>
                    <a:pt x="2238" y="1264"/>
                  </a:lnTo>
                  <a:lnTo>
                    <a:pt x="2238" y="1266"/>
                  </a:lnTo>
                  <a:lnTo>
                    <a:pt x="2241" y="1273"/>
                  </a:lnTo>
                  <a:lnTo>
                    <a:pt x="2241" y="1284"/>
                  </a:lnTo>
                  <a:lnTo>
                    <a:pt x="2239" y="1289"/>
                  </a:lnTo>
                  <a:lnTo>
                    <a:pt x="2238" y="1295"/>
                  </a:lnTo>
                  <a:lnTo>
                    <a:pt x="2237" y="1298"/>
                  </a:lnTo>
                  <a:lnTo>
                    <a:pt x="2236" y="1301"/>
                  </a:lnTo>
                  <a:lnTo>
                    <a:pt x="2235" y="1304"/>
                  </a:lnTo>
                  <a:lnTo>
                    <a:pt x="2234" y="1307"/>
                  </a:lnTo>
                  <a:lnTo>
                    <a:pt x="2234" y="1310"/>
                  </a:lnTo>
                  <a:lnTo>
                    <a:pt x="2234" y="1313"/>
                  </a:lnTo>
                  <a:lnTo>
                    <a:pt x="2234" y="1315"/>
                  </a:lnTo>
                  <a:lnTo>
                    <a:pt x="2235" y="1316"/>
                  </a:lnTo>
                  <a:lnTo>
                    <a:pt x="2239" y="1321"/>
                  </a:lnTo>
                  <a:lnTo>
                    <a:pt x="2244" y="1326"/>
                  </a:lnTo>
                  <a:lnTo>
                    <a:pt x="2248" y="1329"/>
                  </a:lnTo>
                  <a:lnTo>
                    <a:pt x="2250" y="1333"/>
                  </a:lnTo>
                  <a:lnTo>
                    <a:pt x="2251" y="1336"/>
                  </a:lnTo>
                  <a:lnTo>
                    <a:pt x="2251" y="1341"/>
                  </a:lnTo>
                  <a:lnTo>
                    <a:pt x="2249" y="1346"/>
                  </a:lnTo>
                  <a:lnTo>
                    <a:pt x="2244" y="1351"/>
                  </a:lnTo>
                  <a:lnTo>
                    <a:pt x="2239" y="1355"/>
                  </a:lnTo>
                  <a:lnTo>
                    <a:pt x="2236" y="1361"/>
                  </a:lnTo>
                  <a:lnTo>
                    <a:pt x="2232" y="1366"/>
                  </a:lnTo>
                  <a:lnTo>
                    <a:pt x="2231" y="1372"/>
                  </a:lnTo>
                  <a:lnTo>
                    <a:pt x="2232" y="1376"/>
                  </a:lnTo>
                  <a:lnTo>
                    <a:pt x="2234" y="1379"/>
                  </a:lnTo>
                  <a:lnTo>
                    <a:pt x="2239" y="1387"/>
                  </a:lnTo>
                  <a:lnTo>
                    <a:pt x="2245" y="1395"/>
                  </a:lnTo>
                  <a:lnTo>
                    <a:pt x="2243" y="1398"/>
                  </a:lnTo>
                  <a:lnTo>
                    <a:pt x="2241" y="1400"/>
                  </a:lnTo>
                  <a:lnTo>
                    <a:pt x="2236" y="1405"/>
                  </a:lnTo>
                  <a:lnTo>
                    <a:pt x="2232" y="1410"/>
                  </a:lnTo>
                  <a:lnTo>
                    <a:pt x="2229" y="1417"/>
                  </a:lnTo>
                  <a:lnTo>
                    <a:pt x="2228" y="1422"/>
                  </a:lnTo>
                  <a:lnTo>
                    <a:pt x="2228" y="1429"/>
                  </a:lnTo>
                  <a:lnTo>
                    <a:pt x="2226" y="1437"/>
                  </a:lnTo>
                  <a:lnTo>
                    <a:pt x="2223" y="1446"/>
                  </a:lnTo>
                  <a:lnTo>
                    <a:pt x="2217" y="1453"/>
                  </a:lnTo>
                  <a:lnTo>
                    <a:pt x="2205" y="1462"/>
                  </a:lnTo>
                  <a:lnTo>
                    <a:pt x="2195" y="1472"/>
                  </a:lnTo>
                  <a:lnTo>
                    <a:pt x="2193" y="1475"/>
                  </a:lnTo>
                  <a:lnTo>
                    <a:pt x="2191" y="1480"/>
                  </a:lnTo>
                  <a:lnTo>
                    <a:pt x="2190" y="1485"/>
                  </a:lnTo>
                  <a:lnTo>
                    <a:pt x="2190" y="1490"/>
                  </a:lnTo>
                  <a:lnTo>
                    <a:pt x="2191" y="1496"/>
                  </a:lnTo>
                  <a:lnTo>
                    <a:pt x="2193" y="1500"/>
                  </a:lnTo>
                  <a:lnTo>
                    <a:pt x="2194" y="1504"/>
                  </a:lnTo>
                  <a:lnTo>
                    <a:pt x="2194" y="1506"/>
                  </a:lnTo>
                  <a:lnTo>
                    <a:pt x="2194" y="1510"/>
                  </a:lnTo>
                  <a:lnTo>
                    <a:pt x="2193" y="1512"/>
                  </a:lnTo>
                  <a:lnTo>
                    <a:pt x="2190" y="1515"/>
                  </a:lnTo>
                  <a:lnTo>
                    <a:pt x="2187" y="1516"/>
                  </a:lnTo>
                  <a:lnTo>
                    <a:pt x="2184" y="1517"/>
                  </a:lnTo>
                  <a:lnTo>
                    <a:pt x="2179" y="1518"/>
                  </a:lnTo>
                  <a:lnTo>
                    <a:pt x="2169" y="1518"/>
                  </a:lnTo>
                  <a:lnTo>
                    <a:pt x="2159" y="1517"/>
                  </a:lnTo>
                  <a:lnTo>
                    <a:pt x="2150" y="1515"/>
                  </a:lnTo>
                  <a:lnTo>
                    <a:pt x="2144" y="1512"/>
                  </a:lnTo>
                  <a:lnTo>
                    <a:pt x="2134" y="1504"/>
                  </a:lnTo>
                  <a:lnTo>
                    <a:pt x="2123" y="1496"/>
                  </a:lnTo>
                  <a:lnTo>
                    <a:pt x="2118" y="1492"/>
                  </a:lnTo>
                  <a:lnTo>
                    <a:pt x="2113" y="1488"/>
                  </a:lnTo>
                  <a:lnTo>
                    <a:pt x="2108" y="1485"/>
                  </a:lnTo>
                  <a:lnTo>
                    <a:pt x="2102" y="1484"/>
                  </a:lnTo>
                  <a:lnTo>
                    <a:pt x="2096" y="1482"/>
                  </a:lnTo>
                  <a:lnTo>
                    <a:pt x="2085" y="1482"/>
                  </a:lnTo>
                  <a:lnTo>
                    <a:pt x="2078" y="1485"/>
                  </a:lnTo>
                  <a:lnTo>
                    <a:pt x="2069" y="1488"/>
                  </a:lnTo>
                  <a:lnTo>
                    <a:pt x="2061" y="1494"/>
                  </a:lnTo>
                  <a:lnTo>
                    <a:pt x="2052" y="1500"/>
                  </a:lnTo>
                  <a:lnTo>
                    <a:pt x="2035" y="1513"/>
                  </a:lnTo>
                  <a:lnTo>
                    <a:pt x="2024" y="1524"/>
                  </a:lnTo>
                  <a:lnTo>
                    <a:pt x="2022" y="1526"/>
                  </a:lnTo>
                  <a:lnTo>
                    <a:pt x="2020" y="1531"/>
                  </a:lnTo>
                  <a:lnTo>
                    <a:pt x="2020" y="1534"/>
                  </a:lnTo>
                  <a:lnTo>
                    <a:pt x="2020" y="1536"/>
                  </a:lnTo>
                  <a:lnTo>
                    <a:pt x="2021" y="1540"/>
                  </a:lnTo>
                  <a:lnTo>
                    <a:pt x="2023" y="1542"/>
                  </a:lnTo>
                  <a:lnTo>
                    <a:pt x="2028" y="1544"/>
                  </a:lnTo>
                  <a:lnTo>
                    <a:pt x="2034" y="1545"/>
                  </a:lnTo>
                  <a:lnTo>
                    <a:pt x="2037" y="1545"/>
                  </a:lnTo>
                  <a:lnTo>
                    <a:pt x="2041" y="1545"/>
                  </a:lnTo>
                  <a:lnTo>
                    <a:pt x="2045" y="1543"/>
                  </a:lnTo>
                  <a:lnTo>
                    <a:pt x="2049" y="1541"/>
                  </a:lnTo>
                  <a:lnTo>
                    <a:pt x="2056" y="1536"/>
                  </a:lnTo>
                  <a:lnTo>
                    <a:pt x="2066" y="1530"/>
                  </a:lnTo>
                  <a:lnTo>
                    <a:pt x="2073" y="1524"/>
                  </a:lnTo>
                  <a:lnTo>
                    <a:pt x="2080" y="1521"/>
                  </a:lnTo>
                  <a:lnTo>
                    <a:pt x="2083" y="1521"/>
                  </a:lnTo>
                  <a:lnTo>
                    <a:pt x="2085" y="1519"/>
                  </a:lnTo>
                  <a:lnTo>
                    <a:pt x="2087" y="1521"/>
                  </a:lnTo>
                  <a:lnTo>
                    <a:pt x="2088" y="1522"/>
                  </a:lnTo>
                  <a:lnTo>
                    <a:pt x="2090" y="1528"/>
                  </a:lnTo>
                  <a:lnTo>
                    <a:pt x="2087" y="1535"/>
                  </a:lnTo>
                  <a:lnTo>
                    <a:pt x="2085" y="1544"/>
                  </a:lnTo>
                  <a:lnTo>
                    <a:pt x="2081" y="1554"/>
                  </a:lnTo>
                  <a:lnTo>
                    <a:pt x="2079" y="1559"/>
                  </a:lnTo>
                  <a:lnTo>
                    <a:pt x="2077" y="1563"/>
                  </a:lnTo>
                  <a:lnTo>
                    <a:pt x="2075" y="1570"/>
                  </a:lnTo>
                  <a:lnTo>
                    <a:pt x="2074" y="1574"/>
                  </a:lnTo>
                  <a:lnTo>
                    <a:pt x="2075" y="1579"/>
                  </a:lnTo>
                  <a:lnTo>
                    <a:pt x="2079" y="1586"/>
                  </a:lnTo>
                  <a:lnTo>
                    <a:pt x="2084" y="1593"/>
                  </a:lnTo>
                  <a:lnTo>
                    <a:pt x="2087" y="1598"/>
                  </a:lnTo>
                  <a:lnTo>
                    <a:pt x="2090" y="1603"/>
                  </a:lnTo>
                  <a:lnTo>
                    <a:pt x="2088" y="1606"/>
                  </a:lnTo>
                  <a:lnTo>
                    <a:pt x="2085" y="1610"/>
                  </a:lnTo>
                  <a:lnTo>
                    <a:pt x="2080" y="1611"/>
                  </a:lnTo>
                  <a:lnTo>
                    <a:pt x="2074" y="1611"/>
                  </a:lnTo>
                  <a:lnTo>
                    <a:pt x="2067" y="1611"/>
                  </a:lnTo>
                  <a:lnTo>
                    <a:pt x="2060" y="1608"/>
                  </a:lnTo>
                  <a:lnTo>
                    <a:pt x="2052" y="1605"/>
                  </a:lnTo>
                  <a:lnTo>
                    <a:pt x="2034" y="1601"/>
                  </a:lnTo>
                  <a:lnTo>
                    <a:pt x="2021" y="1599"/>
                  </a:lnTo>
                  <a:lnTo>
                    <a:pt x="2020" y="1599"/>
                  </a:lnTo>
                  <a:lnTo>
                    <a:pt x="2018" y="1599"/>
                  </a:lnTo>
                  <a:lnTo>
                    <a:pt x="2011" y="1599"/>
                  </a:lnTo>
                  <a:lnTo>
                    <a:pt x="2003" y="1599"/>
                  </a:lnTo>
                  <a:lnTo>
                    <a:pt x="1996" y="1599"/>
                  </a:lnTo>
                  <a:lnTo>
                    <a:pt x="1990" y="1598"/>
                  </a:lnTo>
                  <a:lnTo>
                    <a:pt x="1987" y="1597"/>
                  </a:lnTo>
                  <a:lnTo>
                    <a:pt x="1985" y="1595"/>
                  </a:lnTo>
                  <a:lnTo>
                    <a:pt x="1982" y="1593"/>
                  </a:lnTo>
                  <a:lnTo>
                    <a:pt x="1978" y="1589"/>
                  </a:lnTo>
                  <a:lnTo>
                    <a:pt x="1977" y="1585"/>
                  </a:lnTo>
                  <a:lnTo>
                    <a:pt x="1976" y="1580"/>
                  </a:lnTo>
                  <a:lnTo>
                    <a:pt x="1974" y="1578"/>
                  </a:lnTo>
                  <a:lnTo>
                    <a:pt x="1974" y="1575"/>
                  </a:lnTo>
                  <a:lnTo>
                    <a:pt x="1973" y="1572"/>
                  </a:lnTo>
                  <a:lnTo>
                    <a:pt x="1972" y="1568"/>
                  </a:lnTo>
                  <a:lnTo>
                    <a:pt x="1970" y="1565"/>
                  </a:lnTo>
                  <a:lnTo>
                    <a:pt x="1967" y="1561"/>
                  </a:lnTo>
                  <a:lnTo>
                    <a:pt x="1962" y="1560"/>
                  </a:lnTo>
                  <a:lnTo>
                    <a:pt x="1959" y="1561"/>
                  </a:lnTo>
                  <a:lnTo>
                    <a:pt x="1951" y="1562"/>
                  </a:lnTo>
                  <a:lnTo>
                    <a:pt x="1946" y="1565"/>
                  </a:lnTo>
                  <a:lnTo>
                    <a:pt x="1943" y="1567"/>
                  </a:lnTo>
                  <a:lnTo>
                    <a:pt x="1939" y="1572"/>
                  </a:lnTo>
                  <a:lnTo>
                    <a:pt x="1936" y="1576"/>
                  </a:lnTo>
                  <a:lnTo>
                    <a:pt x="1933" y="1581"/>
                  </a:lnTo>
                  <a:lnTo>
                    <a:pt x="1932" y="1585"/>
                  </a:lnTo>
                  <a:lnTo>
                    <a:pt x="1932" y="1588"/>
                  </a:lnTo>
                  <a:lnTo>
                    <a:pt x="1930" y="1592"/>
                  </a:lnTo>
                  <a:lnTo>
                    <a:pt x="1932" y="1597"/>
                  </a:lnTo>
                  <a:lnTo>
                    <a:pt x="1932" y="1600"/>
                  </a:lnTo>
                  <a:lnTo>
                    <a:pt x="1933" y="1603"/>
                  </a:lnTo>
                  <a:lnTo>
                    <a:pt x="1933" y="1605"/>
                  </a:lnTo>
                  <a:lnTo>
                    <a:pt x="1932" y="1607"/>
                  </a:lnTo>
                  <a:lnTo>
                    <a:pt x="1929" y="1608"/>
                  </a:lnTo>
                  <a:lnTo>
                    <a:pt x="1927" y="1610"/>
                  </a:lnTo>
                  <a:lnTo>
                    <a:pt x="1923" y="1610"/>
                  </a:lnTo>
                  <a:lnTo>
                    <a:pt x="1921" y="1611"/>
                  </a:lnTo>
                  <a:lnTo>
                    <a:pt x="1919" y="1613"/>
                  </a:lnTo>
                  <a:lnTo>
                    <a:pt x="1917" y="1623"/>
                  </a:lnTo>
                  <a:lnTo>
                    <a:pt x="1917" y="1638"/>
                  </a:lnTo>
                  <a:lnTo>
                    <a:pt x="1919" y="1648"/>
                  </a:lnTo>
                  <a:lnTo>
                    <a:pt x="1920" y="1658"/>
                  </a:lnTo>
                  <a:lnTo>
                    <a:pt x="1919" y="1674"/>
                  </a:lnTo>
                  <a:lnTo>
                    <a:pt x="1917" y="1681"/>
                  </a:lnTo>
                  <a:lnTo>
                    <a:pt x="1914" y="1687"/>
                  </a:lnTo>
                  <a:lnTo>
                    <a:pt x="1911" y="1689"/>
                  </a:lnTo>
                  <a:lnTo>
                    <a:pt x="1909" y="1692"/>
                  </a:lnTo>
                  <a:lnTo>
                    <a:pt x="1907" y="1693"/>
                  </a:lnTo>
                  <a:lnTo>
                    <a:pt x="1904" y="1693"/>
                  </a:lnTo>
                  <a:lnTo>
                    <a:pt x="1902" y="1693"/>
                  </a:lnTo>
                  <a:lnTo>
                    <a:pt x="1898" y="1692"/>
                  </a:lnTo>
                  <a:lnTo>
                    <a:pt x="1896" y="1689"/>
                  </a:lnTo>
                  <a:lnTo>
                    <a:pt x="1894" y="1685"/>
                  </a:lnTo>
                  <a:lnTo>
                    <a:pt x="1891" y="1675"/>
                  </a:lnTo>
                  <a:lnTo>
                    <a:pt x="1889" y="1663"/>
                  </a:lnTo>
                  <a:lnTo>
                    <a:pt x="1888" y="1660"/>
                  </a:lnTo>
                  <a:lnTo>
                    <a:pt x="1888" y="1656"/>
                  </a:lnTo>
                  <a:lnTo>
                    <a:pt x="1883" y="1650"/>
                  </a:lnTo>
                  <a:lnTo>
                    <a:pt x="1877" y="1645"/>
                  </a:lnTo>
                  <a:lnTo>
                    <a:pt x="1875" y="1645"/>
                  </a:lnTo>
                  <a:lnTo>
                    <a:pt x="1872" y="1644"/>
                  </a:lnTo>
                  <a:lnTo>
                    <a:pt x="1865" y="1643"/>
                  </a:lnTo>
                  <a:lnTo>
                    <a:pt x="1855" y="1643"/>
                  </a:lnTo>
                  <a:lnTo>
                    <a:pt x="1850" y="1642"/>
                  </a:lnTo>
                  <a:lnTo>
                    <a:pt x="1844" y="1642"/>
                  </a:lnTo>
                  <a:lnTo>
                    <a:pt x="1840" y="1641"/>
                  </a:lnTo>
                  <a:lnTo>
                    <a:pt x="1835" y="1639"/>
                  </a:lnTo>
                  <a:lnTo>
                    <a:pt x="1831" y="1636"/>
                  </a:lnTo>
                  <a:lnTo>
                    <a:pt x="1827" y="1632"/>
                  </a:lnTo>
                  <a:lnTo>
                    <a:pt x="1821" y="1623"/>
                  </a:lnTo>
                  <a:lnTo>
                    <a:pt x="1815" y="1612"/>
                  </a:lnTo>
                  <a:lnTo>
                    <a:pt x="1809" y="1605"/>
                  </a:lnTo>
                  <a:lnTo>
                    <a:pt x="1803" y="1600"/>
                  </a:lnTo>
                  <a:lnTo>
                    <a:pt x="1801" y="1599"/>
                  </a:lnTo>
                  <a:lnTo>
                    <a:pt x="1798" y="1598"/>
                  </a:lnTo>
                  <a:lnTo>
                    <a:pt x="1796" y="1598"/>
                  </a:lnTo>
                  <a:lnTo>
                    <a:pt x="1795" y="1599"/>
                  </a:lnTo>
                  <a:lnTo>
                    <a:pt x="1791" y="1601"/>
                  </a:lnTo>
                  <a:lnTo>
                    <a:pt x="1789" y="1605"/>
                  </a:lnTo>
                  <a:lnTo>
                    <a:pt x="1788" y="1610"/>
                  </a:lnTo>
                  <a:lnTo>
                    <a:pt x="1785" y="1617"/>
                  </a:lnTo>
                  <a:lnTo>
                    <a:pt x="1784" y="1622"/>
                  </a:lnTo>
                  <a:lnTo>
                    <a:pt x="1783" y="1626"/>
                  </a:lnTo>
                  <a:lnTo>
                    <a:pt x="1781" y="1631"/>
                  </a:lnTo>
                  <a:lnTo>
                    <a:pt x="1777" y="1633"/>
                  </a:lnTo>
                  <a:lnTo>
                    <a:pt x="1773" y="1636"/>
                  </a:lnTo>
                  <a:lnTo>
                    <a:pt x="1770" y="1638"/>
                  </a:lnTo>
                  <a:lnTo>
                    <a:pt x="1765" y="1638"/>
                  </a:lnTo>
                  <a:lnTo>
                    <a:pt x="1760" y="1638"/>
                  </a:lnTo>
                  <a:lnTo>
                    <a:pt x="1753" y="1636"/>
                  </a:lnTo>
                  <a:lnTo>
                    <a:pt x="1746" y="1633"/>
                  </a:lnTo>
                  <a:lnTo>
                    <a:pt x="1743" y="1632"/>
                  </a:lnTo>
                  <a:lnTo>
                    <a:pt x="1739" y="1632"/>
                  </a:lnTo>
                  <a:lnTo>
                    <a:pt x="1737" y="1633"/>
                  </a:lnTo>
                  <a:lnTo>
                    <a:pt x="1735" y="1636"/>
                  </a:lnTo>
                  <a:lnTo>
                    <a:pt x="1734" y="1641"/>
                  </a:lnTo>
                  <a:lnTo>
                    <a:pt x="1735" y="1647"/>
                  </a:lnTo>
                  <a:lnTo>
                    <a:pt x="1737" y="1651"/>
                  </a:lnTo>
                  <a:lnTo>
                    <a:pt x="1737" y="1656"/>
                  </a:lnTo>
                  <a:lnTo>
                    <a:pt x="1733" y="1661"/>
                  </a:lnTo>
                  <a:lnTo>
                    <a:pt x="1729" y="1663"/>
                  </a:lnTo>
                  <a:lnTo>
                    <a:pt x="1726" y="1669"/>
                  </a:lnTo>
                  <a:lnTo>
                    <a:pt x="1725" y="1671"/>
                  </a:lnTo>
                  <a:lnTo>
                    <a:pt x="1724" y="1680"/>
                  </a:lnTo>
                  <a:lnTo>
                    <a:pt x="1724" y="1688"/>
                  </a:lnTo>
                  <a:lnTo>
                    <a:pt x="1725" y="1695"/>
                  </a:lnTo>
                  <a:lnTo>
                    <a:pt x="1726" y="1702"/>
                  </a:lnTo>
                  <a:lnTo>
                    <a:pt x="1726" y="1710"/>
                  </a:lnTo>
                  <a:lnTo>
                    <a:pt x="1725" y="1717"/>
                  </a:lnTo>
                  <a:lnTo>
                    <a:pt x="1722" y="1724"/>
                  </a:lnTo>
                  <a:lnTo>
                    <a:pt x="1718" y="1730"/>
                  </a:lnTo>
                  <a:lnTo>
                    <a:pt x="1712" y="1736"/>
                  </a:lnTo>
                  <a:lnTo>
                    <a:pt x="1703" y="1739"/>
                  </a:lnTo>
                  <a:lnTo>
                    <a:pt x="1695" y="1743"/>
                  </a:lnTo>
                  <a:lnTo>
                    <a:pt x="1684" y="1745"/>
                  </a:lnTo>
                  <a:lnTo>
                    <a:pt x="1664" y="1750"/>
                  </a:lnTo>
                  <a:lnTo>
                    <a:pt x="1647" y="1753"/>
                  </a:lnTo>
                  <a:lnTo>
                    <a:pt x="1638" y="1756"/>
                  </a:lnTo>
                  <a:lnTo>
                    <a:pt x="1626" y="1761"/>
                  </a:lnTo>
                  <a:lnTo>
                    <a:pt x="1615" y="1765"/>
                  </a:lnTo>
                  <a:lnTo>
                    <a:pt x="1605" y="1770"/>
                  </a:lnTo>
                  <a:lnTo>
                    <a:pt x="1599" y="1773"/>
                  </a:lnTo>
                  <a:lnTo>
                    <a:pt x="1593" y="1774"/>
                  </a:lnTo>
                  <a:lnTo>
                    <a:pt x="1588" y="1775"/>
                  </a:lnTo>
                  <a:lnTo>
                    <a:pt x="1583" y="1774"/>
                  </a:lnTo>
                  <a:lnTo>
                    <a:pt x="1580" y="1770"/>
                  </a:lnTo>
                  <a:lnTo>
                    <a:pt x="1579" y="1764"/>
                  </a:lnTo>
                  <a:lnTo>
                    <a:pt x="1577" y="1756"/>
                  </a:lnTo>
                  <a:lnTo>
                    <a:pt x="1577" y="1749"/>
                  </a:lnTo>
                  <a:lnTo>
                    <a:pt x="1576" y="1740"/>
                  </a:lnTo>
                  <a:lnTo>
                    <a:pt x="1576" y="1734"/>
                  </a:lnTo>
                  <a:lnTo>
                    <a:pt x="1575" y="1731"/>
                  </a:lnTo>
                  <a:lnTo>
                    <a:pt x="1574" y="1730"/>
                  </a:lnTo>
                  <a:lnTo>
                    <a:pt x="1573" y="1729"/>
                  </a:lnTo>
                  <a:lnTo>
                    <a:pt x="1571" y="1727"/>
                  </a:lnTo>
                  <a:lnTo>
                    <a:pt x="1569" y="1729"/>
                  </a:lnTo>
                  <a:lnTo>
                    <a:pt x="1567" y="1729"/>
                  </a:lnTo>
                  <a:lnTo>
                    <a:pt x="1561" y="1733"/>
                  </a:lnTo>
                  <a:lnTo>
                    <a:pt x="1556" y="1738"/>
                  </a:lnTo>
                  <a:lnTo>
                    <a:pt x="1554" y="1740"/>
                  </a:lnTo>
                  <a:lnTo>
                    <a:pt x="1550" y="1742"/>
                  </a:lnTo>
                  <a:lnTo>
                    <a:pt x="1549" y="1742"/>
                  </a:lnTo>
                  <a:lnTo>
                    <a:pt x="1546" y="1740"/>
                  </a:lnTo>
                  <a:lnTo>
                    <a:pt x="1544" y="1738"/>
                  </a:lnTo>
                  <a:lnTo>
                    <a:pt x="1540" y="1733"/>
                  </a:lnTo>
                  <a:lnTo>
                    <a:pt x="1539" y="1729"/>
                  </a:lnTo>
                  <a:lnTo>
                    <a:pt x="1538" y="1723"/>
                  </a:lnTo>
                  <a:lnTo>
                    <a:pt x="1538" y="1717"/>
                  </a:lnTo>
                  <a:lnTo>
                    <a:pt x="1538" y="1713"/>
                  </a:lnTo>
                  <a:lnTo>
                    <a:pt x="1538" y="1707"/>
                  </a:lnTo>
                  <a:lnTo>
                    <a:pt x="1538" y="1701"/>
                  </a:lnTo>
                  <a:lnTo>
                    <a:pt x="1538" y="1698"/>
                  </a:lnTo>
                  <a:lnTo>
                    <a:pt x="1538" y="1694"/>
                  </a:lnTo>
                  <a:lnTo>
                    <a:pt x="1536" y="1692"/>
                  </a:lnTo>
                  <a:lnTo>
                    <a:pt x="1535" y="1690"/>
                  </a:lnTo>
                  <a:lnTo>
                    <a:pt x="1532" y="1690"/>
                  </a:lnTo>
                  <a:lnTo>
                    <a:pt x="1530" y="1692"/>
                  </a:lnTo>
                  <a:lnTo>
                    <a:pt x="1526" y="1694"/>
                  </a:lnTo>
                  <a:lnTo>
                    <a:pt x="1520" y="1698"/>
                  </a:lnTo>
                  <a:lnTo>
                    <a:pt x="1511" y="1708"/>
                  </a:lnTo>
                  <a:lnTo>
                    <a:pt x="1500" y="1719"/>
                  </a:lnTo>
                  <a:lnTo>
                    <a:pt x="1493" y="1724"/>
                  </a:lnTo>
                  <a:lnTo>
                    <a:pt x="1487" y="1727"/>
                  </a:lnTo>
                  <a:lnTo>
                    <a:pt x="1482" y="1729"/>
                  </a:lnTo>
                  <a:lnTo>
                    <a:pt x="1474" y="1729"/>
                  </a:lnTo>
                  <a:lnTo>
                    <a:pt x="1468" y="1729"/>
                  </a:lnTo>
                  <a:lnTo>
                    <a:pt x="1463" y="1725"/>
                  </a:lnTo>
                  <a:lnTo>
                    <a:pt x="1458" y="1721"/>
                  </a:lnTo>
                  <a:lnTo>
                    <a:pt x="1454" y="1717"/>
                  </a:lnTo>
                  <a:lnTo>
                    <a:pt x="1450" y="1711"/>
                  </a:lnTo>
                  <a:lnTo>
                    <a:pt x="1447" y="1705"/>
                  </a:lnTo>
                  <a:lnTo>
                    <a:pt x="1445" y="1700"/>
                  </a:lnTo>
                  <a:lnTo>
                    <a:pt x="1444" y="1694"/>
                  </a:lnTo>
                  <a:lnTo>
                    <a:pt x="1444" y="1690"/>
                  </a:lnTo>
                  <a:lnTo>
                    <a:pt x="1443" y="1685"/>
                  </a:lnTo>
                  <a:lnTo>
                    <a:pt x="1443" y="1681"/>
                  </a:lnTo>
                  <a:lnTo>
                    <a:pt x="1443" y="1676"/>
                  </a:lnTo>
                  <a:lnTo>
                    <a:pt x="1443" y="1668"/>
                  </a:lnTo>
                  <a:lnTo>
                    <a:pt x="1441" y="1662"/>
                  </a:lnTo>
                  <a:lnTo>
                    <a:pt x="1441" y="1661"/>
                  </a:lnTo>
                  <a:lnTo>
                    <a:pt x="1439" y="1661"/>
                  </a:lnTo>
                  <a:lnTo>
                    <a:pt x="1435" y="1657"/>
                  </a:lnTo>
                  <a:lnTo>
                    <a:pt x="1432" y="1656"/>
                  </a:lnTo>
                  <a:lnTo>
                    <a:pt x="1430" y="1656"/>
                  </a:lnTo>
                  <a:lnTo>
                    <a:pt x="1425" y="1655"/>
                  </a:lnTo>
                  <a:lnTo>
                    <a:pt x="1423" y="1655"/>
                  </a:lnTo>
                  <a:lnTo>
                    <a:pt x="1419" y="1654"/>
                  </a:lnTo>
                  <a:lnTo>
                    <a:pt x="1414" y="1652"/>
                  </a:lnTo>
                  <a:lnTo>
                    <a:pt x="1410" y="1650"/>
                  </a:lnTo>
                  <a:lnTo>
                    <a:pt x="1407" y="1647"/>
                  </a:lnTo>
                  <a:lnTo>
                    <a:pt x="1405" y="1643"/>
                  </a:lnTo>
                  <a:lnTo>
                    <a:pt x="1403" y="1635"/>
                  </a:lnTo>
                  <a:lnTo>
                    <a:pt x="1401" y="1624"/>
                  </a:lnTo>
                  <a:lnTo>
                    <a:pt x="1400" y="1614"/>
                  </a:lnTo>
                  <a:lnTo>
                    <a:pt x="1399" y="1607"/>
                  </a:lnTo>
                  <a:lnTo>
                    <a:pt x="1397" y="1605"/>
                  </a:lnTo>
                  <a:lnTo>
                    <a:pt x="1395" y="1601"/>
                  </a:lnTo>
                  <a:lnTo>
                    <a:pt x="1393" y="1599"/>
                  </a:lnTo>
                  <a:lnTo>
                    <a:pt x="1390" y="1597"/>
                  </a:lnTo>
                  <a:lnTo>
                    <a:pt x="1384" y="1593"/>
                  </a:lnTo>
                  <a:lnTo>
                    <a:pt x="1378" y="1588"/>
                  </a:lnTo>
                  <a:lnTo>
                    <a:pt x="1373" y="1582"/>
                  </a:lnTo>
                  <a:lnTo>
                    <a:pt x="1369" y="1574"/>
                  </a:lnTo>
                  <a:lnTo>
                    <a:pt x="1368" y="1569"/>
                  </a:lnTo>
                  <a:lnTo>
                    <a:pt x="1366" y="1566"/>
                  </a:lnTo>
                  <a:lnTo>
                    <a:pt x="1363" y="1563"/>
                  </a:lnTo>
                  <a:lnTo>
                    <a:pt x="1361" y="1562"/>
                  </a:lnTo>
                  <a:lnTo>
                    <a:pt x="1359" y="1562"/>
                  </a:lnTo>
                  <a:lnTo>
                    <a:pt x="1355" y="1563"/>
                  </a:lnTo>
                  <a:lnTo>
                    <a:pt x="1350" y="1566"/>
                  </a:lnTo>
                  <a:lnTo>
                    <a:pt x="1346" y="1569"/>
                  </a:lnTo>
                  <a:lnTo>
                    <a:pt x="1340" y="1574"/>
                  </a:lnTo>
                  <a:lnTo>
                    <a:pt x="1334" y="1576"/>
                  </a:lnTo>
                  <a:lnTo>
                    <a:pt x="1328" y="1579"/>
                  </a:lnTo>
                  <a:lnTo>
                    <a:pt x="1323" y="1580"/>
                  </a:lnTo>
                  <a:lnTo>
                    <a:pt x="1321" y="1580"/>
                  </a:lnTo>
                  <a:lnTo>
                    <a:pt x="1319" y="1580"/>
                  </a:lnTo>
                  <a:lnTo>
                    <a:pt x="1313" y="1580"/>
                  </a:lnTo>
                  <a:lnTo>
                    <a:pt x="1310" y="1581"/>
                  </a:lnTo>
                  <a:lnTo>
                    <a:pt x="1306" y="1582"/>
                  </a:lnTo>
                  <a:lnTo>
                    <a:pt x="1305" y="1585"/>
                  </a:lnTo>
                  <a:lnTo>
                    <a:pt x="1302" y="1589"/>
                  </a:lnTo>
                  <a:lnTo>
                    <a:pt x="1299" y="1594"/>
                  </a:lnTo>
                  <a:lnTo>
                    <a:pt x="1292" y="1603"/>
                  </a:lnTo>
                  <a:lnTo>
                    <a:pt x="1281" y="1613"/>
                  </a:lnTo>
                  <a:lnTo>
                    <a:pt x="1275" y="1619"/>
                  </a:lnTo>
                  <a:lnTo>
                    <a:pt x="1271" y="1625"/>
                  </a:lnTo>
                  <a:lnTo>
                    <a:pt x="1268" y="1631"/>
                  </a:lnTo>
                  <a:lnTo>
                    <a:pt x="1267" y="1637"/>
                  </a:lnTo>
                  <a:lnTo>
                    <a:pt x="1267" y="1642"/>
                  </a:lnTo>
                  <a:lnTo>
                    <a:pt x="1268" y="1648"/>
                  </a:lnTo>
                  <a:lnTo>
                    <a:pt x="1269" y="1654"/>
                  </a:lnTo>
                  <a:lnTo>
                    <a:pt x="1272" y="1658"/>
                  </a:lnTo>
                  <a:lnTo>
                    <a:pt x="1277" y="1669"/>
                  </a:lnTo>
                  <a:lnTo>
                    <a:pt x="1279" y="1680"/>
                  </a:lnTo>
                  <a:lnTo>
                    <a:pt x="1280" y="1686"/>
                  </a:lnTo>
                  <a:lnTo>
                    <a:pt x="1280" y="1692"/>
                  </a:lnTo>
                  <a:lnTo>
                    <a:pt x="1279" y="1696"/>
                  </a:lnTo>
                  <a:lnTo>
                    <a:pt x="1277" y="1701"/>
                  </a:lnTo>
                  <a:lnTo>
                    <a:pt x="1272" y="1715"/>
                  </a:lnTo>
                  <a:lnTo>
                    <a:pt x="1267" y="1730"/>
                  </a:lnTo>
                  <a:lnTo>
                    <a:pt x="1266" y="1733"/>
                  </a:lnTo>
                  <a:lnTo>
                    <a:pt x="1265" y="1734"/>
                  </a:lnTo>
                  <a:lnTo>
                    <a:pt x="1262" y="1731"/>
                  </a:lnTo>
                  <a:lnTo>
                    <a:pt x="1261" y="1724"/>
                  </a:lnTo>
                  <a:lnTo>
                    <a:pt x="1260" y="1715"/>
                  </a:lnTo>
                  <a:lnTo>
                    <a:pt x="1256" y="1710"/>
                  </a:lnTo>
                  <a:lnTo>
                    <a:pt x="1255" y="1707"/>
                  </a:lnTo>
                  <a:lnTo>
                    <a:pt x="1253" y="1706"/>
                  </a:lnTo>
                  <a:lnTo>
                    <a:pt x="1250" y="1706"/>
                  </a:lnTo>
                  <a:lnTo>
                    <a:pt x="1248" y="1705"/>
                  </a:lnTo>
                  <a:lnTo>
                    <a:pt x="1246" y="1706"/>
                  </a:lnTo>
                  <a:lnTo>
                    <a:pt x="1243" y="1707"/>
                  </a:lnTo>
                  <a:lnTo>
                    <a:pt x="1242" y="1710"/>
                  </a:lnTo>
                  <a:lnTo>
                    <a:pt x="1241" y="1712"/>
                  </a:lnTo>
                  <a:lnTo>
                    <a:pt x="1239" y="1720"/>
                  </a:lnTo>
                  <a:lnTo>
                    <a:pt x="1236" y="1730"/>
                  </a:lnTo>
                  <a:lnTo>
                    <a:pt x="1234" y="1734"/>
                  </a:lnTo>
                  <a:lnTo>
                    <a:pt x="1230" y="1738"/>
                  </a:lnTo>
                  <a:lnTo>
                    <a:pt x="1228" y="1740"/>
                  </a:lnTo>
                  <a:lnTo>
                    <a:pt x="1224" y="1743"/>
                  </a:lnTo>
                  <a:lnTo>
                    <a:pt x="1216" y="1745"/>
                  </a:lnTo>
                  <a:lnTo>
                    <a:pt x="1209" y="1745"/>
                  </a:lnTo>
                  <a:lnTo>
                    <a:pt x="1199" y="1744"/>
                  </a:lnTo>
                  <a:lnTo>
                    <a:pt x="1190" y="1740"/>
                  </a:lnTo>
                  <a:lnTo>
                    <a:pt x="1177" y="1738"/>
                  </a:lnTo>
                  <a:lnTo>
                    <a:pt x="1164" y="1737"/>
                  </a:lnTo>
                  <a:lnTo>
                    <a:pt x="1157" y="1737"/>
                  </a:lnTo>
                  <a:lnTo>
                    <a:pt x="1148" y="1738"/>
                  </a:lnTo>
                  <a:lnTo>
                    <a:pt x="1141" y="1742"/>
                  </a:lnTo>
                  <a:lnTo>
                    <a:pt x="1134" y="1745"/>
                  </a:lnTo>
                  <a:lnTo>
                    <a:pt x="1128" y="1750"/>
                  </a:lnTo>
                  <a:lnTo>
                    <a:pt x="1121" y="1756"/>
                  </a:lnTo>
                  <a:lnTo>
                    <a:pt x="1115" y="1761"/>
                  </a:lnTo>
                  <a:lnTo>
                    <a:pt x="1109" y="1768"/>
                  </a:lnTo>
                  <a:lnTo>
                    <a:pt x="1103" y="1774"/>
                  </a:lnTo>
                  <a:lnTo>
                    <a:pt x="1094" y="1781"/>
                  </a:lnTo>
                  <a:lnTo>
                    <a:pt x="1083" y="1789"/>
                  </a:lnTo>
                  <a:lnTo>
                    <a:pt x="1072" y="1796"/>
                  </a:lnTo>
                  <a:lnTo>
                    <a:pt x="1048" y="1809"/>
                  </a:lnTo>
                  <a:lnTo>
                    <a:pt x="1029" y="1819"/>
                  </a:lnTo>
                  <a:lnTo>
                    <a:pt x="1021" y="1821"/>
                  </a:lnTo>
                  <a:lnTo>
                    <a:pt x="1014" y="1824"/>
                  </a:lnTo>
                  <a:lnTo>
                    <a:pt x="1006" y="1825"/>
                  </a:lnTo>
                  <a:lnTo>
                    <a:pt x="998" y="1825"/>
                  </a:lnTo>
                  <a:lnTo>
                    <a:pt x="985" y="1824"/>
                  </a:lnTo>
                  <a:lnTo>
                    <a:pt x="977" y="1822"/>
                  </a:lnTo>
                  <a:lnTo>
                    <a:pt x="970" y="1820"/>
                  </a:lnTo>
                  <a:lnTo>
                    <a:pt x="963" y="1820"/>
                  </a:lnTo>
                  <a:lnTo>
                    <a:pt x="957" y="1820"/>
                  </a:lnTo>
                  <a:lnTo>
                    <a:pt x="951" y="1822"/>
                  </a:lnTo>
                  <a:lnTo>
                    <a:pt x="950" y="1825"/>
                  </a:lnTo>
                  <a:lnTo>
                    <a:pt x="947" y="1827"/>
                  </a:lnTo>
                  <a:lnTo>
                    <a:pt x="947" y="1831"/>
                  </a:lnTo>
                  <a:lnTo>
                    <a:pt x="947" y="1834"/>
                  </a:lnTo>
                  <a:lnTo>
                    <a:pt x="950" y="1841"/>
                  </a:lnTo>
                  <a:lnTo>
                    <a:pt x="954" y="1852"/>
                  </a:lnTo>
                  <a:lnTo>
                    <a:pt x="958" y="1858"/>
                  </a:lnTo>
                  <a:lnTo>
                    <a:pt x="960" y="1864"/>
                  </a:lnTo>
                  <a:lnTo>
                    <a:pt x="960" y="1870"/>
                  </a:lnTo>
                  <a:lnTo>
                    <a:pt x="960" y="1876"/>
                  </a:lnTo>
                  <a:lnTo>
                    <a:pt x="960" y="1883"/>
                  </a:lnTo>
                  <a:lnTo>
                    <a:pt x="958" y="1889"/>
                  </a:lnTo>
                  <a:lnTo>
                    <a:pt x="956" y="1895"/>
                  </a:lnTo>
                  <a:lnTo>
                    <a:pt x="953" y="1901"/>
                  </a:lnTo>
                  <a:lnTo>
                    <a:pt x="950" y="1906"/>
                  </a:lnTo>
                  <a:lnTo>
                    <a:pt x="946" y="1909"/>
                  </a:lnTo>
                  <a:lnTo>
                    <a:pt x="941" y="1913"/>
                  </a:lnTo>
                  <a:lnTo>
                    <a:pt x="938" y="1915"/>
                  </a:lnTo>
                  <a:lnTo>
                    <a:pt x="928" y="1920"/>
                  </a:lnTo>
                  <a:lnTo>
                    <a:pt x="918" y="1926"/>
                  </a:lnTo>
                  <a:lnTo>
                    <a:pt x="908" y="1934"/>
                  </a:lnTo>
                  <a:lnTo>
                    <a:pt x="900" y="1942"/>
                  </a:lnTo>
                  <a:lnTo>
                    <a:pt x="895" y="1947"/>
                  </a:lnTo>
                  <a:lnTo>
                    <a:pt x="891" y="1951"/>
                  </a:lnTo>
                  <a:lnTo>
                    <a:pt x="888" y="1953"/>
                  </a:lnTo>
                  <a:lnTo>
                    <a:pt x="883" y="1954"/>
                  </a:lnTo>
                  <a:lnTo>
                    <a:pt x="880" y="1956"/>
                  </a:lnTo>
                  <a:lnTo>
                    <a:pt x="876" y="1954"/>
                  </a:lnTo>
                  <a:lnTo>
                    <a:pt x="874" y="1953"/>
                  </a:lnTo>
                  <a:lnTo>
                    <a:pt x="870" y="1951"/>
                  </a:lnTo>
                  <a:lnTo>
                    <a:pt x="864" y="1945"/>
                  </a:lnTo>
                  <a:lnTo>
                    <a:pt x="857" y="1935"/>
                  </a:lnTo>
                  <a:lnTo>
                    <a:pt x="853" y="1932"/>
                  </a:lnTo>
                  <a:lnTo>
                    <a:pt x="849" y="1929"/>
                  </a:lnTo>
                  <a:lnTo>
                    <a:pt x="843" y="1927"/>
                  </a:lnTo>
                  <a:lnTo>
                    <a:pt x="838" y="1927"/>
                  </a:lnTo>
                  <a:lnTo>
                    <a:pt x="826" y="1928"/>
                  </a:lnTo>
                  <a:lnTo>
                    <a:pt x="814" y="1931"/>
                  </a:lnTo>
                  <a:lnTo>
                    <a:pt x="808" y="1932"/>
                  </a:lnTo>
                  <a:lnTo>
                    <a:pt x="802" y="1932"/>
                  </a:lnTo>
                  <a:lnTo>
                    <a:pt x="798" y="1931"/>
                  </a:lnTo>
                  <a:lnTo>
                    <a:pt x="793" y="1929"/>
                  </a:lnTo>
                  <a:lnTo>
                    <a:pt x="789" y="1926"/>
                  </a:lnTo>
                  <a:lnTo>
                    <a:pt x="786" y="1922"/>
                  </a:lnTo>
                  <a:lnTo>
                    <a:pt x="783" y="1918"/>
                  </a:lnTo>
                  <a:lnTo>
                    <a:pt x="782" y="1913"/>
                  </a:lnTo>
                  <a:lnTo>
                    <a:pt x="780" y="1908"/>
                  </a:lnTo>
                  <a:lnTo>
                    <a:pt x="778" y="1904"/>
                  </a:lnTo>
                  <a:lnTo>
                    <a:pt x="775" y="1903"/>
                  </a:lnTo>
                  <a:lnTo>
                    <a:pt x="773" y="1902"/>
                  </a:lnTo>
                  <a:lnTo>
                    <a:pt x="764" y="1901"/>
                  </a:lnTo>
                  <a:lnTo>
                    <a:pt x="756" y="1900"/>
                  </a:lnTo>
                  <a:lnTo>
                    <a:pt x="746" y="1899"/>
                  </a:lnTo>
                  <a:lnTo>
                    <a:pt x="737" y="1895"/>
                  </a:lnTo>
                  <a:lnTo>
                    <a:pt x="729" y="1891"/>
                  </a:lnTo>
                  <a:lnTo>
                    <a:pt x="721" y="1888"/>
                  </a:lnTo>
                  <a:lnTo>
                    <a:pt x="714" y="1884"/>
                  </a:lnTo>
                  <a:lnTo>
                    <a:pt x="707" y="1882"/>
                  </a:lnTo>
                  <a:lnTo>
                    <a:pt x="699" y="1881"/>
                  </a:lnTo>
                  <a:lnTo>
                    <a:pt x="691" y="1879"/>
                  </a:lnTo>
                  <a:lnTo>
                    <a:pt x="687" y="1879"/>
                  </a:lnTo>
                  <a:lnTo>
                    <a:pt x="683" y="1878"/>
                  </a:lnTo>
                  <a:lnTo>
                    <a:pt x="681" y="1876"/>
                  </a:lnTo>
                  <a:lnTo>
                    <a:pt x="677" y="1872"/>
                  </a:lnTo>
                  <a:lnTo>
                    <a:pt x="673" y="1866"/>
                  </a:lnTo>
                  <a:lnTo>
                    <a:pt x="668" y="1858"/>
                  </a:lnTo>
                  <a:lnTo>
                    <a:pt x="664" y="1847"/>
                  </a:lnTo>
                  <a:lnTo>
                    <a:pt x="661" y="1838"/>
                  </a:lnTo>
                  <a:lnTo>
                    <a:pt x="658" y="1833"/>
                  </a:lnTo>
                  <a:lnTo>
                    <a:pt x="656" y="1828"/>
                  </a:lnTo>
                  <a:lnTo>
                    <a:pt x="654" y="1826"/>
                  </a:lnTo>
                  <a:lnTo>
                    <a:pt x="651" y="1824"/>
                  </a:lnTo>
                  <a:lnTo>
                    <a:pt x="642" y="1821"/>
                  </a:lnTo>
                  <a:lnTo>
                    <a:pt x="629" y="1821"/>
                  </a:lnTo>
                  <a:lnTo>
                    <a:pt x="613" y="1821"/>
                  </a:lnTo>
                  <a:lnTo>
                    <a:pt x="599" y="1821"/>
                  </a:lnTo>
                  <a:lnTo>
                    <a:pt x="594" y="1820"/>
                  </a:lnTo>
                  <a:lnTo>
                    <a:pt x="589" y="1819"/>
                  </a:lnTo>
                  <a:lnTo>
                    <a:pt x="586" y="1815"/>
                  </a:lnTo>
                  <a:lnTo>
                    <a:pt x="584" y="1812"/>
                  </a:lnTo>
                  <a:lnTo>
                    <a:pt x="579" y="1805"/>
                  </a:lnTo>
                  <a:lnTo>
                    <a:pt x="574" y="1795"/>
                  </a:lnTo>
                  <a:lnTo>
                    <a:pt x="572" y="1792"/>
                  </a:lnTo>
                  <a:lnTo>
                    <a:pt x="568" y="1789"/>
                  </a:lnTo>
                  <a:lnTo>
                    <a:pt x="565" y="1789"/>
                  </a:lnTo>
                  <a:lnTo>
                    <a:pt x="562" y="1789"/>
                  </a:lnTo>
                  <a:lnTo>
                    <a:pt x="559" y="1790"/>
                  </a:lnTo>
                  <a:lnTo>
                    <a:pt x="555" y="1792"/>
                  </a:lnTo>
                  <a:lnTo>
                    <a:pt x="550" y="1795"/>
                  </a:lnTo>
                  <a:lnTo>
                    <a:pt x="548" y="1800"/>
                  </a:lnTo>
                  <a:lnTo>
                    <a:pt x="540" y="1808"/>
                  </a:lnTo>
                  <a:lnTo>
                    <a:pt x="532" y="1815"/>
                  </a:lnTo>
                  <a:lnTo>
                    <a:pt x="524" y="1820"/>
                  </a:lnTo>
                  <a:lnTo>
                    <a:pt x="517" y="1822"/>
                  </a:lnTo>
                  <a:lnTo>
                    <a:pt x="513" y="1825"/>
                  </a:lnTo>
                  <a:lnTo>
                    <a:pt x="510" y="1828"/>
                  </a:lnTo>
                  <a:lnTo>
                    <a:pt x="507" y="1833"/>
                  </a:lnTo>
                  <a:lnTo>
                    <a:pt x="505" y="1839"/>
                  </a:lnTo>
                  <a:lnTo>
                    <a:pt x="500" y="1852"/>
                  </a:lnTo>
                  <a:lnTo>
                    <a:pt x="494" y="1865"/>
                  </a:lnTo>
                  <a:lnTo>
                    <a:pt x="490" y="1871"/>
                  </a:lnTo>
                  <a:lnTo>
                    <a:pt x="486" y="1876"/>
                  </a:lnTo>
                  <a:lnTo>
                    <a:pt x="481" y="1879"/>
                  </a:lnTo>
                  <a:lnTo>
                    <a:pt x="477" y="1882"/>
                  </a:lnTo>
                  <a:lnTo>
                    <a:pt x="467" y="1884"/>
                  </a:lnTo>
                  <a:lnTo>
                    <a:pt x="456" y="1885"/>
                  </a:lnTo>
                  <a:lnTo>
                    <a:pt x="452" y="1887"/>
                  </a:lnTo>
                  <a:lnTo>
                    <a:pt x="447" y="1889"/>
                  </a:lnTo>
                  <a:lnTo>
                    <a:pt x="443" y="1891"/>
                  </a:lnTo>
                  <a:lnTo>
                    <a:pt x="439" y="1895"/>
                  </a:lnTo>
                  <a:lnTo>
                    <a:pt x="431" y="1904"/>
                  </a:lnTo>
                  <a:lnTo>
                    <a:pt x="425" y="1913"/>
                  </a:lnTo>
                  <a:lnTo>
                    <a:pt x="419" y="1920"/>
                  </a:lnTo>
                  <a:lnTo>
                    <a:pt x="414" y="1923"/>
                  </a:lnTo>
                  <a:lnTo>
                    <a:pt x="408" y="1926"/>
                  </a:lnTo>
                  <a:lnTo>
                    <a:pt x="402" y="1927"/>
                  </a:lnTo>
                  <a:lnTo>
                    <a:pt x="396" y="1929"/>
                  </a:lnTo>
                  <a:lnTo>
                    <a:pt x="392" y="1932"/>
                  </a:lnTo>
                  <a:lnTo>
                    <a:pt x="389" y="1937"/>
                  </a:lnTo>
                  <a:lnTo>
                    <a:pt x="385" y="1944"/>
                  </a:lnTo>
                  <a:lnTo>
                    <a:pt x="383" y="1946"/>
                  </a:lnTo>
                  <a:lnTo>
                    <a:pt x="379" y="1948"/>
                  </a:lnTo>
                  <a:lnTo>
                    <a:pt x="377" y="1950"/>
                  </a:lnTo>
                  <a:lnTo>
                    <a:pt x="374" y="1948"/>
                  </a:lnTo>
                  <a:lnTo>
                    <a:pt x="368" y="1946"/>
                  </a:lnTo>
                  <a:lnTo>
                    <a:pt x="365" y="1941"/>
                  </a:lnTo>
                  <a:lnTo>
                    <a:pt x="361" y="1935"/>
                  </a:lnTo>
                  <a:lnTo>
                    <a:pt x="356" y="1929"/>
                  </a:lnTo>
                  <a:lnTo>
                    <a:pt x="352" y="1926"/>
                  </a:lnTo>
                  <a:lnTo>
                    <a:pt x="347" y="1922"/>
                  </a:lnTo>
                  <a:lnTo>
                    <a:pt x="342" y="1920"/>
                  </a:lnTo>
                  <a:lnTo>
                    <a:pt x="337" y="1918"/>
                  </a:lnTo>
                  <a:lnTo>
                    <a:pt x="333" y="1913"/>
                  </a:lnTo>
                  <a:lnTo>
                    <a:pt x="327" y="1907"/>
                  </a:lnTo>
                  <a:lnTo>
                    <a:pt x="323" y="1902"/>
                  </a:lnTo>
                  <a:lnTo>
                    <a:pt x="320" y="1900"/>
                  </a:lnTo>
                  <a:lnTo>
                    <a:pt x="315" y="1897"/>
                  </a:lnTo>
                  <a:lnTo>
                    <a:pt x="310" y="1896"/>
                  </a:lnTo>
                  <a:lnTo>
                    <a:pt x="307" y="1895"/>
                  </a:lnTo>
                  <a:lnTo>
                    <a:pt x="304" y="1894"/>
                  </a:lnTo>
                  <a:lnTo>
                    <a:pt x="302" y="1893"/>
                  </a:lnTo>
                  <a:lnTo>
                    <a:pt x="301" y="1888"/>
                  </a:lnTo>
                  <a:lnTo>
                    <a:pt x="299" y="1882"/>
                  </a:lnTo>
                  <a:lnTo>
                    <a:pt x="298" y="1876"/>
                  </a:lnTo>
                  <a:lnTo>
                    <a:pt x="299" y="1870"/>
                  </a:lnTo>
                  <a:lnTo>
                    <a:pt x="299" y="1865"/>
                  </a:lnTo>
                  <a:lnTo>
                    <a:pt x="303" y="1856"/>
                  </a:lnTo>
                  <a:lnTo>
                    <a:pt x="307" y="1846"/>
                  </a:lnTo>
                  <a:lnTo>
                    <a:pt x="310" y="1837"/>
                  </a:lnTo>
                  <a:lnTo>
                    <a:pt x="316" y="1828"/>
                  </a:lnTo>
                  <a:lnTo>
                    <a:pt x="326" y="1815"/>
                  </a:lnTo>
                  <a:lnTo>
                    <a:pt x="337" y="1801"/>
                  </a:lnTo>
                  <a:lnTo>
                    <a:pt x="349" y="1788"/>
                  </a:lnTo>
                  <a:lnTo>
                    <a:pt x="359" y="1776"/>
                  </a:lnTo>
                  <a:lnTo>
                    <a:pt x="360" y="1773"/>
                  </a:lnTo>
                  <a:lnTo>
                    <a:pt x="362" y="1767"/>
                  </a:lnTo>
                  <a:lnTo>
                    <a:pt x="362" y="1762"/>
                  </a:lnTo>
                  <a:lnTo>
                    <a:pt x="362" y="1761"/>
                  </a:lnTo>
                  <a:lnTo>
                    <a:pt x="361" y="1759"/>
                  </a:lnTo>
                  <a:lnTo>
                    <a:pt x="360" y="1759"/>
                  </a:lnTo>
                  <a:lnTo>
                    <a:pt x="351" y="1757"/>
                  </a:lnTo>
                  <a:lnTo>
                    <a:pt x="341" y="1751"/>
                  </a:lnTo>
                  <a:lnTo>
                    <a:pt x="339" y="1748"/>
                  </a:lnTo>
                  <a:lnTo>
                    <a:pt x="336" y="1743"/>
                  </a:lnTo>
                  <a:lnTo>
                    <a:pt x="337" y="1738"/>
                  </a:lnTo>
                  <a:lnTo>
                    <a:pt x="340" y="1732"/>
                  </a:lnTo>
                  <a:lnTo>
                    <a:pt x="341" y="1730"/>
                  </a:lnTo>
                  <a:lnTo>
                    <a:pt x="343" y="1729"/>
                  </a:lnTo>
                  <a:lnTo>
                    <a:pt x="347" y="1729"/>
                  </a:lnTo>
                  <a:lnTo>
                    <a:pt x="351" y="1729"/>
                  </a:lnTo>
                  <a:lnTo>
                    <a:pt x="361" y="1729"/>
                  </a:lnTo>
                  <a:lnTo>
                    <a:pt x="373" y="1727"/>
                  </a:lnTo>
                  <a:lnTo>
                    <a:pt x="376" y="1725"/>
                  </a:lnTo>
                  <a:lnTo>
                    <a:pt x="378" y="1721"/>
                  </a:lnTo>
                  <a:lnTo>
                    <a:pt x="379" y="1717"/>
                  </a:lnTo>
                  <a:lnTo>
                    <a:pt x="380" y="1712"/>
                  </a:lnTo>
                  <a:lnTo>
                    <a:pt x="381" y="1701"/>
                  </a:lnTo>
                  <a:lnTo>
                    <a:pt x="383" y="1696"/>
                  </a:lnTo>
                  <a:lnTo>
                    <a:pt x="385" y="1694"/>
                  </a:lnTo>
                  <a:lnTo>
                    <a:pt x="389" y="1694"/>
                  </a:lnTo>
                  <a:lnTo>
                    <a:pt x="392" y="1694"/>
                  </a:lnTo>
                  <a:lnTo>
                    <a:pt x="396" y="1696"/>
                  </a:lnTo>
                  <a:lnTo>
                    <a:pt x="403" y="1700"/>
                  </a:lnTo>
                  <a:lnTo>
                    <a:pt x="408" y="1704"/>
                  </a:lnTo>
                  <a:lnTo>
                    <a:pt x="410" y="1705"/>
                  </a:lnTo>
                  <a:lnTo>
                    <a:pt x="412" y="1705"/>
                  </a:lnTo>
                  <a:lnTo>
                    <a:pt x="414" y="1704"/>
                  </a:lnTo>
                  <a:lnTo>
                    <a:pt x="415" y="1702"/>
                  </a:lnTo>
                  <a:lnTo>
                    <a:pt x="417" y="1696"/>
                  </a:lnTo>
                  <a:lnTo>
                    <a:pt x="417" y="1689"/>
                  </a:lnTo>
                  <a:lnTo>
                    <a:pt x="418" y="1681"/>
                  </a:lnTo>
                  <a:lnTo>
                    <a:pt x="419" y="1674"/>
                  </a:lnTo>
                  <a:lnTo>
                    <a:pt x="419" y="1670"/>
                  </a:lnTo>
                  <a:lnTo>
                    <a:pt x="419" y="1667"/>
                  </a:lnTo>
                  <a:lnTo>
                    <a:pt x="418" y="1663"/>
                  </a:lnTo>
                  <a:lnTo>
                    <a:pt x="417" y="1661"/>
                  </a:lnTo>
                  <a:lnTo>
                    <a:pt x="414" y="1658"/>
                  </a:lnTo>
                  <a:lnTo>
                    <a:pt x="408" y="1657"/>
                  </a:lnTo>
                  <a:lnTo>
                    <a:pt x="402" y="1656"/>
                  </a:lnTo>
                  <a:lnTo>
                    <a:pt x="395" y="1655"/>
                  </a:lnTo>
                  <a:lnTo>
                    <a:pt x="380" y="1656"/>
                  </a:lnTo>
                  <a:lnTo>
                    <a:pt x="366" y="1657"/>
                  </a:lnTo>
                  <a:lnTo>
                    <a:pt x="360" y="1658"/>
                  </a:lnTo>
                  <a:lnTo>
                    <a:pt x="356" y="1658"/>
                  </a:lnTo>
                  <a:lnTo>
                    <a:pt x="353" y="1658"/>
                  </a:lnTo>
                  <a:lnTo>
                    <a:pt x="352" y="1657"/>
                  </a:lnTo>
                  <a:lnTo>
                    <a:pt x="349" y="1651"/>
                  </a:lnTo>
                  <a:lnTo>
                    <a:pt x="348" y="1642"/>
                  </a:lnTo>
                  <a:lnTo>
                    <a:pt x="347" y="1632"/>
                  </a:lnTo>
                  <a:lnTo>
                    <a:pt x="345" y="1626"/>
                  </a:lnTo>
                  <a:lnTo>
                    <a:pt x="340" y="1620"/>
                  </a:lnTo>
                  <a:lnTo>
                    <a:pt x="334" y="1616"/>
                  </a:lnTo>
                  <a:lnTo>
                    <a:pt x="329" y="1611"/>
                  </a:lnTo>
                  <a:lnTo>
                    <a:pt x="326" y="1604"/>
                  </a:lnTo>
                  <a:lnTo>
                    <a:pt x="323" y="1595"/>
                  </a:lnTo>
                  <a:lnTo>
                    <a:pt x="322" y="1585"/>
                  </a:lnTo>
                  <a:lnTo>
                    <a:pt x="322" y="1576"/>
                  </a:lnTo>
                  <a:lnTo>
                    <a:pt x="323" y="1567"/>
                  </a:lnTo>
                  <a:lnTo>
                    <a:pt x="323" y="1565"/>
                  </a:lnTo>
                  <a:lnTo>
                    <a:pt x="324" y="1561"/>
                  </a:lnTo>
                  <a:lnTo>
                    <a:pt x="326" y="1557"/>
                  </a:lnTo>
                  <a:lnTo>
                    <a:pt x="324" y="1553"/>
                  </a:lnTo>
                  <a:lnTo>
                    <a:pt x="322" y="1548"/>
                  </a:lnTo>
                  <a:lnTo>
                    <a:pt x="317" y="1544"/>
                  </a:lnTo>
                  <a:lnTo>
                    <a:pt x="314" y="1543"/>
                  </a:lnTo>
                  <a:lnTo>
                    <a:pt x="310" y="1542"/>
                  </a:lnTo>
                  <a:lnTo>
                    <a:pt x="307" y="1544"/>
                  </a:lnTo>
                  <a:lnTo>
                    <a:pt x="301" y="1551"/>
                  </a:lnTo>
                  <a:lnTo>
                    <a:pt x="295" y="1556"/>
                  </a:lnTo>
                  <a:lnTo>
                    <a:pt x="285" y="1561"/>
                  </a:lnTo>
                  <a:lnTo>
                    <a:pt x="279" y="1565"/>
                  </a:lnTo>
                  <a:lnTo>
                    <a:pt x="276" y="1565"/>
                  </a:lnTo>
                  <a:lnTo>
                    <a:pt x="273" y="1563"/>
                  </a:lnTo>
                  <a:lnTo>
                    <a:pt x="272" y="1562"/>
                  </a:lnTo>
                  <a:lnTo>
                    <a:pt x="272" y="1560"/>
                  </a:lnTo>
                  <a:lnTo>
                    <a:pt x="272" y="1556"/>
                  </a:lnTo>
                  <a:lnTo>
                    <a:pt x="272" y="1549"/>
                  </a:lnTo>
                  <a:lnTo>
                    <a:pt x="273" y="1540"/>
                  </a:lnTo>
                  <a:lnTo>
                    <a:pt x="272" y="1536"/>
                  </a:lnTo>
                  <a:lnTo>
                    <a:pt x="272" y="1534"/>
                  </a:lnTo>
                  <a:lnTo>
                    <a:pt x="270" y="1530"/>
                  </a:lnTo>
                  <a:lnTo>
                    <a:pt x="269" y="1528"/>
                  </a:lnTo>
                  <a:lnTo>
                    <a:pt x="263" y="1523"/>
                  </a:lnTo>
                  <a:lnTo>
                    <a:pt x="257" y="1518"/>
                  </a:lnTo>
                  <a:lnTo>
                    <a:pt x="244" y="1511"/>
                  </a:lnTo>
                  <a:lnTo>
                    <a:pt x="236" y="1504"/>
                  </a:lnTo>
                  <a:lnTo>
                    <a:pt x="234" y="1500"/>
                  </a:lnTo>
                  <a:lnTo>
                    <a:pt x="233" y="1496"/>
                  </a:lnTo>
                  <a:lnTo>
                    <a:pt x="233" y="1491"/>
                  </a:lnTo>
                  <a:lnTo>
                    <a:pt x="233" y="1485"/>
                  </a:lnTo>
                  <a:lnTo>
                    <a:pt x="234" y="1480"/>
                  </a:lnTo>
                  <a:lnTo>
                    <a:pt x="235" y="1475"/>
                  </a:lnTo>
                  <a:lnTo>
                    <a:pt x="238" y="1471"/>
                  </a:lnTo>
                  <a:lnTo>
                    <a:pt x="240" y="1467"/>
                  </a:lnTo>
                  <a:lnTo>
                    <a:pt x="248" y="1459"/>
                  </a:lnTo>
                  <a:lnTo>
                    <a:pt x="260" y="1447"/>
                  </a:lnTo>
                  <a:lnTo>
                    <a:pt x="265" y="1440"/>
                  </a:lnTo>
                  <a:lnTo>
                    <a:pt x="270" y="1433"/>
                  </a:lnTo>
                  <a:lnTo>
                    <a:pt x="273" y="1427"/>
                  </a:lnTo>
                  <a:lnTo>
                    <a:pt x="276" y="1421"/>
                  </a:lnTo>
                  <a:lnTo>
                    <a:pt x="276" y="1410"/>
                  </a:lnTo>
                  <a:lnTo>
                    <a:pt x="277" y="1397"/>
                  </a:lnTo>
                  <a:lnTo>
                    <a:pt x="279" y="1385"/>
                  </a:lnTo>
                  <a:lnTo>
                    <a:pt x="283" y="1376"/>
                  </a:lnTo>
                  <a:lnTo>
                    <a:pt x="288" y="1365"/>
                  </a:lnTo>
                  <a:lnTo>
                    <a:pt x="292" y="1354"/>
                  </a:lnTo>
                  <a:lnTo>
                    <a:pt x="296" y="1341"/>
                  </a:lnTo>
                  <a:lnTo>
                    <a:pt x="298" y="1329"/>
                  </a:lnTo>
                  <a:lnTo>
                    <a:pt x="298" y="1323"/>
                  </a:lnTo>
                  <a:lnTo>
                    <a:pt x="301" y="1320"/>
                  </a:lnTo>
                  <a:lnTo>
                    <a:pt x="302" y="1317"/>
                  </a:lnTo>
                  <a:lnTo>
                    <a:pt x="305" y="1316"/>
                  </a:lnTo>
                  <a:lnTo>
                    <a:pt x="311" y="1314"/>
                  </a:lnTo>
                  <a:lnTo>
                    <a:pt x="316" y="1311"/>
                  </a:lnTo>
                  <a:lnTo>
                    <a:pt x="318" y="1309"/>
                  </a:lnTo>
                  <a:lnTo>
                    <a:pt x="321" y="1305"/>
                  </a:lnTo>
                  <a:lnTo>
                    <a:pt x="322" y="1301"/>
                  </a:lnTo>
                  <a:lnTo>
                    <a:pt x="324" y="1295"/>
                  </a:lnTo>
                  <a:lnTo>
                    <a:pt x="327" y="1284"/>
                  </a:lnTo>
                  <a:lnTo>
                    <a:pt x="329" y="1273"/>
                  </a:lnTo>
                  <a:lnTo>
                    <a:pt x="332" y="1259"/>
                  </a:lnTo>
                  <a:lnTo>
                    <a:pt x="335" y="1242"/>
                  </a:lnTo>
                  <a:lnTo>
                    <a:pt x="337" y="1235"/>
                  </a:lnTo>
                  <a:lnTo>
                    <a:pt x="342" y="1229"/>
                  </a:lnTo>
                  <a:lnTo>
                    <a:pt x="348" y="1225"/>
                  </a:lnTo>
                  <a:lnTo>
                    <a:pt x="354" y="1219"/>
                  </a:lnTo>
                  <a:lnTo>
                    <a:pt x="361" y="1211"/>
                  </a:lnTo>
                  <a:lnTo>
                    <a:pt x="371" y="1206"/>
                  </a:lnTo>
                  <a:lnTo>
                    <a:pt x="378" y="1200"/>
                  </a:lnTo>
                  <a:lnTo>
                    <a:pt x="385" y="1196"/>
                  </a:lnTo>
                  <a:lnTo>
                    <a:pt x="393" y="1192"/>
                  </a:lnTo>
                  <a:lnTo>
                    <a:pt x="397" y="1189"/>
                  </a:lnTo>
                  <a:lnTo>
                    <a:pt x="397" y="1184"/>
                  </a:lnTo>
                  <a:lnTo>
                    <a:pt x="397" y="1177"/>
                  </a:lnTo>
                  <a:lnTo>
                    <a:pt x="395" y="1166"/>
                  </a:lnTo>
                  <a:lnTo>
                    <a:pt x="392" y="1157"/>
                  </a:lnTo>
                  <a:lnTo>
                    <a:pt x="387" y="1146"/>
                  </a:lnTo>
                  <a:lnTo>
                    <a:pt x="381" y="1134"/>
                  </a:lnTo>
                  <a:lnTo>
                    <a:pt x="376" y="1121"/>
                  </a:lnTo>
                  <a:lnTo>
                    <a:pt x="368" y="1109"/>
                  </a:lnTo>
                  <a:lnTo>
                    <a:pt x="361" y="1099"/>
                  </a:lnTo>
                  <a:lnTo>
                    <a:pt x="353" y="1090"/>
                  </a:lnTo>
                  <a:lnTo>
                    <a:pt x="343" y="1083"/>
                  </a:lnTo>
                  <a:lnTo>
                    <a:pt x="334" y="1076"/>
                  </a:lnTo>
                  <a:lnTo>
                    <a:pt x="326" y="1069"/>
                  </a:lnTo>
                  <a:lnTo>
                    <a:pt x="321" y="1063"/>
                  </a:lnTo>
                  <a:lnTo>
                    <a:pt x="317" y="1055"/>
                  </a:lnTo>
                  <a:lnTo>
                    <a:pt x="313" y="1046"/>
                  </a:lnTo>
                  <a:lnTo>
                    <a:pt x="310" y="1040"/>
                  </a:lnTo>
                  <a:lnTo>
                    <a:pt x="307" y="1037"/>
                  </a:lnTo>
                  <a:lnTo>
                    <a:pt x="302" y="1034"/>
                  </a:lnTo>
                  <a:lnTo>
                    <a:pt x="298" y="1032"/>
                  </a:lnTo>
                  <a:lnTo>
                    <a:pt x="295" y="1031"/>
                  </a:lnTo>
                  <a:lnTo>
                    <a:pt x="291" y="1031"/>
                  </a:lnTo>
                  <a:lnTo>
                    <a:pt x="289" y="1031"/>
                  </a:lnTo>
                  <a:lnTo>
                    <a:pt x="286" y="1032"/>
                  </a:lnTo>
                  <a:lnTo>
                    <a:pt x="272" y="1047"/>
                  </a:lnTo>
                  <a:lnTo>
                    <a:pt x="257" y="1063"/>
                  </a:lnTo>
                  <a:lnTo>
                    <a:pt x="253" y="1065"/>
                  </a:lnTo>
                  <a:lnTo>
                    <a:pt x="248" y="1066"/>
                  </a:lnTo>
                  <a:lnTo>
                    <a:pt x="244" y="1068"/>
                  </a:lnTo>
                  <a:lnTo>
                    <a:pt x="238" y="1068"/>
                  </a:lnTo>
                  <a:lnTo>
                    <a:pt x="228" y="1066"/>
                  </a:lnTo>
                  <a:lnTo>
                    <a:pt x="219" y="1064"/>
                  </a:lnTo>
                  <a:lnTo>
                    <a:pt x="210" y="1061"/>
                  </a:lnTo>
                  <a:lnTo>
                    <a:pt x="202" y="1059"/>
                  </a:lnTo>
                  <a:lnTo>
                    <a:pt x="194" y="1061"/>
                  </a:lnTo>
                  <a:lnTo>
                    <a:pt x="185" y="1063"/>
                  </a:lnTo>
                  <a:lnTo>
                    <a:pt x="181" y="1065"/>
                  </a:lnTo>
                  <a:lnTo>
                    <a:pt x="177" y="1070"/>
                  </a:lnTo>
                  <a:lnTo>
                    <a:pt x="173" y="1075"/>
                  </a:lnTo>
                  <a:lnTo>
                    <a:pt x="170" y="1080"/>
                  </a:lnTo>
                  <a:lnTo>
                    <a:pt x="166" y="1087"/>
                  </a:lnTo>
                  <a:lnTo>
                    <a:pt x="164" y="1090"/>
                  </a:lnTo>
                  <a:lnTo>
                    <a:pt x="160" y="1094"/>
                  </a:lnTo>
                  <a:lnTo>
                    <a:pt x="158" y="1096"/>
                  </a:lnTo>
                  <a:lnTo>
                    <a:pt x="150" y="1099"/>
                  </a:lnTo>
                  <a:lnTo>
                    <a:pt x="137" y="1100"/>
                  </a:lnTo>
                  <a:lnTo>
                    <a:pt x="122" y="1101"/>
                  </a:lnTo>
                  <a:lnTo>
                    <a:pt x="108" y="1101"/>
                  </a:lnTo>
                  <a:lnTo>
                    <a:pt x="95" y="1099"/>
                  </a:lnTo>
                  <a:lnTo>
                    <a:pt x="85" y="1096"/>
                  </a:lnTo>
                  <a:lnTo>
                    <a:pt x="77" y="1091"/>
                  </a:lnTo>
                  <a:lnTo>
                    <a:pt x="66" y="1084"/>
                  </a:lnTo>
                  <a:lnTo>
                    <a:pt x="55" y="1077"/>
                  </a:lnTo>
                  <a:lnTo>
                    <a:pt x="44" y="1069"/>
                  </a:lnTo>
                  <a:lnTo>
                    <a:pt x="43" y="1065"/>
                  </a:lnTo>
                  <a:lnTo>
                    <a:pt x="43" y="1062"/>
                  </a:lnTo>
                  <a:lnTo>
                    <a:pt x="43" y="1058"/>
                  </a:lnTo>
                  <a:lnTo>
                    <a:pt x="44" y="1056"/>
                  </a:lnTo>
                  <a:lnTo>
                    <a:pt x="47" y="1045"/>
                  </a:lnTo>
                  <a:lnTo>
                    <a:pt x="49" y="1032"/>
                  </a:lnTo>
                  <a:lnTo>
                    <a:pt x="49" y="1026"/>
                  </a:lnTo>
                  <a:lnTo>
                    <a:pt x="47" y="1019"/>
                  </a:lnTo>
                  <a:lnTo>
                    <a:pt x="45" y="1012"/>
                  </a:lnTo>
                  <a:lnTo>
                    <a:pt x="43" y="1005"/>
                  </a:lnTo>
                  <a:lnTo>
                    <a:pt x="38" y="990"/>
                  </a:lnTo>
                  <a:lnTo>
                    <a:pt x="34" y="980"/>
                  </a:lnTo>
                  <a:lnTo>
                    <a:pt x="33" y="974"/>
                  </a:lnTo>
                  <a:lnTo>
                    <a:pt x="33" y="969"/>
                  </a:lnTo>
                  <a:lnTo>
                    <a:pt x="34" y="963"/>
                  </a:lnTo>
                  <a:lnTo>
                    <a:pt x="36" y="958"/>
                  </a:lnTo>
                  <a:lnTo>
                    <a:pt x="39" y="950"/>
                  </a:lnTo>
                  <a:lnTo>
                    <a:pt x="45" y="943"/>
                  </a:lnTo>
                  <a:lnTo>
                    <a:pt x="50" y="938"/>
                  </a:lnTo>
                  <a:lnTo>
                    <a:pt x="55" y="933"/>
                  </a:lnTo>
                  <a:lnTo>
                    <a:pt x="56" y="930"/>
                  </a:lnTo>
                  <a:lnTo>
                    <a:pt x="57" y="926"/>
                  </a:lnTo>
                  <a:lnTo>
                    <a:pt x="57" y="921"/>
                  </a:lnTo>
                  <a:lnTo>
                    <a:pt x="56" y="916"/>
                  </a:lnTo>
                  <a:lnTo>
                    <a:pt x="53" y="904"/>
                  </a:lnTo>
                  <a:lnTo>
                    <a:pt x="50" y="892"/>
                  </a:lnTo>
                  <a:lnTo>
                    <a:pt x="45" y="882"/>
                  </a:lnTo>
                  <a:lnTo>
                    <a:pt x="39" y="875"/>
                  </a:lnTo>
                  <a:lnTo>
                    <a:pt x="34" y="870"/>
                  </a:lnTo>
                  <a:lnTo>
                    <a:pt x="30" y="867"/>
                  </a:lnTo>
                  <a:lnTo>
                    <a:pt x="26" y="866"/>
                  </a:lnTo>
                  <a:lnTo>
                    <a:pt x="21" y="867"/>
                  </a:lnTo>
                  <a:lnTo>
                    <a:pt x="17" y="868"/>
                  </a:lnTo>
                  <a:lnTo>
                    <a:pt x="12" y="873"/>
                  </a:lnTo>
                  <a:lnTo>
                    <a:pt x="8" y="878"/>
                  </a:lnTo>
                  <a:lnTo>
                    <a:pt x="6" y="879"/>
                  </a:lnTo>
                  <a:lnTo>
                    <a:pt x="3" y="878"/>
                  </a:lnTo>
                  <a:lnTo>
                    <a:pt x="1" y="873"/>
                  </a:lnTo>
                  <a:lnTo>
                    <a:pt x="0" y="870"/>
                  </a:lnTo>
                  <a:lnTo>
                    <a:pt x="0" y="867"/>
                  </a:lnTo>
                  <a:lnTo>
                    <a:pt x="1" y="864"/>
                  </a:lnTo>
                  <a:lnTo>
                    <a:pt x="2" y="864"/>
                  </a:lnTo>
                  <a:lnTo>
                    <a:pt x="9" y="863"/>
                  </a:lnTo>
                  <a:lnTo>
                    <a:pt x="15" y="861"/>
                  </a:lnTo>
                  <a:lnTo>
                    <a:pt x="17" y="860"/>
                  </a:lnTo>
                  <a:lnTo>
                    <a:pt x="18" y="857"/>
                  </a:lnTo>
                  <a:lnTo>
                    <a:pt x="17" y="854"/>
                  </a:lnTo>
                  <a:lnTo>
                    <a:pt x="13" y="849"/>
                  </a:lnTo>
                  <a:lnTo>
                    <a:pt x="11" y="847"/>
                  </a:lnTo>
                  <a:lnTo>
                    <a:pt x="9" y="844"/>
                  </a:lnTo>
                  <a:lnTo>
                    <a:pt x="9" y="843"/>
                  </a:lnTo>
                  <a:lnTo>
                    <a:pt x="9" y="841"/>
                  </a:lnTo>
                  <a:lnTo>
                    <a:pt x="12" y="837"/>
                  </a:lnTo>
                  <a:lnTo>
                    <a:pt x="17" y="835"/>
                  </a:lnTo>
                  <a:lnTo>
                    <a:pt x="28" y="828"/>
                  </a:lnTo>
                  <a:lnTo>
                    <a:pt x="40" y="819"/>
                  </a:lnTo>
                  <a:lnTo>
                    <a:pt x="53" y="805"/>
                  </a:lnTo>
                  <a:lnTo>
                    <a:pt x="68" y="791"/>
                  </a:lnTo>
                  <a:lnTo>
                    <a:pt x="83" y="774"/>
                  </a:lnTo>
                  <a:lnTo>
                    <a:pt x="96" y="760"/>
                  </a:lnTo>
                  <a:lnTo>
                    <a:pt x="107" y="747"/>
                  </a:lnTo>
                  <a:lnTo>
                    <a:pt x="114" y="735"/>
                  </a:lnTo>
                  <a:lnTo>
                    <a:pt x="119" y="724"/>
                  </a:lnTo>
                  <a:lnTo>
                    <a:pt x="121" y="713"/>
                  </a:lnTo>
                  <a:lnTo>
                    <a:pt x="122" y="709"/>
                  </a:lnTo>
                  <a:lnTo>
                    <a:pt x="125" y="704"/>
                  </a:lnTo>
                  <a:lnTo>
                    <a:pt x="127" y="702"/>
                  </a:lnTo>
                  <a:lnTo>
                    <a:pt x="129" y="699"/>
                  </a:lnTo>
                  <a:lnTo>
                    <a:pt x="132" y="699"/>
                  </a:lnTo>
                  <a:lnTo>
                    <a:pt x="134" y="699"/>
                  </a:lnTo>
                  <a:lnTo>
                    <a:pt x="138" y="699"/>
                  </a:lnTo>
                  <a:lnTo>
                    <a:pt x="141" y="700"/>
                  </a:lnTo>
                  <a:lnTo>
                    <a:pt x="150" y="705"/>
                  </a:lnTo>
                  <a:lnTo>
                    <a:pt x="159" y="710"/>
                  </a:lnTo>
                  <a:lnTo>
                    <a:pt x="164" y="712"/>
                  </a:lnTo>
                  <a:lnTo>
                    <a:pt x="167" y="716"/>
                  </a:lnTo>
                  <a:lnTo>
                    <a:pt x="171" y="718"/>
                  </a:lnTo>
                  <a:lnTo>
                    <a:pt x="172" y="721"/>
                  </a:lnTo>
                  <a:lnTo>
                    <a:pt x="173" y="728"/>
                  </a:lnTo>
                  <a:lnTo>
                    <a:pt x="177" y="734"/>
                  </a:lnTo>
                  <a:lnTo>
                    <a:pt x="181" y="740"/>
                  </a:lnTo>
                  <a:lnTo>
                    <a:pt x="184" y="743"/>
                  </a:lnTo>
                  <a:lnTo>
                    <a:pt x="196" y="752"/>
                  </a:lnTo>
                  <a:lnTo>
                    <a:pt x="207" y="762"/>
                  </a:lnTo>
                  <a:lnTo>
                    <a:pt x="213" y="772"/>
                  </a:lnTo>
                  <a:lnTo>
                    <a:pt x="219" y="781"/>
                  </a:lnTo>
                  <a:lnTo>
                    <a:pt x="222" y="785"/>
                  </a:lnTo>
                  <a:lnTo>
                    <a:pt x="227" y="787"/>
                  </a:lnTo>
                  <a:lnTo>
                    <a:pt x="230" y="787"/>
                  </a:lnTo>
                  <a:lnTo>
                    <a:pt x="234" y="786"/>
                  </a:lnTo>
                  <a:lnTo>
                    <a:pt x="240" y="780"/>
                  </a:lnTo>
                  <a:lnTo>
                    <a:pt x="246" y="774"/>
                  </a:lnTo>
                  <a:lnTo>
                    <a:pt x="258" y="760"/>
                  </a:lnTo>
                  <a:lnTo>
                    <a:pt x="270" y="746"/>
                  </a:lnTo>
                  <a:lnTo>
                    <a:pt x="279" y="732"/>
                  </a:lnTo>
                  <a:lnTo>
                    <a:pt x="288" y="722"/>
                  </a:lnTo>
                  <a:lnTo>
                    <a:pt x="291" y="717"/>
                  </a:lnTo>
                  <a:lnTo>
                    <a:pt x="296" y="713"/>
                  </a:lnTo>
                  <a:lnTo>
                    <a:pt x="299" y="711"/>
                  </a:lnTo>
                  <a:lnTo>
                    <a:pt x="304" y="709"/>
                  </a:lnTo>
                  <a:lnTo>
                    <a:pt x="308" y="708"/>
                  </a:lnTo>
                  <a:lnTo>
                    <a:pt x="313" y="708"/>
                  </a:lnTo>
                  <a:lnTo>
                    <a:pt x="317" y="710"/>
                  </a:lnTo>
                  <a:lnTo>
                    <a:pt x="322" y="712"/>
                  </a:lnTo>
                  <a:lnTo>
                    <a:pt x="333" y="719"/>
                  </a:lnTo>
                  <a:lnTo>
                    <a:pt x="343" y="730"/>
                  </a:lnTo>
                  <a:lnTo>
                    <a:pt x="348" y="737"/>
                  </a:lnTo>
                  <a:lnTo>
                    <a:pt x="352" y="743"/>
                  </a:lnTo>
                  <a:lnTo>
                    <a:pt x="355" y="750"/>
                  </a:lnTo>
                  <a:lnTo>
                    <a:pt x="356" y="757"/>
                  </a:lnTo>
                  <a:lnTo>
                    <a:pt x="359" y="769"/>
                  </a:lnTo>
                  <a:lnTo>
                    <a:pt x="361" y="776"/>
                  </a:lnTo>
                  <a:lnTo>
                    <a:pt x="364" y="779"/>
                  </a:lnTo>
                  <a:lnTo>
                    <a:pt x="366" y="780"/>
                  </a:lnTo>
                  <a:lnTo>
                    <a:pt x="368" y="781"/>
                  </a:lnTo>
                  <a:lnTo>
                    <a:pt x="372" y="781"/>
                  </a:lnTo>
                  <a:lnTo>
                    <a:pt x="381" y="782"/>
                  </a:lnTo>
                  <a:lnTo>
                    <a:pt x="397" y="782"/>
                  </a:lnTo>
                  <a:lnTo>
                    <a:pt x="416" y="781"/>
                  </a:lnTo>
                  <a:lnTo>
                    <a:pt x="435" y="780"/>
                  </a:lnTo>
                  <a:lnTo>
                    <a:pt x="449" y="779"/>
                  </a:lnTo>
                  <a:lnTo>
                    <a:pt x="455" y="778"/>
                  </a:lnTo>
                  <a:lnTo>
                    <a:pt x="460" y="775"/>
                  </a:lnTo>
                  <a:lnTo>
                    <a:pt x="468" y="774"/>
                  </a:lnTo>
                  <a:lnTo>
                    <a:pt x="471" y="774"/>
                  </a:lnTo>
                  <a:lnTo>
                    <a:pt x="473" y="774"/>
                  </a:lnTo>
                  <a:lnTo>
                    <a:pt x="474" y="775"/>
                  </a:lnTo>
                  <a:lnTo>
                    <a:pt x="477" y="776"/>
                  </a:lnTo>
                  <a:lnTo>
                    <a:pt x="478" y="780"/>
                  </a:lnTo>
                  <a:lnTo>
                    <a:pt x="479" y="785"/>
                  </a:lnTo>
                  <a:lnTo>
                    <a:pt x="480" y="790"/>
                  </a:lnTo>
                  <a:lnTo>
                    <a:pt x="481" y="793"/>
                  </a:lnTo>
                  <a:lnTo>
                    <a:pt x="482" y="794"/>
                  </a:lnTo>
                  <a:lnTo>
                    <a:pt x="484" y="795"/>
                  </a:lnTo>
                  <a:lnTo>
                    <a:pt x="486" y="795"/>
                  </a:lnTo>
                  <a:lnTo>
                    <a:pt x="488" y="795"/>
                  </a:lnTo>
                  <a:lnTo>
                    <a:pt x="496" y="794"/>
                  </a:lnTo>
                  <a:lnTo>
                    <a:pt x="502" y="791"/>
                  </a:lnTo>
                  <a:lnTo>
                    <a:pt x="509" y="785"/>
                  </a:lnTo>
                  <a:lnTo>
                    <a:pt x="518" y="775"/>
                  </a:lnTo>
                  <a:lnTo>
                    <a:pt x="530" y="766"/>
                  </a:lnTo>
                  <a:lnTo>
                    <a:pt x="542" y="756"/>
                  </a:lnTo>
                  <a:lnTo>
                    <a:pt x="555" y="749"/>
                  </a:lnTo>
                  <a:lnTo>
                    <a:pt x="567" y="744"/>
                  </a:lnTo>
                  <a:lnTo>
                    <a:pt x="573" y="743"/>
                  </a:lnTo>
                  <a:lnTo>
                    <a:pt x="579" y="744"/>
                  </a:lnTo>
                  <a:lnTo>
                    <a:pt x="585" y="746"/>
                  </a:lnTo>
                  <a:lnTo>
                    <a:pt x="589" y="748"/>
                  </a:lnTo>
                  <a:lnTo>
                    <a:pt x="600" y="755"/>
                  </a:lnTo>
                  <a:lnTo>
                    <a:pt x="609" y="762"/>
                  </a:lnTo>
                  <a:lnTo>
                    <a:pt x="612" y="765"/>
                  </a:lnTo>
                  <a:lnTo>
                    <a:pt x="614" y="766"/>
                  </a:lnTo>
                  <a:lnTo>
                    <a:pt x="617" y="767"/>
                  </a:lnTo>
                  <a:lnTo>
                    <a:pt x="619" y="766"/>
                  </a:lnTo>
                  <a:lnTo>
                    <a:pt x="622" y="760"/>
                  </a:lnTo>
                  <a:lnTo>
                    <a:pt x="625" y="747"/>
                  </a:lnTo>
                  <a:lnTo>
                    <a:pt x="629" y="732"/>
                  </a:lnTo>
                  <a:lnTo>
                    <a:pt x="632" y="718"/>
                  </a:lnTo>
                  <a:lnTo>
                    <a:pt x="635" y="704"/>
                  </a:lnTo>
                  <a:lnTo>
                    <a:pt x="637" y="689"/>
                  </a:lnTo>
                  <a:lnTo>
                    <a:pt x="638" y="681"/>
                  </a:lnTo>
                  <a:lnTo>
                    <a:pt x="641" y="675"/>
                  </a:lnTo>
                  <a:lnTo>
                    <a:pt x="644" y="671"/>
                  </a:lnTo>
                  <a:lnTo>
                    <a:pt x="649" y="666"/>
                  </a:lnTo>
                  <a:lnTo>
                    <a:pt x="657" y="658"/>
                  </a:lnTo>
                  <a:lnTo>
                    <a:pt x="663" y="649"/>
                  </a:lnTo>
                  <a:lnTo>
                    <a:pt x="666" y="645"/>
                  </a:lnTo>
                  <a:lnTo>
                    <a:pt x="666" y="640"/>
                  </a:lnTo>
                  <a:lnTo>
                    <a:pt x="667" y="635"/>
                  </a:lnTo>
                  <a:lnTo>
                    <a:pt x="666" y="631"/>
                  </a:lnTo>
                  <a:lnTo>
                    <a:pt x="664" y="627"/>
                  </a:lnTo>
                  <a:lnTo>
                    <a:pt x="663" y="623"/>
                  </a:lnTo>
                  <a:lnTo>
                    <a:pt x="661" y="620"/>
                  </a:lnTo>
                  <a:lnTo>
                    <a:pt x="658" y="617"/>
                  </a:lnTo>
                  <a:lnTo>
                    <a:pt x="656" y="615"/>
                  </a:lnTo>
                  <a:lnTo>
                    <a:pt x="656" y="614"/>
                  </a:lnTo>
                  <a:lnTo>
                    <a:pt x="657" y="612"/>
                  </a:lnTo>
                  <a:lnTo>
                    <a:pt x="660" y="612"/>
                  </a:lnTo>
                  <a:lnTo>
                    <a:pt x="666" y="614"/>
                  </a:lnTo>
                  <a:lnTo>
                    <a:pt x="673" y="611"/>
                  </a:lnTo>
                  <a:lnTo>
                    <a:pt x="685" y="607"/>
                  </a:lnTo>
                  <a:lnTo>
                    <a:pt x="699" y="601"/>
                  </a:lnTo>
                  <a:lnTo>
                    <a:pt x="712" y="596"/>
                  </a:lnTo>
                  <a:lnTo>
                    <a:pt x="724" y="592"/>
                  </a:lnTo>
                  <a:lnTo>
                    <a:pt x="729" y="592"/>
                  </a:lnTo>
                  <a:lnTo>
                    <a:pt x="732" y="592"/>
                  </a:lnTo>
                  <a:lnTo>
                    <a:pt x="737" y="592"/>
                  </a:lnTo>
                  <a:lnTo>
                    <a:pt x="740" y="595"/>
                  </a:lnTo>
                  <a:lnTo>
                    <a:pt x="748" y="598"/>
                  </a:lnTo>
                  <a:lnTo>
                    <a:pt x="756" y="605"/>
                  </a:lnTo>
                  <a:lnTo>
                    <a:pt x="773" y="620"/>
                  </a:lnTo>
                  <a:lnTo>
                    <a:pt x="786" y="633"/>
                  </a:lnTo>
                  <a:lnTo>
                    <a:pt x="789" y="635"/>
                  </a:lnTo>
                  <a:lnTo>
                    <a:pt x="793" y="637"/>
                  </a:lnTo>
                  <a:lnTo>
                    <a:pt x="795" y="639"/>
                  </a:lnTo>
                  <a:lnTo>
                    <a:pt x="799" y="639"/>
                  </a:lnTo>
                  <a:lnTo>
                    <a:pt x="802" y="639"/>
                  </a:lnTo>
                  <a:lnTo>
                    <a:pt x="806" y="639"/>
                  </a:lnTo>
                  <a:lnTo>
                    <a:pt x="809" y="637"/>
                  </a:lnTo>
                  <a:lnTo>
                    <a:pt x="814" y="635"/>
                  </a:lnTo>
                  <a:lnTo>
                    <a:pt x="822" y="630"/>
                  </a:lnTo>
                  <a:lnTo>
                    <a:pt x="830" y="628"/>
                  </a:lnTo>
                  <a:lnTo>
                    <a:pt x="839" y="626"/>
                  </a:lnTo>
                  <a:lnTo>
                    <a:pt x="850" y="624"/>
                  </a:lnTo>
                  <a:lnTo>
                    <a:pt x="862" y="624"/>
                  </a:lnTo>
                  <a:lnTo>
                    <a:pt x="871" y="622"/>
                  </a:lnTo>
                  <a:lnTo>
                    <a:pt x="881" y="620"/>
                  </a:lnTo>
                  <a:lnTo>
                    <a:pt x="889" y="617"/>
                  </a:lnTo>
                  <a:lnTo>
                    <a:pt x="896" y="616"/>
                  </a:lnTo>
                  <a:lnTo>
                    <a:pt x="903" y="615"/>
                  </a:lnTo>
                  <a:lnTo>
                    <a:pt x="910" y="614"/>
                  </a:lnTo>
                  <a:lnTo>
                    <a:pt x="920" y="614"/>
                  </a:lnTo>
                  <a:lnTo>
                    <a:pt x="931" y="614"/>
                  </a:lnTo>
                  <a:lnTo>
                    <a:pt x="941" y="612"/>
                  </a:lnTo>
                  <a:lnTo>
                    <a:pt x="952" y="610"/>
                  </a:lnTo>
                  <a:lnTo>
                    <a:pt x="963" y="605"/>
                  </a:lnTo>
                  <a:lnTo>
                    <a:pt x="972" y="599"/>
                  </a:lnTo>
                  <a:lnTo>
                    <a:pt x="979" y="597"/>
                  </a:lnTo>
                  <a:lnTo>
                    <a:pt x="983" y="596"/>
                  </a:lnTo>
                  <a:lnTo>
                    <a:pt x="985" y="597"/>
                  </a:lnTo>
                  <a:lnTo>
                    <a:pt x="990" y="598"/>
                  </a:lnTo>
                  <a:lnTo>
                    <a:pt x="994" y="601"/>
                  </a:lnTo>
                  <a:lnTo>
                    <a:pt x="1002" y="605"/>
                  </a:lnTo>
                  <a:lnTo>
                    <a:pt x="1010" y="609"/>
                  </a:lnTo>
                  <a:lnTo>
                    <a:pt x="1015" y="610"/>
                  </a:lnTo>
                  <a:lnTo>
                    <a:pt x="1020" y="610"/>
                  </a:lnTo>
                  <a:lnTo>
                    <a:pt x="1025" y="610"/>
                  </a:lnTo>
                  <a:lnTo>
                    <a:pt x="1031" y="609"/>
                  </a:lnTo>
                  <a:lnTo>
                    <a:pt x="1039" y="605"/>
                  </a:lnTo>
                  <a:lnTo>
                    <a:pt x="1048" y="601"/>
                  </a:lnTo>
                  <a:lnTo>
                    <a:pt x="1052" y="598"/>
                  </a:lnTo>
                  <a:lnTo>
                    <a:pt x="1054" y="596"/>
                  </a:lnTo>
                  <a:lnTo>
                    <a:pt x="1057" y="593"/>
                  </a:lnTo>
                  <a:lnTo>
                    <a:pt x="1058" y="591"/>
                  </a:lnTo>
                  <a:lnTo>
                    <a:pt x="1058" y="586"/>
                  </a:lnTo>
                  <a:lnTo>
                    <a:pt x="1058" y="579"/>
                  </a:lnTo>
                  <a:lnTo>
                    <a:pt x="1058" y="563"/>
                  </a:lnTo>
                  <a:lnTo>
                    <a:pt x="1059" y="545"/>
                  </a:lnTo>
                  <a:lnTo>
                    <a:pt x="1058" y="530"/>
                  </a:lnTo>
                  <a:lnTo>
                    <a:pt x="1055" y="521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48" y="511"/>
                  </a:lnTo>
                  <a:lnTo>
                    <a:pt x="1045" y="510"/>
                  </a:lnTo>
                  <a:lnTo>
                    <a:pt x="1041" y="509"/>
                  </a:lnTo>
                  <a:lnTo>
                    <a:pt x="1038" y="507"/>
                  </a:lnTo>
                  <a:lnTo>
                    <a:pt x="1035" y="505"/>
                  </a:lnTo>
                  <a:lnTo>
                    <a:pt x="1034" y="502"/>
                  </a:lnTo>
                  <a:lnTo>
                    <a:pt x="1033" y="498"/>
                  </a:lnTo>
                  <a:lnTo>
                    <a:pt x="1032" y="494"/>
                  </a:lnTo>
                  <a:lnTo>
                    <a:pt x="1033" y="489"/>
                  </a:lnTo>
                  <a:lnTo>
                    <a:pt x="1034" y="482"/>
                  </a:lnTo>
                  <a:lnTo>
                    <a:pt x="1035" y="476"/>
                  </a:lnTo>
                  <a:lnTo>
                    <a:pt x="1035" y="472"/>
                  </a:lnTo>
                  <a:lnTo>
                    <a:pt x="1034" y="470"/>
                  </a:lnTo>
                  <a:lnTo>
                    <a:pt x="1031" y="466"/>
                  </a:lnTo>
                  <a:lnTo>
                    <a:pt x="1023" y="459"/>
                  </a:lnTo>
                  <a:lnTo>
                    <a:pt x="1019" y="452"/>
                  </a:lnTo>
                  <a:lnTo>
                    <a:pt x="1015" y="447"/>
                  </a:lnTo>
                  <a:lnTo>
                    <a:pt x="1009" y="442"/>
                  </a:lnTo>
                  <a:lnTo>
                    <a:pt x="1006" y="440"/>
                  </a:lnTo>
                  <a:lnTo>
                    <a:pt x="1001" y="439"/>
                  </a:lnTo>
                  <a:lnTo>
                    <a:pt x="996" y="439"/>
                  </a:lnTo>
                  <a:lnTo>
                    <a:pt x="990" y="439"/>
                  </a:lnTo>
                  <a:lnTo>
                    <a:pt x="976" y="442"/>
                  </a:lnTo>
                  <a:lnTo>
                    <a:pt x="963" y="446"/>
                  </a:lnTo>
                  <a:lnTo>
                    <a:pt x="950" y="450"/>
                  </a:lnTo>
                  <a:lnTo>
                    <a:pt x="938" y="452"/>
                  </a:lnTo>
                  <a:lnTo>
                    <a:pt x="929" y="453"/>
                  </a:lnTo>
                  <a:lnTo>
                    <a:pt x="921" y="452"/>
                  </a:lnTo>
                  <a:lnTo>
                    <a:pt x="913" y="451"/>
                  </a:lnTo>
                  <a:lnTo>
                    <a:pt x="904" y="450"/>
                  </a:lnTo>
                  <a:lnTo>
                    <a:pt x="897" y="447"/>
                  </a:lnTo>
                  <a:lnTo>
                    <a:pt x="890" y="445"/>
                  </a:lnTo>
                  <a:lnTo>
                    <a:pt x="885" y="441"/>
                  </a:lnTo>
                  <a:lnTo>
                    <a:pt x="882" y="438"/>
                  </a:lnTo>
                  <a:lnTo>
                    <a:pt x="881" y="433"/>
                  </a:lnTo>
                  <a:lnTo>
                    <a:pt x="882" y="428"/>
                  </a:lnTo>
                  <a:lnTo>
                    <a:pt x="882" y="422"/>
                  </a:lnTo>
                  <a:lnTo>
                    <a:pt x="883" y="416"/>
                  </a:lnTo>
                  <a:lnTo>
                    <a:pt x="884" y="410"/>
                  </a:lnTo>
                  <a:lnTo>
                    <a:pt x="884" y="404"/>
                  </a:lnTo>
                  <a:lnTo>
                    <a:pt x="884" y="399"/>
                  </a:lnTo>
                  <a:lnTo>
                    <a:pt x="882" y="391"/>
                  </a:lnTo>
                  <a:lnTo>
                    <a:pt x="874" y="379"/>
                  </a:lnTo>
                  <a:lnTo>
                    <a:pt x="864" y="368"/>
                  </a:lnTo>
                  <a:lnTo>
                    <a:pt x="856" y="359"/>
                  </a:lnTo>
                  <a:lnTo>
                    <a:pt x="850" y="356"/>
                  </a:lnTo>
                  <a:lnTo>
                    <a:pt x="845" y="355"/>
                  </a:lnTo>
                  <a:lnTo>
                    <a:pt x="841" y="356"/>
                  </a:lnTo>
                  <a:lnTo>
                    <a:pt x="838" y="359"/>
                  </a:lnTo>
                  <a:lnTo>
                    <a:pt x="834" y="365"/>
                  </a:lnTo>
                  <a:lnTo>
                    <a:pt x="833" y="369"/>
                  </a:lnTo>
                  <a:lnTo>
                    <a:pt x="831" y="371"/>
                  </a:lnTo>
                  <a:lnTo>
                    <a:pt x="827" y="372"/>
                  </a:lnTo>
                  <a:lnTo>
                    <a:pt x="824" y="374"/>
                  </a:lnTo>
                  <a:lnTo>
                    <a:pt x="819" y="374"/>
                  </a:lnTo>
                  <a:lnTo>
                    <a:pt x="815" y="372"/>
                  </a:lnTo>
                  <a:lnTo>
                    <a:pt x="811" y="370"/>
                  </a:lnTo>
                  <a:lnTo>
                    <a:pt x="807" y="366"/>
                  </a:lnTo>
                  <a:lnTo>
                    <a:pt x="803" y="362"/>
                  </a:lnTo>
                  <a:lnTo>
                    <a:pt x="801" y="356"/>
                  </a:lnTo>
                  <a:lnTo>
                    <a:pt x="799" y="349"/>
                  </a:lnTo>
                  <a:lnTo>
                    <a:pt x="796" y="341"/>
                  </a:lnTo>
                  <a:lnTo>
                    <a:pt x="794" y="325"/>
                  </a:lnTo>
                  <a:lnTo>
                    <a:pt x="793" y="307"/>
                  </a:lnTo>
                  <a:lnTo>
                    <a:pt x="792" y="299"/>
                  </a:lnTo>
                  <a:lnTo>
                    <a:pt x="793" y="293"/>
                  </a:lnTo>
                  <a:lnTo>
                    <a:pt x="793" y="286"/>
                  </a:lnTo>
                  <a:lnTo>
                    <a:pt x="794" y="281"/>
                  </a:lnTo>
                  <a:lnTo>
                    <a:pt x="796" y="276"/>
                  </a:lnTo>
                  <a:lnTo>
                    <a:pt x="799" y="273"/>
                  </a:lnTo>
                  <a:lnTo>
                    <a:pt x="802" y="269"/>
                  </a:lnTo>
                  <a:lnTo>
                    <a:pt x="806" y="267"/>
                  </a:lnTo>
                  <a:lnTo>
                    <a:pt x="817" y="251"/>
                  </a:lnTo>
                  <a:lnTo>
                    <a:pt x="828" y="232"/>
                  </a:lnTo>
                  <a:lnTo>
                    <a:pt x="832" y="229"/>
                  </a:lnTo>
                  <a:lnTo>
                    <a:pt x="837" y="226"/>
                  </a:lnTo>
                  <a:lnTo>
                    <a:pt x="841" y="226"/>
                  </a:lnTo>
                  <a:lnTo>
                    <a:pt x="845" y="226"/>
                  </a:lnTo>
                  <a:lnTo>
                    <a:pt x="853" y="230"/>
                  </a:lnTo>
                  <a:lnTo>
                    <a:pt x="861" y="234"/>
                  </a:lnTo>
                  <a:lnTo>
                    <a:pt x="864" y="236"/>
                  </a:lnTo>
                  <a:lnTo>
                    <a:pt x="870" y="237"/>
                  </a:lnTo>
                  <a:lnTo>
                    <a:pt x="876" y="238"/>
                  </a:lnTo>
                  <a:lnTo>
                    <a:pt x="883" y="238"/>
                  </a:lnTo>
                  <a:lnTo>
                    <a:pt x="889" y="236"/>
                  </a:lnTo>
                  <a:lnTo>
                    <a:pt x="895" y="232"/>
                  </a:lnTo>
                  <a:lnTo>
                    <a:pt x="897" y="230"/>
                  </a:lnTo>
                  <a:lnTo>
                    <a:pt x="900" y="227"/>
                  </a:lnTo>
                  <a:lnTo>
                    <a:pt x="901" y="224"/>
                  </a:lnTo>
                  <a:lnTo>
                    <a:pt x="902" y="220"/>
                  </a:lnTo>
                  <a:lnTo>
                    <a:pt x="904" y="212"/>
                  </a:lnTo>
                  <a:lnTo>
                    <a:pt x="907" y="204"/>
                  </a:lnTo>
                  <a:lnTo>
                    <a:pt x="910" y="196"/>
                  </a:lnTo>
                  <a:lnTo>
                    <a:pt x="913" y="189"/>
                  </a:lnTo>
                  <a:lnTo>
                    <a:pt x="918" y="183"/>
                  </a:lnTo>
                  <a:lnTo>
                    <a:pt x="921" y="177"/>
                  </a:lnTo>
                  <a:lnTo>
                    <a:pt x="925" y="173"/>
                  </a:lnTo>
                  <a:lnTo>
                    <a:pt x="929" y="170"/>
                  </a:lnTo>
                  <a:lnTo>
                    <a:pt x="933" y="168"/>
                  </a:lnTo>
                  <a:lnTo>
                    <a:pt x="938" y="168"/>
                  </a:lnTo>
                  <a:lnTo>
                    <a:pt x="943" y="168"/>
                  </a:lnTo>
                  <a:lnTo>
                    <a:pt x="946" y="170"/>
                  </a:lnTo>
                  <a:lnTo>
                    <a:pt x="951" y="174"/>
                  </a:lnTo>
                  <a:lnTo>
                    <a:pt x="956" y="177"/>
                  </a:lnTo>
                  <a:lnTo>
                    <a:pt x="959" y="182"/>
                  </a:lnTo>
                  <a:lnTo>
                    <a:pt x="962" y="188"/>
                  </a:lnTo>
                  <a:lnTo>
                    <a:pt x="969" y="200"/>
                  </a:lnTo>
                  <a:lnTo>
                    <a:pt x="976" y="211"/>
                  </a:lnTo>
                  <a:lnTo>
                    <a:pt x="979" y="215"/>
                  </a:lnTo>
                  <a:lnTo>
                    <a:pt x="983" y="219"/>
                  </a:lnTo>
                  <a:lnTo>
                    <a:pt x="988" y="223"/>
                  </a:lnTo>
                  <a:lnTo>
                    <a:pt x="992" y="225"/>
                  </a:lnTo>
                  <a:lnTo>
                    <a:pt x="1001" y="230"/>
                  </a:lnTo>
                  <a:lnTo>
                    <a:pt x="1007" y="236"/>
                  </a:lnTo>
                  <a:lnTo>
                    <a:pt x="1013" y="243"/>
                  </a:lnTo>
                  <a:lnTo>
                    <a:pt x="1017" y="250"/>
                  </a:lnTo>
                  <a:lnTo>
                    <a:pt x="1023" y="257"/>
                  </a:lnTo>
                  <a:lnTo>
                    <a:pt x="1031" y="262"/>
                  </a:lnTo>
                  <a:lnTo>
                    <a:pt x="1039" y="268"/>
                  </a:lnTo>
                  <a:lnTo>
                    <a:pt x="1048" y="273"/>
                  </a:lnTo>
                  <a:lnTo>
                    <a:pt x="1058" y="278"/>
                  </a:lnTo>
                  <a:lnTo>
                    <a:pt x="1063" y="284"/>
                  </a:lnTo>
                  <a:lnTo>
                    <a:pt x="1067" y="292"/>
                  </a:lnTo>
                  <a:lnTo>
                    <a:pt x="1071" y="297"/>
                  </a:lnTo>
                  <a:lnTo>
                    <a:pt x="1073" y="300"/>
                  </a:lnTo>
                  <a:lnTo>
                    <a:pt x="1077" y="302"/>
                  </a:lnTo>
                  <a:lnTo>
                    <a:pt x="1080" y="302"/>
                  </a:lnTo>
                  <a:lnTo>
                    <a:pt x="1084" y="302"/>
                  </a:lnTo>
                  <a:lnTo>
                    <a:pt x="1086" y="301"/>
                  </a:lnTo>
                  <a:lnTo>
                    <a:pt x="1089" y="299"/>
                  </a:lnTo>
                  <a:lnTo>
                    <a:pt x="1090" y="295"/>
                  </a:lnTo>
                  <a:lnTo>
                    <a:pt x="1091" y="290"/>
                  </a:lnTo>
                  <a:lnTo>
                    <a:pt x="1090" y="280"/>
                  </a:lnTo>
                  <a:lnTo>
                    <a:pt x="1088" y="269"/>
                  </a:lnTo>
                  <a:lnTo>
                    <a:pt x="1086" y="262"/>
                  </a:lnTo>
                  <a:lnTo>
                    <a:pt x="1085" y="256"/>
                  </a:lnTo>
                  <a:lnTo>
                    <a:pt x="1084" y="252"/>
                  </a:lnTo>
                  <a:lnTo>
                    <a:pt x="1084" y="251"/>
                  </a:lnTo>
                  <a:lnTo>
                    <a:pt x="1085" y="252"/>
                  </a:lnTo>
                  <a:lnTo>
                    <a:pt x="1091" y="253"/>
                  </a:lnTo>
                  <a:lnTo>
                    <a:pt x="1096" y="256"/>
                  </a:lnTo>
                  <a:lnTo>
                    <a:pt x="1102" y="259"/>
                  </a:lnTo>
                  <a:lnTo>
                    <a:pt x="1114" y="267"/>
                  </a:lnTo>
                  <a:lnTo>
                    <a:pt x="1124" y="274"/>
                  </a:lnTo>
                  <a:lnTo>
                    <a:pt x="1126" y="274"/>
                  </a:lnTo>
                  <a:lnTo>
                    <a:pt x="1128" y="274"/>
                  </a:lnTo>
                  <a:lnTo>
                    <a:pt x="1129" y="273"/>
                  </a:lnTo>
                  <a:lnTo>
                    <a:pt x="1130" y="270"/>
                  </a:lnTo>
                  <a:lnTo>
                    <a:pt x="1132" y="264"/>
                  </a:lnTo>
                  <a:lnTo>
                    <a:pt x="1132" y="255"/>
                  </a:lnTo>
                  <a:lnTo>
                    <a:pt x="1132" y="245"/>
                  </a:lnTo>
                  <a:lnTo>
                    <a:pt x="1133" y="237"/>
                  </a:lnTo>
                  <a:lnTo>
                    <a:pt x="1135" y="230"/>
                  </a:lnTo>
                  <a:lnTo>
                    <a:pt x="1139" y="224"/>
                  </a:lnTo>
                  <a:lnTo>
                    <a:pt x="1141" y="220"/>
                  </a:lnTo>
                  <a:lnTo>
                    <a:pt x="1142" y="217"/>
                  </a:lnTo>
                  <a:lnTo>
                    <a:pt x="1143" y="212"/>
                  </a:lnTo>
                  <a:lnTo>
                    <a:pt x="1143" y="207"/>
                  </a:lnTo>
                  <a:lnTo>
                    <a:pt x="1142" y="202"/>
                  </a:lnTo>
                  <a:lnTo>
                    <a:pt x="1141" y="196"/>
                  </a:lnTo>
                  <a:lnTo>
                    <a:pt x="1139" y="192"/>
                  </a:lnTo>
                  <a:lnTo>
                    <a:pt x="1136" y="186"/>
                  </a:lnTo>
                  <a:lnTo>
                    <a:pt x="1129" y="174"/>
                  </a:lnTo>
                  <a:lnTo>
                    <a:pt x="1122" y="163"/>
                  </a:lnTo>
                  <a:lnTo>
                    <a:pt x="1116" y="154"/>
                  </a:lnTo>
                  <a:lnTo>
                    <a:pt x="1113" y="144"/>
                  </a:lnTo>
                  <a:lnTo>
                    <a:pt x="1113" y="141"/>
                  </a:lnTo>
                  <a:lnTo>
                    <a:pt x="1114" y="138"/>
                  </a:lnTo>
                  <a:lnTo>
                    <a:pt x="1115" y="136"/>
                  </a:lnTo>
                  <a:lnTo>
                    <a:pt x="1117" y="133"/>
                  </a:lnTo>
                  <a:lnTo>
                    <a:pt x="1120" y="133"/>
                  </a:lnTo>
                  <a:lnTo>
                    <a:pt x="1123" y="135"/>
                  </a:lnTo>
                  <a:lnTo>
                    <a:pt x="1128" y="137"/>
                  </a:lnTo>
                  <a:lnTo>
                    <a:pt x="1133" y="141"/>
                  </a:lnTo>
                  <a:lnTo>
                    <a:pt x="1141" y="149"/>
                  </a:lnTo>
                  <a:lnTo>
                    <a:pt x="1147" y="157"/>
                  </a:lnTo>
                  <a:lnTo>
                    <a:pt x="1149" y="162"/>
                  </a:lnTo>
                  <a:lnTo>
                    <a:pt x="1151" y="167"/>
                  </a:lnTo>
                  <a:lnTo>
                    <a:pt x="1152" y="171"/>
                  </a:lnTo>
                  <a:lnTo>
                    <a:pt x="1153" y="176"/>
                  </a:lnTo>
                  <a:lnTo>
                    <a:pt x="1153" y="186"/>
                  </a:lnTo>
                  <a:lnTo>
                    <a:pt x="1154" y="192"/>
                  </a:lnTo>
                  <a:lnTo>
                    <a:pt x="1155" y="194"/>
                  </a:lnTo>
                  <a:lnTo>
                    <a:pt x="1158" y="196"/>
                  </a:lnTo>
                  <a:lnTo>
                    <a:pt x="1160" y="198"/>
                  </a:lnTo>
                  <a:lnTo>
                    <a:pt x="1164" y="199"/>
                  </a:lnTo>
                  <a:lnTo>
                    <a:pt x="1173" y="202"/>
                  </a:lnTo>
                  <a:lnTo>
                    <a:pt x="1183" y="207"/>
                  </a:lnTo>
                  <a:lnTo>
                    <a:pt x="1186" y="211"/>
                  </a:lnTo>
                  <a:lnTo>
                    <a:pt x="1189" y="215"/>
                  </a:lnTo>
                  <a:lnTo>
                    <a:pt x="1190" y="223"/>
                  </a:lnTo>
                  <a:lnTo>
                    <a:pt x="1187" y="230"/>
                  </a:lnTo>
                  <a:lnTo>
                    <a:pt x="1181" y="246"/>
                  </a:lnTo>
                  <a:lnTo>
                    <a:pt x="1176" y="261"/>
                  </a:lnTo>
                  <a:lnTo>
                    <a:pt x="1171" y="271"/>
                  </a:lnTo>
                  <a:lnTo>
                    <a:pt x="1170" y="280"/>
                  </a:lnTo>
                  <a:lnTo>
                    <a:pt x="1170" y="283"/>
                  </a:lnTo>
                  <a:lnTo>
                    <a:pt x="1170" y="286"/>
                  </a:lnTo>
                  <a:lnTo>
                    <a:pt x="1171" y="288"/>
                  </a:lnTo>
                  <a:lnTo>
                    <a:pt x="1172" y="289"/>
                  </a:lnTo>
                  <a:lnTo>
                    <a:pt x="1177" y="290"/>
                  </a:lnTo>
                  <a:lnTo>
                    <a:pt x="1183" y="292"/>
                  </a:lnTo>
                  <a:lnTo>
                    <a:pt x="1190" y="293"/>
                  </a:lnTo>
                  <a:lnTo>
                    <a:pt x="1196" y="294"/>
                  </a:lnTo>
                  <a:lnTo>
                    <a:pt x="1202" y="296"/>
                  </a:lnTo>
                  <a:lnTo>
                    <a:pt x="1208" y="301"/>
                  </a:lnTo>
                  <a:lnTo>
                    <a:pt x="1210" y="303"/>
                  </a:lnTo>
                  <a:lnTo>
                    <a:pt x="1211" y="305"/>
                  </a:lnTo>
                  <a:lnTo>
                    <a:pt x="1214" y="305"/>
                  </a:lnTo>
                  <a:lnTo>
                    <a:pt x="1216" y="303"/>
                  </a:lnTo>
                  <a:lnTo>
                    <a:pt x="1222" y="299"/>
                  </a:lnTo>
                  <a:lnTo>
                    <a:pt x="1228" y="293"/>
                  </a:lnTo>
                  <a:lnTo>
                    <a:pt x="1234" y="284"/>
                  </a:lnTo>
                  <a:lnTo>
                    <a:pt x="1237" y="276"/>
                  </a:lnTo>
                  <a:lnTo>
                    <a:pt x="1239" y="271"/>
                  </a:lnTo>
                  <a:lnTo>
                    <a:pt x="1239" y="267"/>
                  </a:lnTo>
                  <a:lnTo>
                    <a:pt x="1239" y="263"/>
                  </a:lnTo>
                  <a:lnTo>
                    <a:pt x="1237" y="258"/>
                  </a:lnTo>
                  <a:lnTo>
                    <a:pt x="1235" y="253"/>
                  </a:lnTo>
                  <a:lnTo>
                    <a:pt x="1234" y="248"/>
                  </a:lnTo>
                  <a:lnTo>
                    <a:pt x="1233" y="242"/>
                  </a:lnTo>
                  <a:lnTo>
                    <a:pt x="1233" y="236"/>
                  </a:lnTo>
                  <a:lnTo>
                    <a:pt x="1234" y="230"/>
                  </a:lnTo>
                  <a:lnTo>
                    <a:pt x="1236" y="223"/>
                  </a:lnTo>
                  <a:lnTo>
                    <a:pt x="1239" y="217"/>
                  </a:lnTo>
                  <a:lnTo>
                    <a:pt x="1242" y="210"/>
                  </a:lnTo>
                  <a:lnTo>
                    <a:pt x="1253" y="195"/>
                  </a:lnTo>
                  <a:lnTo>
                    <a:pt x="1262" y="182"/>
                  </a:lnTo>
                  <a:lnTo>
                    <a:pt x="1271" y="171"/>
                  </a:lnTo>
                  <a:lnTo>
                    <a:pt x="1278" y="167"/>
                  </a:lnTo>
                  <a:lnTo>
                    <a:pt x="1283" y="164"/>
                  </a:lnTo>
                  <a:lnTo>
                    <a:pt x="1287" y="163"/>
                  </a:lnTo>
                  <a:lnTo>
                    <a:pt x="1290" y="163"/>
                  </a:lnTo>
                  <a:lnTo>
                    <a:pt x="1292" y="166"/>
                  </a:lnTo>
                  <a:lnTo>
                    <a:pt x="1296" y="167"/>
                  </a:lnTo>
                  <a:lnTo>
                    <a:pt x="1298" y="170"/>
                  </a:lnTo>
                  <a:lnTo>
                    <a:pt x="1302" y="174"/>
                  </a:lnTo>
                  <a:lnTo>
                    <a:pt x="1304" y="176"/>
                  </a:lnTo>
                  <a:lnTo>
                    <a:pt x="1307" y="179"/>
                  </a:lnTo>
                  <a:lnTo>
                    <a:pt x="1310" y="179"/>
                  </a:lnTo>
                  <a:lnTo>
                    <a:pt x="1312" y="177"/>
                  </a:lnTo>
                  <a:lnTo>
                    <a:pt x="1315" y="175"/>
                  </a:lnTo>
                  <a:lnTo>
                    <a:pt x="1315" y="170"/>
                  </a:lnTo>
                  <a:lnTo>
                    <a:pt x="1315" y="163"/>
                  </a:lnTo>
                  <a:lnTo>
                    <a:pt x="1313" y="151"/>
                  </a:lnTo>
                  <a:lnTo>
                    <a:pt x="1315" y="143"/>
                  </a:lnTo>
                  <a:lnTo>
                    <a:pt x="1316" y="141"/>
                  </a:lnTo>
                  <a:lnTo>
                    <a:pt x="1318" y="137"/>
                  </a:lnTo>
                  <a:lnTo>
                    <a:pt x="1322" y="136"/>
                  </a:lnTo>
                  <a:lnTo>
                    <a:pt x="1325" y="135"/>
                  </a:lnTo>
                  <a:lnTo>
                    <a:pt x="1331" y="133"/>
                  </a:lnTo>
                  <a:lnTo>
                    <a:pt x="1338" y="135"/>
                  </a:lnTo>
                  <a:lnTo>
                    <a:pt x="1354" y="136"/>
                  </a:lnTo>
                  <a:lnTo>
                    <a:pt x="1369" y="139"/>
                  </a:lnTo>
                  <a:lnTo>
                    <a:pt x="1382" y="143"/>
                  </a:lnTo>
                  <a:lnTo>
                    <a:pt x="1392" y="148"/>
                  </a:lnTo>
                  <a:lnTo>
                    <a:pt x="1399" y="152"/>
                  </a:lnTo>
                  <a:lnTo>
                    <a:pt x="1403" y="158"/>
                  </a:lnTo>
                  <a:lnTo>
                    <a:pt x="1405" y="163"/>
                  </a:lnTo>
                  <a:lnTo>
                    <a:pt x="1407" y="170"/>
                  </a:lnTo>
                  <a:lnTo>
                    <a:pt x="1409" y="173"/>
                  </a:lnTo>
                  <a:lnTo>
                    <a:pt x="1411" y="176"/>
                  </a:lnTo>
                  <a:lnTo>
                    <a:pt x="1413" y="177"/>
                  </a:lnTo>
                  <a:lnTo>
                    <a:pt x="1416" y="179"/>
                  </a:lnTo>
                  <a:lnTo>
                    <a:pt x="1417" y="180"/>
                  </a:lnTo>
                  <a:lnTo>
                    <a:pt x="1418" y="180"/>
                  </a:lnTo>
                  <a:lnTo>
                    <a:pt x="1419" y="179"/>
                  </a:lnTo>
                  <a:lnTo>
                    <a:pt x="1422" y="179"/>
                  </a:lnTo>
                  <a:lnTo>
                    <a:pt x="1423" y="179"/>
                  </a:lnTo>
                  <a:lnTo>
                    <a:pt x="1425" y="177"/>
                  </a:lnTo>
                  <a:lnTo>
                    <a:pt x="1426" y="177"/>
                  </a:lnTo>
                  <a:lnTo>
                    <a:pt x="1428" y="176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0" name="PA_任意多边形 105">
              <a:extLst>
                <a:ext uri="{FF2B5EF4-FFF2-40B4-BE49-F238E27FC236}">
                  <a16:creationId xmlns="" xmlns:a16="http://schemas.microsoft.com/office/drawing/2014/main" id="{239C1BDF-74D5-4FFC-899B-F1A638FFC76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 bwMode="auto">
            <a:xfrm>
              <a:off x="5910263" y="5205413"/>
              <a:ext cx="19050" cy="19050"/>
            </a:xfrm>
            <a:custGeom>
              <a:avLst/>
              <a:gdLst>
                <a:gd name="T0" fmla="*/ 2 w 78"/>
                <a:gd name="T1" fmla="*/ 44 h 64"/>
                <a:gd name="T2" fmla="*/ 5 w 78"/>
                <a:gd name="T3" fmla="*/ 38 h 64"/>
                <a:gd name="T4" fmla="*/ 10 w 78"/>
                <a:gd name="T5" fmla="*/ 34 h 64"/>
                <a:gd name="T6" fmla="*/ 17 w 78"/>
                <a:gd name="T7" fmla="*/ 29 h 64"/>
                <a:gd name="T8" fmla="*/ 26 w 78"/>
                <a:gd name="T9" fmla="*/ 27 h 64"/>
                <a:gd name="T10" fmla="*/ 34 w 78"/>
                <a:gd name="T11" fmla="*/ 26 h 64"/>
                <a:gd name="T12" fmla="*/ 41 w 78"/>
                <a:gd name="T13" fmla="*/ 22 h 64"/>
                <a:gd name="T14" fmla="*/ 48 w 78"/>
                <a:gd name="T15" fmla="*/ 19 h 64"/>
                <a:gd name="T16" fmla="*/ 53 w 78"/>
                <a:gd name="T17" fmla="*/ 14 h 64"/>
                <a:gd name="T18" fmla="*/ 60 w 78"/>
                <a:gd name="T19" fmla="*/ 7 h 64"/>
                <a:gd name="T20" fmla="*/ 70 w 78"/>
                <a:gd name="T21" fmla="*/ 1 h 64"/>
                <a:gd name="T22" fmla="*/ 73 w 78"/>
                <a:gd name="T23" fmla="*/ 0 h 64"/>
                <a:gd name="T24" fmla="*/ 77 w 78"/>
                <a:gd name="T25" fmla="*/ 1 h 64"/>
                <a:gd name="T26" fmla="*/ 78 w 78"/>
                <a:gd name="T27" fmla="*/ 4 h 64"/>
                <a:gd name="T28" fmla="*/ 78 w 78"/>
                <a:gd name="T29" fmla="*/ 13 h 64"/>
                <a:gd name="T30" fmla="*/ 76 w 78"/>
                <a:gd name="T31" fmla="*/ 21 h 64"/>
                <a:gd name="T32" fmla="*/ 73 w 78"/>
                <a:gd name="T33" fmla="*/ 31 h 64"/>
                <a:gd name="T34" fmla="*/ 70 w 78"/>
                <a:gd name="T35" fmla="*/ 40 h 64"/>
                <a:gd name="T36" fmla="*/ 67 w 78"/>
                <a:gd name="T37" fmla="*/ 48 h 64"/>
                <a:gd name="T38" fmla="*/ 64 w 78"/>
                <a:gd name="T39" fmla="*/ 54 h 64"/>
                <a:gd name="T40" fmla="*/ 60 w 78"/>
                <a:gd name="T41" fmla="*/ 57 h 64"/>
                <a:gd name="T42" fmla="*/ 58 w 78"/>
                <a:gd name="T43" fmla="*/ 58 h 64"/>
                <a:gd name="T44" fmla="*/ 54 w 78"/>
                <a:gd name="T45" fmla="*/ 57 h 64"/>
                <a:gd name="T46" fmla="*/ 51 w 78"/>
                <a:gd name="T47" fmla="*/ 54 h 64"/>
                <a:gd name="T48" fmla="*/ 46 w 78"/>
                <a:gd name="T49" fmla="*/ 53 h 64"/>
                <a:gd name="T50" fmla="*/ 41 w 78"/>
                <a:gd name="T51" fmla="*/ 52 h 64"/>
                <a:gd name="T52" fmla="*/ 35 w 78"/>
                <a:gd name="T53" fmla="*/ 53 h 64"/>
                <a:gd name="T54" fmla="*/ 21 w 78"/>
                <a:gd name="T55" fmla="*/ 59 h 64"/>
                <a:gd name="T56" fmla="*/ 7 w 78"/>
                <a:gd name="T57" fmla="*/ 64 h 64"/>
                <a:gd name="T58" fmla="*/ 4 w 78"/>
                <a:gd name="T59" fmla="*/ 64 h 64"/>
                <a:gd name="T60" fmla="*/ 2 w 78"/>
                <a:gd name="T61" fmla="*/ 64 h 64"/>
                <a:gd name="T62" fmla="*/ 1 w 78"/>
                <a:gd name="T63" fmla="*/ 63 h 64"/>
                <a:gd name="T64" fmla="*/ 0 w 78"/>
                <a:gd name="T65" fmla="*/ 60 h 64"/>
                <a:gd name="T66" fmla="*/ 0 w 78"/>
                <a:gd name="T67" fmla="*/ 58 h 64"/>
                <a:gd name="T68" fmla="*/ 0 w 78"/>
                <a:gd name="T69" fmla="*/ 54 h 64"/>
                <a:gd name="T70" fmla="*/ 1 w 78"/>
                <a:gd name="T71" fmla="*/ 50 h 64"/>
                <a:gd name="T72" fmla="*/ 2 w 78"/>
                <a:gd name="T73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64">
                  <a:moveTo>
                    <a:pt x="2" y="44"/>
                  </a:moveTo>
                  <a:lnTo>
                    <a:pt x="5" y="38"/>
                  </a:lnTo>
                  <a:lnTo>
                    <a:pt x="10" y="34"/>
                  </a:lnTo>
                  <a:lnTo>
                    <a:pt x="17" y="29"/>
                  </a:lnTo>
                  <a:lnTo>
                    <a:pt x="26" y="27"/>
                  </a:lnTo>
                  <a:lnTo>
                    <a:pt x="34" y="26"/>
                  </a:lnTo>
                  <a:lnTo>
                    <a:pt x="41" y="22"/>
                  </a:lnTo>
                  <a:lnTo>
                    <a:pt x="48" y="19"/>
                  </a:lnTo>
                  <a:lnTo>
                    <a:pt x="53" y="14"/>
                  </a:lnTo>
                  <a:lnTo>
                    <a:pt x="60" y="7"/>
                  </a:lnTo>
                  <a:lnTo>
                    <a:pt x="70" y="1"/>
                  </a:lnTo>
                  <a:lnTo>
                    <a:pt x="73" y="0"/>
                  </a:lnTo>
                  <a:lnTo>
                    <a:pt x="77" y="1"/>
                  </a:lnTo>
                  <a:lnTo>
                    <a:pt x="78" y="4"/>
                  </a:lnTo>
                  <a:lnTo>
                    <a:pt x="78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70" y="40"/>
                  </a:lnTo>
                  <a:lnTo>
                    <a:pt x="67" y="48"/>
                  </a:lnTo>
                  <a:lnTo>
                    <a:pt x="64" y="54"/>
                  </a:lnTo>
                  <a:lnTo>
                    <a:pt x="60" y="57"/>
                  </a:lnTo>
                  <a:lnTo>
                    <a:pt x="58" y="58"/>
                  </a:lnTo>
                  <a:lnTo>
                    <a:pt x="54" y="57"/>
                  </a:lnTo>
                  <a:lnTo>
                    <a:pt x="51" y="54"/>
                  </a:lnTo>
                  <a:lnTo>
                    <a:pt x="46" y="53"/>
                  </a:lnTo>
                  <a:lnTo>
                    <a:pt x="41" y="52"/>
                  </a:lnTo>
                  <a:lnTo>
                    <a:pt x="35" y="53"/>
                  </a:lnTo>
                  <a:lnTo>
                    <a:pt x="21" y="59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2" y="44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1" name="PA_台湾">
              <a:extLst>
                <a:ext uri="{FF2B5EF4-FFF2-40B4-BE49-F238E27FC236}">
                  <a16:creationId xmlns="" xmlns:a16="http://schemas.microsoft.com/office/drawing/2014/main" id="{96FB944D-3D17-4187-9DC9-4B11CC84D65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 bwMode="auto">
            <a:xfrm>
              <a:off x="6557963" y="4814888"/>
              <a:ext cx="171450" cy="390525"/>
            </a:xfrm>
            <a:custGeom>
              <a:avLst/>
              <a:gdLst>
                <a:gd name="T0" fmla="*/ 213 w 666"/>
                <a:gd name="T1" fmla="*/ 320 h 1493"/>
                <a:gd name="T2" fmla="*/ 261 w 666"/>
                <a:gd name="T3" fmla="*/ 259 h 1493"/>
                <a:gd name="T4" fmla="*/ 280 w 666"/>
                <a:gd name="T5" fmla="*/ 186 h 1493"/>
                <a:gd name="T6" fmla="*/ 306 w 666"/>
                <a:gd name="T7" fmla="*/ 132 h 1493"/>
                <a:gd name="T8" fmla="*/ 345 w 666"/>
                <a:gd name="T9" fmla="*/ 106 h 1493"/>
                <a:gd name="T10" fmla="*/ 430 w 666"/>
                <a:gd name="T11" fmla="*/ 66 h 1493"/>
                <a:gd name="T12" fmla="*/ 446 w 666"/>
                <a:gd name="T13" fmla="*/ 33 h 1493"/>
                <a:gd name="T14" fmla="*/ 469 w 666"/>
                <a:gd name="T15" fmla="*/ 7 h 1493"/>
                <a:gd name="T16" fmla="*/ 495 w 666"/>
                <a:gd name="T17" fmla="*/ 0 h 1493"/>
                <a:gd name="T18" fmla="*/ 522 w 666"/>
                <a:gd name="T19" fmla="*/ 18 h 1493"/>
                <a:gd name="T20" fmla="*/ 564 w 666"/>
                <a:gd name="T21" fmla="*/ 43 h 1493"/>
                <a:gd name="T22" fmla="*/ 615 w 666"/>
                <a:gd name="T23" fmla="*/ 45 h 1493"/>
                <a:gd name="T24" fmla="*/ 652 w 666"/>
                <a:gd name="T25" fmla="*/ 80 h 1493"/>
                <a:gd name="T26" fmla="*/ 665 w 666"/>
                <a:gd name="T27" fmla="*/ 131 h 1493"/>
                <a:gd name="T28" fmla="*/ 634 w 666"/>
                <a:gd name="T29" fmla="*/ 168 h 1493"/>
                <a:gd name="T30" fmla="*/ 625 w 666"/>
                <a:gd name="T31" fmla="*/ 225 h 1493"/>
                <a:gd name="T32" fmla="*/ 644 w 666"/>
                <a:gd name="T33" fmla="*/ 283 h 1493"/>
                <a:gd name="T34" fmla="*/ 644 w 666"/>
                <a:gd name="T35" fmla="*/ 366 h 1493"/>
                <a:gd name="T36" fmla="*/ 606 w 666"/>
                <a:gd name="T37" fmla="*/ 451 h 1493"/>
                <a:gd name="T38" fmla="*/ 573 w 666"/>
                <a:gd name="T39" fmla="*/ 540 h 1493"/>
                <a:gd name="T40" fmla="*/ 570 w 666"/>
                <a:gd name="T41" fmla="*/ 674 h 1493"/>
                <a:gd name="T42" fmla="*/ 553 w 666"/>
                <a:gd name="T43" fmla="*/ 830 h 1493"/>
                <a:gd name="T44" fmla="*/ 537 w 666"/>
                <a:gd name="T45" fmla="*/ 925 h 1493"/>
                <a:gd name="T46" fmla="*/ 519 w 666"/>
                <a:gd name="T47" fmla="*/ 995 h 1493"/>
                <a:gd name="T48" fmla="*/ 433 w 666"/>
                <a:gd name="T49" fmla="*/ 1135 h 1493"/>
                <a:gd name="T50" fmla="*/ 388 w 666"/>
                <a:gd name="T51" fmla="*/ 1214 h 1493"/>
                <a:gd name="T52" fmla="*/ 370 w 666"/>
                <a:gd name="T53" fmla="*/ 1310 h 1493"/>
                <a:gd name="T54" fmla="*/ 384 w 666"/>
                <a:gd name="T55" fmla="*/ 1374 h 1493"/>
                <a:gd name="T56" fmla="*/ 386 w 666"/>
                <a:gd name="T57" fmla="*/ 1426 h 1493"/>
                <a:gd name="T58" fmla="*/ 373 w 666"/>
                <a:gd name="T59" fmla="*/ 1455 h 1493"/>
                <a:gd name="T60" fmla="*/ 387 w 666"/>
                <a:gd name="T61" fmla="*/ 1486 h 1493"/>
                <a:gd name="T62" fmla="*/ 374 w 666"/>
                <a:gd name="T63" fmla="*/ 1492 h 1493"/>
                <a:gd name="T64" fmla="*/ 343 w 666"/>
                <a:gd name="T65" fmla="*/ 1463 h 1493"/>
                <a:gd name="T66" fmla="*/ 310 w 666"/>
                <a:gd name="T67" fmla="*/ 1455 h 1493"/>
                <a:gd name="T68" fmla="*/ 299 w 666"/>
                <a:gd name="T69" fmla="*/ 1413 h 1493"/>
                <a:gd name="T70" fmla="*/ 270 w 666"/>
                <a:gd name="T71" fmla="*/ 1331 h 1493"/>
                <a:gd name="T72" fmla="*/ 228 w 666"/>
                <a:gd name="T73" fmla="*/ 1287 h 1493"/>
                <a:gd name="T74" fmla="*/ 132 w 666"/>
                <a:gd name="T75" fmla="*/ 1240 h 1493"/>
                <a:gd name="T76" fmla="*/ 119 w 666"/>
                <a:gd name="T77" fmla="*/ 1215 h 1493"/>
                <a:gd name="T78" fmla="*/ 88 w 666"/>
                <a:gd name="T79" fmla="*/ 1158 h 1493"/>
                <a:gd name="T80" fmla="*/ 41 w 666"/>
                <a:gd name="T81" fmla="*/ 1058 h 1493"/>
                <a:gd name="T82" fmla="*/ 14 w 666"/>
                <a:gd name="T83" fmla="*/ 1044 h 1493"/>
                <a:gd name="T84" fmla="*/ 2 w 666"/>
                <a:gd name="T85" fmla="*/ 1009 h 1493"/>
                <a:gd name="T86" fmla="*/ 12 w 666"/>
                <a:gd name="T87" fmla="*/ 918 h 1493"/>
                <a:gd name="T88" fmla="*/ 25 w 666"/>
                <a:gd name="T89" fmla="*/ 874 h 1493"/>
                <a:gd name="T90" fmla="*/ 19 w 666"/>
                <a:gd name="T91" fmla="*/ 813 h 1493"/>
                <a:gd name="T92" fmla="*/ 9 w 666"/>
                <a:gd name="T93" fmla="*/ 770 h 1493"/>
                <a:gd name="T94" fmla="*/ 29 w 666"/>
                <a:gd name="T95" fmla="*/ 720 h 1493"/>
                <a:gd name="T96" fmla="*/ 60 w 666"/>
                <a:gd name="T97" fmla="*/ 691 h 1493"/>
                <a:gd name="T98" fmla="*/ 52 w 666"/>
                <a:gd name="T99" fmla="*/ 672 h 1493"/>
                <a:gd name="T100" fmla="*/ 59 w 666"/>
                <a:gd name="T101" fmla="*/ 647 h 1493"/>
                <a:gd name="T102" fmla="*/ 132 w 666"/>
                <a:gd name="T103" fmla="*/ 501 h 1493"/>
                <a:gd name="T104" fmla="*/ 151 w 666"/>
                <a:gd name="T105" fmla="*/ 443 h 1493"/>
                <a:gd name="T106" fmla="*/ 181 w 666"/>
                <a:gd name="T107" fmla="*/ 383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1493">
                  <a:moveTo>
                    <a:pt x="187" y="371"/>
                  </a:moveTo>
                  <a:lnTo>
                    <a:pt x="195" y="353"/>
                  </a:lnTo>
                  <a:lnTo>
                    <a:pt x="204" y="335"/>
                  </a:lnTo>
                  <a:lnTo>
                    <a:pt x="207" y="327"/>
                  </a:lnTo>
                  <a:lnTo>
                    <a:pt x="213" y="320"/>
                  </a:lnTo>
                  <a:lnTo>
                    <a:pt x="219" y="312"/>
                  </a:lnTo>
                  <a:lnTo>
                    <a:pt x="228" y="303"/>
                  </a:lnTo>
                  <a:lnTo>
                    <a:pt x="241" y="288"/>
                  </a:lnTo>
                  <a:lnTo>
                    <a:pt x="254" y="270"/>
                  </a:lnTo>
                  <a:lnTo>
                    <a:pt x="261" y="259"/>
                  </a:lnTo>
                  <a:lnTo>
                    <a:pt x="266" y="249"/>
                  </a:lnTo>
                  <a:lnTo>
                    <a:pt x="269" y="237"/>
                  </a:lnTo>
                  <a:lnTo>
                    <a:pt x="273" y="224"/>
                  </a:lnTo>
                  <a:lnTo>
                    <a:pt x="276" y="203"/>
                  </a:lnTo>
                  <a:lnTo>
                    <a:pt x="280" y="186"/>
                  </a:lnTo>
                  <a:lnTo>
                    <a:pt x="285" y="168"/>
                  </a:lnTo>
                  <a:lnTo>
                    <a:pt x="292" y="152"/>
                  </a:lnTo>
                  <a:lnTo>
                    <a:pt x="295" y="145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12" y="126"/>
                  </a:lnTo>
                  <a:lnTo>
                    <a:pt x="319" y="120"/>
                  </a:lnTo>
                  <a:lnTo>
                    <a:pt x="326" y="114"/>
                  </a:lnTo>
                  <a:lnTo>
                    <a:pt x="336" y="109"/>
                  </a:lnTo>
                  <a:lnTo>
                    <a:pt x="345" y="106"/>
                  </a:lnTo>
                  <a:lnTo>
                    <a:pt x="381" y="93"/>
                  </a:lnTo>
                  <a:lnTo>
                    <a:pt x="407" y="82"/>
                  </a:lnTo>
                  <a:lnTo>
                    <a:pt x="418" y="77"/>
                  </a:lnTo>
                  <a:lnTo>
                    <a:pt x="426" y="70"/>
                  </a:lnTo>
                  <a:lnTo>
                    <a:pt x="430" y="66"/>
                  </a:lnTo>
                  <a:lnTo>
                    <a:pt x="433" y="60"/>
                  </a:lnTo>
                  <a:lnTo>
                    <a:pt x="437" y="54"/>
                  </a:lnTo>
                  <a:lnTo>
                    <a:pt x="439" y="46"/>
                  </a:lnTo>
                  <a:lnTo>
                    <a:pt x="443" y="39"/>
                  </a:lnTo>
                  <a:lnTo>
                    <a:pt x="446" y="33"/>
                  </a:lnTo>
                  <a:lnTo>
                    <a:pt x="450" y="26"/>
                  </a:lnTo>
                  <a:lnTo>
                    <a:pt x="455" y="22"/>
                  </a:lnTo>
                  <a:lnTo>
                    <a:pt x="458" y="16"/>
                  </a:lnTo>
                  <a:lnTo>
                    <a:pt x="464" y="12"/>
                  </a:lnTo>
                  <a:lnTo>
                    <a:pt x="469" y="7"/>
                  </a:lnTo>
                  <a:lnTo>
                    <a:pt x="474" y="5"/>
                  </a:lnTo>
                  <a:lnTo>
                    <a:pt x="480" y="3"/>
                  </a:lnTo>
                  <a:lnTo>
                    <a:pt x="484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1"/>
                  </a:lnTo>
                  <a:lnTo>
                    <a:pt x="505" y="3"/>
                  </a:lnTo>
                  <a:lnTo>
                    <a:pt x="509" y="6"/>
                  </a:lnTo>
                  <a:lnTo>
                    <a:pt x="514" y="10"/>
                  </a:lnTo>
                  <a:lnTo>
                    <a:pt x="522" y="18"/>
                  </a:lnTo>
                  <a:lnTo>
                    <a:pt x="529" y="25"/>
                  </a:lnTo>
                  <a:lnTo>
                    <a:pt x="538" y="31"/>
                  </a:lnTo>
                  <a:lnTo>
                    <a:pt x="546" y="37"/>
                  </a:lnTo>
                  <a:lnTo>
                    <a:pt x="554" y="41"/>
                  </a:lnTo>
                  <a:lnTo>
                    <a:pt x="564" y="43"/>
                  </a:lnTo>
                  <a:lnTo>
                    <a:pt x="573" y="45"/>
                  </a:lnTo>
                  <a:lnTo>
                    <a:pt x="584" y="44"/>
                  </a:lnTo>
                  <a:lnTo>
                    <a:pt x="596" y="44"/>
                  </a:lnTo>
                  <a:lnTo>
                    <a:pt x="606" y="44"/>
                  </a:lnTo>
                  <a:lnTo>
                    <a:pt x="615" y="45"/>
                  </a:lnTo>
                  <a:lnTo>
                    <a:pt x="623" y="49"/>
                  </a:lnTo>
                  <a:lnTo>
                    <a:pt x="631" y="54"/>
                  </a:lnTo>
                  <a:lnTo>
                    <a:pt x="638" y="61"/>
                  </a:lnTo>
                  <a:lnTo>
                    <a:pt x="645" y="69"/>
                  </a:lnTo>
                  <a:lnTo>
                    <a:pt x="652" y="80"/>
                  </a:lnTo>
                  <a:lnTo>
                    <a:pt x="658" y="90"/>
                  </a:lnTo>
                  <a:lnTo>
                    <a:pt x="663" y="101"/>
                  </a:lnTo>
                  <a:lnTo>
                    <a:pt x="665" y="112"/>
                  </a:lnTo>
                  <a:lnTo>
                    <a:pt x="666" y="121"/>
                  </a:lnTo>
                  <a:lnTo>
                    <a:pt x="665" y="131"/>
                  </a:lnTo>
                  <a:lnTo>
                    <a:pt x="661" y="139"/>
                  </a:lnTo>
                  <a:lnTo>
                    <a:pt x="655" y="146"/>
                  </a:lnTo>
                  <a:lnTo>
                    <a:pt x="648" y="152"/>
                  </a:lnTo>
                  <a:lnTo>
                    <a:pt x="641" y="159"/>
                  </a:lnTo>
                  <a:lnTo>
                    <a:pt x="634" y="168"/>
                  </a:lnTo>
                  <a:lnTo>
                    <a:pt x="628" y="178"/>
                  </a:lnTo>
                  <a:lnTo>
                    <a:pt x="625" y="190"/>
                  </a:lnTo>
                  <a:lnTo>
                    <a:pt x="623" y="203"/>
                  </a:lnTo>
                  <a:lnTo>
                    <a:pt x="623" y="216"/>
                  </a:lnTo>
                  <a:lnTo>
                    <a:pt x="625" y="225"/>
                  </a:lnTo>
                  <a:lnTo>
                    <a:pt x="627" y="232"/>
                  </a:lnTo>
                  <a:lnTo>
                    <a:pt x="629" y="240"/>
                  </a:lnTo>
                  <a:lnTo>
                    <a:pt x="633" y="249"/>
                  </a:lnTo>
                  <a:lnTo>
                    <a:pt x="639" y="265"/>
                  </a:lnTo>
                  <a:lnTo>
                    <a:pt x="644" y="283"/>
                  </a:lnTo>
                  <a:lnTo>
                    <a:pt x="647" y="300"/>
                  </a:lnTo>
                  <a:lnTo>
                    <a:pt x="648" y="316"/>
                  </a:lnTo>
                  <a:lnTo>
                    <a:pt x="648" y="333"/>
                  </a:lnTo>
                  <a:lnTo>
                    <a:pt x="647" y="350"/>
                  </a:lnTo>
                  <a:lnTo>
                    <a:pt x="644" y="366"/>
                  </a:lnTo>
                  <a:lnTo>
                    <a:pt x="639" y="383"/>
                  </a:lnTo>
                  <a:lnTo>
                    <a:pt x="632" y="400"/>
                  </a:lnTo>
                  <a:lnTo>
                    <a:pt x="623" y="416"/>
                  </a:lnTo>
                  <a:lnTo>
                    <a:pt x="615" y="433"/>
                  </a:lnTo>
                  <a:lnTo>
                    <a:pt x="606" y="451"/>
                  </a:lnTo>
                  <a:lnTo>
                    <a:pt x="596" y="468"/>
                  </a:lnTo>
                  <a:lnTo>
                    <a:pt x="588" y="485"/>
                  </a:lnTo>
                  <a:lnTo>
                    <a:pt x="582" y="503"/>
                  </a:lnTo>
                  <a:lnTo>
                    <a:pt x="577" y="520"/>
                  </a:lnTo>
                  <a:lnTo>
                    <a:pt x="573" y="540"/>
                  </a:lnTo>
                  <a:lnTo>
                    <a:pt x="572" y="564"/>
                  </a:lnTo>
                  <a:lnTo>
                    <a:pt x="571" y="590"/>
                  </a:lnTo>
                  <a:lnTo>
                    <a:pt x="571" y="618"/>
                  </a:lnTo>
                  <a:lnTo>
                    <a:pt x="570" y="647"/>
                  </a:lnTo>
                  <a:lnTo>
                    <a:pt x="570" y="674"/>
                  </a:lnTo>
                  <a:lnTo>
                    <a:pt x="570" y="698"/>
                  </a:lnTo>
                  <a:lnTo>
                    <a:pt x="568" y="718"/>
                  </a:lnTo>
                  <a:lnTo>
                    <a:pt x="563" y="760"/>
                  </a:lnTo>
                  <a:lnTo>
                    <a:pt x="557" y="807"/>
                  </a:lnTo>
                  <a:lnTo>
                    <a:pt x="553" y="830"/>
                  </a:lnTo>
                  <a:lnTo>
                    <a:pt x="551" y="850"/>
                  </a:lnTo>
                  <a:lnTo>
                    <a:pt x="547" y="867"/>
                  </a:lnTo>
                  <a:lnTo>
                    <a:pt x="544" y="880"/>
                  </a:lnTo>
                  <a:lnTo>
                    <a:pt x="539" y="901"/>
                  </a:lnTo>
                  <a:lnTo>
                    <a:pt x="537" y="925"/>
                  </a:lnTo>
                  <a:lnTo>
                    <a:pt x="534" y="939"/>
                  </a:lnTo>
                  <a:lnTo>
                    <a:pt x="532" y="952"/>
                  </a:lnTo>
                  <a:lnTo>
                    <a:pt x="529" y="965"/>
                  </a:lnTo>
                  <a:lnTo>
                    <a:pt x="525" y="980"/>
                  </a:lnTo>
                  <a:lnTo>
                    <a:pt x="519" y="995"/>
                  </a:lnTo>
                  <a:lnTo>
                    <a:pt x="509" y="1013"/>
                  </a:lnTo>
                  <a:lnTo>
                    <a:pt x="499" y="1034"/>
                  </a:lnTo>
                  <a:lnTo>
                    <a:pt x="485" y="1056"/>
                  </a:lnTo>
                  <a:lnTo>
                    <a:pt x="459" y="1097"/>
                  </a:lnTo>
                  <a:lnTo>
                    <a:pt x="433" y="1135"/>
                  </a:lnTo>
                  <a:lnTo>
                    <a:pt x="414" y="1159"/>
                  </a:lnTo>
                  <a:lnTo>
                    <a:pt x="402" y="1176"/>
                  </a:lnTo>
                  <a:lnTo>
                    <a:pt x="398" y="1185"/>
                  </a:lnTo>
                  <a:lnTo>
                    <a:pt x="393" y="1197"/>
                  </a:lnTo>
                  <a:lnTo>
                    <a:pt x="388" y="1214"/>
                  </a:lnTo>
                  <a:lnTo>
                    <a:pt x="382" y="1237"/>
                  </a:lnTo>
                  <a:lnTo>
                    <a:pt x="376" y="1261"/>
                  </a:lnTo>
                  <a:lnTo>
                    <a:pt x="373" y="1281"/>
                  </a:lnTo>
                  <a:lnTo>
                    <a:pt x="370" y="1297"/>
                  </a:lnTo>
                  <a:lnTo>
                    <a:pt x="370" y="1310"/>
                  </a:lnTo>
                  <a:lnTo>
                    <a:pt x="371" y="1321"/>
                  </a:lnTo>
                  <a:lnTo>
                    <a:pt x="373" y="1330"/>
                  </a:lnTo>
                  <a:lnTo>
                    <a:pt x="375" y="1341"/>
                  </a:lnTo>
                  <a:lnTo>
                    <a:pt x="378" y="1350"/>
                  </a:lnTo>
                  <a:lnTo>
                    <a:pt x="384" y="1374"/>
                  </a:lnTo>
                  <a:lnTo>
                    <a:pt x="388" y="1397"/>
                  </a:lnTo>
                  <a:lnTo>
                    <a:pt x="389" y="1407"/>
                  </a:lnTo>
                  <a:lnTo>
                    <a:pt x="389" y="1416"/>
                  </a:lnTo>
                  <a:lnTo>
                    <a:pt x="388" y="1423"/>
                  </a:lnTo>
                  <a:lnTo>
                    <a:pt x="386" y="1426"/>
                  </a:lnTo>
                  <a:lnTo>
                    <a:pt x="380" y="1434"/>
                  </a:lnTo>
                  <a:lnTo>
                    <a:pt x="374" y="1441"/>
                  </a:lnTo>
                  <a:lnTo>
                    <a:pt x="373" y="1445"/>
                  </a:lnTo>
                  <a:lnTo>
                    <a:pt x="373" y="1450"/>
                  </a:lnTo>
                  <a:lnTo>
                    <a:pt x="373" y="1455"/>
                  </a:lnTo>
                  <a:lnTo>
                    <a:pt x="375" y="1461"/>
                  </a:lnTo>
                  <a:lnTo>
                    <a:pt x="381" y="1472"/>
                  </a:lnTo>
                  <a:lnTo>
                    <a:pt x="386" y="1479"/>
                  </a:lnTo>
                  <a:lnTo>
                    <a:pt x="387" y="1482"/>
                  </a:lnTo>
                  <a:lnTo>
                    <a:pt x="387" y="1486"/>
                  </a:lnTo>
                  <a:lnTo>
                    <a:pt x="386" y="1488"/>
                  </a:lnTo>
                  <a:lnTo>
                    <a:pt x="383" y="1491"/>
                  </a:lnTo>
                  <a:lnTo>
                    <a:pt x="380" y="1493"/>
                  </a:lnTo>
                  <a:lnTo>
                    <a:pt x="376" y="1493"/>
                  </a:lnTo>
                  <a:lnTo>
                    <a:pt x="374" y="1492"/>
                  </a:lnTo>
                  <a:lnTo>
                    <a:pt x="370" y="1489"/>
                  </a:lnTo>
                  <a:lnTo>
                    <a:pt x="363" y="1483"/>
                  </a:lnTo>
                  <a:lnTo>
                    <a:pt x="356" y="1475"/>
                  </a:lnTo>
                  <a:lnTo>
                    <a:pt x="349" y="1468"/>
                  </a:lnTo>
                  <a:lnTo>
                    <a:pt x="343" y="1463"/>
                  </a:lnTo>
                  <a:lnTo>
                    <a:pt x="336" y="1461"/>
                  </a:lnTo>
                  <a:lnTo>
                    <a:pt x="326" y="1460"/>
                  </a:lnTo>
                  <a:lnTo>
                    <a:pt x="320" y="1460"/>
                  </a:lnTo>
                  <a:lnTo>
                    <a:pt x="314" y="1457"/>
                  </a:lnTo>
                  <a:lnTo>
                    <a:pt x="310" y="1455"/>
                  </a:lnTo>
                  <a:lnTo>
                    <a:pt x="306" y="1450"/>
                  </a:lnTo>
                  <a:lnTo>
                    <a:pt x="304" y="1444"/>
                  </a:lnTo>
                  <a:lnTo>
                    <a:pt x="301" y="1436"/>
                  </a:lnTo>
                  <a:lnTo>
                    <a:pt x="300" y="1426"/>
                  </a:lnTo>
                  <a:lnTo>
                    <a:pt x="299" y="1413"/>
                  </a:lnTo>
                  <a:lnTo>
                    <a:pt x="298" y="1399"/>
                  </a:lnTo>
                  <a:lnTo>
                    <a:pt x="294" y="1384"/>
                  </a:lnTo>
                  <a:lnTo>
                    <a:pt x="289" y="1366"/>
                  </a:lnTo>
                  <a:lnTo>
                    <a:pt x="281" y="1348"/>
                  </a:lnTo>
                  <a:lnTo>
                    <a:pt x="270" y="1331"/>
                  </a:lnTo>
                  <a:lnTo>
                    <a:pt x="258" y="1315"/>
                  </a:lnTo>
                  <a:lnTo>
                    <a:pt x="251" y="1308"/>
                  </a:lnTo>
                  <a:lnTo>
                    <a:pt x="244" y="1300"/>
                  </a:lnTo>
                  <a:lnTo>
                    <a:pt x="236" y="1293"/>
                  </a:lnTo>
                  <a:lnTo>
                    <a:pt x="228" y="1287"/>
                  </a:lnTo>
                  <a:lnTo>
                    <a:pt x="192" y="1270"/>
                  </a:lnTo>
                  <a:lnTo>
                    <a:pt x="160" y="1255"/>
                  </a:lnTo>
                  <a:lnTo>
                    <a:pt x="147" y="1249"/>
                  </a:lnTo>
                  <a:lnTo>
                    <a:pt x="136" y="1243"/>
                  </a:lnTo>
                  <a:lnTo>
                    <a:pt x="132" y="1240"/>
                  </a:lnTo>
                  <a:lnTo>
                    <a:pt x="129" y="1236"/>
                  </a:lnTo>
                  <a:lnTo>
                    <a:pt x="126" y="1234"/>
                  </a:lnTo>
                  <a:lnTo>
                    <a:pt x="125" y="1230"/>
                  </a:lnTo>
                  <a:lnTo>
                    <a:pt x="123" y="1223"/>
                  </a:lnTo>
                  <a:lnTo>
                    <a:pt x="119" y="1215"/>
                  </a:lnTo>
                  <a:lnTo>
                    <a:pt x="115" y="1205"/>
                  </a:lnTo>
                  <a:lnTo>
                    <a:pt x="109" y="1196"/>
                  </a:lnTo>
                  <a:lnTo>
                    <a:pt x="103" y="1184"/>
                  </a:lnTo>
                  <a:lnTo>
                    <a:pt x="96" y="1172"/>
                  </a:lnTo>
                  <a:lnTo>
                    <a:pt x="88" y="1158"/>
                  </a:lnTo>
                  <a:lnTo>
                    <a:pt x="82" y="1142"/>
                  </a:lnTo>
                  <a:lnTo>
                    <a:pt x="69" y="1109"/>
                  </a:lnTo>
                  <a:lnTo>
                    <a:pt x="56" y="1079"/>
                  </a:lnTo>
                  <a:lnTo>
                    <a:pt x="48" y="1067"/>
                  </a:lnTo>
                  <a:lnTo>
                    <a:pt x="41" y="1058"/>
                  </a:lnTo>
                  <a:lnTo>
                    <a:pt x="36" y="1053"/>
                  </a:lnTo>
                  <a:lnTo>
                    <a:pt x="33" y="1051"/>
                  </a:lnTo>
                  <a:lnTo>
                    <a:pt x="28" y="1047"/>
                  </a:lnTo>
                  <a:lnTo>
                    <a:pt x="23" y="1046"/>
                  </a:lnTo>
                  <a:lnTo>
                    <a:pt x="14" y="1044"/>
                  </a:lnTo>
                  <a:lnTo>
                    <a:pt x="8" y="1039"/>
                  </a:lnTo>
                  <a:lnTo>
                    <a:pt x="4" y="1033"/>
                  </a:lnTo>
                  <a:lnTo>
                    <a:pt x="2" y="1027"/>
                  </a:lnTo>
                  <a:lnTo>
                    <a:pt x="0" y="1019"/>
                  </a:lnTo>
                  <a:lnTo>
                    <a:pt x="2" y="1009"/>
                  </a:lnTo>
                  <a:lnTo>
                    <a:pt x="2" y="1000"/>
                  </a:lnTo>
                  <a:lnTo>
                    <a:pt x="3" y="988"/>
                  </a:lnTo>
                  <a:lnTo>
                    <a:pt x="6" y="962"/>
                  </a:lnTo>
                  <a:lnTo>
                    <a:pt x="10" y="932"/>
                  </a:lnTo>
                  <a:lnTo>
                    <a:pt x="12" y="918"/>
                  </a:lnTo>
                  <a:lnTo>
                    <a:pt x="15" y="906"/>
                  </a:lnTo>
                  <a:lnTo>
                    <a:pt x="18" y="896"/>
                  </a:lnTo>
                  <a:lnTo>
                    <a:pt x="21" y="890"/>
                  </a:lnTo>
                  <a:lnTo>
                    <a:pt x="24" y="883"/>
                  </a:lnTo>
                  <a:lnTo>
                    <a:pt x="25" y="874"/>
                  </a:lnTo>
                  <a:lnTo>
                    <a:pt x="27" y="862"/>
                  </a:lnTo>
                  <a:lnTo>
                    <a:pt x="25" y="849"/>
                  </a:lnTo>
                  <a:lnTo>
                    <a:pt x="24" y="837"/>
                  </a:lnTo>
                  <a:lnTo>
                    <a:pt x="22" y="824"/>
                  </a:lnTo>
                  <a:lnTo>
                    <a:pt x="19" y="813"/>
                  </a:lnTo>
                  <a:lnTo>
                    <a:pt x="16" y="805"/>
                  </a:lnTo>
                  <a:lnTo>
                    <a:pt x="12" y="798"/>
                  </a:lnTo>
                  <a:lnTo>
                    <a:pt x="10" y="789"/>
                  </a:lnTo>
                  <a:lnTo>
                    <a:pt x="9" y="780"/>
                  </a:lnTo>
                  <a:lnTo>
                    <a:pt x="9" y="770"/>
                  </a:lnTo>
                  <a:lnTo>
                    <a:pt x="10" y="760"/>
                  </a:lnTo>
                  <a:lnTo>
                    <a:pt x="12" y="750"/>
                  </a:lnTo>
                  <a:lnTo>
                    <a:pt x="16" y="739"/>
                  </a:lnTo>
                  <a:lnTo>
                    <a:pt x="23" y="729"/>
                  </a:lnTo>
                  <a:lnTo>
                    <a:pt x="29" y="720"/>
                  </a:lnTo>
                  <a:lnTo>
                    <a:pt x="36" y="713"/>
                  </a:lnTo>
                  <a:lnTo>
                    <a:pt x="41" y="709"/>
                  </a:lnTo>
                  <a:lnTo>
                    <a:pt x="47" y="704"/>
                  </a:lnTo>
                  <a:lnTo>
                    <a:pt x="54" y="698"/>
                  </a:lnTo>
                  <a:lnTo>
                    <a:pt x="60" y="691"/>
                  </a:lnTo>
                  <a:lnTo>
                    <a:pt x="61" y="687"/>
                  </a:lnTo>
                  <a:lnTo>
                    <a:pt x="60" y="685"/>
                  </a:lnTo>
                  <a:lnTo>
                    <a:pt x="58" y="681"/>
                  </a:lnTo>
                  <a:lnTo>
                    <a:pt x="54" y="678"/>
                  </a:lnTo>
                  <a:lnTo>
                    <a:pt x="52" y="672"/>
                  </a:lnTo>
                  <a:lnTo>
                    <a:pt x="52" y="666"/>
                  </a:lnTo>
                  <a:lnTo>
                    <a:pt x="52" y="661"/>
                  </a:lnTo>
                  <a:lnTo>
                    <a:pt x="54" y="657"/>
                  </a:lnTo>
                  <a:lnTo>
                    <a:pt x="56" y="651"/>
                  </a:lnTo>
                  <a:lnTo>
                    <a:pt x="59" y="647"/>
                  </a:lnTo>
                  <a:lnTo>
                    <a:pt x="79" y="615"/>
                  </a:lnTo>
                  <a:lnTo>
                    <a:pt x="97" y="583"/>
                  </a:lnTo>
                  <a:lnTo>
                    <a:pt x="113" y="550"/>
                  </a:lnTo>
                  <a:lnTo>
                    <a:pt x="128" y="517"/>
                  </a:lnTo>
                  <a:lnTo>
                    <a:pt x="132" y="501"/>
                  </a:lnTo>
                  <a:lnTo>
                    <a:pt x="136" y="484"/>
                  </a:lnTo>
                  <a:lnTo>
                    <a:pt x="138" y="478"/>
                  </a:lnTo>
                  <a:lnTo>
                    <a:pt x="141" y="472"/>
                  </a:lnTo>
                  <a:lnTo>
                    <a:pt x="145" y="458"/>
                  </a:lnTo>
                  <a:lnTo>
                    <a:pt x="151" y="443"/>
                  </a:lnTo>
                  <a:lnTo>
                    <a:pt x="156" y="430"/>
                  </a:lnTo>
                  <a:lnTo>
                    <a:pt x="162" y="416"/>
                  </a:lnTo>
                  <a:lnTo>
                    <a:pt x="168" y="404"/>
                  </a:lnTo>
                  <a:lnTo>
                    <a:pt x="174" y="394"/>
                  </a:lnTo>
                  <a:lnTo>
                    <a:pt x="181" y="383"/>
                  </a:lnTo>
                  <a:lnTo>
                    <a:pt x="187" y="371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2" name="PA_海南">
              <a:extLst>
                <a:ext uri="{FF2B5EF4-FFF2-40B4-BE49-F238E27FC236}">
                  <a16:creationId xmlns="" xmlns:a16="http://schemas.microsoft.com/office/drawing/2014/main" id="{F3E2150C-B4AF-4FFF-B023-ABE1F7DC351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 bwMode="auto">
            <a:xfrm>
              <a:off x="5338763" y="5472113"/>
              <a:ext cx="266700" cy="219075"/>
            </a:xfrm>
            <a:custGeom>
              <a:avLst/>
              <a:gdLst>
                <a:gd name="T0" fmla="*/ 10 w 1013"/>
                <a:gd name="T1" fmla="*/ 523 h 846"/>
                <a:gd name="T2" fmla="*/ 0 w 1013"/>
                <a:gd name="T3" fmla="*/ 448 h 846"/>
                <a:gd name="T4" fmla="*/ 18 w 1013"/>
                <a:gd name="T5" fmla="*/ 400 h 846"/>
                <a:gd name="T6" fmla="*/ 8 w 1013"/>
                <a:gd name="T7" fmla="*/ 342 h 846"/>
                <a:gd name="T8" fmla="*/ 66 w 1013"/>
                <a:gd name="T9" fmla="*/ 318 h 846"/>
                <a:gd name="T10" fmla="*/ 196 w 1013"/>
                <a:gd name="T11" fmla="*/ 227 h 846"/>
                <a:gd name="T12" fmla="*/ 284 w 1013"/>
                <a:gd name="T13" fmla="*/ 170 h 846"/>
                <a:gd name="T14" fmla="*/ 260 w 1013"/>
                <a:gd name="T15" fmla="*/ 167 h 846"/>
                <a:gd name="T16" fmla="*/ 229 w 1013"/>
                <a:gd name="T17" fmla="*/ 165 h 846"/>
                <a:gd name="T18" fmla="*/ 260 w 1013"/>
                <a:gd name="T19" fmla="*/ 120 h 846"/>
                <a:gd name="T20" fmla="*/ 333 w 1013"/>
                <a:gd name="T21" fmla="*/ 114 h 846"/>
                <a:gd name="T22" fmla="*/ 383 w 1013"/>
                <a:gd name="T23" fmla="*/ 132 h 846"/>
                <a:gd name="T24" fmla="*/ 383 w 1013"/>
                <a:gd name="T25" fmla="*/ 104 h 846"/>
                <a:gd name="T26" fmla="*/ 418 w 1013"/>
                <a:gd name="T27" fmla="*/ 64 h 846"/>
                <a:gd name="T28" fmla="*/ 495 w 1013"/>
                <a:gd name="T29" fmla="*/ 88 h 846"/>
                <a:gd name="T30" fmla="*/ 535 w 1013"/>
                <a:gd name="T31" fmla="*/ 75 h 846"/>
                <a:gd name="T32" fmla="*/ 561 w 1013"/>
                <a:gd name="T33" fmla="*/ 102 h 846"/>
                <a:gd name="T34" fmla="*/ 592 w 1013"/>
                <a:gd name="T35" fmla="*/ 77 h 846"/>
                <a:gd name="T36" fmla="*/ 636 w 1013"/>
                <a:gd name="T37" fmla="*/ 77 h 846"/>
                <a:gd name="T38" fmla="*/ 654 w 1013"/>
                <a:gd name="T39" fmla="*/ 46 h 846"/>
                <a:gd name="T40" fmla="*/ 711 w 1013"/>
                <a:gd name="T41" fmla="*/ 37 h 846"/>
                <a:gd name="T42" fmla="*/ 765 w 1013"/>
                <a:gd name="T43" fmla="*/ 43 h 846"/>
                <a:gd name="T44" fmla="*/ 815 w 1013"/>
                <a:gd name="T45" fmla="*/ 69 h 846"/>
                <a:gd name="T46" fmla="*/ 827 w 1013"/>
                <a:gd name="T47" fmla="*/ 12 h 846"/>
                <a:gd name="T48" fmla="*/ 868 w 1013"/>
                <a:gd name="T49" fmla="*/ 14 h 846"/>
                <a:gd name="T50" fmla="*/ 942 w 1013"/>
                <a:gd name="T51" fmla="*/ 60 h 846"/>
                <a:gd name="T52" fmla="*/ 1009 w 1013"/>
                <a:gd name="T53" fmla="*/ 185 h 846"/>
                <a:gd name="T54" fmla="*/ 977 w 1013"/>
                <a:gd name="T55" fmla="*/ 243 h 846"/>
                <a:gd name="T56" fmla="*/ 946 w 1013"/>
                <a:gd name="T57" fmla="*/ 234 h 846"/>
                <a:gd name="T58" fmla="*/ 912 w 1013"/>
                <a:gd name="T59" fmla="*/ 223 h 846"/>
                <a:gd name="T60" fmla="*/ 928 w 1013"/>
                <a:gd name="T61" fmla="*/ 252 h 846"/>
                <a:gd name="T62" fmla="*/ 913 w 1013"/>
                <a:gd name="T63" fmla="*/ 289 h 846"/>
                <a:gd name="T64" fmla="*/ 819 w 1013"/>
                <a:gd name="T65" fmla="*/ 441 h 846"/>
                <a:gd name="T66" fmla="*/ 776 w 1013"/>
                <a:gd name="T67" fmla="*/ 533 h 846"/>
                <a:gd name="T68" fmla="*/ 775 w 1013"/>
                <a:gd name="T69" fmla="*/ 562 h 846"/>
                <a:gd name="T70" fmla="*/ 806 w 1013"/>
                <a:gd name="T71" fmla="*/ 545 h 846"/>
                <a:gd name="T72" fmla="*/ 810 w 1013"/>
                <a:gd name="T73" fmla="*/ 582 h 846"/>
                <a:gd name="T74" fmla="*/ 732 w 1013"/>
                <a:gd name="T75" fmla="*/ 628 h 846"/>
                <a:gd name="T76" fmla="*/ 651 w 1013"/>
                <a:gd name="T77" fmla="*/ 664 h 846"/>
                <a:gd name="T78" fmla="*/ 625 w 1013"/>
                <a:gd name="T79" fmla="*/ 730 h 846"/>
                <a:gd name="T80" fmla="*/ 579 w 1013"/>
                <a:gd name="T81" fmla="*/ 750 h 846"/>
                <a:gd name="T82" fmla="*/ 575 w 1013"/>
                <a:gd name="T83" fmla="*/ 731 h 846"/>
                <a:gd name="T84" fmla="*/ 574 w 1013"/>
                <a:gd name="T85" fmla="*/ 706 h 846"/>
                <a:gd name="T86" fmla="*/ 532 w 1013"/>
                <a:gd name="T87" fmla="*/ 745 h 846"/>
                <a:gd name="T88" fmla="*/ 490 w 1013"/>
                <a:gd name="T89" fmla="*/ 744 h 846"/>
                <a:gd name="T90" fmla="*/ 461 w 1013"/>
                <a:gd name="T91" fmla="*/ 777 h 846"/>
                <a:gd name="T92" fmla="*/ 476 w 1013"/>
                <a:gd name="T93" fmla="*/ 809 h 846"/>
                <a:gd name="T94" fmla="*/ 457 w 1013"/>
                <a:gd name="T95" fmla="*/ 825 h 846"/>
                <a:gd name="T96" fmla="*/ 417 w 1013"/>
                <a:gd name="T97" fmla="*/ 814 h 846"/>
                <a:gd name="T98" fmla="*/ 406 w 1013"/>
                <a:gd name="T99" fmla="*/ 846 h 846"/>
                <a:gd name="T100" fmla="*/ 367 w 1013"/>
                <a:gd name="T101" fmla="*/ 826 h 846"/>
                <a:gd name="T102" fmla="*/ 349 w 1013"/>
                <a:gd name="T103" fmla="*/ 808 h 846"/>
                <a:gd name="T104" fmla="*/ 292 w 1013"/>
                <a:gd name="T105" fmla="*/ 783 h 846"/>
                <a:gd name="T106" fmla="*/ 213 w 1013"/>
                <a:gd name="T107" fmla="*/ 766 h 846"/>
                <a:gd name="T108" fmla="*/ 153 w 1013"/>
                <a:gd name="T109" fmla="*/ 756 h 846"/>
                <a:gd name="T110" fmla="*/ 115 w 1013"/>
                <a:gd name="T111" fmla="*/ 730 h 846"/>
                <a:gd name="T112" fmla="*/ 85 w 1013"/>
                <a:gd name="T113" fmla="*/ 706 h 846"/>
                <a:gd name="T114" fmla="*/ 63 w 1013"/>
                <a:gd name="T115" fmla="*/ 699 h 846"/>
                <a:gd name="T116" fmla="*/ 25 w 1013"/>
                <a:gd name="T117" fmla="*/ 689 h 846"/>
                <a:gd name="T118" fmla="*/ 35 w 1013"/>
                <a:gd name="T119" fmla="*/ 62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3" h="846">
                  <a:moveTo>
                    <a:pt x="18" y="587"/>
                  </a:moveTo>
                  <a:lnTo>
                    <a:pt x="14" y="582"/>
                  </a:lnTo>
                  <a:lnTo>
                    <a:pt x="10" y="575"/>
                  </a:lnTo>
                  <a:lnTo>
                    <a:pt x="9" y="569"/>
                  </a:lnTo>
                  <a:lnTo>
                    <a:pt x="8" y="563"/>
                  </a:lnTo>
                  <a:lnTo>
                    <a:pt x="8" y="556"/>
                  </a:lnTo>
                  <a:lnTo>
                    <a:pt x="8" y="549"/>
                  </a:lnTo>
                  <a:lnTo>
                    <a:pt x="10" y="523"/>
                  </a:lnTo>
                  <a:lnTo>
                    <a:pt x="12" y="501"/>
                  </a:lnTo>
                  <a:lnTo>
                    <a:pt x="10" y="492"/>
                  </a:lnTo>
                  <a:lnTo>
                    <a:pt x="9" y="483"/>
                  </a:lnTo>
                  <a:lnTo>
                    <a:pt x="7" y="475"/>
                  </a:lnTo>
                  <a:lnTo>
                    <a:pt x="5" y="467"/>
                  </a:lnTo>
                  <a:lnTo>
                    <a:pt x="2" y="460"/>
                  </a:lnTo>
                  <a:lnTo>
                    <a:pt x="1" y="454"/>
                  </a:lnTo>
                  <a:lnTo>
                    <a:pt x="0" y="448"/>
                  </a:lnTo>
                  <a:lnTo>
                    <a:pt x="0" y="442"/>
                  </a:lnTo>
                  <a:lnTo>
                    <a:pt x="0" y="437"/>
                  </a:lnTo>
                  <a:lnTo>
                    <a:pt x="2" y="432"/>
                  </a:lnTo>
                  <a:lnTo>
                    <a:pt x="3" y="428"/>
                  </a:lnTo>
                  <a:lnTo>
                    <a:pt x="6" y="424"/>
                  </a:lnTo>
                  <a:lnTo>
                    <a:pt x="12" y="416"/>
                  </a:lnTo>
                  <a:lnTo>
                    <a:pt x="16" y="406"/>
                  </a:lnTo>
                  <a:lnTo>
                    <a:pt x="18" y="400"/>
                  </a:lnTo>
                  <a:lnTo>
                    <a:pt x="18" y="394"/>
                  </a:lnTo>
                  <a:lnTo>
                    <a:pt x="18" y="388"/>
                  </a:lnTo>
                  <a:lnTo>
                    <a:pt x="15" y="381"/>
                  </a:lnTo>
                  <a:lnTo>
                    <a:pt x="12" y="374"/>
                  </a:lnTo>
                  <a:lnTo>
                    <a:pt x="9" y="366"/>
                  </a:lnTo>
                  <a:lnTo>
                    <a:pt x="7" y="357"/>
                  </a:lnTo>
                  <a:lnTo>
                    <a:pt x="7" y="349"/>
                  </a:lnTo>
                  <a:lnTo>
                    <a:pt x="8" y="342"/>
                  </a:lnTo>
                  <a:lnTo>
                    <a:pt x="10" y="335"/>
                  </a:lnTo>
                  <a:lnTo>
                    <a:pt x="13" y="333"/>
                  </a:lnTo>
                  <a:lnTo>
                    <a:pt x="16" y="330"/>
                  </a:lnTo>
                  <a:lnTo>
                    <a:pt x="20" y="329"/>
                  </a:lnTo>
                  <a:lnTo>
                    <a:pt x="24" y="328"/>
                  </a:lnTo>
                  <a:lnTo>
                    <a:pt x="43" y="325"/>
                  </a:lnTo>
                  <a:lnTo>
                    <a:pt x="58" y="322"/>
                  </a:lnTo>
                  <a:lnTo>
                    <a:pt x="66" y="318"/>
                  </a:lnTo>
                  <a:lnTo>
                    <a:pt x="76" y="314"/>
                  </a:lnTo>
                  <a:lnTo>
                    <a:pt x="85" y="306"/>
                  </a:lnTo>
                  <a:lnTo>
                    <a:pt x="97" y="297"/>
                  </a:lnTo>
                  <a:lnTo>
                    <a:pt x="122" y="275"/>
                  </a:lnTo>
                  <a:lnTo>
                    <a:pt x="151" y="254"/>
                  </a:lnTo>
                  <a:lnTo>
                    <a:pt x="165" y="245"/>
                  </a:lnTo>
                  <a:lnTo>
                    <a:pt x="180" y="235"/>
                  </a:lnTo>
                  <a:lnTo>
                    <a:pt x="196" y="227"/>
                  </a:lnTo>
                  <a:lnTo>
                    <a:pt x="211" y="218"/>
                  </a:lnTo>
                  <a:lnTo>
                    <a:pt x="240" y="205"/>
                  </a:lnTo>
                  <a:lnTo>
                    <a:pt x="261" y="195"/>
                  </a:lnTo>
                  <a:lnTo>
                    <a:pt x="270" y="190"/>
                  </a:lnTo>
                  <a:lnTo>
                    <a:pt x="277" y="184"/>
                  </a:lnTo>
                  <a:lnTo>
                    <a:pt x="280" y="179"/>
                  </a:lnTo>
                  <a:lnTo>
                    <a:pt x="283" y="174"/>
                  </a:lnTo>
                  <a:lnTo>
                    <a:pt x="284" y="170"/>
                  </a:lnTo>
                  <a:lnTo>
                    <a:pt x="284" y="165"/>
                  </a:lnTo>
                  <a:lnTo>
                    <a:pt x="284" y="163"/>
                  </a:lnTo>
                  <a:lnTo>
                    <a:pt x="283" y="160"/>
                  </a:lnTo>
                  <a:lnTo>
                    <a:pt x="280" y="159"/>
                  </a:lnTo>
                  <a:lnTo>
                    <a:pt x="278" y="158"/>
                  </a:lnTo>
                  <a:lnTo>
                    <a:pt x="274" y="159"/>
                  </a:lnTo>
                  <a:lnTo>
                    <a:pt x="271" y="161"/>
                  </a:lnTo>
                  <a:lnTo>
                    <a:pt x="260" y="167"/>
                  </a:lnTo>
                  <a:lnTo>
                    <a:pt x="248" y="173"/>
                  </a:lnTo>
                  <a:lnTo>
                    <a:pt x="243" y="176"/>
                  </a:lnTo>
                  <a:lnTo>
                    <a:pt x="239" y="176"/>
                  </a:lnTo>
                  <a:lnTo>
                    <a:pt x="236" y="176"/>
                  </a:lnTo>
                  <a:lnTo>
                    <a:pt x="234" y="174"/>
                  </a:lnTo>
                  <a:lnTo>
                    <a:pt x="233" y="172"/>
                  </a:lnTo>
                  <a:lnTo>
                    <a:pt x="232" y="170"/>
                  </a:lnTo>
                  <a:lnTo>
                    <a:pt x="229" y="165"/>
                  </a:lnTo>
                  <a:lnTo>
                    <a:pt x="229" y="160"/>
                  </a:lnTo>
                  <a:lnTo>
                    <a:pt x="229" y="155"/>
                  </a:lnTo>
                  <a:lnTo>
                    <a:pt x="230" y="149"/>
                  </a:lnTo>
                  <a:lnTo>
                    <a:pt x="233" y="145"/>
                  </a:lnTo>
                  <a:lnTo>
                    <a:pt x="238" y="139"/>
                  </a:lnTo>
                  <a:lnTo>
                    <a:pt x="243" y="133"/>
                  </a:lnTo>
                  <a:lnTo>
                    <a:pt x="252" y="126"/>
                  </a:lnTo>
                  <a:lnTo>
                    <a:pt x="260" y="120"/>
                  </a:lnTo>
                  <a:lnTo>
                    <a:pt x="268" y="115"/>
                  </a:lnTo>
                  <a:lnTo>
                    <a:pt x="276" y="110"/>
                  </a:lnTo>
                  <a:lnTo>
                    <a:pt x="283" y="108"/>
                  </a:lnTo>
                  <a:lnTo>
                    <a:pt x="290" y="106"/>
                  </a:lnTo>
                  <a:lnTo>
                    <a:pt x="297" y="106"/>
                  </a:lnTo>
                  <a:lnTo>
                    <a:pt x="305" y="107"/>
                  </a:lnTo>
                  <a:lnTo>
                    <a:pt x="315" y="109"/>
                  </a:lnTo>
                  <a:lnTo>
                    <a:pt x="333" y="114"/>
                  </a:lnTo>
                  <a:lnTo>
                    <a:pt x="343" y="119"/>
                  </a:lnTo>
                  <a:lnTo>
                    <a:pt x="350" y="123"/>
                  </a:lnTo>
                  <a:lnTo>
                    <a:pt x="355" y="128"/>
                  </a:lnTo>
                  <a:lnTo>
                    <a:pt x="359" y="130"/>
                  </a:lnTo>
                  <a:lnTo>
                    <a:pt x="365" y="133"/>
                  </a:lnTo>
                  <a:lnTo>
                    <a:pt x="371" y="133"/>
                  </a:lnTo>
                  <a:lnTo>
                    <a:pt x="378" y="133"/>
                  </a:lnTo>
                  <a:lnTo>
                    <a:pt x="383" y="132"/>
                  </a:lnTo>
                  <a:lnTo>
                    <a:pt x="387" y="128"/>
                  </a:lnTo>
                  <a:lnTo>
                    <a:pt x="388" y="126"/>
                  </a:lnTo>
                  <a:lnTo>
                    <a:pt x="388" y="123"/>
                  </a:lnTo>
                  <a:lnTo>
                    <a:pt x="387" y="121"/>
                  </a:lnTo>
                  <a:lnTo>
                    <a:pt x="386" y="116"/>
                  </a:lnTo>
                  <a:lnTo>
                    <a:pt x="384" y="113"/>
                  </a:lnTo>
                  <a:lnTo>
                    <a:pt x="384" y="109"/>
                  </a:lnTo>
                  <a:lnTo>
                    <a:pt x="383" y="104"/>
                  </a:lnTo>
                  <a:lnTo>
                    <a:pt x="384" y="100"/>
                  </a:lnTo>
                  <a:lnTo>
                    <a:pt x="386" y="91"/>
                  </a:lnTo>
                  <a:lnTo>
                    <a:pt x="391" y="83"/>
                  </a:lnTo>
                  <a:lnTo>
                    <a:pt x="397" y="76"/>
                  </a:lnTo>
                  <a:lnTo>
                    <a:pt x="405" y="70"/>
                  </a:lnTo>
                  <a:lnTo>
                    <a:pt x="410" y="67"/>
                  </a:lnTo>
                  <a:lnTo>
                    <a:pt x="413" y="65"/>
                  </a:lnTo>
                  <a:lnTo>
                    <a:pt x="418" y="64"/>
                  </a:lnTo>
                  <a:lnTo>
                    <a:pt x="423" y="64"/>
                  </a:lnTo>
                  <a:lnTo>
                    <a:pt x="441" y="64"/>
                  </a:lnTo>
                  <a:lnTo>
                    <a:pt x="455" y="65"/>
                  </a:lnTo>
                  <a:lnTo>
                    <a:pt x="462" y="66"/>
                  </a:lnTo>
                  <a:lnTo>
                    <a:pt x="468" y="70"/>
                  </a:lnTo>
                  <a:lnTo>
                    <a:pt x="475" y="73"/>
                  </a:lnTo>
                  <a:lnTo>
                    <a:pt x="482" y="78"/>
                  </a:lnTo>
                  <a:lnTo>
                    <a:pt x="495" y="88"/>
                  </a:lnTo>
                  <a:lnTo>
                    <a:pt x="504" y="94"/>
                  </a:lnTo>
                  <a:lnTo>
                    <a:pt x="507" y="95"/>
                  </a:lnTo>
                  <a:lnTo>
                    <a:pt x="511" y="94"/>
                  </a:lnTo>
                  <a:lnTo>
                    <a:pt x="514" y="91"/>
                  </a:lnTo>
                  <a:lnTo>
                    <a:pt x="519" y="86"/>
                  </a:lnTo>
                  <a:lnTo>
                    <a:pt x="524" y="82"/>
                  </a:lnTo>
                  <a:lnTo>
                    <a:pt x="529" y="77"/>
                  </a:lnTo>
                  <a:lnTo>
                    <a:pt x="535" y="75"/>
                  </a:lnTo>
                  <a:lnTo>
                    <a:pt x="539" y="73"/>
                  </a:lnTo>
                  <a:lnTo>
                    <a:pt x="543" y="73"/>
                  </a:lnTo>
                  <a:lnTo>
                    <a:pt x="548" y="76"/>
                  </a:lnTo>
                  <a:lnTo>
                    <a:pt x="550" y="81"/>
                  </a:lnTo>
                  <a:lnTo>
                    <a:pt x="553" y="86"/>
                  </a:lnTo>
                  <a:lnTo>
                    <a:pt x="554" y="94"/>
                  </a:lnTo>
                  <a:lnTo>
                    <a:pt x="557" y="98"/>
                  </a:lnTo>
                  <a:lnTo>
                    <a:pt x="561" y="102"/>
                  </a:lnTo>
                  <a:lnTo>
                    <a:pt x="566" y="103"/>
                  </a:lnTo>
                  <a:lnTo>
                    <a:pt x="569" y="103"/>
                  </a:lnTo>
                  <a:lnTo>
                    <a:pt x="574" y="101"/>
                  </a:lnTo>
                  <a:lnTo>
                    <a:pt x="577" y="96"/>
                  </a:lnTo>
                  <a:lnTo>
                    <a:pt x="581" y="90"/>
                  </a:lnTo>
                  <a:lnTo>
                    <a:pt x="583" y="84"/>
                  </a:lnTo>
                  <a:lnTo>
                    <a:pt x="587" y="79"/>
                  </a:lnTo>
                  <a:lnTo>
                    <a:pt x="592" y="77"/>
                  </a:lnTo>
                  <a:lnTo>
                    <a:pt x="595" y="76"/>
                  </a:lnTo>
                  <a:lnTo>
                    <a:pt x="606" y="77"/>
                  </a:lnTo>
                  <a:lnTo>
                    <a:pt x="616" y="79"/>
                  </a:lnTo>
                  <a:lnTo>
                    <a:pt x="620" y="82"/>
                  </a:lnTo>
                  <a:lnTo>
                    <a:pt x="625" y="82"/>
                  </a:lnTo>
                  <a:lnTo>
                    <a:pt x="630" y="81"/>
                  </a:lnTo>
                  <a:lnTo>
                    <a:pt x="633" y="79"/>
                  </a:lnTo>
                  <a:lnTo>
                    <a:pt x="636" y="77"/>
                  </a:lnTo>
                  <a:lnTo>
                    <a:pt x="638" y="73"/>
                  </a:lnTo>
                  <a:lnTo>
                    <a:pt x="641" y="70"/>
                  </a:lnTo>
                  <a:lnTo>
                    <a:pt x="641" y="66"/>
                  </a:lnTo>
                  <a:lnTo>
                    <a:pt x="642" y="62"/>
                  </a:lnTo>
                  <a:lnTo>
                    <a:pt x="643" y="58"/>
                  </a:lnTo>
                  <a:lnTo>
                    <a:pt x="645" y="53"/>
                  </a:lnTo>
                  <a:lnTo>
                    <a:pt x="649" y="48"/>
                  </a:lnTo>
                  <a:lnTo>
                    <a:pt x="654" y="46"/>
                  </a:lnTo>
                  <a:lnTo>
                    <a:pt x="658" y="43"/>
                  </a:lnTo>
                  <a:lnTo>
                    <a:pt x="665" y="43"/>
                  </a:lnTo>
                  <a:lnTo>
                    <a:pt x="674" y="43"/>
                  </a:lnTo>
                  <a:lnTo>
                    <a:pt x="681" y="44"/>
                  </a:lnTo>
                  <a:lnTo>
                    <a:pt x="689" y="44"/>
                  </a:lnTo>
                  <a:lnTo>
                    <a:pt x="695" y="44"/>
                  </a:lnTo>
                  <a:lnTo>
                    <a:pt x="701" y="41"/>
                  </a:lnTo>
                  <a:lnTo>
                    <a:pt x="711" y="37"/>
                  </a:lnTo>
                  <a:lnTo>
                    <a:pt x="721" y="29"/>
                  </a:lnTo>
                  <a:lnTo>
                    <a:pt x="726" y="27"/>
                  </a:lnTo>
                  <a:lnTo>
                    <a:pt x="731" y="25"/>
                  </a:lnTo>
                  <a:lnTo>
                    <a:pt x="737" y="26"/>
                  </a:lnTo>
                  <a:lnTo>
                    <a:pt x="743" y="27"/>
                  </a:lnTo>
                  <a:lnTo>
                    <a:pt x="750" y="31"/>
                  </a:lnTo>
                  <a:lnTo>
                    <a:pt x="757" y="37"/>
                  </a:lnTo>
                  <a:lnTo>
                    <a:pt x="765" y="43"/>
                  </a:lnTo>
                  <a:lnTo>
                    <a:pt x="775" y="51"/>
                  </a:lnTo>
                  <a:lnTo>
                    <a:pt x="784" y="58"/>
                  </a:lnTo>
                  <a:lnTo>
                    <a:pt x="794" y="64"/>
                  </a:lnTo>
                  <a:lnTo>
                    <a:pt x="801" y="69"/>
                  </a:lnTo>
                  <a:lnTo>
                    <a:pt x="808" y="71"/>
                  </a:lnTo>
                  <a:lnTo>
                    <a:pt x="810" y="71"/>
                  </a:lnTo>
                  <a:lnTo>
                    <a:pt x="813" y="70"/>
                  </a:lnTo>
                  <a:lnTo>
                    <a:pt x="815" y="69"/>
                  </a:lnTo>
                  <a:lnTo>
                    <a:pt x="818" y="67"/>
                  </a:lnTo>
                  <a:lnTo>
                    <a:pt x="820" y="60"/>
                  </a:lnTo>
                  <a:lnTo>
                    <a:pt x="820" y="51"/>
                  </a:lnTo>
                  <a:lnTo>
                    <a:pt x="819" y="33"/>
                  </a:lnTo>
                  <a:lnTo>
                    <a:pt x="818" y="22"/>
                  </a:lnTo>
                  <a:lnTo>
                    <a:pt x="819" y="19"/>
                  </a:lnTo>
                  <a:lnTo>
                    <a:pt x="821" y="15"/>
                  </a:lnTo>
                  <a:lnTo>
                    <a:pt x="827" y="12"/>
                  </a:lnTo>
                  <a:lnTo>
                    <a:pt x="834" y="7"/>
                  </a:lnTo>
                  <a:lnTo>
                    <a:pt x="843" y="3"/>
                  </a:lnTo>
                  <a:lnTo>
                    <a:pt x="849" y="1"/>
                  </a:lnTo>
                  <a:lnTo>
                    <a:pt x="854" y="0"/>
                  </a:lnTo>
                  <a:lnTo>
                    <a:pt x="858" y="1"/>
                  </a:lnTo>
                  <a:lnTo>
                    <a:pt x="862" y="3"/>
                  </a:lnTo>
                  <a:lnTo>
                    <a:pt x="865" y="8"/>
                  </a:lnTo>
                  <a:lnTo>
                    <a:pt x="868" y="14"/>
                  </a:lnTo>
                  <a:lnTo>
                    <a:pt x="870" y="21"/>
                  </a:lnTo>
                  <a:lnTo>
                    <a:pt x="873" y="28"/>
                  </a:lnTo>
                  <a:lnTo>
                    <a:pt x="878" y="35"/>
                  </a:lnTo>
                  <a:lnTo>
                    <a:pt x="884" y="40"/>
                  </a:lnTo>
                  <a:lnTo>
                    <a:pt x="890" y="44"/>
                  </a:lnTo>
                  <a:lnTo>
                    <a:pt x="907" y="50"/>
                  </a:lnTo>
                  <a:lnTo>
                    <a:pt x="925" y="56"/>
                  </a:lnTo>
                  <a:lnTo>
                    <a:pt x="942" y="60"/>
                  </a:lnTo>
                  <a:lnTo>
                    <a:pt x="958" y="66"/>
                  </a:lnTo>
                  <a:lnTo>
                    <a:pt x="965" y="71"/>
                  </a:lnTo>
                  <a:lnTo>
                    <a:pt x="971" y="78"/>
                  </a:lnTo>
                  <a:lnTo>
                    <a:pt x="977" y="86"/>
                  </a:lnTo>
                  <a:lnTo>
                    <a:pt x="982" y="98"/>
                  </a:lnTo>
                  <a:lnTo>
                    <a:pt x="994" y="130"/>
                  </a:lnTo>
                  <a:lnTo>
                    <a:pt x="1005" y="169"/>
                  </a:lnTo>
                  <a:lnTo>
                    <a:pt x="1009" y="185"/>
                  </a:lnTo>
                  <a:lnTo>
                    <a:pt x="1011" y="201"/>
                  </a:lnTo>
                  <a:lnTo>
                    <a:pt x="1013" y="207"/>
                  </a:lnTo>
                  <a:lnTo>
                    <a:pt x="1013" y="211"/>
                  </a:lnTo>
                  <a:lnTo>
                    <a:pt x="1011" y="215"/>
                  </a:lnTo>
                  <a:lnTo>
                    <a:pt x="1009" y="217"/>
                  </a:lnTo>
                  <a:lnTo>
                    <a:pt x="998" y="226"/>
                  </a:lnTo>
                  <a:lnTo>
                    <a:pt x="984" y="237"/>
                  </a:lnTo>
                  <a:lnTo>
                    <a:pt x="977" y="243"/>
                  </a:lnTo>
                  <a:lnTo>
                    <a:pt x="970" y="248"/>
                  </a:lnTo>
                  <a:lnTo>
                    <a:pt x="963" y="252"/>
                  </a:lnTo>
                  <a:lnTo>
                    <a:pt x="957" y="253"/>
                  </a:lnTo>
                  <a:lnTo>
                    <a:pt x="953" y="252"/>
                  </a:lnTo>
                  <a:lnTo>
                    <a:pt x="950" y="249"/>
                  </a:lnTo>
                  <a:lnTo>
                    <a:pt x="948" y="247"/>
                  </a:lnTo>
                  <a:lnTo>
                    <a:pt x="947" y="242"/>
                  </a:lnTo>
                  <a:lnTo>
                    <a:pt x="946" y="234"/>
                  </a:lnTo>
                  <a:lnTo>
                    <a:pt x="944" y="224"/>
                  </a:lnTo>
                  <a:lnTo>
                    <a:pt x="941" y="221"/>
                  </a:lnTo>
                  <a:lnTo>
                    <a:pt x="939" y="218"/>
                  </a:lnTo>
                  <a:lnTo>
                    <a:pt x="935" y="217"/>
                  </a:lnTo>
                  <a:lnTo>
                    <a:pt x="931" y="216"/>
                  </a:lnTo>
                  <a:lnTo>
                    <a:pt x="922" y="218"/>
                  </a:lnTo>
                  <a:lnTo>
                    <a:pt x="914" y="222"/>
                  </a:lnTo>
                  <a:lnTo>
                    <a:pt x="912" y="223"/>
                  </a:lnTo>
                  <a:lnTo>
                    <a:pt x="909" y="226"/>
                  </a:lnTo>
                  <a:lnTo>
                    <a:pt x="909" y="227"/>
                  </a:lnTo>
                  <a:lnTo>
                    <a:pt x="909" y="229"/>
                  </a:lnTo>
                  <a:lnTo>
                    <a:pt x="913" y="233"/>
                  </a:lnTo>
                  <a:lnTo>
                    <a:pt x="919" y="239"/>
                  </a:lnTo>
                  <a:lnTo>
                    <a:pt x="922" y="241"/>
                  </a:lnTo>
                  <a:lnTo>
                    <a:pt x="926" y="246"/>
                  </a:lnTo>
                  <a:lnTo>
                    <a:pt x="928" y="252"/>
                  </a:lnTo>
                  <a:lnTo>
                    <a:pt x="931" y="258"/>
                  </a:lnTo>
                  <a:lnTo>
                    <a:pt x="931" y="265"/>
                  </a:lnTo>
                  <a:lnTo>
                    <a:pt x="931" y="271"/>
                  </a:lnTo>
                  <a:lnTo>
                    <a:pt x="928" y="274"/>
                  </a:lnTo>
                  <a:lnTo>
                    <a:pt x="927" y="277"/>
                  </a:lnTo>
                  <a:lnTo>
                    <a:pt x="925" y="280"/>
                  </a:lnTo>
                  <a:lnTo>
                    <a:pt x="921" y="283"/>
                  </a:lnTo>
                  <a:lnTo>
                    <a:pt x="913" y="289"/>
                  </a:lnTo>
                  <a:lnTo>
                    <a:pt x="902" y="298"/>
                  </a:lnTo>
                  <a:lnTo>
                    <a:pt x="890" y="311"/>
                  </a:lnTo>
                  <a:lnTo>
                    <a:pt x="877" y="327"/>
                  </a:lnTo>
                  <a:lnTo>
                    <a:pt x="864" y="343"/>
                  </a:lnTo>
                  <a:lnTo>
                    <a:pt x="852" y="362"/>
                  </a:lnTo>
                  <a:lnTo>
                    <a:pt x="840" y="382"/>
                  </a:lnTo>
                  <a:lnTo>
                    <a:pt x="832" y="403"/>
                  </a:lnTo>
                  <a:lnTo>
                    <a:pt x="819" y="441"/>
                  </a:lnTo>
                  <a:lnTo>
                    <a:pt x="812" y="473"/>
                  </a:lnTo>
                  <a:lnTo>
                    <a:pt x="808" y="486"/>
                  </a:lnTo>
                  <a:lnTo>
                    <a:pt x="802" y="499"/>
                  </a:lnTo>
                  <a:lnTo>
                    <a:pt x="800" y="505"/>
                  </a:lnTo>
                  <a:lnTo>
                    <a:pt x="795" y="511"/>
                  </a:lnTo>
                  <a:lnTo>
                    <a:pt x="791" y="517"/>
                  </a:lnTo>
                  <a:lnTo>
                    <a:pt x="786" y="523"/>
                  </a:lnTo>
                  <a:lnTo>
                    <a:pt x="776" y="533"/>
                  </a:lnTo>
                  <a:lnTo>
                    <a:pt x="771" y="543"/>
                  </a:lnTo>
                  <a:lnTo>
                    <a:pt x="769" y="546"/>
                  </a:lnTo>
                  <a:lnTo>
                    <a:pt x="769" y="551"/>
                  </a:lnTo>
                  <a:lnTo>
                    <a:pt x="769" y="554"/>
                  </a:lnTo>
                  <a:lnTo>
                    <a:pt x="769" y="557"/>
                  </a:lnTo>
                  <a:lnTo>
                    <a:pt x="770" y="558"/>
                  </a:lnTo>
                  <a:lnTo>
                    <a:pt x="772" y="561"/>
                  </a:lnTo>
                  <a:lnTo>
                    <a:pt x="775" y="562"/>
                  </a:lnTo>
                  <a:lnTo>
                    <a:pt x="777" y="562"/>
                  </a:lnTo>
                  <a:lnTo>
                    <a:pt x="780" y="561"/>
                  </a:lnTo>
                  <a:lnTo>
                    <a:pt x="783" y="560"/>
                  </a:lnTo>
                  <a:lnTo>
                    <a:pt x="787" y="558"/>
                  </a:lnTo>
                  <a:lnTo>
                    <a:pt x="790" y="555"/>
                  </a:lnTo>
                  <a:lnTo>
                    <a:pt x="796" y="550"/>
                  </a:lnTo>
                  <a:lnTo>
                    <a:pt x="802" y="546"/>
                  </a:lnTo>
                  <a:lnTo>
                    <a:pt x="806" y="545"/>
                  </a:lnTo>
                  <a:lnTo>
                    <a:pt x="809" y="546"/>
                  </a:lnTo>
                  <a:lnTo>
                    <a:pt x="810" y="550"/>
                  </a:lnTo>
                  <a:lnTo>
                    <a:pt x="813" y="555"/>
                  </a:lnTo>
                  <a:lnTo>
                    <a:pt x="813" y="562"/>
                  </a:lnTo>
                  <a:lnTo>
                    <a:pt x="813" y="569"/>
                  </a:lnTo>
                  <a:lnTo>
                    <a:pt x="813" y="574"/>
                  </a:lnTo>
                  <a:lnTo>
                    <a:pt x="812" y="579"/>
                  </a:lnTo>
                  <a:lnTo>
                    <a:pt x="810" y="582"/>
                  </a:lnTo>
                  <a:lnTo>
                    <a:pt x="808" y="587"/>
                  </a:lnTo>
                  <a:lnTo>
                    <a:pt x="801" y="594"/>
                  </a:lnTo>
                  <a:lnTo>
                    <a:pt x="794" y="601"/>
                  </a:lnTo>
                  <a:lnTo>
                    <a:pt x="775" y="614"/>
                  </a:lnTo>
                  <a:lnTo>
                    <a:pt x="756" y="625"/>
                  </a:lnTo>
                  <a:lnTo>
                    <a:pt x="747" y="628"/>
                  </a:lnTo>
                  <a:lnTo>
                    <a:pt x="739" y="628"/>
                  </a:lnTo>
                  <a:lnTo>
                    <a:pt x="732" y="628"/>
                  </a:lnTo>
                  <a:lnTo>
                    <a:pt x="724" y="627"/>
                  </a:lnTo>
                  <a:lnTo>
                    <a:pt x="715" y="627"/>
                  </a:lnTo>
                  <a:lnTo>
                    <a:pt x="706" y="628"/>
                  </a:lnTo>
                  <a:lnTo>
                    <a:pt x="694" y="632"/>
                  </a:lnTo>
                  <a:lnTo>
                    <a:pt x="682" y="639"/>
                  </a:lnTo>
                  <a:lnTo>
                    <a:pt x="670" y="649"/>
                  </a:lnTo>
                  <a:lnTo>
                    <a:pt x="660" y="656"/>
                  </a:lnTo>
                  <a:lnTo>
                    <a:pt x="651" y="664"/>
                  </a:lnTo>
                  <a:lnTo>
                    <a:pt x="644" y="671"/>
                  </a:lnTo>
                  <a:lnTo>
                    <a:pt x="638" y="678"/>
                  </a:lnTo>
                  <a:lnTo>
                    <a:pt x="635" y="686"/>
                  </a:lnTo>
                  <a:lnTo>
                    <a:pt x="632" y="693"/>
                  </a:lnTo>
                  <a:lnTo>
                    <a:pt x="630" y="700"/>
                  </a:lnTo>
                  <a:lnTo>
                    <a:pt x="629" y="714"/>
                  </a:lnTo>
                  <a:lnTo>
                    <a:pt x="626" y="725"/>
                  </a:lnTo>
                  <a:lnTo>
                    <a:pt x="625" y="730"/>
                  </a:lnTo>
                  <a:lnTo>
                    <a:pt x="623" y="734"/>
                  </a:lnTo>
                  <a:lnTo>
                    <a:pt x="619" y="738"/>
                  </a:lnTo>
                  <a:lnTo>
                    <a:pt x="614" y="741"/>
                  </a:lnTo>
                  <a:lnTo>
                    <a:pt x="608" y="745"/>
                  </a:lnTo>
                  <a:lnTo>
                    <a:pt x="601" y="747"/>
                  </a:lnTo>
                  <a:lnTo>
                    <a:pt x="593" y="750"/>
                  </a:lnTo>
                  <a:lnTo>
                    <a:pt x="586" y="750"/>
                  </a:lnTo>
                  <a:lnTo>
                    <a:pt x="579" y="750"/>
                  </a:lnTo>
                  <a:lnTo>
                    <a:pt x="573" y="749"/>
                  </a:lnTo>
                  <a:lnTo>
                    <a:pt x="570" y="747"/>
                  </a:lnTo>
                  <a:lnTo>
                    <a:pt x="568" y="746"/>
                  </a:lnTo>
                  <a:lnTo>
                    <a:pt x="568" y="744"/>
                  </a:lnTo>
                  <a:lnTo>
                    <a:pt x="567" y="741"/>
                  </a:lnTo>
                  <a:lnTo>
                    <a:pt x="568" y="738"/>
                  </a:lnTo>
                  <a:lnTo>
                    <a:pt x="572" y="734"/>
                  </a:lnTo>
                  <a:lnTo>
                    <a:pt x="575" y="731"/>
                  </a:lnTo>
                  <a:lnTo>
                    <a:pt x="579" y="728"/>
                  </a:lnTo>
                  <a:lnTo>
                    <a:pt x="582" y="725"/>
                  </a:lnTo>
                  <a:lnTo>
                    <a:pt x="585" y="722"/>
                  </a:lnTo>
                  <a:lnTo>
                    <a:pt x="585" y="719"/>
                  </a:lnTo>
                  <a:lnTo>
                    <a:pt x="583" y="715"/>
                  </a:lnTo>
                  <a:lnTo>
                    <a:pt x="581" y="711"/>
                  </a:lnTo>
                  <a:lnTo>
                    <a:pt x="577" y="708"/>
                  </a:lnTo>
                  <a:lnTo>
                    <a:pt x="574" y="706"/>
                  </a:lnTo>
                  <a:lnTo>
                    <a:pt x="570" y="706"/>
                  </a:lnTo>
                  <a:lnTo>
                    <a:pt x="566" y="707"/>
                  </a:lnTo>
                  <a:lnTo>
                    <a:pt x="561" y="711"/>
                  </a:lnTo>
                  <a:lnTo>
                    <a:pt x="555" y="716"/>
                  </a:lnTo>
                  <a:lnTo>
                    <a:pt x="550" y="725"/>
                  </a:lnTo>
                  <a:lnTo>
                    <a:pt x="544" y="733"/>
                  </a:lnTo>
                  <a:lnTo>
                    <a:pt x="538" y="740"/>
                  </a:lnTo>
                  <a:lnTo>
                    <a:pt x="532" y="745"/>
                  </a:lnTo>
                  <a:lnTo>
                    <a:pt x="526" y="747"/>
                  </a:lnTo>
                  <a:lnTo>
                    <a:pt x="520" y="750"/>
                  </a:lnTo>
                  <a:lnTo>
                    <a:pt x="514" y="750"/>
                  </a:lnTo>
                  <a:lnTo>
                    <a:pt x="510" y="749"/>
                  </a:lnTo>
                  <a:lnTo>
                    <a:pt x="505" y="747"/>
                  </a:lnTo>
                  <a:lnTo>
                    <a:pt x="500" y="745"/>
                  </a:lnTo>
                  <a:lnTo>
                    <a:pt x="494" y="744"/>
                  </a:lnTo>
                  <a:lnTo>
                    <a:pt x="490" y="744"/>
                  </a:lnTo>
                  <a:lnTo>
                    <a:pt x="485" y="744"/>
                  </a:lnTo>
                  <a:lnTo>
                    <a:pt x="480" y="746"/>
                  </a:lnTo>
                  <a:lnTo>
                    <a:pt x="475" y="749"/>
                  </a:lnTo>
                  <a:lnTo>
                    <a:pt x="472" y="752"/>
                  </a:lnTo>
                  <a:lnTo>
                    <a:pt x="468" y="758"/>
                  </a:lnTo>
                  <a:lnTo>
                    <a:pt x="465" y="764"/>
                  </a:lnTo>
                  <a:lnTo>
                    <a:pt x="462" y="771"/>
                  </a:lnTo>
                  <a:lnTo>
                    <a:pt x="461" y="777"/>
                  </a:lnTo>
                  <a:lnTo>
                    <a:pt x="460" y="783"/>
                  </a:lnTo>
                  <a:lnTo>
                    <a:pt x="461" y="788"/>
                  </a:lnTo>
                  <a:lnTo>
                    <a:pt x="462" y="793"/>
                  </a:lnTo>
                  <a:lnTo>
                    <a:pt x="465" y="797"/>
                  </a:lnTo>
                  <a:lnTo>
                    <a:pt x="468" y="800"/>
                  </a:lnTo>
                  <a:lnTo>
                    <a:pt x="472" y="803"/>
                  </a:lnTo>
                  <a:lnTo>
                    <a:pt x="474" y="807"/>
                  </a:lnTo>
                  <a:lnTo>
                    <a:pt x="476" y="809"/>
                  </a:lnTo>
                  <a:lnTo>
                    <a:pt x="476" y="813"/>
                  </a:lnTo>
                  <a:lnTo>
                    <a:pt x="476" y="816"/>
                  </a:lnTo>
                  <a:lnTo>
                    <a:pt x="475" y="819"/>
                  </a:lnTo>
                  <a:lnTo>
                    <a:pt x="472" y="821"/>
                  </a:lnTo>
                  <a:lnTo>
                    <a:pt x="469" y="823"/>
                  </a:lnTo>
                  <a:lnTo>
                    <a:pt x="465" y="825"/>
                  </a:lnTo>
                  <a:lnTo>
                    <a:pt x="461" y="825"/>
                  </a:lnTo>
                  <a:lnTo>
                    <a:pt x="457" y="825"/>
                  </a:lnTo>
                  <a:lnTo>
                    <a:pt x="453" y="825"/>
                  </a:lnTo>
                  <a:lnTo>
                    <a:pt x="444" y="821"/>
                  </a:lnTo>
                  <a:lnTo>
                    <a:pt x="434" y="816"/>
                  </a:lnTo>
                  <a:lnTo>
                    <a:pt x="429" y="814"/>
                  </a:lnTo>
                  <a:lnTo>
                    <a:pt x="425" y="813"/>
                  </a:lnTo>
                  <a:lnTo>
                    <a:pt x="422" y="813"/>
                  </a:lnTo>
                  <a:lnTo>
                    <a:pt x="419" y="813"/>
                  </a:lnTo>
                  <a:lnTo>
                    <a:pt x="417" y="814"/>
                  </a:lnTo>
                  <a:lnTo>
                    <a:pt x="416" y="816"/>
                  </a:lnTo>
                  <a:lnTo>
                    <a:pt x="416" y="819"/>
                  </a:lnTo>
                  <a:lnTo>
                    <a:pt x="416" y="823"/>
                  </a:lnTo>
                  <a:lnTo>
                    <a:pt x="415" y="832"/>
                  </a:lnTo>
                  <a:lnTo>
                    <a:pt x="413" y="840"/>
                  </a:lnTo>
                  <a:lnTo>
                    <a:pt x="412" y="842"/>
                  </a:lnTo>
                  <a:lnTo>
                    <a:pt x="410" y="845"/>
                  </a:lnTo>
                  <a:lnTo>
                    <a:pt x="406" y="846"/>
                  </a:lnTo>
                  <a:lnTo>
                    <a:pt x="404" y="846"/>
                  </a:lnTo>
                  <a:lnTo>
                    <a:pt x="397" y="831"/>
                  </a:lnTo>
                  <a:lnTo>
                    <a:pt x="388" y="814"/>
                  </a:lnTo>
                  <a:lnTo>
                    <a:pt x="384" y="814"/>
                  </a:lnTo>
                  <a:lnTo>
                    <a:pt x="379" y="816"/>
                  </a:lnTo>
                  <a:lnTo>
                    <a:pt x="374" y="820"/>
                  </a:lnTo>
                  <a:lnTo>
                    <a:pt x="369" y="823"/>
                  </a:lnTo>
                  <a:lnTo>
                    <a:pt x="367" y="826"/>
                  </a:lnTo>
                  <a:lnTo>
                    <a:pt x="365" y="826"/>
                  </a:lnTo>
                  <a:lnTo>
                    <a:pt x="362" y="827"/>
                  </a:lnTo>
                  <a:lnTo>
                    <a:pt x="360" y="826"/>
                  </a:lnTo>
                  <a:lnTo>
                    <a:pt x="358" y="825"/>
                  </a:lnTo>
                  <a:lnTo>
                    <a:pt x="355" y="822"/>
                  </a:lnTo>
                  <a:lnTo>
                    <a:pt x="353" y="819"/>
                  </a:lnTo>
                  <a:lnTo>
                    <a:pt x="352" y="813"/>
                  </a:lnTo>
                  <a:lnTo>
                    <a:pt x="349" y="808"/>
                  </a:lnTo>
                  <a:lnTo>
                    <a:pt x="346" y="803"/>
                  </a:lnTo>
                  <a:lnTo>
                    <a:pt x="343" y="798"/>
                  </a:lnTo>
                  <a:lnTo>
                    <a:pt x="340" y="795"/>
                  </a:lnTo>
                  <a:lnTo>
                    <a:pt x="331" y="790"/>
                  </a:lnTo>
                  <a:lnTo>
                    <a:pt x="323" y="787"/>
                  </a:lnTo>
                  <a:lnTo>
                    <a:pt x="314" y="784"/>
                  </a:lnTo>
                  <a:lnTo>
                    <a:pt x="303" y="783"/>
                  </a:lnTo>
                  <a:lnTo>
                    <a:pt x="292" y="783"/>
                  </a:lnTo>
                  <a:lnTo>
                    <a:pt x="281" y="784"/>
                  </a:lnTo>
                  <a:lnTo>
                    <a:pt x="262" y="787"/>
                  </a:lnTo>
                  <a:lnTo>
                    <a:pt x="247" y="789"/>
                  </a:lnTo>
                  <a:lnTo>
                    <a:pt x="240" y="789"/>
                  </a:lnTo>
                  <a:lnTo>
                    <a:pt x="234" y="788"/>
                  </a:lnTo>
                  <a:lnTo>
                    <a:pt x="228" y="784"/>
                  </a:lnTo>
                  <a:lnTo>
                    <a:pt x="222" y="778"/>
                  </a:lnTo>
                  <a:lnTo>
                    <a:pt x="213" y="766"/>
                  </a:lnTo>
                  <a:lnTo>
                    <a:pt x="204" y="759"/>
                  </a:lnTo>
                  <a:lnTo>
                    <a:pt x="201" y="757"/>
                  </a:lnTo>
                  <a:lnTo>
                    <a:pt x="195" y="756"/>
                  </a:lnTo>
                  <a:lnTo>
                    <a:pt x="188" y="756"/>
                  </a:lnTo>
                  <a:lnTo>
                    <a:pt x="177" y="757"/>
                  </a:lnTo>
                  <a:lnTo>
                    <a:pt x="167" y="758"/>
                  </a:lnTo>
                  <a:lnTo>
                    <a:pt x="159" y="757"/>
                  </a:lnTo>
                  <a:lnTo>
                    <a:pt x="153" y="756"/>
                  </a:lnTo>
                  <a:lnTo>
                    <a:pt x="148" y="753"/>
                  </a:lnTo>
                  <a:lnTo>
                    <a:pt x="141" y="746"/>
                  </a:lnTo>
                  <a:lnTo>
                    <a:pt x="136" y="739"/>
                  </a:lnTo>
                  <a:lnTo>
                    <a:pt x="134" y="737"/>
                  </a:lnTo>
                  <a:lnTo>
                    <a:pt x="132" y="734"/>
                  </a:lnTo>
                  <a:lnTo>
                    <a:pt x="128" y="732"/>
                  </a:lnTo>
                  <a:lnTo>
                    <a:pt x="125" y="731"/>
                  </a:lnTo>
                  <a:lnTo>
                    <a:pt x="115" y="730"/>
                  </a:lnTo>
                  <a:lnTo>
                    <a:pt x="107" y="728"/>
                  </a:lnTo>
                  <a:lnTo>
                    <a:pt x="102" y="727"/>
                  </a:lnTo>
                  <a:lnTo>
                    <a:pt x="97" y="725"/>
                  </a:lnTo>
                  <a:lnTo>
                    <a:pt x="94" y="721"/>
                  </a:lnTo>
                  <a:lnTo>
                    <a:pt x="91" y="718"/>
                  </a:lnTo>
                  <a:lnTo>
                    <a:pt x="88" y="714"/>
                  </a:lnTo>
                  <a:lnTo>
                    <a:pt x="87" y="711"/>
                  </a:lnTo>
                  <a:lnTo>
                    <a:pt x="85" y="706"/>
                  </a:lnTo>
                  <a:lnTo>
                    <a:pt x="84" y="702"/>
                  </a:lnTo>
                  <a:lnTo>
                    <a:pt x="84" y="696"/>
                  </a:lnTo>
                  <a:lnTo>
                    <a:pt x="81" y="690"/>
                  </a:lnTo>
                  <a:lnTo>
                    <a:pt x="78" y="688"/>
                  </a:lnTo>
                  <a:lnTo>
                    <a:pt x="76" y="688"/>
                  </a:lnTo>
                  <a:lnTo>
                    <a:pt x="72" y="690"/>
                  </a:lnTo>
                  <a:lnTo>
                    <a:pt x="68" y="694"/>
                  </a:lnTo>
                  <a:lnTo>
                    <a:pt x="63" y="699"/>
                  </a:lnTo>
                  <a:lnTo>
                    <a:pt x="56" y="701"/>
                  </a:lnTo>
                  <a:lnTo>
                    <a:pt x="47" y="702"/>
                  </a:lnTo>
                  <a:lnTo>
                    <a:pt x="40" y="701"/>
                  </a:lnTo>
                  <a:lnTo>
                    <a:pt x="35" y="700"/>
                  </a:lnTo>
                  <a:lnTo>
                    <a:pt x="32" y="699"/>
                  </a:lnTo>
                  <a:lnTo>
                    <a:pt x="29" y="696"/>
                  </a:lnTo>
                  <a:lnTo>
                    <a:pt x="27" y="693"/>
                  </a:lnTo>
                  <a:lnTo>
                    <a:pt x="25" y="689"/>
                  </a:lnTo>
                  <a:lnTo>
                    <a:pt x="22" y="684"/>
                  </a:lnTo>
                  <a:lnTo>
                    <a:pt x="22" y="680"/>
                  </a:lnTo>
                  <a:lnTo>
                    <a:pt x="22" y="675"/>
                  </a:lnTo>
                  <a:lnTo>
                    <a:pt x="25" y="661"/>
                  </a:lnTo>
                  <a:lnTo>
                    <a:pt x="27" y="649"/>
                  </a:lnTo>
                  <a:lnTo>
                    <a:pt x="31" y="639"/>
                  </a:lnTo>
                  <a:lnTo>
                    <a:pt x="33" y="630"/>
                  </a:lnTo>
                  <a:lnTo>
                    <a:pt x="35" y="623"/>
                  </a:lnTo>
                  <a:lnTo>
                    <a:pt x="35" y="617"/>
                  </a:lnTo>
                  <a:lnTo>
                    <a:pt x="35" y="611"/>
                  </a:lnTo>
                  <a:lnTo>
                    <a:pt x="33" y="606"/>
                  </a:lnTo>
                  <a:lnTo>
                    <a:pt x="31" y="601"/>
                  </a:lnTo>
                  <a:lnTo>
                    <a:pt x="27" y="596"/>
                  </a:lnTo>
                  <a:lnTo>
                    <a:pt x="24" y="592"/>
                  </a:lnTo>
                  <a:lnTo>
                    <a:pt x="18" y="587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3" name="PA_任意多边形 108">
              <a:extLst>
                <a:ext uri="{FF2B5EF4-FFF2-40B4-BE49-F238E27FC236}">
                  <a16:creationId xmlns="" xmlns:a16="http://schemas.microsoft.com/office/drawing/2014/main" id="{4F42CF97-8C7B-44A4-8AAB-3811C6F57C9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 bwMode="auto">
            <a:xfrm>
              <a:off x="6557963" y="4062413"/>
              <a:ext cx="76200" cy="38100"/>
            </a:xfrm>
            <a:custGeom>
              <a:avLst/>
              <a:gdLst>
                <a:gd name="T0" fmla="*/ 147 w 268"/>
                <a:gd name="T1" fmla="*/ 108 h 134"/>
                <a:gd name="T2" fmla="*/ 129 w 268"/>
                <a:gd name="T3" fmla="*/ 101 h 134"/>
                <a:gd name="T4" fmla="*/ 104 w 268"/>
                <a:gd name="T5" fmla="*/ 93 h 134"/>
                <a:gd name="T6" fmla="*/ 79 w 268"/>
                <a:gd name="T7" fmla="*/ 85 h 134"/>
                <a:gd name="T8" fmla="*/ 61 w 268"/>
                <a:gd name="T9" fmla="*/ 76 h 134"/>
                <a:gd name="T10" fmla="*/ 50 w 268"/>
                <a:gd name="T11" fmla="*/ 68 h 134"/>
                <a:gd name="T12" fmla="*/ 41 w 268"/>
                <a:gd name="T13" fmla="*/ 60 h 134"/>
                <a:gd name="T14" fmla="*/ 34 w 268"/>
                <a:gd name="T15" fmla="*/ 52 h 134"/>
                <a:gd name="T16" fmla="*/ 25 w 268"/>
                <a:gd name="T17" fmla="*/ 48 h 134"/>
                <a:gd name="T18" fmla="*/ 17 w 268"/>
                <a:gd name="T19" fmla="*/ 44 h 134"/>
                <a:gd name="T20" fmla="*/ 10 w 268"/>
                <a:gd name="T21" fmla="*/ 42 h 134"/>
                <a:gd name="T22" fmla="*/ 4 w 268"/>
                <a:gd name="T23" fmla="*/ 38 h 134"/>
                <a:gd name="T24" fmla="*/ 2 w 268"/>
                <a:gd name="T25" fmla="*/ 33 h 134"/>
                <a:gd name="T26" fmla="*/ 0 w 268"/>
                <a:gd name="T27" fmla="*/ 31 h 134"/>
                <a:gd name="T28" fmla="*/ 0 w 268"/>
                <a:gd name="T29" fmla="*/ 28 h 134"/>
                <a:gd name="T30" fmla="*/ 2 w 268"/>
                <a:gd name="T31" fmla="*/ 25 h 134"/>
                <a:gd name="T32" fmla="*/ 3 w 268"/>
                <a:gd name="T33" fmla="*/ 22 h 134"/>
                <a:gd name="T34" fmla="*/ 9 w 268"/>
                <a:gd name="T35" fmla="*/ 16 h 134"/>
                <a:gd name="T36" fmla="*/ 16 w 268"/>
                <a:gd name="T37" fmla="*/ 10 h 134"/>
                <a:gd name="T38" fmla="*/ 22 w 268"/>
                <a:gd name="T39" fmla="*/ 7 h 134"/>
                <a:gd name="T40" fmla="*/ 29 w 268"/>
                <a:gd name="T41" fmla="*/ 5 h 134"/>
                <a:gd name="T42" fmla="*/ 37 w 268"/>
                <a:gd name="T43" fmla="*/ 3 h 134"/>
                <a:gd name="T44" fmla="*/ 46 w 268"/>
                <a:gd name="T45" fmla="*/ 1 h 134"/>
                <a:gd name="T46" fmla="*/ 54 w 268"/>
                <a:gd name="T47" fmla="*/ 0 h 134"/>
                <a:gd name="T48" fmla="*/ 62 w 268"/>
                <a:gd name="T49" fmla="*/ 0 h 134"/>
                <a:gd name="T50" fmla="*/ 69 w 268"/>
                <a:gd name="T51" fmla="*/ 1 h 134"/>
                <a:gd name="T52" fmla="*/ 74 w 268"/>
                <a:gd name="T53" fmla="*/ 5 h 134"/>
                <a:gd name="T54" fmla="*/ 83 w 268"/>
                <a:gd name="T55" fmla="*/ 13 h 134"/>
                <a:gd name="T56" fmla="*/ 91 w 268"/>
                <a:gd name="T57" fmla="*/ 20 h 134"/>
                <a:gd name="T58" fmla="*/ 100 w 268"/>
                <a:gd name="T59" fmla="*/ 26 h 134"/>
                <a:gd name="T60" fmla="*/ 111 w 268"/>
                <a:gd name="T61" fmla="*/ 31 h 134"/>
                <a:gd name="T62" fmla="*/ 123 w 268"/>
                <a:gd name="T63" fmla="*/ 35 h 134"/>
                <a:gd name="T64" fmla="*/ 135 w 268"/>
                <a:gd name="T65" fmla="*/ 39 h 134"/>
                <a:gd name="T66" fmla="*/ 140 w 268"/>
                <a:gd name="T67" fmla="*/ 42 h 134"/>
                <a:gd name="T68" fmla="*/ 144 w 268"/>
                <a:gd name="T69" fmla="*/ 44 h 134"/>
                <a:gd name="T70" fmla="*/ 148 w 268"/>
                <a:gd name="T71" fmla="*/ 48 h 134"/>
                <a:gd name="T72" fmla="*/ 151 w 268"/>
                <a:gd name="T73" fmla="*/ 52 h 134"/>
                <a:gd name="T74" fmla="*/ 156 w 268"/>
                <a:gd name="T75" fmla="*/ 57 h 134"/>
                <a:gd name="T76" fmla="*/ 161 w 268"/>
                <a:gd name="T77" fmla="*/ 61 h 134"/>
                <a:gd name="T78" fmla="*/ 168 w 268"/>
                <a:gd name="T79" fmla="*/ 66 h 134"/>
                <a:gd name="T80" fmla="*/ 176 w 268"/>
                <a:gd name="T81" fmla="*/ 69 h 134"/>
                <a:gd name="T82" fmla="*/ 192 w 268"/>
                <a:gd name="T83" fmla="*/ 75 h 134"/>
                <a:gd name="T84" fmla="*/ 209 w 268"/>
                <a:gd name="T85" fmla="*/ 80 h 134"/>
                <a:gd name="T86" fmla="*/ 224 w 268"/>
                <a:gd name="T87" fmla="*/ 83 h 134"/>
                <a:gd name="T88" fmla="*/ 242 w 268"/>
                <a:gd name="T89" fmla="*/ 87 h 134"/>
                <a:gd name="T90" fmla="*/ 250 w 268"/>
                <a:gd name="T91" fmla="*/ 88 h 134"/>
                <a:gd name="T92" fmla="*/ 257 w 268"/>
                <a:gd name="T93" fmla="*/ 91 h 134"/>
                <a:gd name="T94" fmla="*/ 262 w 268"/>
                <a:gd name="T95" fmla="*/ 94 h 134"/>
                <a:gd name="T96" fmla="*/ 267 w 268"/>
                <a:gd name="T97" fmla="*/ 99 h 134"/>
                <a:gd name="T98" fmla="*/ 268 w 268"/>
                <a:gd name="T99" fmla="*/ 104 h 134"/>
                <a:gd name="T100" fmla="*/ 268 w 268"/>
                <a:gd name="T101" fmla="*/ 110 h 134"/>
                <a:gd name="T102" fmla="*/ 267 w 268"/>
                <a:gd name="T103" fmla="*/ 114 h 134"/>
                <a:gd name="T104" fmla="*/ 263 w 268"/>
                <a:gd name="T105" fmla="*/ 119 h 134"/>
                <a:gd name="T106" fmla="*/ 255 w 268"/>
                <a:gd name="T107" fmla="*/ 127 h 134"/>
                <a:gd name="T108" fmla="*/ 245 w 268"/>
                <a:gd name="T109" fmla="*/ 133 h 134"/>
                <a:gd name="T110" fmla="*/ 239 w 268"/>
                <a:gd name="T111" fmla="*/ 134 h 134"/>
                <a:gd name="T112" fmla="*/ 229 w 268"/>
                <a:gd name="T113" fmla="*/ 133 h 134"/>
                <a:gd name="T114" fmla="*/ 216 w 268"/>
                <a:gd name="T115" fmla="*/ 131 h 134"/>
                <a:gd name="T116" fmla="*/ 200 w 268"/>
                <a:gd name="T117" fmla="*/ 126 h 134"/>
                <a:gd name="T118" fmla="*/ 169 w 268"/>
                <a:gd name="T119" fmla="*/ 117 h 134"/>
                <a:gd name="T120" fmla="*/ 147 w 268"/>
                <a:gd name="T121" fmla="*/ 10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134">
                  <a:moveTo>
                    <a:pt x="147" y="108"/>
                  </a:moveTo>
                  <a:lnTo>
                    <a:pt x="129" y="101"/>
                  </a:lnTo>
                  <a:lnTo>
                    <a:pt x="104" y="93"/>
                  </a:lnTo>
                  <a:lnTo>
                    <a:pt x="79" y="85"/>
                  </a:lnTo>
                  <a:lnTo>
                    <a:pt x="61" y="76"/>
                  </a:lnTo>
                  <a:lnTo>
                    <a:pt x="50" y="68"/>
                  </a:lnTo>
                  <a:lnTo>
                    <a:pt x="41" y="60"/>
                  </a:lnTo>
                  <a:lnTo>
                    <a:pt x="34" y="52"/>
                  </a:lnTo>
                  <a:lnTo>
                    <a:pt x="25" y="48"/>
                  </a:lnTo>
                  <a:lnTo>
                    <a:pt x="17" y="44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2"/>
                  </a:lnTo>
                  <a:lnTo>
                    <a:pt x="9" y="16"/>
                  </a:lnTo>
                  <a:lnTo>
                    <a:pt x="16" y="10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37" y="3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69" y="1"/>
                  </a:lnTo>
                  <a:lnTo>
                    <a:pt x="74" y="5"/>
                  </a:lnTo>
                  <a:lnTo>
                    <a:pt x="83" y="13"/>
                  </a:lnTo>
                  <a:lnTo>
                    <a:pt x="91" y="20"/>
                  </a:lnTo>
                  <a:lnTo>
                    <a:pt x="100" y="26"/>
                  </a:lnTo>
                  <a:lnTo>
                    <a:pt x="111" y="31"/>
                  </a:lnTo>
                  <a:lnTo>
                    <a:pt x="123" y="35"/>
                  </a:lnTo>
                  <a:lnTo>
                    <a:pt x="135" y="39"/>
                  </a:lnTo>
                  <a:lnTo>
                    <a:pt x="140" y="42"/>
                  </a:lnTo>
                  <a:lnTo>
                    <a:pt x="144" y="44"/>
                  </a:lnTo>
                  <a:lnTo>
                    <a:pt x="148" y="48"/>
                  </a:lnTo>
                  <a:lnTo>
                    <a:pt x="151" y="52"/>
                  </a:lnTo>
                  <a:lnTo>
                    <a:pt x="156" y="57"/>
                  </a:lnTo>
                  <a:lnTo>
                    <a:pt x="161" y="61"/>
                  </a:lnTo>
                  <a:lnTo>
                    <a:pt x="168" y="66"/>
                  </a:lnTo>
                  <a:lnTo>
                    <a:pt x="176" y="69"/>
                  </a:lnTo>
                  <a:lnTo>
                    <a:pt x="192" y="75"/>
                  </a:lnTo>
                  <a:lnTo>
                    <a:pt x="209" y="80"/>
                  </a:lnTo>
                  <a:lnTo>
                    <a:pt x="224" y="83"/>
                  </a:lnTo>
                  <a:lnTo>
                    <a:pt x="242" y="87"/>
                  </a:lnTo>
                  <a:lnTo>
                    <a:pt x="250" y="88"/>
                  </a:lnTo>
                  <a:lnTo>
                    <a:pt x="257" y="91"/>
                  </a:lnTo>
                  <a:lnTo>
                    <a:pt x="262" y="94"/>
                  </a:lnTo>
                  <a:lnTo>
                    <a:pt x="267" y="99"/>
                  </a:lnTo>
                  <a:lnTo>
                    <a:pt x="268" y="104"/>
                  </a:lnTo>
                  <a:lnTo>
                    <a:pt x="268" y="110"/>
                  </a:lnTo>
                  <a:lnTo>
                    <a:pt x="267" y="114"/>
                  </a:lnTo>
                  <a:lnTo>
                    <a:pt x="263" y="119"/>
                  </a:lnTo>
                  <a:lnTo>
                    <a:pt x="255" y="127"/>
                  </a:lnTo>
                  <a:lnTo>
                    <a:pt x="245" y="133"/>
                  </a:lnTo>
                  <a:lnTo>
                    <a:pt x="239" y="134"/>
                  </a:lnTo>
                  <a:lnTo>
                    <a:pt x="229" y="133"/>
                  </a:lnTo>
                  <a:lnTo>
                    <a:pt x="216" y="131"/>
                  </a:lnTo>
                  <a:lnTo>
                    <a:pt x="200" y="126"/>
                  </a:lnTo>
                  <a:lnTo>
                    <a:pt x="169" y="117"/>
                  </a:lnTo>
                  <a:lnTo>
                    <a:pt x="147" y="108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4" name="PA_任意多边形 109">
              <a:extLst>
                <a:ext uri="{FF2B5EF4-FFF2-40B4-BE49-F238E27FC236}">
                  <a16:creationId xmlns="" xmlns:a16="http://schemas.microsoft.com/office/drawing/2014/main" id="{D6F33152-5BBF-4C01-851C-8D4B8524452F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 bwMode="auto">
            <a:xfrm>
              <a:off x="6605588" y="4110038"/>
              <a:ext cx="19050" cy="9525"/>
            </a:xfrm>
            <a:custGeom>
              <a:avLst/>
              <a:gdLst>
                <a:gd name="T0" fmla="*/ 27 w 68"/>
                <a:gd name="T1" fmla="*/ 22 h 35"/>
                <a:gd name="T2" fmla="*/ 15 w 68"/>
                <a:gd name="T3" fmla="*/ 16 h 35"/>
                <a:gd name="T4" fmla="*/ 2 w 68"/>
                <a:gd name="T5" fmla="*/ 9 h 35"/>
                <a:gd name="T6" fmla="*/ 1 w 68"/>
                <a:gd name="T7" fmla="*/ 8 h 35"/>
                <a:gd name="T8" fmla="*/ 0 w 68"/>
                <a:gd name="T9" fmla="*/ 6 h 35"/>
                <a:gd name="T10" fmla="*/ 0 w 68"/>
                <a:gd name="T11" fmla="*/ 3 h 35"/>
                <a:gd name="T12" fmla="*/ 1 w 68"/>
                <a:gd name="T13" fmla="*/ 2 h 35"/>
                <a:gd name="T14" fmla="*/ 6 w 68"/>
                <a:gd name="T15" fmla="*/ 0 h 35"/>
                <a:gd name="T16" fmla="*/ 13 w 68"/>
                <a:gd name="T17" fmla="*/ 0 h 35"/>
                <a:gd name="T18" fmla="*/ 23 w 68"/>
                <a:gd name="T19" fmla="*/ 2 h 35"/>
                <a:gd name="T20" fmla="*/ 34 w 68"/>
                <a:gd name="T21" fmla="*/ 7 h 35"/>
                <a:gd name="T22" fmla="*/ 45 w 68"/>
                <a:gd name="T23" fmla="*/ 10 h 35"/>
                <a:gd name="T24" fmla="*/ 53 w 68"/>
                <a:gd name="T25" fmla="*/ 14 h 35"/>
                <a:gd name="T26" fmla="*/ 59 w 68"/>
                <a:gd name="T27" fmla="*/ 18 h 35"/>
                <a:gd name="T28" fmla="*/ 64 w 68"/>
                <a:gd name="T29" fmla="*/ 23 h 35"/>
                <a:gd name="T30" fmla="*/ 65 w 68"/>
                <a:gd name="T31" fmla="*/ 26 h 35"/>
                <a:gd name="T32" fmla="*/ 66 w 68"/>
                <a:gd name="T33" fmla="*/ 28 h 35"/>
                <a:gd name="T34" fmla="*/ 68 w 68"/>
                <a:gd name="T35" fmla="*/ 32 h 35"/>
                <a:gd name="T36" fmla="*/ 66 w 68"/>
                <a:gd name="T37" fmla="*/ 34 h 35"/>
                <a:gd name="T38" fmla="*/ 65 w 68"/>
                <a:gd name="T39" fmla="*/ 35 h 35"/>
                <a:gd name="T40" fmla="*/ 61 w 68"/>
                <a:gd name="T41" fmla="*/ 35 h 35"/>
                <a:gd name="T42" fmla="*/ 56 w 68"/>
                <a:gd name="T43" fmla="*/ 34 h 35"/>
                <a:gd name="T44" fmla="*/ 50 w 68"/>
                <a:gd name="T45" fmla="*/ 33 h 35"/>
                <a:gd name="T46" fmla="*/ 37 w 68"/>
                <a:gd name="T47" fmla="*/ 28 h 35"/>
                <a:gd name="T48" fmla="*/ 27 w 68"/>
                <a:gd name="T49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35">
                  <a:moveTo>
                    <a:pt x="27" y="22"/>
                  </a:moveTo>
                  <a:lnTo>
                    <a:pt x="15" y="16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6" y="0"/>
                  </a:lnTo>
                  <a:lnTo>
                    <a:pt x="13" y="0"/>
                  </a:lnTo>
                  <a:lnTo>
                    <a:pt x="23" y="2"/>
                  </a:lnTo>
                  <a:lnTo>
                    <a:pt x="34" y="7"/>
                  </a:lnTo>
                  <a:lnTo>
                    <a:pt x="45" y="10"/>
                  </a:lnTo>
                  <a:lnTo>
                    <a:pt x="53" y="14"/>
                  </a:lnTo>
                  <a:lnTo>
                    <a:pt x="59" y="18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6" y="28"/>
                  </a:lnTo>
                  <a:lnTo>
                    <a:pt x="68" y="32"/>
                  </a:lnTo>
                  <a:lnTo>
                    <a:pt x="66" y="34"/>
                  </a:lnTo>
                  <a:lnTo>
                    <a:pt x="65" y="35"/>
                  </a:lnTo>
                  <a:lnTo>
                    <a:pt x="61" y="35"/>
                  </a:lnTo>
                  <a:lnTo>
                    <a:pt x="56" y="34"/>
                  </a:lnTo>
                  <a:lnTo>
                    <a:pt x="50" y="33"/>
                  </a:lnTo>
                  <a:lnTo>
                    <a:pt x="37" y="28"/>
                  </a:lnTo>
                  <a:lnTo>
                    <a:pt x="27" y="22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55" name="PA_任意多边形 110">
              <a:extLst>
                <a:ext uri="{FF2B5EF4-FFF2-40B4-BE49-F238E27FC236}">
                  <a16:creationId xmlns="" xmlns:a16="http://schemas.microsoft.com/office/drawing/2014/main" id="{37BDC6A0-8D2F-4DB5-969F-FBC48A21FDB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 bwMode="auto">
            <a:xfrm>
              <a:off x="6624638" y="4110038"/>
              <a:ext cx="9525" cy="9525"/>
            </a:xfrm>
            <a:custGeom>
              <a:avLst/>
              <a:gdLst>
                <a:gd name="T0" fmla="*/ 19 w 25"/>
                <a:gd name="T1" fmla="*/ 24 h 24"/>
                <a:gd name="T2" fmla="*/ 16 w 25"/>
                <a:gd name="T3" fmla="*/ 23 h 24"/>
                <a:gd name="T4" fmla="*/ 12 w 25"/>
                <a:gd name="T5" fmla="*/ 21 h 24"/>
                <a:gd name="T6" fmla="*/ 9 w 25"/>
                <a:gd name="T7" fmla="*/ 18 h 24"/>
                <a:gd name="T8" fmla="*/ 5 w 25"/>
                <a:gd name="T9" fmla="*/ 13 h 24"/>
                <a:gd name="T10" fmla="*/ 3 w 25"/>
                <a:gd name="T11" fmla="*/ 10 h 24"/>
                <a:gd name="T12" fmla="*/ 0 w 25"/>
                <a:gd name="T13" fmla="*/ 5 h 24"/>
                <a:gd name="T14" fmla="*/ 0 w 25"/>
                <a:gd name="T15" fmla="*/ 3 h 24"/>
                <a:gd name="T16" fmla="*/ 0 w 25"/>
                <a:gd name="T17" fmla="*/ 2 h 24"/>
                <a:gd name="T18" fmla="*/ 2 w 25"/>
                <a:gd name="T19" fmla="*/ 0 h 24"/>
                <a:gd name="T20" fmla="*/ 3 w 25"/>
                <a:gd name="T21" fmla="*/ 0 h 24"/>
                <a:gd name="T22" fmla="*/ 8 w 25"/>
                <a:gd name="T23" fmla="*/ 0 h 24"/>
                <a:gd name="T24" fmla="*/ 13 w 25"/>
                <a:gd name="T25" fmla="*/ 3 h 24"/>
                <a:gd name="T26" fmla="*/ 17 w 25"/>
                <a:gd name="T27" fmla="*/ 4 h 24"/>
                <a:gd name="T28" fmla="*/ 19 w 25"/>
                <a:gd name="T29" fmla="*/ 6 h 24"/>
                <a:gd name="T30" fmla="*/ 22 w 25"/>
                <a:gd name="T31" fmla="*/ 9 h 24"/>
                <a:gd name="T32" fmla="*/ 24 w 25"/>
                <a:gd name="T33" fmla="*/ 11 h 24"/>
                <a:gd name="T34" fmla="*/ 25 w 25"/>
                <a:gd name="T35" fmla="*/ 17 h 24"/>
                <a:gd name="T36" fmla="*/ 24 w 25"/>
                <a:gd name="T37" fmla="*/ 21 h 24"/>
                <a:gd name="T38" fmla="*/ 22 w 25"/>
                <a:gd name="T39" fmla="*/ 23 h 24"/>
                <a:gd name="T40" fmla="*/ 19 w 25"/>
                <a:gd name="T4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4">
                  <a:moveTo>
                    <a:pt x="19" y="24"/>
                  </a:moveTo>
                  <a:lnTo>
                    <a:pt x="16" y="23"/>
                  </a:lnTo>
                  <a:lnTo>
                    <a:pt x="12" y="21"/>
                  </a:lnTo>
                  <a:lnTo>
                    <a:pt x="9" y="18"/>
                  </a:lnTo>
                  <a:lnTo>
                    <a:pt x="5" y="13"/>
                  </a:lnTo>
                  <a:lnTo>
                    <a:pt x="3" y="10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2" y="9"/>
                  </a:lnTo>
                  <a:lnTo>
                    <a:pt x="24" y="11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2" y="23"/>
                  </a:lnTo>
                  <a:lnTo>
                    <a:pt x="19" y="24"/>
                  </a:lnTo>
                  <a:close/>
                </a:path>
              </a:pathLst>
            </a:custGeom>
            <a:grpFill/>
            <a:ln w="3175">
              <a:solidFill>
                <a:srgbClr val="F8F8F8"/>
              </a:solidFill>
              <a:round/>
            </a:ln>
          </p:spPr>
          <p:txBody>
            <a:bodyPr/>
            <a:lstStyle/>
            <a:p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location-pin_74746">
            <a:extLst>
              <a:ext uri="{FF2B5EF4-FFF2-40B4-BE49-F238E27FC236}">
                <a16:creationId xmlns="" xmlns:a16="http://schemas.microsoft.com/office/drawing/2014/main" id="{5151BDB2-862C-4A2F-9261-5D3DF4D2F620}"/>
              </a:ext>
            </a:extLst>
          </p:cNvPr>
          <p:cNvSpPr>
            <a:spLocks noChangeAspect="1"/>
          </p:cNvSpPr>
          <p:nvPr/>
        </p:nvSpPr>
        <p:spPr bwMode="auto">
          <a:xfrm>
            <a:off x="3180461" y="3624309"/>
            <a:ext cx="400883" cy="508296"/>
          </a:xfrm>
          <a:custGeom>
            <a:avLst/>
            <a:gdLst>
              <a:gd name="T0" fmla="*/ 1971 w 3941"/>
              <a:gd name="T1" fmla="*/ 0 h 5005"/>
              <a:gd name="T2" fmla="*/ 0 w 3941"/>
              <a:gd name="T3" fmla="*/ 1971 h 5005"/>
              <a:gd name="T4" fmla="*/ 1910 w 3941"/>
              <a:gd name="T5" fmla="*/ 4945 h 5005"/>
              <a:gd name="T6" fmla="*/ 1971 w 3941"/>
              <a:gd name="T7" fmla="*/ 5005 h 5005"/>
              <a:gd name="T8" fmla="*/ 2031 w 3941"/>
              <a:gd name="T9" fmla="*/ 4945 h 5005"/>
              <a:gd name="T10" fmla="*/ 3941 w 3941"/>
              <a:gd name="T11" fmla="*/ 1971 h 5005"/>
              <a:gd name="T12" fmla="*/ 1971 w 3941"/>
              <a:gd name="T13" fmla="*/ 0 h 5005"/>
              <a:gd name="T14" fmla="*/ 1971 w 3941"/>
              <a:gd name="T15" fmla="*/ 2571 h 5005"/>
              <a:gd name="T16" fmla="*/ 1114 w 3941"/>
              <a:gd name="T17" fmla="*/ 1714 h 5005"/>
              <a:gd name="T18" fmla="*/ 1971 w 3941"/>
              <a:gd name="T19" fmla="*/ 857 h 5005"/>
              <a:gd name="T20" fmla="*/ 2827 w 3941"/>
              <a:gd name="T21" fmla="*/ 1714 h 5005"/>
              <a:gd name="T22" fmla="*/ 1971 w 3941"/>
              <a:gd name="T23" fmla="*/ 2571 h 5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41" h="5005">
                <a:moveTo>
                  <a:pt x="1971" y="0"/>
                </a:moveTo>
                <a:cubicBezTo>
                  <a:pt x="884" y="0"/>
                  <a:pt x="0" y="884"/>
                  <a:pt x="0" y="1971"/>
                </a:cubicBezTo>
                <a:cubicBezTo>
                  <a:pt x="0" y="3035"/>
                  <a:pt x="1832" y="4868"/>
                  <a:pt x="1910" y="4945"/>
                </a:cubicBezTo>
                <a:lnTo>
                  <a:pt x="1971" y="5005"/>
                </a:lnTo>
                <a:lnTo>
                  <a:pt x="2031" y="4945"/>
                </a:lnTo>
                <a:cubicBezTo>
                  <a:pt x="2109" y="4868"/>
                  <a:pt x="3941" y="3035"/>
                  <a:pt x="3941" y="1971"/>
                </a:cubicBezTo>
                <a:cubicBezTo>
                  <a:pt x="3941" y="884"/>
                  <a:pt x="3057" y="0"/>
                  <a:pt x="1971" y="0"/>
                </a:cubicBezTo>
                <a:close/>
                <a:moveTo>
                  <a:pt x="1971" y="2571"/>
                </a:moveTo>
                <a:cubicBezTo>
                  <a:pt x="1498" y="2571"/>
                  <a:pt x="1114" y="2186"/>
                  <a:pt x="1114" y="1714"/>
                </a:cubicBezTo>
                <a:cubicBezTo>
                  <a:pt x="1114" y="1242"/>
                  <a:pt x="1498" y="857"/>
                  <a:pt x="1971" y="857"/>
                </a:cubicBezTo>
                <a:cubicBezTo>
                  <a:pt x="2443" y="857"/>
                  <a:pt x="2827" y="1242"/>
                  <a:pt x="2827" y="1714"/>
                </a:cubicBezTo>
                <a:cubicBezTo>
                  <a:pt x="2827" y="2186"/>
                  <a:pt x="2443" y="2571"/>
                  <a:pt x="1971" y="2571"/>
                </a:cubicBezTo>
                <a:close/>
              </a:path>
            </a:pathLst>
          </a:custGeom>
          <a:solidFill>
            <a:srgbClr val="DB4527"/>
          </a:solidFill>
          <a:ln>
            <a:noFill/>
          </a:ln>
        </p:spPr>
      </p:sp>
      <p:cxnSp>
        <p:nvCxnSpPr>
          <p:cNvPr id="58" name="连接符: 肘形 57">
            <a:extLst>
              <a:ext uri="{FF2B5EF4-FFF2-40B4-BE49-F238E27FC236}">
                <a16:creationId xmlns="" xmlns:a16="http://schemas.microsoft.com/office/drawing/2014/main" id="{D39B3A69-7A05-4228-A0FD-2A804BF060E8}"/>
              </a:ext>
            </a:extLst>
          </p:cNvPr>
          <p:cNvCxnSpPr>
            <a:cxnSpLocks/>
            <a:stCxn id="56" idx="7"/>
            <a:endCxn id="61" idx="1"/>
          </p:cNvCxnSpPr>
          <p:nvPr/>
        </p:nvCxnSpPr>
        <p:spPr>
          <a:xfrm flipV="1">
            <a:off x="3380953" y="1547330"/>
            <a:ext cx="1603665" cy="2338084"/>
          </a:xfrm>
          <a:prstGeom prst="bentConnector3">
            <a:avLst>
              <a:gd name="adj1" fmla="val 84812"/>
            </a:avLst>
          </a:prstGeom>
          <a:ln w="3175">
            <a:solidFill>
              <a:srgbClr val="393A3B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C91AFE1A-2D27-4C25-8DDE-734BBE65E314}"/>
              </a:ext>
            </a:extLst>
          </p:cNvPr>
          <p:cNvSpPr/>
          <p:nvPr/>
        </p:nvSpPr>
        <p:spPr>
          <a:xfrm>
            <a:off x="4984618" y="1378053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FCD13C4A-AD2C-4FF1-805A-397FA5AF06B6}"/>
              </a:ext>
            </a:extLst>
          </p:cNvPr>
          <p:cNvSpPr/>
          <p:nvPr/>
        </p:nvSpPr>
        <p:spPr>
          <a:xfrm>
            <a:off x="4984618" y="1661864"/>
            <a:ext cx="3857153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4412B9E9-DF2A-42E7-86CC-E3FC21C4C726}"/>
              </a:ext>
            </a:extLst>
          </p:cNvPr>
          <p:cNvSpPr/>
          <p:nvPr/>
        </p:nvSpPr>
        <p:spPr>
          <a:xfrm>
            <a:off x="4993015" y="2524923"/>
            <a:ext cx="12811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50%</a:t>
            </a:r>
            <a:endParaRPr lang="zh-CN" altLang="en-US" sz="40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989A23C1-8187-4060-B0E2-19BA7FC1DBD0}"/>
              </a:ext>
            </a:extLst>
          </p:cNvPr>
          <p:cNvSpPr/>
          <p:nvPr/>
        </p:nvSpPr>
        <p:spPr>
          <a:xfrm>
            <a:off x="4993015" y="3072062"/>
            <a:ext cx="3857153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6A317A14-C163-4906-96E3-10EE54A68B99}"/>
              </a:ext>
            </a:extLst>
          </p:cNvPr>
          <p:cNvSpPr/>
          <p:nvPr/>
        </p:nvSpPr>
        <p:spPr>
          <a:xfrm>
            <a:off x="4993015" y="3664076"/>
            <a:ext cx="12811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30%</a:t>
            </a:r>
            <a:endParaRPr lang="zh-CN" altLang="en-US" sz="4000" dirty="0">
              <a:solidFill>
                <a:srgbClr val="393A3B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D9B170DA-A9E5-4191-AC10-6C852D1B1535}"/>
              </a:ext>
            </a:extLst>
          </p:cNvPr>
          <p:cNvSpPr/>
          <p:nvPr/>
        </p:nvSpPr>
        <p:spPr>
          <a:xfrm>
            <a:off x="4993015" y="4211215"/>
            <a:ext cx="3857153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grpSp>
        <p:nvGrpSpPr>
          <p:cNvPr id="72" name="PA-组合 1">
            <a:extLst>
              <a:ext uri="{FF2B5EF4-FFF2-40B4-BE49-F238E27FC236}">
                <a16:creationId xmlns="" xmlns:a16="http://schemas.microsoft.com/office/drawing/2014/main" id="{EF4FC484-8518-4C4D-9546-2BFE0FADC44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73" name="PA-等腰三角形 2">
              <a:extLst>
                <a:ext uri="{FF2B5EF4-FFF2-40B4-BE49-F238E27FC236}">
                  <a16:creationId xmlns="" xmlns:a16="http://schemas.microsoft.com/office/drawing/2014/main" id="{75424D79-2219-42F3-8660-D8AAC03EE75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4" name="PA-等腰三角形 3">
              <a:extLst>
                <a:ext uri="{FF2B5EF4-FFF2-40B4-BE49-F238E27FC236}">
                  <a16:creationId xmlns="" xmlns:a16="http://schemas.microsoft.com/office/drawing/2014/main" id="{F1811913-D165-45E5-BAA4-2B6FB1A9C98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4">
              <a:extLst>
                <a:ext uri="{FF2B5EF4-FFF2-40B4-BE49-F238E27FC236}">
                  <a16:creationId xmlns="" xmlns:a16="http://schemas.microsoft.com/office/drawing/2014/main" id="{D59B47C4-92B4-4008-84BD-473D0833690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PA-椭圆 5">
              <a:extLst>
                <a:ext uri="{FF2B5EF4-FFF2-40B4-BE49-F238E27FC236}">
                  <a16:creationId xmlns="" xmlns:a16="http://schemas.microsoft.com/office/drawing/2014/main" id="{61A6D50C-9E60-472B-B4DA-BBCE0089B78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PA-椭圆 6">
              <a:extLst>
                <a:ext uri="{FF2B5EF4-FFF2-40B4-BE49-F238E27FC236}">
                  <a16:creationId xmlns="" xmlns:a16="http://schemas.microsoft.com/office/drawing/2014/main" id="{30D79578-59D8-4C30-B8E2-925632B3F44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8" name="PA-直接连接符 7">
              <a:extLst>
                <a:ext uri="{FF2B5EF4-FFF2-40B4-BE49-F238E27FC236}">
                  <a16:creationId xmlns="" xmlns:a16="http://schemas.microsoft.com/office/drawing/2014/main" id="{8388AD44-A001-43C5-BD23-D591D799AF4E}"/>
                </a:ext>
              </a:extLst>
            </p:cNvPr>
            <p:cNvCxnSpPr>
              <a:stCxn id="74" idx="0"/>
              <a:endCxn id="75" idx="4"/>
            </p:cNvCxnSpPr>
            <p:nvPr>
              <p:custDataLst>
                <p:tags r:id="rId15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PA-直接连接符 8">
              <a:extLst>
                <a:ext uri="{FF2B5EF4-FFF2-40B4-BE49-F238E27FC236}">
                  <a16:creationId xmlns="" xmlns:a16="http://schemas.microsoft.com/office/drawing/2014/main" id="{656024E5-59C0-42DB-85A2-B6B893641478}"/>
                </a:ext>
              </a:extLst>
            </p:cNvPr>
            <p:cNvCxnSpPr>
              <a:stCxn id="74" idx="2"/>
              <a:endCxn id="76" idx="7"/>
            </p:cNvCxnSpPr>
            <p:nvPr>
              <p:custDataLst>
                <p:tags r:id="rId16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PA-直接连接符 9">
              <a:extLst>
                <a:ext uri="{FF2B5EF4-FFF2-40B4-BE49-F238E27FC236}">
                  <a16:creationId xmlns="" xmlns:a16="http://schemas.microsoft.com/office/drawing/2014/main" id="{2E8391F9-579C-4C29-8FFD-EAEA4AC1A1BD}"/>
                </a:ext>
              </a:extLst>
            </p:cNvPr>
            <p:cNvCxnSpPr>
              <a:stCxn id="74" idx="4"/>
              <a:endCxn id="77" idx="1"/>
            </p:cNvCxnSpPr>
            <p:nvPr>
              <p:custDataLst>
                <p:tags r:id="rId17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PA-文本框 10">
            <a:extLst>
              <a:ext uri="{FF2B5EF4-FFF2-40B4-BE49-F238E27FC236}">
                <a16:creationId xmlns="" xmlns:a16="http://schemas.microsoft.com/office/drawing/2014/main" id="{F4ECD527-291B-40F3-A28A-3F48035A3D8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2.4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82" name="PA-直接连接符 12">
            <a:extLst>
              <a:ext uri="{FF2B5EF4-FFF2-40B4-BE49-F238E27FC236}">
                <a16:creationId xmlns="" xmlns:a16="http://schemas.microsoft.com/office/drawing/2014/main" id="{0A816C95-591E-433D-BE44-9DBF24800076}"/>
              </a:ext>
            </a:extLst>
          </p:cNvPr>
          <p:cNvCxnSpPr>
            <a:cxnSpLocks/>
            <a:endCxn id="83" idx="4"/>
          </p:cNvCxnSpPr>
          <p:nvPr>
            <p:custDataLst>
              <p:tags r:id="rId4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PA-等腰三角形 15">
            <a:extLst>
              <a:ext uri="{FF2B5EF4-FFF2-40B4-BE49-F238E27FC236}">
                <a16:creationId xmlns="" xmlns:a16="http://schemas.microsoft.com/office/drawing/2014/main" id="{40F7E995-A0A6-405D-8042-BDD64CD9F0E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PA-等腰三角形 17">
            <a:extLst>
              <a:ext uri="{FF2B5EF4-FFF2-40B4-BE49-F238E27FC236}">
                <a16:creationId xmlns="" xmlns:a16="http://schemas.microsoft.com/office/drawing/2014/main" id="{8B6FE931-8312-4646-9FAF-4173EB7A3F58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PA-等腰三角形 18">
            <a:extLst>
              <a:ext uri="{FF2B5EF4-FFF2-40B4-BE49-F238E27FC236}">
                <a16:creationId xmlns="" xmlns:a16="http://schemas.microsoft.com/office/drawing/2014/main" id="{F319D5D3-0E7C-4252-ACAA-3359B8968D71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PA-等腰三角形 19">
            <a:extLst>
              <a:ext uri="{FF2B5EF4-FFF2-40B4-BE49-F238E27FC236}">
                <a16:creationId xmlns="" xmlns:a16="http://schemas.microsoft.com/office/drawing/2014/main" id="{C2EA0CDE-18A1-4C73-AA7B-7E4DA2EA8245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PA-文本框 21">
            <a:extLst>
              <a:ext uri="{FF2B5EF4-FFF2-40B4-BE49-F238E27FC236}">
                <a16:creationId xmlns="" xmlns:a16="http://schemas.microsoft.com/office/drawing/2014/main" id="{EBCFBD45-FA4E-4D09-A5E5-59DCAFDCD71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333141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6" grpId="0"/>
      <p:bldP spid="67" grpId="0"/>
      <p:bldP spid="70" grpId="0"/>
      <p:bldP spid="71" grpId="0"/>
      <p:bldP spid="81" grpId="0"/>
      <p:bldP spid="83" grpId="0" animBg="1"/>
      <p:bldP spid="84" grpId="0" animBg="1"/>
      <p:bldP spid="85" grpId="0" animBg="1"/>
      <p:bldP spid="86" grpId="0" animBg="1"/>
      <p:bldP spid="8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42A82495-8F92-43A3-856F-D9E5AED4E9E6}"/>
              </a:ext>
            </a:extLst>
          </p:cNvPr>
          <p:cNvSpPr/>
          <p:nvPr/>
        </p:nvSpPr>
        <p:spPr>
          <a:xfrm rot="5400000" flipH="1" flipV="1">
            <a:off x="6153876" y="2153377"/>
            <a:ext cx="5143501" cy="836746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480FB40A-6A86-4C18-83DC-C29B54B2E498}"/>
              </a:ext>
            </a:extLst>
          </p:cNvPr>
          <p:cNvGrpSpPr/>
          <p:nvPr/>
        </p:nvGrpSpPr>
        <p:grpSpPr>
          <a:xfrm>
            <a:off x="810536" y="1808858"/>
            <a:ext cx="1758093" cy="1525783"/>
            <a:chOff x="1229735" y="1553910"/>
            <a:chExt cx="2001599" cy="1737112"/>
          </a:xfrm>
        </p:grpSpPr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16FD4251-F3F9-49BE-967D-99A697D20D21}"/>
                </a:ext>
              </a:extLst>
            </p:cNvPr>
            <p:cNvSpPr/>
            <p:nvPr/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63CDAECC-551D-46A3-8163-34539A269032}"/>
                </a:ext>
              </a:extLst>
            </p:cNvPr>
            <p:cNvSpPr/>
            <p:nvPr/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2EB3C4B8-4CEB-49BA-8424-9C27B7ADBD15}"/>
                </a:ext>
              </a:extLst>
            </p:cNvPr>
            <p:cNvSpPr/>
            <p:nvPr/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D521EF5-A41C-4E33-AA1C-9ACF2A6C2F2B}"/>
                </a:ext>
              </a:extLst>
            </p:cNvPr>
            <p:cNvSpPr/>
            <p:nvPr/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D276B83-657D-41E8-A73A-763DF1D4C4E0}"/>
                </a:ext>
              </a:extLst>
            </p:cNvPr>
            <p:cNvSpPr/>
            <p:nvPr/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94547CA9-C867-4E21-8C94-CB03C1D634F5}"/>
                </a:ext>
              </a:extLst>
            </p:cNvPr>
            <p:cNvCxnSpPr>
              <a:stCxn id="17" idx="0"/>
              <a:endCxn id="6" idx="4"/>
            </p:cNvCxnSpPr>
            <p:nvPr/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A9AFDC69-1A80-4FAD-A8D4-3803A6198A0C}"/>
                </a:ext>
              </a:extLst>
            </p:cNvPr>
            <p:cNvCxnSpPr>
              <a:stCxn id="17" idx="2"/>
              <a:endCxn id="28" idx="7"/>
            </p:cNvCxnSpPr>
            <p:nvPr/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4AD69FA6-9D1A-49D9-AE21-B9FDE1EE0974}"/>
                </a:ext>
              </a:extLst>
            </p:cNvPr>
            <p:cNvCxnSpPr>
              <a:stCxn id="17" idx="4"/>
              <a:endCxn id="29" idx="1"/>
            </p:cNvCxnSpPr>
            <p:nvPr/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7BB23C0D-FA62-4E83-80D8-742EFEFC1906}"/>
              </a:ext>
            </a:extLst>
          </p:cNvPr>
          <p:cNvCxnSpPr>
            <a:cxnSpLocks/>
          </p:cNvCxnSpPr>
          <p:nvPr/>
        </p:nvCxnSpPr>
        <p:spPr>
          <a:xfrm>
            <a:off x="2365013" y="2036536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7864934-BEB2-4D1C-A000-EC5EA0E6F2AE}"/>
              </a:ext>
            </a:extLst>
          </p:cNvPr>
          <p:cNvCxnSpPr>
            <a:cxnSpLocks/>
          </p:cNvCxnSpPr>
          <p:nvPr/>
        </p:nvCxnSpPr>
        <p:spPr>
          <a:xfrm>
            <a:off x="2365013" y="3199779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09B3A4B-25A8-40B8-98AE-719B33E9BEAB}"/>
              </a:ext>
            </a:extLst>
          </p:cNvPr>
          <p:cNvSpPr txBox="1"/>
          <p:nvPr/>
        </p:nvSpPr>
        <p:spPr>
          <a:xfrm>
            <a:off x="2480867" y="1629839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393A3B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Part THREE</a:t>
            </a:r>
            <a:endParaRPr lang="zh-CN" altLang="en-US" sz="2400" dirty="0">
              <a:solidFill>
                <a:srgbClr val="393A3B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26B407C-C443-4806-8B83-0D15BEC1EA73}"/>
              </a:ext>
            </a:extLst>
          </p:cNvPr>
          <p:cNvSpPr txBox="1"/>
          <p:nvPr/>
        </p:nvSpPr>
        <p:spPr>
          <a:xfrm>
            <a:off x="3556338" y="220021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3600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产品简介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5037ABD-AD90-4454-A574-ED0A3A99910B}"/>
              </a:ext>
            </a:extLst>
          </p:cNvPr>
          <p:cNvSpPr txBox="1"/>
          <p:nvPr/>
        </p:nvSpPr>
        <p:spPr>
          <a:xfrm>
            <a:off x="3644043" y="2759451"/>
            <a:ext cx="18559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Introduction</a:t>
            </a:r>
            <a:endParaRPr lang="zh-CN" altLang="en-US" sz="2000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3335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3EA8589C-83F2-442B-A7D2-F4EB7B740525}"/>
              </a:ext>
            </a:extLst>
          </p:cNvPr>
          <p:cNvSpPr/>
          <p:nvPr/>
        </p:nvSpPr>
        <p:spPr>
          <a:xfrm>
            <a:off x="0" y="4064000"/>
            <a:ext cx="9144000" cy="1079500"/>
          </a:xfrm>
          <a:prstGeom prst="rect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517A8CA6-B22D-4257-ADC7-F6FF3D1A6B1F}"/>
              </a:ext>
            </a:extLst>
          </p:cNvPr>
          <p:cNvGrpSpPr/>
          <p:nvPr/>
        </p:nvGrpSpPr>
        <p:grpSpPr>
          <a:xfrm>
            <a:off x="3689728" y="977790"/>
            <a:ext cx="1764544" cy="3622708"/>
            <a:chOff x="3689728" y="977790"/>
            <a:chExt cx="1764544" cy="3622708"/>
          </a:xfrm>
        </p:grpSpPr>
        <p:pic>
          <p:nvPicPr>
            <p:cNvPr id="19" name="图片 18" descr="OQAAAB+LCAAAAAAABACrVlIpqSxIVbJSCs5NLCpxyUxML0rM9SxJzVXSUfJMUbLKK83J0VFyysxLycxLdy/KLy0oVrKKjq0FALpUkis5AAAA">
              <a:extLst>
                <a:ext uri="{FF2B5EF4-FFF2-40B4-BE49-F238E27FC236}">
                  <a16:creationId xmlns="" xmlns:a16="http://schemas.microsoft.com/office/drawing/2014/main" id="{5D62BC14-966D-4754-B2BA-A07FCE44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89728" y="977790"/>
              <a:ext cx="1764544" cy="3622708"/>
            </a:xfrm>
            <a:prstGeom prst="rect">
              <a:avLst/>
            </a:prstGeom>
          </p:spPr>
        </p:pic>
        <p:pic>
          <p:nvPicPr>
            <p:cNvPr id="21" name="图片 20" descr="图片包含 服装, 长方形披巾&#10;&#10;已生成高可信度的说明">
              <a:extLst>
                <a:ext uri="{FF2B5EF4-FFF2-40B4-BE49-F238E27FC236}">
                  <a16:creationId xmlns="" xmlns:a16="http://schemas.microsoft.com/office/drawing/2014/main" id="{D153ECA0-A5C6-473C-9305-76ADE787D8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4900" b="7207"/>
            <a:stretch/>
          </p:blipFill>
          <p:spPr>
            <a:xfrm>
              <a:off x="3776171" y="1384647"/>
              <a:ext cx="1575475" cy="2781064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A12D3D6-ADBB-4757-9D85-3BC525704B7F}"/>
              </a:ext>
            </a:extLst>
          </p:cNvPr>
          <p:cNvGrpSpPr/>
          <p:nvPr/>
        </p:nvGrpSpPr>
        <p:grpSpPr>
          <a:xfrm>
            <a:off x="2418304" y="1427123"/>
            <a:ext cx="739558" cy="637550"/>
            <a:chOff x="2418304" y="1427123"/>
            <a:chExt cx="739558" cy="637550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D289C561-77FF-44F4-936E-B617DD05CAE2}"/>
                </a:ext>
              </a:extLst>
            </p:cNvPr>
            <p:cNvSpPr/>
            <p:nvPr/>
          </p:nvSpPr>
          <p:spPr>
            <a:xfrm rot="19800000">
              <a:off x="2418304" y="1427123"/>
              <a:ext cx="739558" cy="637550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analysis_249326">
              <a:extLst>
                <a:ext uri="{FF2B5EF4-FFF2-40B4-BE49-F238E27FC236}">
                  <a16:creationId xmlns="" xmlns:a16="http://schemas.microsoft.com/office/drawing/2014/main" id="{D0E80FAC-2413-4B3E-B8A4-77FC2D5412DD}"/>
                </a:ext>
              </a:extLst>
            </p:cNvPr>
            <p:cNvSpPr>
              <a:spLocks noChangeAspect="1"/>
            </p:cNvSpPr>
            <p:nvPr/>
          </p:nvSpPr>
          <p:spPr bwMode="auto">
            <a:xfrm rot="19800000">
              <a:off x="2734228" y="1735008"/>
              <a:ext cx="198311" cy="178704"/>
            </a:xfrm>
            <a:custGeom>
              <a:avLst/>
              <a:gdLst>
                <a:gd name="T0" fmla="*/ 2819 w 3048"/>
                <a:gd name="T1" fmla="*/ 610 h 2751"/>
                <a:gd name="T2" fmla="*/ 2436 w 3048"/>
                <a:gd name="T3" fmla="*/ 815 h 2751"/>
                <a:gd name="T4" fmla="*/ 2098 w 3048"/>
                <a:gd name="T5" fmla="*/ 1151 h 2751"/>
                <a:gd name="T6" fmla="*/ 1659 w 3048"/>
                <a:gd name="T7" fmla="*/ 605 h 2751"/>
                <a:gd name="T8" fmla="*/ 1579 w 3048"/>
                <a:gd name="T9" fmla="*/ 0 h 2751"/>
                <a:gd name="T10" fmla="*/ 1499 w 3048"/>
                <a:gd name="T11" fmla="*/ 605 h 2751"/>
                <a:gd name="T12" fmla="*/ 989 w 3048"/>
                <a:gd name="T13" fmla="*/ 1278 h 2751"/>
                <a:gd name="T14" fmla="*/ 585 w 3048"/>
                <a:gd name="T15" fmla="*/ 1027 h 2751"/>
                <a:gd name="T16" fmla="*/ 22 w 3048"/>
                <a:gd name="T17" fmla="*/ 1100 h 2751"/>
                <a:gd name="T18" fmla="*/ 239 w 3048"/>
                <a:gd name="T19" fmla="*/ 1477 h 2751"/>
                <a:gd name="T20" fmla="*/ 472 w 3048"/>
                <a:gd name="T21" fmla="*/ 1447 h 2751"/>
                <a:gd name="T22" fmla="*/ 948 w 3048"/>
                <a:gd name="T23" fmla="*/ 1433 h 2751"/>
                <a:gd name="T24" fmla="*/ 1076 w 3048"/>
                <a:gd name="T25" fmla="*/ 1910 h 2751"/>
                <a:gd name="T26" fmla="*/ 439 w 3048"/>
                <a:gd name="T27" fmla="*/ 2226 h 2751"/>
                <a:gd name="T28" fmla="*/ 656 w 3048"/>
                <a:gd name="T29" fmla="*/ 2751 h 2751"/>
                <a:gd name="T30" fmla="*/ 922 w 3048"/>
                <a:gd name="T31" fmla="*/ 2290 h 2751"/>
                <a:gd name="T32" fmla="*/ 1579 w 3048"/>
                <a:gd name="T33" fmla="*/ 2157 h 2751"/>
                <a:gd name="T34" fmla="*/ 2236 w 3048"/>
                <a:gd name="T35" fmla="*/ 2290 h 2751"/>
                <a:gd name="T36" fmla="*/ 2502 w 3048"/>
                <a:gd name="T37" fmla="*/ 2751 h 2751"/>
                <a:gd name="T38" fmla="*/ 2720 w 3048"/>
                <a:gd name="T39" fmla="*/ 2226 h 2751"/>
                <a:gd name="T40" fmla="*/ 2083 w 3048"/>
                <a:gd name="T41" fmla="*/ 1910 h 2751"/>
                <a:gd name="T42" fmla="*/ 2174 w 3048"/>
                <a:gd name="T43" fmla="*/ 1292 h 2751"/>
                <a:gd name="T44" fmla="*/ 2641 w 3048"/>
                <a:gd name="T45" fmla="*/ 1198 h 2751"/>
                <a:gd name="T46" fmla="*/ 2875 w 3048"/>
                <a:gd name="T47" fmla="*/ 1175 h 2751"/>
                <a:gd name="T48" fmla="*/ 3001 w 3048"/>
                <a:gd name="T49" fmla="*/ 759 h 2751"/>
                <a:gd name="T50" fmla="*/ 2687 w 3048"/>
                <a:gd name="T51" fmla="*/ 1045 h 2751"/>
                <a:gd name="T52" fmla="*/ 2589 w 3048"/>
                <a:gd name="T53" fmla="*/ 861 h 2751"/>
                <a:gd name="T54" fmla="*/ 2730 w 3048"/>
                <a:gd name="T55" fmla="*/ 756 h 2751"/>
                <a:gd name="T56" fmla="*/ 2860 w 3048"/>
                <a:gd name="T57" fmla="*/ 834 h 2751"/>
                <a:gd name="T58" fmla="*/ 2799 w 3048"/>
                <a:gd name="T59" fmla="*/ 1034 h 2751"/>
                <a:gd name="T60" fmla="*/ 1579 w 3048"/>
                <a:gd name="T61" fmla="*/ 1997 h 2751"/>
                <a:gd name="T62" fmla="*/ 1579 w 3048"/>
                <a:gd name="T63" fmla="*/ 1043 h 2751"/>
                <a:gd name="T64" fmla="*/ 1432 w 3048"/>
                <a:gd name="T65" fmla="*/ 308 h 2751"/>
                <a:gd name="T66" fmla="*/ 1727 w 3048"/>
                <a:gd name="T67" fmla="*/ 308 h 2751"/>
                <a:gd name="T68" fmla="*/ 1432 w 3048"/>
                <a:gd name="T69" fmla="*/ 308 h 2751"/>
                <a:gd name="T70" fmla="*/ 191 w 3048"/>
                <a:gd name="T71" fmla="*/ 1254 h 2751"/>
                <a:gd name="T72" fmla="*/ 357 w 3048"/>
                <a:gd name="T73" fmla="*/ 1038 h 2751"/>
                <a:gd name="T74" fmla="*/ 461 w 3048"/>
                <a:gd name="T75" fmla="*/ 1219 h 2751"/>
                <a:gd name="T76" fmla="*/ 760 w 3048"/>
                <a:gd name="T77" fmla="*/ 2547 h 2751"/>
                <a:gd name="T78" fmla="*/ 552 w 3048"/>
                <a:gd name="T79" fmla="*/ 2339 h 2751"/>
                <a:gd name="T80" fmla="*/ 760 w 3048"/>
                <a:gd name="T81" fmla="*/ 2339 h 2751"/>
                <a:gd name="T82" fmla="*/ 2606 w 3048"/>
                <a:gd name="T83" fmla="*/ 2339 h 2751"/>
                <a:gd name="T84" fmla="*/ 2398 w 3048"/>
                <a:gd name="T85" fmla="*/ 2547 h 2751"/>
                <a:gd name="T86" fmla="*/ 2502 w 3048"/>
                <a:gd name="T87" fmla="*/ 2296 h 2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8" h="2751">
                  <a:moveTo>
                    <a:pt x="3001" y="759"/>
                  </a:moveTo>
                  <a:cubicBezTo>
                    <a:pt x="2962" y="686"/>
                    <a:pt x="2898" y="633"/>
                    <a:pt x="2819" y="610"/>
                  </a:cubicBezTo>
                  <a:cubicBezTo>
                    <a:pt x="2740" y="586"/>
                    <a:pt x="2657" y="594"/>
                    <a:pt x="2585" y="633"/>
                  </a:cubicBezTo>
                  <a:cubicBezTo>
                    <a:pt x="2512" y="672"/>
                    <a:pt x="2459" y="736"/>
                    <a:pt x="2436" y="815"/>
                  </a:cubicBezTo>
                  <a:cubicBezTo>
                    <a:pt x="2420" y="867"/>
                    <a:pt x="2418" y="922"/>
                    <a:pt x="2430" y="973"/>
                  </a:cubicBezTo>
                  <a:lnTo>
                    <a:pt x="2098" y="1151"/>
                  </a:lnTo>
                  <a:cubicBezTo>
                    <a:pt x="1997" y="1009"/>
                    <a:pt x="1840" y="911"/>
                    <a:pt x="1659" y="888"/>
                  </a:cubicBezTo>
                  <a:lnTo>
                    <a:pt x="1659" y="605"/>
                  </a:lnTo>
                  <a:cubicBezTo>
                    <a:pt x="1790" y="569"/>
                    <a:pt x="1887" y="449"/>
                    <a:pt x="1887" y="308"/>
                  </a:cubicBezTo>
                  <a:cubicBezTo>
                    <a:pt x="1887" y="138"/>
                    <a:pt x="1749" y="0"/>
                    <a:pt x="1579" y="0"/>
                  </a:cubicBezTo>
                  <a:cubicBezTo>
                    <a:pt x="1410" y="0"/>
                    <a:pt x="1272" y="138"/>
                    <a:pt x="1272" y="308"/>
                  </a:cubicBezTo>
                  <a:cubicBezTo>
                    <a:pt x="1272" y="450"/>
                    <a:pt x="1368" y="569"/>
                    <a:pt x="1499" y="605"/>
                  </a:cubicBezTo>
                  <a:lnTo>
                    <a:pt x="1499" y="888"/>
                  </a:lnTo>
                  <a:cubicBezTo>
                    <a:pt x="1268" y="917"/>
                    <a:pt x="1075" y="1070"/>
                    <a:pt x="989" y="1278"/>
                  </a:cubicBezTo>
                  <a:lnTo>
                    <a:pt x="626" y="1180"/>
                  </a:lnTo>
                  <a:cubicBezTo>
                    <a:pt x="626" y="1127"/>
                    <a:pt x="613" y="1074"/>
                    <a:pt x="585" y="1027"/>
                  </a:cubicBezTo>
                  <a:cubicBezTo>
                    <a:pt x="544" y="956"/>
                    <a:pt x="478" y="905"/>
                    <a:pt x="399" y="883"/>
                  </a:cubicBezTo>
                  <a:cubicBezTo>
                    <a:pt x="235" y="839"/>
                    <a:pt x="66" y="937"/>
                    <a:pt x="22" y="1100"/>
                  </a:cubicBezTo>
                  <a:cubicBezTo>
                    <a:pt x="0" y="1180"/>
                    <a:pt x="11" y="1263"/>
                    <a:pt x="52" y="1334"/>
                  </a:cubicBezTo>
                  <a:cubicBezTo>
                    <a:pt x="93" y="1405"/>
                    <a:pt x="159" y="1456"/>
                    <a:pt x="239" y="1477"/>
                  </a:cubicBezTo>
                  <a:cubicBezTo>
                    <a:pt x="265" y="1485"/>
                    <a:pt x="292" y="1488"/>
                    <a:pt x="319" y="1488"/>
                  </a:cubicBezTo>
                  <a:cubicBezTo>
                    <a:pt x="372" y="1488"/>
                    <a:pt x="425" y="1474"/>
                    <a:pt x="472" y="1447"/>
                  </a:cubicBezTo>
                  <a:cubicBezTo>
                    <a:pt x="519" y="1420"/>
                    <a:pt x="558" y="1381"/>
                    <a:pt x="584" y="1335"/>
                  </a:cubicBezTo>
                  <a:lnTo>
                    <a:pt x="948" y="1433"/>
                  </a:lnTo>
                  <a:cubicBezTo>
                    <a:pt x="944" y="1461"/>
                    <a:pt x="942" y="1490"/>
                    <a:pt x="942" y="1520"/>
                  </a:cubicBezTo>
                  <a:cubicBezTo>
                    <a:pt x="942" y="1667"/>
                    <a:pt x="992" y="1802"/>
                    <a:pt x="1076" y="1910"/>
                  </a:cubicBezTo>
                  <a:lnTo>
                    <a:pt x="809" y="2177"/>
                  </a:lnTo>
                  <a:cubicBezTo>
                    <a:pt x="692" y="2109"/>
                    <a:pt x="539" y="2125"/>
                    <a:pt x="439" y="2226"/>
                  </a:cubicBezTo>
                  <a:cubicBezTo>
                    <a:pt x="319" y="2346"/>
                    <a:pt x="319" y="2541"/>
                    <a:pt x="439" y="2661"/>
                  </a:cubicBezTo>
                  <a:cubicBezTo>
                    <a:pt x="499" y="2721"/>
                    <a:pt x="577" y="2751"/>
                    <a:pt x="656" y="2751"/>
                  </a:cubicBezTo>
                  <a:cubicBezTo>
                    <a:pt x="735" y="2751"/>
                    <a:pt x="814" y="2721"/>
                    <a:pt x="874" y="2661"/>
                  </a:cubicBezTo>
                  <a:cubicBezTo>
                    <a:pt x="974" y="2560"/>
                    <a:pt x="990" y="2407"/>
                    <a:pt x="922" y="2290"/>
                  </a:cubicBezTo>
                  <a:lnTo>
                    <a:pt x="1189" y="2023"/>
                  </a:lnTo>
                  <a:cubicBezTo>
                    <a:pt x="1297" y="2107"/>
                    <a:pt x="1432" y="2157"/>
                    <a:pt x="1579" y="2157"/>
                  </a:cubicBezTo>
                  <a:cubicBezTo>
                    <a:pt x="1726" y="2157"/>
                    <a:pt x="1861" y="2107"/>
                    <a:pt x="1969" y="2023"/>
                  </a:cubicBezTo>
                  <a:lnTo>
                    <a:pt x="2236" y="2290"/>
                  </a:lnTo>
                  <a:cubicBezTo>
                    <a:pt x="2168" y="2407"/>
                    <a:pt x="2184" y="2560"/>
                    <a:pt x="2285" y="2661"/>
                  </a:cubicBezTo>
                  <a:cubicBezTo>
                    <a:pt x="2345" y="2721"/>
                    <a:pt x="2423" y="2751"/>
                    <a:pt x="2502" y="2751"/>
                  </a:cubicBezTo>
                  <a:cubicBezTo>
                    <a:pt x="2581" y="2751"/>
                    <a:pt x="2660" y="2721"/>
                    <a:pt x="2720" y="2661"/>
                  </a:cubicBezTo>
                  <a:cubicBezTo>
                    <a:pt x="2840" y="2541"/>
                    <a:pt x="2840" y="2346"/>
                    <a:pt x="2720" y="2226"/>
                  </a:cubicBezTo>
                  <a:cubicBezTo>
                    <a:pt x="2619" y="2125"/>
                    <a:pt x="2466" y="2109"/>
                    <a:pt x="2349" y="2177"/>
                  </a:cubicBezTo>
                  <a:lnTo>
                    <a:pt x="2083" y="1910"/>
                  </a:lnTo>
                  <a:cubicBezTo>
                    <a:pt x="2166" y="1802"/>
                    <a:pt x="2216" y="1667"/>
                    <a:pt x="2216" y="1520"/>
                  </a:cubicBezTo>
                  <a:cubicBezTo>
                    <a:pt x="2216" y="1440"/>
                    <a:pt x="2201" y="1363"/>
                    <a:pt x="2174" y="1292"/>
                  </a:cubicBezTo>
                  <a:lnTo>
                    <a:pt x="2506" y="1114"/>
                  </a:lnTo>
                  <a:cubicBezTo>
                    <a:pt x="2542" y="1153"/>
                    <a:pt x="2588" y="1182"/>
                    <a:pt x="2641" y="1198"/>
                  </a:cubicBezTo>
                  <a:cubicBezTo>
                    <a:pt x="2670" y="1207"/>
                    <a:pt x="2700" y="1212"/>
                    <a:pt x="2730" y="1212"/>
                  </a:cubicBezTo>
                  <a:cubicBezTo>
                    <a:pt x="2780" y="1212"/>
                    <a:pt x="2830" y="1199"/>
                    <a:pt x="2875" y="1175"/>
                  </a:cubicBezTo>
                  <a:cubicBezTo>
                    <a:pt x="2947" y="1136"/>
                    <a:pt x="3000" y="1072"/>
                    <a:pt x="3024" y="993"/>
                  </a:cubicBezTo>
                  <a:cubicBezTo>
                    <a:pt x="3048" y="914"/>
                    <a:pt x="3040" y="831"/>
                    <a:pt x="3001" y="759"/>
                  </a:cubicBezTo>
                  <a:close/>
                  <a:moveTo>
                    <a:pt x="2799" y="1034"/>
                  </a:moveTo>
                  <a:cubicBezTo>
                    <a:pt x="2765" y="1053"/>
                    <a:pt x="2725" y="1056"/>
                    <a:pt x="2687" y="1045"/>
                  </a:cubicBezTo>
                  <a:cubicBezTo>
                    <a:pt x="2649" y="1034"/>
                    <a:pt x="2618" y="1008"/>
                    <a:pt x="2600" y="973"/>
                  </a:cubicBezTo>
                  <a:cubicBezTo>
                    <a:pt x="2581" y="939"/>
                    <a:pt x="2577" y="899"/>
                    <a:pt x="2589" y="861"/>
                  </a:cubicBezTo>
                  <a:cubicBezTo>
                    <a:pt x="2600" y="823"/>
                    <a:pt x="2625" y="792"/>
                    <a:pt x="2660" y="774"/>
                  </a:cubicBezTo>
                  <a:cubicBezTo>
                    <a:pt x="2682" y="762"/>
                    <a:pt x="2706" y="756"/>
                    <a:pt x="2730" y="756"/>
                  </a:cubicBezTo>
                  <a:cubicBezTo>
                    <a:pt x="2744" y="756"/>
                    <a:pt x="2758" y="758"/>
                    <a:pt x="2773" y="763"/>
                  </a:cubicBezTo>
                  <a:cubicBezTo>
                    <a:pt x="2810" y="774"/>
                    <a:pt x="2841" y="799"/>
                    <a:pt x="2860" y="834"/>
                  </a:cubicBezTo>
                  <a:cubicBezTo>
                    <a:pt x="2879" y="869"/>
                    <a:pt x="2882" y="909"/>
                    <a:pt x="2871" y="947"/>
                  </a:cubicBezTo>
                  <a:cubicBezTo>
                    <a:pt x="2860" y="984"/>
                    <a:pt x="2834" y="1015"/>
                    <a:pt x="2799" y="1034"/>
                  </a:cubicBezTo>
                  <a:close/>
                  <a:moveTo>
                    <a:pt x="2056" y="1520"/>
                  </a:moveTo>
                  <a:cubicBezTo>
                    <a:pt x="2056" y="1783"/>
                    <a:pt x="1842" y="1997"/>
                    <a:pt x="1579" y="1997"/>
                  </a:cubicBezTo>
                  <a:cubicBezTo>
                    <a:pt x="1316" y="1997"/>
                    <a:pt x="1102" y="1783"/>
                    <a:pt x="1102" y="1520"/>
                  </a:cubicBezTo>
                  <a:cubicBezTo>
                    <a:pt x="1102" y="1257"/>
                    <a:pt x="1316" y="1043"/>
                    <a:pt x="1579" y="1043"/>
                  </a:cubicBezTo>
                  <a:cubicBezTo>
                    <a:pt x="1842" y="1043"/>
                    <a:pt x="2056" y="1257"/>
                    <a:pt x="2056" y="1520"/>
                  </a:cubicBezTo>
                  <a:close/>
                  <a:moveTo>
                    <a:pt x="1432" y="308"/>
                  </a:moveTo>
                  <a:cubicBezTo>
                    <a:pt x="1432" y="226"/>
                    <a:pt x="1498" y="160"/>
                    <a:pt x="1579" y="160"/>
                  </a:cubicBezTo>
                  <a:cubicBezTo>
                    <a:pt x="1660" y="160"/>
                    <a:pt x="1727" y="226"/>
                    <a:pt x="1727" y="308"/>
                  </a:cubicBezTo>
                  <a:cubicBezTo>
                    <a:pt x="1727" y="389"/>
                    <a:pt x="1660" y="455"/>
                    <a:pt x="1579" y="455"/>
                  </a:cubicBezTo>
                  <a:cubicBezTo>
                    <a:pt x="1498" y="455"/>
                    <a:pt x="1432" y="389"/>
                    <a:pt x="1432" y="308"/>
                  </a:cubicBezTo>
                  <a:close/>
                  <a:moveTo>
                    <a:pt x="280" y="1323"/>
                  </a:moveTo>
                  <a:cubicBezTo>
                    <a:pt x="242" y="1313"/>
                    <a:pt x="210" y="1288"/>
                    <a:pt x="191" y="1254"/>
                  </a:cubicBezTo>
                  <a:cubicBezTo>
                    <a:pt x="171" y="1220"/>
                    <a:pt x="166" y="1180"/>
                    <a:pt x="176" y="1142"/>
                  </a:cubicBezTo>
                  <a:cubicBezTo>
                    <a:pt x="197" y="1063"/>
                    <a:pt x="279" y="1017"/>
                    <a:pt x="357" y="1038"/>
                  </a:cubicBezTo>
                  <a:cubicBezTo>
                    <a:pt x="395" y="1048"/>
                    <a:pt x="427" y="1073"/>
                    <a:pt x="447" y="1107"/>
                  </a:cubicBezTo>
                  <a:cubicBezTo>
                    <a:pt x="466" y="1141"/>
                    <a:pt x="471" y="1181"/>
                    <a:pt x="461" y="1219"/>
                  </a:cubicBezTo>
                  <a:cubicBezTo>
                    <a:pt x="440" y="1297"/>
                    <a:pt x="359" y="1344"/>
                    <a:pt x="280" y="1323"/>
                  </a:cubicBezTo>
                  <a:close/>
                  <a:moveTo>
                    <a:pt x="760" y="2547"/>
                  </a:moveTo>
                  <a:cubicBezTo>
                    <a:pt x="703" y="2605"/>
                    <a:pt x="609" y="2605"/>
                    <a:pt x="552" y="2547"/>
                  </a:cubicBezTo>
                  <a:cubicBezTo>
                    <a:pt x="494" y="2490"/>
                    <a:pt x="494" y="2396"/>
                    <a:pt x="552" y="2339"/>
                  </a:cubicBezTo>
                  <a:cubicBezTo>
                    <a:pt x="580" y="2310"/>
                    <a:pt x="618" y="2296"/>
                    <a:pt x="656" y="2296"/>
                  </a:cubicBezTo>
                  <a:cubicBezTo>
                    <a:pt x="694" y="2296"/>
                    <a:pt x="732" y="2310"/>
                    <a:pt x="760" y="2339"/>
                  </a:cubicBezTo>
                  <a:cubicBezTo>
                    <a:pt x="818" y="2396"/>
                    <a:pt x="818" y="2490"/>
                    <a:pt x="760" y="2547"/>
                  </a:cubicBezTo>
                  <a:close/>
                  <a:moveTo>
                    <a:pt x="2606" y="2339"/>
                  </a:moveTo>
                  <a:cubicBezTo>
                    <a:pt x="2664" y="2396"/>
                    <a:pt x="2664" y="2490"/>
                    <a:pt x="2606" y="2547"/>
                  </a:cubicBezTo>
                  <a:cubicBezTo>
                    <a:pt x="2549" y="2605"/>
                    <a:pt x="2455" y="2605"/>
                    <a:pt x="2398" y="2547"/>
                  </a:cubicBezTo>
                  <a:cubicBezTo>
                    <a:pt x="2340" y="2490"/>
                    <a:pt x="2340" y="2396"/>
                    <a:pt x="2398" y="2339"/>
                  </a:cubicBezTo>
                  <a:cubicBezTo>
                    <a:pt x="2427" y="2310"/>
                    <a:pt x="2464" y="2296"/>
                    <a:pt x="2502" y="2296"/>
                  </a:cubicBezTo>
                  <a:cubicBezTo>
                    <a:pt x="2540" y="2296"/>
                    <a:pt x="2578" y="2310"/>
                    <a:pt x="2606" y="233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="" xmlns:a16="http://schemas.microsoft.com/office/drawing/2014/main" id="{849A098E-1503-4F84-887A-8057F73F0EE2}"/>
                </a:ext>
              </a:extLst>
            </p:cNvPr>
            <p:cNvSpPr/>
            <p:nvPr/>
          </p:nvSpPr>
          <p:spPr>
            <a:xfrm rot="19800000">
              <a:off x="2486294" y="1491856"/>
              <a:ext cx="623854" cy="537806"/>
            </a:xfrm>
            <a:prstGeom prst="triangle">
              <a:avLst/>
            </a:prstGeom>
            <a:noFill/>
            <a:ln>
              <a:solidFill>
                <a:srgbClr val="F8F8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6C5087C-2ED3-409F-A31E-AB2FA973C416}"/>
              </a:ext>
            </a:extLst>
          </p:cNvPr>
          <p:cNvGrpSpPr/>
          <p:nvPr/>
        </p:nvGrpSpPr>
        <p:grpSpPr>
          <a:xfrm>
            <a:off x="2418303" y="2917361"/>
            <a:ext cx="739558" cy="637550"/>
            <a:chOff x="2418303" y="2917361"/>
            <a:chExt cx="739558" cy="637550"/>
          </a:xfrm>
        </p:grpSpPr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8F3EE77A-F8C7-4F4D-90AF-A01A9C92ADBB}"/>
                </a:ext>
              </a:extLst>
            </p:cNvPr>
            <p:cNvSpPr/>
            <p:nvPr/>
          </p:nvSpPr>
          <p:spPr>
            <a:xfrm rot="19800000">
              <a:off x="2418303" y="2917361"/>
              <a:ext cx="739558" cy="637550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analysis_249326">
              <a:extLst>
                <a:ext uri="{FF2B5EF4-FFF2-40B4-BE49-F238E27FC236}">
                  <a16:creationId xmlns="" xmlns:a16="http://schemas.microsoft.com/office/drawing/2014/main" id="{1AB3AA75-BE01-448E-91B2-0060EE8254BE}"/>
                </a:ext>
              </a:extLst>
            </p:cNvPr>
            <p:cNvSpPr>
              <a:spLocks noChangeAspect="1"/>
            </p:cNvSpPr>
            <p:nvPr/>
          </p:nvSpPr>
          <p:spPr bwMode="auto">
            <a:xfrm rot="19800000">
              <a:off x="2750039" y="3215442"/>
              <a:ext cx="166688" cy="198311"/>
            </a:xfrm>
            <a:custGeom>
              <a:avLst/>
              <a:gdLst>
                <a:gd name="T0" fmla="*/ 617 w 627"/>
                <a:gd name="T1" fmla="*/ 66 h 747"/>
                <a:gd name="T2" fmla="*/ 404 w 627"/>
                <a:gd name="T3" fmla="*/ 1 h 747"/>
                <a:gd name="T4" fmla="*/ 395 w 627"/>
                <a:gd name="T5" fmla="*/ 1 h 747"/>
                <a:gd name="T6" fmla="*/ 8 w 627"/>
                <a:gd name="T7" fmla="*/ 158 h 747"/>
                <a:gd name="T8" fmla="*/ 0 w 627"/>
                <a:gd name="T9" fmla="*/ 171 h 747"/>
                <a:gd name="T10" fmla="*/ 0 w 627"/>
                <a:gd name="T11" fmla="*/ 589 h 747"/>
                <a:gd name="T12" fmla="*/ 9 w 627"/>
                <a:gd name="T13" fmla="*/ 601 h 747"/>
                <a:gd name="T14" fmla="*/ 395 w 627"/>
                <a:gd name="T15" fmla="*/ 746 h 747"/>
                <a:gd name="T16" fmla="*/ 400 w 627"/>
                <a:gd name="T17" fmla="*/ 747 h 747"/>
                <a:gd name="T18" fmla="*/ 403 w 627"/>
                <a:gd name="T19" fmla="*/ 746 h 747"/>
                <a:gd name="T20" fmla="*/ 617 w 627"/>
                <a:gd name="T21" fmla="*/ 694 h 747"/>
                <a:gd name="T22" fmla="*/ 627 w 627"/>
                <a:gd name="T23" fmla="*/ 681 h 747"/>
                <a:gd name="T24" fmla="*/ 627 w 627"/>
                <a:gd name="T25" fmla="*/ 79 h 747"/>
                <a:gd name="T26" fmla="*/ 617 w 627"/>
                <a:gd name="T27" fmla="*/ 66 h 747"/>
                <a:gd name="T28" fmla="*/ 139 w 627"/>
                <a:gd name="T29" fmla="*/ 559 h 747"/>
                <a:gd name="T30" fmla="*/ 147 w 627"/>
                <a:gd name="T31" fmla="*/ 547 h 747"/>
                <a:gd name="T32" fmla="*/ 147 w 627"/>
                <a:gd name="T33" fmla="*/ 184 h 747"/>
                <a:gd name="T34" fmla="*/ 373 w 627"/>
                <a:gd name="T35" fmla="*/ 136 h 747"/>
                <a:gd name="T36" fmla="*/ 373 w 627"/>
                <a:gd name="T37" fmla="*/ 624 h 747"/>
                <a:gd name="T38" fmla="*/ 88 w 627"/>
                <a:gd name="T39" fmla="*/ 581 h 747"/>
                <a:gd name="T40" fmla="*/ 139 w 627"/>
                <a:gd name="T41" fmla="*/ 559 h 747"/>
                <a:gd name="T42" fmla="*/ 600 w 627"/>
                <a:gd name="T43" fmla="*/ 671 h 747"/>
                <a:gd name="T44" fmla="*/ 401 w 627"/>
                <a:gd name="T45" fmla="*/ 719 h 747"/>
                <a:gd name="T46" fmla="*/ 112 w 627"/>
                <a:gd name="T47" fmla="*/ 611 h 747"/>
                <a:gd name="T48" fmla="*/ 385 w 627"/>
                <a:gd name="T49" fmla="*/ 653 h 747"/>
                <a:gd name="T50" fmla="*/ 387 w 627"/>
                <a:gd name="T51" fmla="*/ 653 h 747"/>
                <a:gd name="T52" fmla="*/ 395 w 627"/>
                <a:gd name="T53" fmla="*/ 650 h 747"/>
                <a:gd name="T54" fmla="*/ 400 w 627"/>
                <a:gd name="T55" fmla="*/ 640 h 747"/>
                <a:gd name="T56" fmla="*/ 400 w 627"/>
                <a:gd name="T57" fmla="*/ 120 h 747"/>
                <a:gd name="T58" fmla="*/ 395 w 627"/>
                <a:gd name="T59" fmla="*/ 110 h 747"/>
                <a:gd name="T60" fmla="*/ 384 w 627"/>
                <a:gd name="T61" fmla="*/ 107 h 747"/>
                <a:gd name="T62" fmla="*/ 131 w 627"/>
                <a:gd name="T63" fmla="*/ 160 h 747"/>
                <a:gd name="T64" fmla="*/ 120 w 627"/>
                <a:gd name="T65" fmla="*/ 173 h 747"/>
                <a:gd name="T66" fmla="*/ 120 w 627"/>
                <a:gd name="T67" fmla="*/ 538 h 747"/>
                <a:gd name="T68" fmla="*/ 35 w 627"/>
                <a:gd name="T69" fmla="*/ 574 h 747"/>
                <a:gd name="T70" fmla="*/ 28 w 627"/>
                <a:gd name="T71" fmla="*/ 580 h 747"/>
                <a:gd name="T72" fmla="*/ 27 w 627"/>
                <a:gd name="T73" fmla="*/ 579 h 747"/>
                <a:gd name="T74" fmla="*/ 27 w 627"/>
                <a:gd name="T75" fmla="*/ 180 h 747"/>
                <a:gd name="T76" fmla="*/ 401 w 627"/>
                <a:gd name="T77" fmla="*/ 27 h 747"/>
                <a:gd name="T78" fmla="*/ 600 w 627"/>
                <a:gd name="T79" fmla="*/ 89 h 747"/>
                <a:gd name="T80" fmla="*/ 600 w 627"/>
                <a:gd name="T81" fmla="*/ 671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7" h="747">
                  <a:moveTo>
                    <a:pt x="617" y="66"/>
                  </a:moveTo>
                  <a:lnTo>
                    <a:pt x="404" y="1"/>
                  </a:lnTo>
                  <a:cubicBezTo>
                    <a:pt x="401" y="0"/>
                    <a:pt x="398" y="0"/>
                    <a:pt x="395" y="1"/>
                  </a:cubicBezTo>
                  <a:lnTo>
                    <a:pt x="8" y="158"/>
                  </a:lnTo>
                  <a:cubicBezTo>
                    <a:pt x="3" y="160"/>
                    <a:pt x="0" y="165"/>
                    <a:pt x="0" y="171"/>
                  </a:cubicBezTo>
                  <a:lnTo>
                    <a:pt x="0" y="589"/>
                  </a:lnTo>
                  <a:cubicBezTo>
                    <a:pt x="0" y="594"/>
                    <a:pt x="3" y="599"/>
                    <a:pt x="9" y="601"/>
                  </a:cubicBezTo>
                  <a:lnTo>
                    <a:pt x="395" y="746"/>
                  </a:lnTo>
                  <a:cubicBezTo>
                    <a:pt x="397" y="746"/>
                    <a:pt x="398" y="747"/>
                    <a:pt x="400" y="747"/>
                  </a:cubicBezTo>
                  <a:cubicBezTo>
                    <a:pt x="401" y="747"/>
                    <a:pt x="402" y="747"/>
                    <a:pt x="403" y="746"/>
                  </a:cubicBezTo>
                  <a:lnTo>
                    <a:pt x="617" y="694"/>
                  </a:lnTo>
                  <a:cubicBezTo>
                    <a:pt x="622" y="692"/>
                    <a:pt x="627" y="687"/>
                    <a:pt x="627" y="681"/>
                  </a:cubicBezTo>
                  <a:lnTo>
                    <a:pt x="627" y="79"/>
                  </a:lnTo>
                  <a:cubicBezTo>
                    <a:pt x="627" y="73"/>
                    <a:pt x="623" y="68"/>
                    <a:pt x="617" y="66"/>
                  </a:cubicBezTo>
                  <a:close/>
                  <a:moveTo>
                    <a:pt x="139" y="559"/>
                  </a:moveTo>
                  <a:cubicBezTo>
                    <a:pt x="143" y="557"/>
                    <a:pt x="147" y="552"/>
                    <a:pt x="147" y="547"/>
                  </a:cubicBezTo>
                  <a:lnTo>
                    <a:pt x="147" y="184"/>
                  </a:lnTo>
                  <a:lnTo>
                    <a:pt x="373" y="136"/>
                  </a:lnTo>
                  <a:lnTo>
                    <a:pt x="373" y="624"/>
                  </a:lnTo>
                  <a:lnTo>
                    <a:pt x="88" y="581"/>
                  </a:lnTo>
                  <a:lnTo>
                    <a:pt x="139" y="559"/>
                  </a:lnTo>
                  <a:close/>
                  <a:moveTo>
                    <a:pt x="600" y="671"/>
                  </a:moveTo>
                  <a:lnTo>
                    <a:pt x="401" y="719"/>
                  </a:lnTo>
                  <a:lnTo>
                    <a:pt x="112" y="611"/>
                  </a:lnTo>
                  <a:lnTo>
                    <a:pt x="385" y="653"/>
                  </a:lnTo>
                  <a:cubicBezTo>
                    <a:pt x="385" y="653"/>
                    <a:pt x="386" y="653"/>
                    <a:pt x="387" y="653"/>
                  </a:cubicBezTo>
                  <a:cubicBezTo>
                    <a:pt x="390" y="653"/>
                    <a:pt x="393" y="652"/>
                    <a:pt x="395" y="650"/>
                  </a:cubicBezTo>
                  <a:cubicBezTo>
                    <a:pt x="398" y="648"/>
                    <a:pt x="400" y="644"/>
                    <a:pt x="400" y="640"/>
                  </a:cubicBezTo>
                  <a:lnTo>
                    <a:pt x="400" y="120"/>
                  </a:lnTo>
                  <a:cubicBezTo>
                    <a:pt x="400" y="116"/>
                    <a:pt x="398" y="112"/>
                    <a:pt x="395" y="110"/>
                  </a:cubicBezTo>
                  <a:cubicBezTo>
                    <a:pt x="392" y="107"/>
                    <a:pt x="388" y="106"/>
                    <a:pt x="384" y="107"/>
                  </a:cubicBezTo>
                  <a:lnTo>
                    <a:pt x="131" y="160"/>
                  </a:lnTo>
                  <a:cubicBezTo>
                    <a:pt x="124" y="162"/>
                    <a:pt x="120" y="167"/>
                    <a:pt x="120" y="173"/>
                  </a:cubicBezTo>
                  <a:lnTo>
                    <a:pt x="120" y="538"/>
                  </a:lnTo>
                  <a:lnTo>
                    <a:pt x="35" y="574"/>
                  </a:lnTo>
                  <a:cubicBezTo>
                    <a:pt x="32" y="576"/>
                    <a:pt x="30" y="578"/>
                    <a:pt x="28" y="580"/>
                  </a:cubicBezTo>
                  <a:lnTo>
                    <a:pt x="27" y="579"/>
                  </a:lnTo>
                  <a:lnTo>
                    <a:pt x="27" y="180"/>
                  </a:lnTo>
                  <a:lnTo>
                    <a:pt x="401" y="27"/>
                  </a:lnTo>
                  <a:lnTo>
                    <a:pt x="600" y="89"/>
                  </a:lnTo>
                  <a:lnTo>
                    <a:pt x="600" y="67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="" xmlns:a16="http://schemas.microsoft.com/office/drawing/2014/main" id="{E2CACEBF-3FD5-45FF-8E1D-87D9A34EAF8A}"/>
                </a:ext>
              </a:extLst>
            </p:cNvPr>
            <p:cNvSpPr/>
            <p:nvPr/>
          </p:nvSpPr>
          <p:spPr>
            <a:xfrm rot="19800000">
              <a:off x="2486293" y="2982094"/>
              <a:ext cx="623854" cy="537806"/>
            </a:xfrm>
            <a:prstGeom prst="triangle">
              <a:avLst/>
            </a:prstGeom>
            <a:noFill/>
            <a:ln>
              <a:solidFill>
                <a:srgbClr val="F8F8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F53DDAD7-39A7-4DE8-8C88-C9A49F16338E}"/>
              </a:ext>
            </a:extLst>
          </p:cNvPr>
          <p:cNvGrpSpPr/>
          <p:nvPr/>
        </p:nvGrpSpPr>
        <p:grpSpPr>
          <a:xfrm>
            <a:off x="5977247" y="2917361"/>
            <a:ext cx="739558" cy="637550"/>
            <a:chOff x="5977247" y="2917361"/>
            <a:chExt cx="739558" cy="637550"/>
          </a:xfrm>
        </p:grpSpPr>
        <p:sp>
          <p:nvSpPr>
            <p:cNvPr id="32" name="等腰三角形 31">
              <a:extLst>
                <a:ext uri="{FF2B5EF4-FFF2-40B4-BE49-F238E27FC236}">
                  <a16:creationId xmlns="" xmlns:a16="http://schemas.microsoft.com/office/drawing/2014/main" id="{1A6F132C-A2FB-4024-B03A-365D9A2B8F2E}"/>
                </a:ext>
              </a:extLst>
            </p:cNvPr>
            <p:cNvSpPr/>
            <p:nvPr/>
          </p:nvSpPr>
          <p:spPr>
            <a:xfrm rot="1800000" flipH="1">
              <a:off x="5977247" y="2917361"/>
              <a:ext cx="739558" cy="637550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C5FE25F7-2372-458A-A5F1-212FEB127B3A}"/>
                </a:ext>
              </a:extLst>
            </p:cNvPr>
            <p:cNvGrpSpPr/>
            <p:nvPr/>
          </p:nvGrpSpPr>
          <p:grpSpPr>
            <a:xfrm>
              <a:off x="6024961" y="2982094"/>
              <a:ext cx="623854" cy="537806"/>
              <a:chOff x="6024961" y="2982094"/>
              <a:chExt cx="623854" cy="537806"/>
            </a:xfrm>
          </p:grpSpPr>
          <p:sp>
            <p:nvSpPr>
              <p:cNvPr id="51" name="analysis_249326">
                <a:extLst>
                  <a:ext uri="{FF2B5EF4-FFF2-40B4-BE49-F238E27FC236}">
                    <a16:creationId xmlns="" xmlns:a16="http://schemas.microsoft.com/office/drawing/2014/main" id="{56401BF3-0F42-4685-A5AB-02094DDCFE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800000" flipH="1">
                <a:off x="6202570" y="3227986"/>
                <a:ext cx="198311" cy="173225"/>
              </a:xfrm>
              <a:custGeom>
                <a:avLst/>
                <a:gdLst>
                  <a:gd name="connsiteX0" fmla="*/ 17800 w 606368"/>
                  <a:gd name="connsiteY0" fmla="*/ 434840 h 529664"/>
                  <a:gd name="connsiteX1" fmla="*/ 17800 w 606368"/>
                  <a:gd name="connsiteY1" fmla="*/ 473321 h 529664"/>
                  <a:gd name="connsiteX2" fmla="*/ 56338 w 606368"/>
                  <a:gd name="connsiteY2" fmla="*/ 511890 h 529664"/>
                  <a:gd name="connsiteX3" fmla="*/ 414036 w 606368"/>
                  <a:gd name="connsiteY3" fmla="*/ 511890 h 529664"/>
                  <a:gd name="connsiteX4" fmla="*/ 398727 w 606368"/>
                  <a:gd name="connsiteY4" fmla="*/ 473321 h 529664"/>
                  <a:gd name="connsiteX5" fmla="*/ 398727 w 606368"/>
                  <a:gd name="connsiteY5" fmla="*/ 434840 h 529664"/>
                  <a:gd name="connsiteX6" fmla="*/ 103865 w 606368"/>
                  <a:gd name="connsiteY6" fmla="*/ 434840 h 529664"/>
                  <a:gd name="connsiteX7" fmla="*/ 103776 w 606368"/>
                  <a:gd name="connsiteY7" fmla="*/ 434840 h 529664"/>
                  <a:gd name="connsiteX8" fmla="*/ 227230 w 606368"/>
                  <a:gd name="connsiteY8" fmla="*/ 369692 h 529664"/>
                  <a:gd name="connsiteX9" fmla="*/ 407646 w 606368"/>
                  <a:gd name="connsiteY9" fmla="*/ 369692 h 529664"/>
                  <a:gd name="connsiteX10" fmla="*/ 416547 w 606368"/>
                  <a:gd name="connsiteY10" fmla="*/ 378583 h 529664"/>
                  <a:gd name="connsiteX11" fmla="*/ 407646 w 606368"/>
                  <a:gd name="connsiteY11" fmla="*/ 387474 h 529664"/>
                  <a:gd name="connsiteX12" fmla="*/ 227230 w 606368"/>
                  <a:gd name="connsiteY12" fmla="*/ 387474 h 529664"/>
                  <a:gd name="connsiteX13" fmla="*/ 218329 w 606368"/>
                  <a:gd name="connsiteY13" fmla="*/ 378583 h 529664"/>
                  <a:gd name="connsiteX14" fmla="*/ 227230 w 606368"/>
                  <a:gd name="connsiteY14" fmla="*/ 369692 h 529664"/>
                  <a:gd name="connsiteX15" fmla="*/ 170280 w 606368"/>
                  <a:gd name="connsiteY15" fmla="*/ 369692 h 529664"/>
                  <a:gd name="connsiteX16" fmla="*/ 189321 w 606368"/>
                  <a:gd name="connsiteY16" fmla="*/ 369692 h 529664"/>
                  <a:gd name="connsiteX17" fmla="*/ 198218 w 606368"/>
                  <a:gd name="connsiteY17" fmla="*/ 378583 h 529664"/>
                  <a:gd name="connsiteX18" fmla="*/ 189321 w 606368"/>
                  <a:gd name="connsiteY18" fmla="*/ 387474 h 529664"/>
                  <a:gd name="connsiteX19" fmla="*/ 170280 w 606368"/>
                  <a:gd name="connsiteY19" fmla="*/ 387474 h 529664"/>
                  <a:gd name="connsiteX20" fmla="*/ 161383 w 606368"/>
                  <a:gd name="connsiteY20" fmla="*/ 378583 h 529664"/>
                  <a:gd name="connsiteX21" fmla="*/ 170280 w 606368"/>
                  <a:gd name="connsiteY21" fmla="*/ 369692 h 529664"/>
                  <a:gd name="connsiteX22" fmla="*/ 227228 w 606368"/>
                  <a:gd name="connsiteY22" fmla="*/ 322272 h 529664"/>
                  <a:gd name="connsiteX23" fmla="*/ 436086 w 606368"/>
                  <a:gd name="connsiteY23" fmla="*/ 322272 h 529664"/>
                  <a:gd name="connsiteX24" fmla="*/ 444985 w 606368"/>
                  <a:gd name="connsiteY24" fmla="*/ 331128 h 529664"/>
                  <a:gd name="connsiteX25" fmla="*/ 436086 w 606368"/>
                  <a:gd name="connsiteY25" fmla="*/ 339984 h 529664"/>
                  <a:gd name="connsiteX26" fmla="*/ 227228 w 606368"/>
                  <a:gd name="connsiteY26" fmla="*/ 339984 h 529664"/>
                  <a:gd name="connsiteX27" fmla="*/ 218329 w 606368"/>
                  <a:gd name="connsiteY27" fmla="*/ 331128 h 529664"/>
                  <a:gd name="connsiteX28" fmla="*/ 227228 w 606368"/>
                  <a:gd name="connsiteY28" fmla="*/ 322272 h 529664"/>
                  <a:gd name="connsiteX29" fmla="*/ 170280 w 606368"/>
                  <a:gd name="connsiteY29" fmla="*/ 322272 h 529664"/>
                  <a:gd name="connsiteX30" fmla="*/ 189321 w 606368"/>
                  <a:gd name="connsiteY30" fmla="*/ 322272 h 529664"/>
                  <a:gd name="connsiteX31" fmla="*/ 198218 w 606368"/>
                  <a:gd name="connsiteY31" fmla="*/ 331128 h 529664"/>
                  <a:gd name="connsiteX32" fmla="*/ 189321 w 606368"/>
                  <a:gd name="connsiteY32" fmla="*/ 339984 h 529664"/>
                  <a:gd name="connsiteX33" fmla="*/ 170280 w 606368"/>
                  <a:gd name="connsiteY33" fmla="*/ 339984 h 529664"/>
                  <a:gd name="connsiteX34" fmla="*/ 161383 w 606368"/>
                  <a:gd name="connsiteY34" fmla="*/ 331128 h 529664"/>
                  <a:gd name="connsiteX35" fmla="*/ 170280 w 606368"/>
                  <a:gd name="connsiteY35" fmla="*/ 322272 h 529664"/>
                  <a:gd name="connsiteX36" fmla="*/ 227228 w 606368"/>
                  <a:gd name="connsiteY36" fmla="*/ 274852 h 529664"/>
                  <a:gd name="connsiteX37" fmla="*/ 379140 w 606368"/>
                  <a:gd name="connsiteY37" fmla="*/ 274852 h 529664"/>
                  <a:gd name="connsiteX38" fmla="*/ 388039 w 606368"/>
                  <a:gd name="connsiteY38" fmla="*/ 283743 h 529664"/>
                  <a:gd name="connsiteX39" fmla="*/ 379140 w 606368"/>
                  <a:gd name="connsiteY39" fmla="*/ 292634 h 529664"/>
                  <a:gd name="connsiteX40" fmla="*/ 227228 w 606368"/>
                  <a:gd name="connsiteY40" fmla="*/ 292634 h 529664"/>
                  <a:gd name="connsiteX41" fmla="*/ 218329 w 606368"/>
                  <a:gd name="connsiteY41" fmla="*/ 283743 h 529664"/>
                  <a:gd name="connsiteX42" fmla="*/ 227228 w 606368"/>
                  <a:gd name="connsiteY42" fmla="*/ 274852 h 529664"/>
                  <a:gd name="connsiteX43" fmla="*/ 170280 w 606368"/>
                  <a:gd name="connsiteY43" fmla="*/ 274852 h 529664"/>
                  <a:gd name="connsiteX44" fmla="*/ 189321 w 606368"/>
                  <a:gd name="connsiteY44" fmla="*/ 274852 h 529664"/>
                  <a:gd name="connsiteX45" fmla="*/ 198218 w 606368"/>
                  <a:gd name="connsiteY45" fmla="*/ 283743 h 529664"/>
                  <a:gd name="connsiteX46" fmla="*/ 189321 w 606368"/>
                  <a:gd name="connsiteY46" fmla="*/ 292634 h 529664"/>
                  <a:gd name="connsiteX47" fmla="*/ 170280 w 606368"/>
                  <a:gd name="connsiteY47" fmla="*/ 292634 h 529664"/>
                  <a:gd name="connsiteX48" fmla="*/ 161383 w 606368"/>
                  <a:gd name="connsiteY48" fmla="*/ 283743 h 529664"/>
                  <a:gd name="connsiteX49" fmla="*/ 170280 w 606368"/>
                  <a:gd name="connsiteY49" fmla="*/ 274852 h 529664"/>
                  <a:gd name="connsiteX50" fmla="*/ 227230 w 606368"/>
                  <a:gd name="connsiteY50" fmla="*/ 227503 h 529664"/>
                  <a:gd name="connsiteX51" fmla="*/ 417172 w 606368"/>
                  <a:gd name="connsiteY51" fmla="*/ 227503 h 529664"/>
                  <a:gd name="connsiteX52" fmla="*/ 426073 w 606368"/>
                  <a:gd name="connsiteY52" fmla="*/ 236394 h 529664"/>
                  <a:gd name="connsiteX53" fmla="*/ 417172 w 606368"/>
                  <a:gd name="connsiteY53" fmla="*/ 245285 h 529664"/>
                  <a:gd name="connsiteX54" fmla="*/ 227230 w 606368"/>
                  <a:gd name="connsiteY54" fmla="*/ 245285 h 529664"/>
                  <a:gd name="connsiteX55" fmla="*/ 218329 w 606368"/>
                  <a:gd name="connsiteY55" fmla="*/ 236394 h 529664"/>
                  <a:gd name="connsiteX56" fmla="*/ 227230 w 606368"/>
                  <a:gd name="connsiteY56" fmla="*/ 227503 h 529664"/>
                  <a:gd name="connsiteX57" fmla="*/ 170280 w 606368"/>
                  <a:gd name="connsiteY57" fmla="*/ 227503 h 529664"/>
                  <a:gd name="connsiteX58" fmla="*/ 189321 w 606368"/>
                  <a:gd name="connsiteY58" fmla="*/ 227503 h 529664"/>
                  <a:gd name="connsiteX59" fmla="*/ 198218 w 606368"/>
                  <a:gd name="connsiteY59" fmla="*/ 236394 h 529664"/>
                  <a:gd name="connsiteX60" fmla="*/ 189321 w 606368"/>
                  <a:gd name="connsiteY60" fmla="*/ 245285 h 529664"/>
                  <a:gd name="connsiteX61" fmla="*/ 170280 w 606368"/>
                  <a:gd name="connsiteY61" fmla="*/ 245285 h 529664"/>
                  <a:gd name="connsiteX62" fmla="*/ 161383 w 606368"/>
                  <a:gd name="connsiteY62" fmla="*/ 236394 h 529664"/>
                  <a:gd name="connsiteX63" fmla="*/ 170280 w 606368"/>
                  <a:gd name="connsiteY63" fmla="*/ 227503 h 529664"/>
                  <a:gd name="connsiteX64" fmla="*/ 227228 w 606368"/>
                  <a:gd name="connsiteY64" fmla="*/ 180012 h 529664"/>
                  <a:gd name="connsiteX65" fmla="*/ 436086 w 606368"/>
                  <a:gd name="connsiteY65" fmla="*/ 180012 h 529664"/>
                  <a:gd name="connsiteX66" fmla="*/ 444985 w 606368"/>
                  <a:gd name="connsiteY66" fmla="*/ 188903 h 529664"/>
                  <a:gd name="connsiteX67" fmla="*/ 436086 w 606368"/>
                  <a:gd name="connsiteY67" fmla="*/ 197794 h 529664"/>
                  <a:gd name="connsiteX68" fmla="*/ 227228 w 606368"/>
                  <a:gd name="connsiteY68" fmla="*/ 197794 h 529664"/>
                  <a:gd name="connsiteX69" fmla="*/ 218329 w 606368"/>
                  <a:gd name="connsiteY69" fmla="*/ 188903 h 529664"/>
                  <a:gd name="connsiteX70" fmla="*/ 227228 w 606368"/>
                  <a:gd name="connsiteY70" fmla="*/ 180012 h 529664"/>
                  <a:gd name="connsiteX71" fmla="*/ 170280 w 606368"/>
                  <a:gd name="connsiteY71" fmla="*/ 180012 h 529664"/>
                  <a:gd name="connsiteX72" fmla="*/ 189321 w 606368"/>
                  <a:gd name="connsiteY72" fmla="*/ 180012 h 529664"/>
                  <a:gd name="connsiteX73" fmla="*/ 198218 w 606368"/>
                  <a:gd name="connsiteY73" fmla="*/ 188903 h 529664"/>
                  <a:gd name="connsiteX74" fmla="*/ 189321 w 606368"/>
                  <a:gd name="connsiteY74" fmla="*/ 197794 h 529664"/>
                  <a:gd name="connsiteX75" fmla="*/ 170280 w 606368"/>
                  <a:gd name="connsiteY75" fmla="*/ 197794 h 529664"/>
                  <a:gd name="connsiteX76" fmla="*/ 161383 w 606368"/>
                  <a:gd name="connsiteY76" fmla="*/ 188903 h 529664"/>
                  <a:gd name="connsiteX77" fmla="*/ 170280 w 606368"/>
                  <a:gd name="connsiteY77" fmla="*/ 180012 h 529664"/>
                  <a:gd name="connsiteX78" fmla="*/ 227230 w 606368"/>
                  <a:gd name="connsiteY78" fmla="*/ 132663 h 529664"/>
                  <a:gd name="connsiteX79" fmla="*/ 398120 w 606368"/>
                  <a:gd name="connsiteY79" fmla="*/ 132663 h 529664"/>
                  <a:gd name="connsiteX80" fmla="*/ 407021 w 606368"/>
                  <a:gd name="connsiteY80" fmla="*/ 141554 h 529664"/>
                  <a:gd name="connsiteX81" fmla="*/ 398120 w 606368"/>
                  <a:gd name="connsiteY81" fmla="*/ 150445 h 529664"/>
                  <a:gd name="connsiteX82" fmla="*/ 227230 w 606368"/>
                  <a:gd name="connsiteY82" fmla="*/ 150445 h 529664"/>
                  <a:gd name="connsiteX83" fmla="*/ 218329 w 606368"/>
                  <a:gd name="connsiteY83" fmla="*/ 141554 h 529664"/>
                  <a:gd name="connsiteX84" fmla="*/ 227230 w 606368"/>
                  <a:gd name="connsiteY84" fmla="*/ 132663 h 529664"/>
                  <a:gd name="connsiteX85" fmla="*/ 170280 w 606368"/>
                  <a:gd name="connsiteY85" fmla="*/ 132663 h 529664"/>
                  <a:gd name="connsiteX86" fmla="*/ 189321 w 606368"/>
                  <a:gd name="connsiteY86" fmla="*/ 132663 h 529664"/>
                  <a:gd name="connsiteX87" fmla="*/ 198218 w 606368"/>
                  <a:gd name="connsiteY87" fmla="*/ 141554 h 529664"/>
                  <a:gd name="connsiteX88" fmla="*/ 189321 w 606368"/>
                  <a:gd name="connsiteY88" fmla="*/ 150445 h 529664"/>
                  <a:gd name="connsiteX89" fmla="*/ 170280 w 606368"/>
                  <a:gd name="connsiteY89" fmla="*/ 150445 h 529664"/>
                  <a:gd name="connsiteX90" fmla="*/ 161383 w 606368"/>
                  <a:gd name="connsiteY90" fmla="*/ 141554 h 529664"/>
                  <a:gd name="connsiteX91" fmla="*/ 170280 w 606368"/>
                  <a:gd name="connsiteY91" fmla="*/ 132663 h 529664"/>
                  <a:gd name="connsiteX92" fmla="*/ 227228 w 606368"/>
                  <a:gd name="connsiteY92" fmla="*/ 85314 h 529664"/>
                  <a:gd name="connsiteX93" fmla="*/ 436086 w 606368"/>
                  <a:gd name="connsiteY93" fmla="*/ 85314 h 529664"/>
                  <a:gd name="connsiteX94" fmla="*/ 444985 w 606368"/>
                  <a:gd name="connsiteY94" fmla="*/ 94205 h 529664"/>
                  <a:gd name="connsiteX95" fmla="*/ 436086 w 606368"/>
                  <a:gd name="connsiteY95" fmla="*/ 103096 h 529664"/>
                  <a:gd name="connsiteX96" fmla="*/ 227228 w 606368"/>
                  <a:gd name="connsiteY96" fmla="*/ 103096 h 529664"/>
                  <a:gd name="connsiteX97" fmla="*/ 218329 w 606368"/>
                  <a:gd name="connsiteY97" fmla="*/ 94205 h 529664"/>
                  <a:gd name="connsiteX98" fmla="*/ 227228 w 606368"/>
                  <a:gd name="connsiteY98" fmla="*/ 85314 h 529664"/>
                  <a:gd name="connsiteX99" fmla="*/ 170280 w 606368"/>
                  <a:gd name="connsiteY99" fmla="*/ 85314 h 529664"/>
                  <a:gd name="connsiteX100" fmla="*/ 189321 w 606368"/>
                  <a:gd name="connsiteY100" fmla="*/ 85314 h 529664"/>
                  <a:gd name="connsiteX101" fmla="*/ 198218 w 606368"/>
                  <a:gd name="connsiteY101" fmla="*/ 94205 h 529664"/>
                  <a:gd name="connsiteX102" fmla="*/ 189321 w 606368"/>
                  <a:gd name="connsiteY102" fmla="*/ 103096 h 529664"/>
                  <a:gd name="connsiteX103" fmla="*/ 170280 w 606368"/>
                  <a:gd name="connsiteY103" fmla="*/ 103096 h 529664"/>
                  <a:gd name="connsiteX104" fmla="*/ 161383 w 606368"/>
                  <a:gd name="connsiteY104" fmla="*/ 94205 h 529664"/>
                  <a:gd name="connsiteX105" fmla="*/ 170280 w 606368"/>
                  <a:gd name="connsiteY105" fmla="*/ 85314 h 529664"/>
                  <a:gd name="connsiteX106" fmla="*/ 550030 w 606368"/>
                  <a:gd name="connsiteY106" fmla="*/ 17774 h 529664"/>
                  <a:gd name="connsiteX107" fmla="*/ 511492 w 606368"/>
                  <a:gd name="connsiteY107" fmla="*/ 56255 h 529664"/>
                  <a:gd name="connsiteX108" fmla="*/ 511492 w 606368"/>
                  <a:gd name="connsiteY108" fmla="*/ 94735 h 529664"/>
                  <a:gd name="connsiteX109" fmla="*/ 588568 w 606368"/>
                  <a:gd name="connsiteY109" fmla="*/ 94735 h 529664"/>
                  <a:gd name="connsiteX110" fmla="*/ 588568 w 606368"/>
                  <a:gd name="connsiteY110" fmla="*/ 56255 h 529664"/>
                  <a:gd name="connsiteX111" fmla="*/ 550030 w 606368"/>
                  <a:gd name="connsiteY111" fmla="*/ 17774 h 529664"/>
                  <a:gd name="connsiteX112" fmla="*/ 151303 w 606368"/>
                  <a:gd name="connsiteY112" fmla="*/ 17774 h 529664"/>
                  <a:gd name="connsiteX113" fmla="*/ 112765 w 606368"/>
                  <a:gd name="connsiteY113" fmla="*/ 56255 h 529664"/>
                  <a:gd name="connsiteX114" fmla="*/ 112765 w 606368"/>
                  <a:gd name="connsiteY114" fmla="*/ 103622 h 529664"/>
                  <a:gd name="connsiteX115" fmla="*/ 112765 w 606368"/>
                  <a:gd name="connsiteY115" fmla="*/ 417066 h 529664"/>
                  <a:gd name="connsiteX116" fmla="*/ 407627 w 606368"/>
                  <a:gd name="connsiteY116" fmla="*/ 417066 h 529664"/>
                  <a:gd name="connsiteX117" fmla="*/ 416528 w 606368"/>
                  <a:gd name="connsiteY117" fmla="*/ 425953 h 529664"/>
                  <a:gd name="connsiteX118" fmla="*/ 416528 w 606368"/>
                  <a:gd name="connsiteY118" fmla="*/ 473321 h 529664"/>
                  <a:gd name="connsiteX119" fmla="*/ 455065 w 606368"/>
                  <a:gd name="connsiteY119" fmla="*/ 511890 h 529664"/>
                  <a:gd name="connsiteX120" fmla="*/ 493692 w 606368"/>
                  <a:gd name="connsiteY120" fmla="*/ 473321 h 529664"/>
                  <a:gd name="connsiteX121" fmla="*/ 493692 w 606368"/>
                  <a:gd name="connsiteY121" fmla="*/ 103622 h 529664"/>
                  <a:gd name="connsiteX122" fmla="*/ 493692 w 606368"/>
                  <a:gd name="connsiteY122" fmla="*/ 56255 h 529664"/>
                  <a:gd name="connsiteX123" fmla="*/ 509000 w 606368"/>
                  <a:gd name="connsiteY123" fmla="*/ 17774 h 529664"/>
                  <a:gd name="connsiteX124" fmla="*/ 151303 w 606368"/>
                  <a:gd name="connsiteY124" fmla="*/ 0 h 529664"/>
                  <a:gd name="connsiteX125" fmla="*/ 550030 w 606368"/>
                  <a:gd name="connsiteY125" fmla="*/ 0 h 529664"/>
                  <a:gd name="connsiteX126" fmla="*/ 606368 w 606368"/>
                  <a:gd name="connsiteY126" fmla="*/ 56255 h 529664"/>
                  <a:gd name="connsiteX127" fmla="*/ 606368 w 606368"/>
                  <a:gd name="connsiteY127" fmla="*/ 103622 h 529664"/>
                  <a:gd name="connsiteX128" fmla="*/ 597468 w 606368"/>
                  <a:gd name="connsiteY128" fmla="*/ 112509 h 529664"/>
                  <a:gd name="connsiteX129" fmla="*/ 511492 w 606368"/>
                  <a:gd name="connsiteY129" fmla="*/ 112509 h 529664"/>
                  <a:gd name="connsiteX130" fmla="*/ 511492 w 606368"/>
                  <a:gd name="connsiteY130" fmla="*/ 473321 h 529664"/>
                  <a:gd name="connsiteX131" fmla="*/ 455065 w 606368"/>
                  <a:gd name="connsiteY131" fmla="*/ 529664 h 529664"/>
                  <a:gd name="connsiteX132" fmla="*/ 56338 w 606368"/>
                  <a:gd name="connsiteY132" fmla="*/ 529664 h 529664"/>
                  <a:gd name="connsiteX133" fmla="*/ 0 w 606368"/>
                  <a:gd name="connsiteY133" fmla="*/ 473321 h 529664"/>
                  <a:gd name="connsiteX134" fmla="*/ 0 w 606368"/>
                  <a:gd name="connsiteY134" fmla="*/ 425953 h 529664"/>
                  <a:gd name="connsiteX135" fmla="*/ 8900 w 606368"/>
                  <a:gd name="connsiteY135" fmla="*/ 417066 h 529664"/>
                  <a:gd name="connsiteX136" fmla="*/ 94965 w 606368"/>
                  <a:gd name="connsiteY136" fmla="*/ 417066 h 529664"/>
                  <a:gd name="connsiteX137" fmla="*/ 94965 w 606368"/>
                  <a:gd name="connsiteY137" fmla="*/ 103622 h 529664"/>
                  <a:gd name="connsiteX138" fmla="*/ 94965 w 606368"/>
                  <a:gd name="connsiteY138" fmla="*/ 56255 h 529664"/>
                  <a:gd name="connsiteX139" fmla="*/ 151303 w 606368"/>
                  <a:gd name="connsiteY139" fmla="*/ 0 h 52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</a:cxnLst>
                <a:rect l="l" t="t" r="r" b="b"/>
                <a:pathLst>
                  <a:path w="606368" h="529664">
                    <a:moveTo>
                      <a:pt x="17800" y="434840"/>
                    </a:moveTo>
                    <a:lnTo>
                      <a:pt x="17800" y="473321"/>
                    </a:lnTo>
                    <a:cubicBezTo>
                      <a:pt x="17800" y="494560"/>
                      <a:pt x="35067" y="511890"/>
                      <a:pt x="56338" y="511890"/>
                    </a:cubicBezTo>
                    <a:lnTo>
                      <a:pt x="414036" y="511890"/>
                    </a:lnTo>
                    <a:cubicBezTo>
                      <a:pt x="404512" y="501759"/>
                      <a:pt x="398727" y="488251"/>
                      <a:pt x="398727" y="473321"/>
                    </a:cubicBezTo>
                    <a:lnTo>
                      <a:pt x="398727" y="434840"/>
                    </a:lnTo>
                    <a:lnTo>
                      <a:pt x="103865" y="434840"/>
                    </a:lnTo>
                    <a:cubicBezTo>
                      <a:pt x="103776" y="434840"/>
                      <a:pt x="103776" y="434840"/>
                      <a:pt x="103776" y="434840"/>
                    </a:cubicBezTo>
                    <a:close/>
                    <a:moveTo>
                      <a:pt x="227230" y="369692"/>
                    </a:moveTo>
                    <a:lnTo>
                      <a:pt x="407646" y="369692"/>
                    </a:lnTo>
                    <a:cubicBezTo>
                      <a:pt x="412542" y="369692"/>
                      <a:pt x="416547" y="373604"/>
                      <a:pt x="416547" y="378583"/>
                    </a:cubicBezTo>
                    <a:cubicBezTo>
                      <a:pt x="416547" y="383473"/>
                      <a:pt x="412542" y="387474"/>
                      <a:pt x="407646" y="387474"/>
                    </a:cubicBezTo>
                    <a:lnTo>
                      <a:pt x="227230" y="387474"/>
                    </a:lnTo>
                    <a:cubicBezTo>
                      <a:pt x="222334" y="387474"/>
                      <a:pt x="218329" y="383473"/>
                      <a:pt x="218329" y="378583"/>
                    </a:cubicBezTo>
                    <a:cubicBezTo>
                      <a:pt x="218329" y="373604"/>
                      <a:pt x="222334" y="369692"/>
                      <a:pt x="227230" y="369692"/>
                    </a:cubicBezTo>
                    <a:close/>
                    <a:moveTo>
                      <a:pt x="170280" y="369692"/>
                    </a:moveTo>
                    <a:lnTo>
                      <a:pt x="189321" y="369692"/>
                    </a:lnTo>
                    <a:cubicBezTo>
                      <a:pt x="194214" y="369692"/>
                      <a:pt x="198218" y="373604"/>
                      <a:pt x="198218" y="378583"/>
                    </a:cubicBezTo>
                    <a:cubicBezTo>
                      <a:pt x="198218" y="383473"/>
                      <a:pt x="194214" y="387474"/>
                      <a:pt x="189321" y="387474"/>
                    </a:cubicBezTo>
                    <a:lnTo>
                      <a:pt x="170280" y="387474"/>
                    </a:lnTo>
                    <a:cubicBezTo>
                      <a:pt x="165387" y="387474"/>
                      <a:pt x="161383" y="383473"/>
                      <a:pt x="161383" y="378583"/>
                    </a:cubicBezTo>
                    <a:cubicBezTo>
                      <a:pt x="161383" y="373604"/>
                      <a:pt x="165387" y="369692"/>
                      <a:pt x="170280" y="369692"/>
                    </a:cubicBezTo>
                    <a:close/>
                    <a:moveTo>
                      <a:pt x="227228" y="322272"/>
                    </a:moveTo>
                    <a:lnTo>
                      <a:pt x="436086" y="322272"/>
                    </a:lnTo>
                    <a:cubicBezTo>
                      <a:pt x="440980" y="322272"/>
                      <a:pt x="444985" y="326257"/>
                      <a:pt x="444985" y="331128"/>
                    </a:cubicBezTo>
                    <a:cubicBezTo>
                      <a:pt x="444985" y="336087"/>
                      <a:pt x="440980" y="339984"/>
                      <a:pt x="436086" y="339984"/>
                    </a:cubicBezTo>
                    <a:lnTo>
                      <a:pt x="227228" y="339984"/>
                    </a:lnTo>
                    <a:cubicBezTo>
                      <a:pt x="222334" y="339984"/>
                      <a:pt x="218329" y="336087"/>
                      <a:pt x="218329" y="331128"/>
                    </a:cubicBezTo>
                    <a:cubicBezTo>
                      <a:pt x="218329" y="326257"/>
                      <a:pt x="222334" y="322272"/>
                      <a:pt x="227228" y="322272"/>
                    </a:cubicBezTo>
                    <a:close/>
                    <a:moveTo>
                      <a:pt x="170280" y="322272"/>
                    </a:moveTo>
                    <a:lnTo>
                      <a:pt x="189321" y="322272"/>
                    </a:lnTo>
                    <a:cubicBezTo>
                      <a:pt x="194214" y="322272"/>
                      <a:pt x="198218" y="326257"/>
                      <a:pt x="198218" y="331128"/>
                    </a:cubicBezTo>
                    <a:cubicBezTo>
                      <a:pt x="198218" y="336087"/>
                      <a:pt x="194214" y="339984"/>
                      <a:pt x="189321" y="339984"/>
                    </a:cubicBezTo>
                    <a:lnTo>
                      <a:pt x="170280" y="339984"/>
                    </a:lnTo>
                    <a:cubicBezTo>
                      <a:pt x="165387" y="339984"/>
                      <a:pt x="161383" y="336087"/>
                      <a:pt x="161383" y="331128"/>
                    </a:cubicBezTo>
                    <a:cubicBezTo>
                      <a:pt x="161383" y="326257"/>
                      <a:pt x="165387" y="322272"/>
                      <a:pt x="170280" y="322272"/>
                    </a:cubicBezTo>
                    <a:close/>
                    <a:moveTo>
                      <a:pt x="227228" y="274852"/>
                    </a:moveTo>
                    <a:lnTo>
                      <a:pt x="379140" y="274852"/>
                    </a:lnTo>
                    <a:cubicBezTo>
                      <a:pt x="384034" y="274852"/>
                      <a:pt x="388039" y="278853"/>
                      <a:pt x="388039" y="283743"/>
                    </a:cubicBezTo>
                    <a:cubicBezTo>
                      <a:pt x="388039" y="288633"/>
                      <a:pt x="384034" y="292634"/>
                      <a:pt x="379140" y="292634"/>
                    </a:cubicBezTo>
                    <a:lnTo>
                      <a:pt x="227228" y="292634"/>
                    </a:lnTo>
                    <a:cubicBezTo>
                      <a:pt x="222334" y="292634"/>
                      <a:pt x="218329" y="288633"/>
                      <a:pt x="218329" y="283743"/>
                    </a:cubicBezTo>
                    <a:cubicBezTo>
                      <a:pt x="218329" y="278853"/>
                      <a:pt x="222334" y="274852"/>
                      <a:pt x="227228" y="274852"/>
                    </a:cubicBezTo>
                    <a:close/>
                    <a:moveTo>
                      <a:pt x="170280" y="274852"/>
                    </a:moveTo>
                    <a:lnTo>
                      <a:pt x="189321" y="274852"/>
                    </a:lnTo>
                    <a:cubicBezTo>
                      <a:pt x="194214" y="274852"/>
                      <a:pt x="198218" y="278853"/>
                      <a:pt x="198218" y="283743"/>
                    </a:cubicBezTo>
                    <a:cubicBezTo>
                      <a:pt x="198218" y="288633"/>
                      <a:pt x="194214" y="292634"/>
                      <a:pt x="189321" y="292634"/>
                    </a:cubicBezTo>
                    <a:lnTo>
                      <a:pt x="170280" y="292634"/>
                    </a:lnTo>
                    <a:cubicBezTo>
                      <a:pt x="165387" y="292634"/>
                      <a:pt x="161383" y="288633"/>
                      <a:pt x="161383" y="283743"/>
                    </a:cubicBezTo>
                    <a:cubicBezTo>
                      <a:pt x="161383" y="278853"/>
                      <a:pt x="165387" y="274852"/>
                      <a:pt x="170280" y="274852"/>
                    </a:cubicBezTo>
                    <a:close/>
                    <a:moveTo>
                      <a:pt x="227230" y="227503"/>
                    </a:moveTo>
                    <a:lnTo>
                      <a:pt x="417172" y="227503"/>
                    </a:lnTo>
                    <a:cubicBezTo>
                      <a:pt x="422068" y="227503"/>
                      <a:pt x="426073" y="231415"/>
                      <a:pt x="426073" y="236394"/>
                    </a:cubicBezTo>
                    <a:cubicBezTo>
                      <a:pt x="426073" y="241284"/>
                      <a:pt x="422068" y="245285"/>
                      <a:pt x="417172" y="245285"/>
                    </a:cubicBezTo>
                    <a:lnTo>
                      <a:pt x="227230" y="245285"/>
                    </a:lnTo>
                    <a:cubicBezTo>
                      <a:pt x="222334" y="245285"/>
                      <a:pt x="218329" y="241284"/>
                      <a:pt x="218329" y="236394"/>
                    </a:cubicBezTo>
                    <a:cubicBezTo>
                      <a:pt x="218329" y="231415"/>
                      <a:pt x="222334" y="227503"/>
                      <a:pt x="227230" y="227503"/>
                    </a:cubicBezTo>
                    <a:close/>
                    <a:moveTo>
                      <a:pt x="170280" y="227503"/>
                    </a:moveTo>
                    <a:lnTo>
                      <a:pt x="189321" y="227503"/>
                    </a:lnTo>
                    <a:cubicBezTo>
                      <a:pt x="194214" y="227503"/>
                      <a:pt x="198218" y="231415"/>
                      <a:pt x="198218" y="236394"/>
                    </a:cubicBezTo>
                    <a:cubicBezTo>
                      <a:pt x="198218" y="241284"/>
                      <a:pt x="194214" y="245285"/>
                      <a:pt x="189321" y="245285"/>
                    </a:cubicBezTo>
                    <a:lnTo>
                      <a:pt x="170280" y="245285"/>
                    </a:lnTo>
                    <a:cubicBezTo>
                      <a:pt x="165387" y="245285"/>
                      <a:pt x="161383" y="241284"/>
                      <a:pt x="161383" y="236394"/>
                    </a:cubicBezTo>
                    <a:cubicBezTo>
                      <a:pt x="161383" y="231415"/>
                      <a:pt x="165387" y="227503"/>
                      <a:pt x="170280" y="227503"/>
                    </a:cubicBezTo>
                    <a:close/>
                    <a:moveTo>
                      <a:pt x="227228" y="180012"/>
                    </a:moveTo>
                    <a:lnTo>
                      <a:pt x="436086" y="180012"/>
                    </a:lnTo>
                    <a:cubicBezTo>
                      <a:pt x="440980" y="180012"/>
                      <a:pt x="444985" y="184013"/>
                      <a:pt x="444985" y="188903"/>
                    </a:cubicBezTo>
                    <a:cubicBezTo>
                      <a:pt x="444985" y="193882"/>
                      <a:pt x="440980" y="197794"/>
                      <a:pt x="436086" y="197794"/>
                    </a:cubicBezTo>
                    <a:lnTo>
                      <a:pt x="227228" y="197794"/>
                    </a:lnTo>
                    <a:cubicBezTo>
                      <a:pt x="222334" y="197794"/>
                      <a:pt x="218329" y="193882"/>
                      <a:pt x="218329" y="188903"/>
                    </a:cubicBezTo>
                    <a:cubicBezTo>
                      <a:pt x="218329" y="184013"/>
                      <a:pt x="222334" y="180012"/>
                      <a:pt x="227228" y="180012"/>
                    </a:cubicBezTo>
                    <a:close/>
                    <a:moveTo>
                      <a:pt x="170280" y="180012"/>
                    </a:moveTo>
                    <a:lnTo>
                      <a:pt x="189321" y="180012"/>
                    </a:lnTo>
                    <a:cubicBezTo>
                      <a:pt x="194214" y="180012"/>
                      <a:pt x="198218" y="184013"/>
                      <a:pt x="198218" y="188903"/>
                    </a:cubicBezTo>
                    <a:cubicBezTo>
                      <a:pt x="198218" y="193882"/>
                      <a:pt x="194214" y="197794"/>
                      <a:pt x="189321" y="197794"/>
                    </a:cubicBezTo>
                    <a:lnTo>
                      <a:pt x="170280" y="197794"/>
                    </a:lnTo>
                    <a:cubicBezTo>
                      <a:pt x="165387" y="197794"/>
                      <a:pt x="161383" y="193882"/>
                      <a:pt x="161383" y="188903"/>
                    </a:cubicBezTo>
                    <a:cubicBezTo>
                      <a:pt x="161383" y="184013"/>
                      <a:pt x="165387" y="180012"/>
                      <a:pt x="170280" y="180012"/>
                    </a:cubicBezTo>
                    <a:close/>
                    <a:moveTo>
                      <a:pt x="227230" y="132663"/>
                    </a:moveTo>
                    <a:lnTo>
                      <a:pt x="398120" y="132663"/>
                    </a:lnTo>
                    <a:cubicBezTo>
                      <a:pt x="403105" y="132663"/>
                      <a:pt x="407021" y="136664"/>
                      <a:pt x="407021" y="141554"/>
                    </a:cubicBezTo>
                    <a:cubicBezTo>
                      <a:pt x="407021" y="146444"/>
                      <a:pt x="403105" y="150445"/>
                      <a:pt x="398120" y="150445"/>
                    </a:cubicBezTo>
                    <a:lnTo>
                      <a:pt x="227230" y="150445"/>
                    </a:lnTo>
                    <a:cubicBezTo>
                      <a:pt x="222334" y="150445"/>
                      <a:pt x="218329" y="146444"/>
                      <a:pt x="218329" y="141554"/>
                    </a:cubicBezTo>
                    <a:cubicBezTo>
                      <a:pt x="218329" y="136664"/>
                      <a:pt x="222334" y="132663"/>
                      <a:pt x="227230" y="132663"/>
                    </a:cubicBezTo>
                    <a:close/>
                    <a:moveTo>
                      <a:pt x="170280" y="132663"/>
                    </a:moveTo>
                    <a:lnTo>
                      <a:pt x="189321" y="132663"/>
                    </a:lnTo>
                    <a:cubicBezTo>
                      <a:pt x="194214" y="132663"/>
                      <a:pt x="198218" y="136664"/>
                      <a:pt x="198218" y="141554"/>
                    </a:cubicBezTo>
                    <a:cubicBezTo>
                      <a:pt x="198218" y="146444"/>
                      <a:pt x="194214" y="150445"/>
                      <a:pt x="189321" y="150445"/>
                    </a:cubicBezTo>
                    <a:lnTo>
                      <a:pt x="170280" y="150445"/>
                    </a:lnTo>
                    <a:cubicBezTo>
                      <a:pt x="165387" y="150445"/>
                      <a:pt x="161383" y="146444"/>
                      <a:pt x="161383" y="141554"/>
                    </a:cubicBezTo>
                    <a:cubicBezTo>
                      <a:pt x="161383" y="136664"/>
                      <a:pt x="165387" y="132663"/>
                      <a:pt x="170280" y="132663"/>
                    </a:cubicBezTo>
                    <a:close/>
                    <a:moveTo>
                      <a:pt x="227228" y="85314"/>
                    </a:moveTo>
                    <a:lnTo>
                      <a:pt x="436086" y="85314"/>
                    </a:lnTo>
                    <a:cubicBezTo>
                      <a:pt x="440980" y="85314"/>
                      <a:pt x="444985" y="89226"/>
                      <a:pt x="444985" y="94205"/>
                    </a:cubicBezTo>
                    <a:cubicBezTo>
                      <a:pt x="444985" y="99095"/>
                      <a:pt x="440980" y="103096"/>
                      <a:pt x="436086" y="103096"/>
                    </a:cubicBezTo>
                    <a:lnTo>
                      <a:pt x="227228" y="103096"/>
                    </a:lnTo>
                    <a:cubicBezTo>
                      <a:pt x="222334" y="103096"/>
                      <a:pt x="218329" y="99095"/>
                      <a:pt x="218329" y="94205"/>
                    </a:cubicBezTo>
                    <a:cubicBezTo>
                      <a:pt x="218329" y="89226"/>
                      <a:pt x="222334" y="85314"/>
                      <a:pt x="227228" y="85314"/>
                    </a:cubicBezTo>
                    <a:close/>
                    <a:moveTo>
                      <a:pt x="170280" y="85314"/>
                    </a:moveTo>
                    <a:lnTo>
                      <a:pt x="189321" y="85314"/>
                    </a:lnTo>
                    <a:cubicBezTo>
                      <a:pt x="194214" y="85314"/>
                      <a:pt x="198218" y="89226"/>
                      <a:pt x="198218" y="94205"/>
                    </a:cubicBezTo>
                    <a:cubicBezTo>
                      <a:pt x="198218" y="99095"/>
                      <a:pt x="194214" y="103096"/>
                      <a:pt x="189321" y="103096"/>
                    </a:cubicBezTo>
                    <a:lnTo>
                      <a:pt x="170280" y="103096"/>
                    </a:lnTo>
                    <a:cubicBezTo>
                      <a:pt x="165387" y="103096"/>
                      <a:pt x="161383" y="99095"/>
                      <a:pt x="161383" y="94205"/>
                    </a:cubicBezTo>
                    <a:cubicBezTo>
                      <a:pt x="161383" y="89226"/>
                      <a:pt x="165387" y="85314"/>
                      <a:pt x="170280" y="85314"/>
                    </a:cubicBezTo>
                    <a:close/>
                    <a:moveTo>
                      <a:pt x="550030" y="17774"/>
                    </a:moveTo>
                    <a:cubicBezTo>
                      <a:pt x="528759" y="17774"/>
                      <a:pt x="511492" y="35015"/>
                      <a:pt x="511492" y="56255"/>
                    </a:cubicBezTo>
                    <a:lnTo>
                      <a:pt x="511492" y="94735"/>
                    </a:lnTo>
                    <a:lnTo>
                      <a:pt x="588568" y="94735"/>
                    </a:lnTo>
                    <a:lnTo>
                      <a:pt x="588568" y="56255"/>
                    </a:lnTo>
                    <a:cubicBezTo>
                      <a:pt x="588568" y="35015"/>
                      <a:pt x="571301" y="17774"/>
                      <a:pt x="550030" y="17774"/>
                    </a:cubicBezTo>
                    <a:close/>
                    <a:moveTo>
                      <a:pt x="151303" y="17774"/>
                    </a:moveTo>
                    <a:cubicBezTo>
                      <a:pt x="130031" y="17774"/>
                      <a:pt x="112765" y="35015"/>
                      <a:pt x="112765" y="56255"/>
                    </a:cubicBezTo>
                    <a:lnTo>
                      <a:pt x="112765" y="103622"/>
                    </a:lnTo>
                    <a:lnTo>
                      <a:pt x="112765" y="417066"/>
                    </a:lnTo>
                    <a:lnTo>
                      <a:pt x="407627" y="417066"/>
                    </a:lnTo>
                    <a:cubicBezTo>
                      <a:pt x="412522" y="417066"/>
                      <a:pt x="416528" y="421065"/>
                      <a:pt x="416528" y="425953"/>
                    </a:cubicBezTo>
                    <a:lnTo>
                      <a:pt x="416528" y="473321"/>
                    </a:lnTo>
                    <a:cubicBezTo>
                      <a:pt x="416528" y="494560"/>
                      <a:pt x="433794" y="511890"/>
                      <a:pt x="455065" y="511890"/>
                    </a:cubicBezTo>
                    <a:cubicBezTo>
                      <a:pt x="476337" y="511890"/>
                      <a:pt x="493692" y="494560"/>
                      <a:pt x="493692" y="473321"/>
                    </a:cubicBezTo>
                    <a:lnTo>
                      <a:pt x="493692" y="103622"/>
                    </a:lnTo>
                    <a:lnTo>
                      <a:pt x="493692" y="56255"/>
                    </a:lnTo>
                    <a:cubicBezTo>
                      <a:pt x="493692" y="41324"/>
                      <a:pt x="499477" y="27816"/>
                      <a:pt x="509000" y="17774"/>
                    </a:cubicBezTo>
                    <a:close/>
                    <a:moveTo>
                      <a:pt x="151303" y="0"/>
                    </a:moveTo>
                    <a:lnTo>
                      <a:pt x="550030" y="0"/>
                    </a:lnTo>
                    <a:cubicBezTo>
                      <a:pt x="581092" y="0"/>
                      <a:pt x="606368" y="25239"/>
                      <a:pt x="606368" y="56255"/>
                    </a:cubicBezTo>
                    <a:lnTo>
                      <a:pt x="606368" y="103622"/>
                    </a:lnTo>
                    <a:cubicBezTo>
                      <a:pt x="606368" y="108599"/>
                      <a:pt x="602452" y="112509"/>
                      <a:pt x="597468" y="112509"/>
                    </a:cubicBezTo>
                    <a:lnTo>
                      <a:pt x="511492" y="112509"/>
                    </a:lnTo>
                    <a:lnTo>
                      <a:pt x="511492" y="473321"/>
                    </a:lnTo>
                    <a:cubicBezTo>
                      <a:pt x="511492" y="504425"/>
                      <a:pt x="486216" y="529664"/>
                      <a:pt x="455065" y="529664"/>
                    </a:cubicBezTo>
                    <a:lnTo>
                      <a:pt x="56338" y="529664"/>
                    </a:lnTo>
                    <a:cubicBezTo>
                      <a:pt x="25276" y="529664"/>
                      <a:pt x="0" y="504425"/>
                      <a:pt x="0" y="473321"/>
                    </a:cubicBezTo>
                    <a:lnTo>
                      <a:pt x="0" y="425953"/>
                    </a:lnTo>
                    <a:cubicBezTo>
                      <a:pt x="0" y="421065"/>
                      <a:pt x="4005" y="417066"/>
                      <a:pt x="8900" y="417066"/>
                    </a:cubicBezTo>
                    <a:lnTo>
                      <a:pt x="94965" y="417066"/>
                    </a:lnTo>
                    <a:lnTo>
                      <a:pt x="94965" y="103622"/>
                    </a:lnTo>
                    <a:lnTo>
                      <a:pt x="94965" y="56255"/>
                    </a:lnTo>
                    <a:cubicBezTo>
                      <a:pt x="94965" y="25239"/>
                      <a:pt x="120241" y="0"/>
                      <a:pt x="151303" y="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等腰三角形 33">
                <a:extLst>
                  <a:ext uri="{FF2B5EF4-FFF2-40B4-BE49-F238E27FC236}">
                    <a16:creationId xmlns="" xmlns:a16="http://schemas.microsoft.com/office/drawing/2014/main" id="{EF558925-7261-4406-8586-EE78CAFF69FC}"/>
                  </a:ext>
                </a:extLst>
              </p:cNvPr>
              <p:cNvSpPr/>
              <p:nvPr/>
            </p:nvSpPr>
            <p:spPr>
              <a:xfrm rot="1800000" flipH="1">
                <a:off x="6024961" y="2982094"/>
                <a:ext cx="623854" cy="537806"/>
              </a:xfrm>
              <a:prstGeom prst="triangle">
                <a:avLst/>
              </a:prstGeom>
              <a:noFill/>
              <a:ln>
                <a:solidFill>
                  <a:srgbClr val="F8F8F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08856040-4679-4A26-ACF3-4AE3C5A37751}"/>
              </a:ext>
            </a:extLst>
          </p:cNvPr>
          <p:cNvGrpSpPr/>
          <p:nvPr/>
        </p:nvGrpSpPr>
        <p:grpSpPr>
          <a:xfrm>
            <a:off x="5977248" y="1427123"/>
            <a:ext cx="739558" cy="637550"/>
            <a:chOff x="5977248" y="1427123"/>
            <a:chExt cx="739558" cy="637550"/>
          </a:xfrm>
        </p:grpSpPr>
        <p:sp>
          <p:nvSpPr>
            <p:cNvPr id="36" name="等腰三角形 35">
              <a:extLst>
                <a:ext uri="{FF2B5EF4-FFF2-40B4-BE49-F238E27FC236}">
                  <a16:creationId xmlns="" xmlns:a16="http://schemas.microsoft.com/office/drawing/2014/main" id="{1D4B2AD2-DF4E-4E61-8076-0FF91D09D31F}"/>
                </a:ext>
              </a:extLst>
            </p:cNvPr>
            <p:cNvSpPr/>
            <p:nvPr/>
          </p:nvSpPr>
          <p:spPr>
            <a:xfrm rot="1800000" flipH="1">
              <a:off x="5977248" y="1427123"/>
              <a:ext cx="739558" cy="637550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analysis_249326">
              <a:extLst>
                <a:ext uri="{FF2B5EF4-FFF2-40B4-BE49-F238E27FC236}">
                  <a16:creationId xmlns="" xmlns:a16="http://schemas.microsoft.com/office/drawing/2014/main" id="{95C043F5-A60B-4CB2-B76E-B1B170E151AD}"/>
                </a:ext>
              </a:extLst>
            </p:cNvPr>
            <p:cNvSpPr>
              <a:spLocks noChangeAspect="1"/>
            </p:cNvSpPr>
            <p:nvPr/>
          </p:nvSpPr>
          <p:spPr bwMode="auto">
            <a:xfrm rot="1800000" flipH="1">
              <a:off x="6202571" y="1750100"/>
              <a:ext cx="198311" cy="148520"/>
            </a:xfrm>
            <a:custGeom>
              <a:avLst/>
              <a:gdLst>
                <a:gd name="connsiteX0" fmla="*/ 20293 w 607639"/>
                <a:gd name="connsiteY0" fmla="*/ 394458 h 455076"/>
                <a:gd name="connsiteX1" fmla="*/ 20293 w 607639"/>
                <a:gd name="connsiteY1" fmla="*/ 413390 h 455076"/>
                <a:gd name="connsiteX2" fmla="*/ 41743 w 607639"/>
                <a:gd name="connsiteY2" fmla="*/ 434900 h 455076"/>
                <a:gd name="connsiteX3" fmla="*/ 568388 w 607639"/>
                <a:gd name="connsiteY3" fmla="*/ 434900 h 455076"/>
                <a:gd name="connsiteX4" fmla="*/ 587346 w 607639"/>
                <a:gd name="connsiteY4" fmla="*/ 413390 h 455076"/>
                <a:gd name="connsiteX5" fmla="*/ 587346 w 607639"/>
                <a:gd name="connsiteY5" fmla="*/ 394458 h 455076"/>
                <a:gd name="connsiteX6" fmla="*/ 405063 w 607639"/>
                <a:gd name="connsiteY6" fmla="*/ 394458 h 455076"/>
                <a:gd name="connsiteX7" fmla="*/ 405063 w 607639"/>
                <a:gd name="connsiteY7" fmla="*/ 403258 h 455076"/>
                <a:gd name="connsiteX8" fmla="*/ 396251 w 607639"/>
                <a:gd name="connsiteY8" fmla="*/ 414635 h 455076"/>
                <a:gd name="connsiteX9" fmla="*/ 224026 w 607639"/>
                <a:gd name="connsiteY9" fmla="*/ 414635 h 455076"/>
                <a:gd name="connsiteX10" fmla="*/ 212634 w 607639"/>
                <a:gd name="connsiteY10" fmla="*/ 403258 h 455076"/>
                <a:gd name="connsiteX11" fmla="*/ 212634 w 607639"/>
                <a:gd name="connsiteY11" fmla="*/ 394458 h 455076"/>
                <a:gd name="connsiteX12" fmla="*/ 303779 w 607639"/>
                <a:gd name="connsiteY12" fmla="*/ 91029 h 455076"/>
                <a:gd name="connsiteX13" fmla="*/ 324072 w 607639"/>
                <a:gd name="connsiteY13" fmla="*/ 91029 h 455076"/>
                <a:gd name="connsiteX14" fmla="*/ 324072 w 607639"/>
                <a:gd name="connsiteY14" fmla="*/ 112980 h 455076"/>
                <a:gd name="connsiteX15" fmla="*/ 358607 w 607639"/>
                <a:gd name="connsiteY15" fmla="*/ 120801 h 455076"/>
                <a:gd name="connsiteX16" fmla="*/ 365194 w 607639"/>
                <a:gd name="connsiteY16" fmla="*/ 133776 h 455076"/>
                <a:gd name="connsiteX17" fmla="*/ 352110 w 607639"/>
                <a:gd name="connsiteY17" fmla="*/ 139730 h 455076"/>
                <a:gd name="connsiteX18" fmla="*/ 293988 w 607639"/>
                <a:gd name="connsiteY18" fmla="*/ 137864 h 455076"/>
                <a:gd name="connsiteX19" fmla="*/ 284731 w 607639"/>
                <a:gd name="connsiteY19" fmla="*/ 160615 h 455076"/>
                <a:gd name="connsiteX20" fmla="*/ 316329 w 607639"/>
                <a:gd name="connsiteY20" fmla="*/ 185943 h 455076"/>
                <a:gd name="connsiteX21" fmla="*/ 365550 w 607639"/>
                <a:gd name="connsiteY21" fmla="*/ 231357 h 455076"/>
                <a:gd name="connsiteX22" fmla="*/ 347303 w 607639"/>
                <a:gd name="connsiteY22" fmla="*/ 270638 h 455076"/>
                <a:gd name="connsiteX23" fmla="*/ 324072 w 607639"/>
                <a:gd name="connsiteY23" fmla="*/ 278725 h 455076"/>
                <a:gd name="connsiteX24" fmla="*/ 324072 w 607639"/>
                <a:gd name="connsiteY24" fmla="*/ 303431 h 455076"/>
                <a:gd name="connsiteX25" fmla="*/ 303779 w 607639"/>
                <a:gd name="connsiteY25" fmla="*/ 303431 h 455076"/>
                <a:gd name="connsiteX26" fmla="*/ 303779 w 607639"/>
                <a:gd name="connsiteY26" fmla="*/ 278903 h 455076"/>
                <a:gd name="connsiteX27" fmla="*/ 270490 w 607639"/>
                <a:gd name="connsiteY27" fmla="*/ 271171 h 455076"/>
                <a:gd name="connsiteX28" fmla="*/ 265238 w 607639"/>
                <a:gd name="connsiteY28" fmla="*/ 258196 h 455076"/>
                <a:gd name="connsiteX29" fmla="*/ 278233 w 607639"/>
                <a:gd name="connsiteY29" fmla="*/ 252241 h 455076"/>
                <a:gd name="connsiteX30" fmla="*/ 336355 w 607639"/>
                <a:gd name="connsiteY30" fmla="*/ 254019 h 455076"/>
                <a:gd name="connsiteX31" fmla="*/ 345612 w 607639"/>
                <a:gd name="connsiteY31" fmla="*/ 231357 h 455076"/>
                <a:gd name="connsiteX32" fmla="*/ 313925 w 607639"/>
                <a:gd name="connsiteY32" fmla="*/ 206028 h 455076"/>
                <a:gd name="connsiteX33" fmla="*/ 264259 w 607639"/>
                <a:gd name="connsiteY33" fmla="*/ 160615 h 455076"/>
                <a:gd name="connsiteX34" fmla="*/ 281883 w 607639"/>
                <a:gd name="connsiteY34" fmla="*/ 121245 h 455076"/>
                <a:gd name="connsiteX35" fmla="*/ 303779 w 607639"/>
                <a:gd name="connsiteY35" fmla="*/ 113158 h 455076"/>
                <a:gd name="connsiteX36" fmla="*/ 80961 w 607639"/>
                <a:gd name="connsiteY36" fmla="*/ 60700 h 455076"/>
                <a:gd name="connsiteX37" fmla="*/ 80961 w 607639"/>
                <a:gd name="connsiteY37" fmla="*/ 333760 h 455076"/>
                <a:gd name="connsiteX38" fmla="*/ 526519 w 607639"/>
                <a:gd name="connsiteY38" fmla="*/ 333760 h 455076"/>
                <a:gd name="connsiteX39" fmla="*/ 526519 w 607639"/>
                <a:gd name="connsiteY39" fmla="*/ 60700 h 455076"/>
                <a:gd name="connsiteX40" fmla="*/ 70815 w 607639"/>
                <a:gd name="connsiteY40" fmla="*/ 40434 h 455076"/>
                <a:gd name="connsiteX41" fmla="*/ 536665 w 607639"/>
                <a:gd name="connsiteY41" fmla="*/ 40434 h 455076"/>
                <a:gd name="connsiteX42" fmla="*/ 546812 w 607639"/>
                <a:gd name="connsiteY42" fmla="*/ 50567 h 455076"/>
                <a:gd name="connsiteX43" fmla="*/ 546812 w 607639"/>
                <a:gd name="connsiteY43" fmla="*/ 343893 h 455076"/>
                <a:gd name="connsiteX44" fmla="*/ 536665 w 607639"/>
                <a:gd name="connsiteY44" fmla="*/ 354026 h 455076"/>
                <a:gd name="connsiteX45" fmla="*/ 70815 w 607639"/>
                <a:gd name="connsiteY45" fmla="*/ 354026 h 455076"/>
                <a:gd name="connsiteX46" fmla="*/ 60757 w 607639"/>
                <a:gd name="connsiteY46" fmla="*/ 343893 h 455076"/>
                <a:gd name="connsiteX47" fmla="*/ 60757 w 607639"/>
                <a:gd name="connsiteY47" fmla="*/ 50567 h 455076"/>
                <a:gd name="connsiteX48" fmla="*/ 70815 w 607639"/>
                <a:gd name="connsiteY48" fmla="*/ 40434 h 455076"/>
                <a:gd name="connsiteX49" fmla="*/ 62037 w 607639"/>
                <a:gd name="connsiteY49" fmla="*/ 20265 h 455076"/>
                <a:gd name="connsiteX50" fmla="*/ 40497 w 607639"/>
                <a:gd name="connsiteY50" fmla="*/ 39197 h 455076"/>
                <a:gd name="connsiteX51" fmla="*/ 40497 w 607639"/>
                <a:gd name="connsiteY51" fmla="*/ 374193 h 455076"/>
                <a:gd name="connsiteX52" fmla="*/ 224026 w 607639"/>
                <a:gd name="connsiteY52" fmla="*/ 374193 h 455076"/>
                <a:gd name="connsiteX53" fmla="*/ 232927 w 607639"/>
                <a:gd name="connsiteY53" fmla="*/ 383082 h 455076"/>
                <a:gd name="connsiteX54" fmla="*/ 232927 w 607639"/>
                <a:gd name="connsiteY54" fmla="*/ 394458 h 455076"/>
                <a:gd name="connsiteX55" fmla="*/ 384859 w 607639"/>
                <a:gd name="connsiteY55" fmla="*/ 394458 h 455076"/>
                <a:gd name="connsiteX56" fmla="*/ 384859 w 607639"/>
                <a:gd name="connsiteY56" fmla="*/ 383082 h 455076"/>
                <a:gd name="connsiteX57" fmla="*/ 396251 w 607639"/>
                <a:gd name="connsiteY57" fmla="*/ 374193 h 455076"/>
                <a:gd name="connsiteX58" fmla="*/ 567142 w 607639"/>
                <a:gd name="connsiteY58" fmla="*/ 374193 h 455076"/>
                <a:gd name="connsiteX59" fmla="*/ 567142 w 607639"/>
                <a:gd name="connsiteY59" fmla="*/ 39197 h 455076"/>
                <a:gd name="connsiteX60" fmla="*/ 548094 w 607639"/>
                <a:gd name="connsiteY60" fmla="*/ 20265 h 455076"/>
                <a:gd name="connsiteX61" fmla="*/ 62037 w 607639"/>
                <a:gd name="connsiteY61" fmla="*/ 0 h 455076"/>
                <a:gd name="connsiteX62" fmla="*/ 548094 w 607639"/>
                <a:gd name="connsiteY62" fmla="*/ 0 h 455076"/>
                <a:gd name="connsiteX63" fmla="*/ 587346 w 607639"/>
                <a:gd name="connsiteY63" fmla="*/ 39197 h 455076"/>
                <a:gd name="connsiteX64" fmla="*/ 587346 w 607639"/>
                <a:gd name="connsiteY64" fmla="*/ 374193 h 455076"/>
                <a:gd name="connsiteX65" fmla="*/ 598738 w 607639"/>
                <a:gd name="connsiteY65" fmla="*/ 374193 h 455076"/>
                <a:gd name="connsiteX66" fmla="*/ 607639 w 607639"/>
                <a:gd name="connsiteY66" fmla="*/ 383082 h 455076"/>
                <a:gd name="connsiteX67" fmla="*/ 607639 w 607639"/>
                <a:gd name="connsiteY67" fmla="*/ 413390 h 455076"/>
                <a:gd name="connsiteX68" fmla="*/ 568388 w 607639"/>
                <a:gd name="connsiteY68" fmla="*/ 455076 h 455076"/>
                <a:gd name="connsiteX69" fmla="*/ 41743 w 607639"/>
                <a:gd name="connsiteY69" fmla="*/ 455076 h 455076"/>
                <a:gd name="connsiteX70" fmla="*/ 0 w 607639"/>
                <a:gd name="connsiteY70" fmla="*/ 413390 h 455076"/>
                <a:gd name="connsiteX71" fmla="*/ 0 w 607639"/>
                <a:gd name="connsiteY71" fmla="*/ 383082 h 455076"/>
                <a:gd name="connsiteX72" fmla="*/ 11393 w 607639"/>
                <a:gd name="connsiteY72" fmla="*/ 374193 h 455076"/>
                <a:gd name="connsiteX73" fmla="*/ 20293 w 607639"/>
                <a:gd name="connsiteY73" fmla="*/ 374193 h 455076"/>
                <a:gd name="connsiteX74" fmla="*/ 20293 w 607639"/>
                <a:gd name="connsiteY74" fmla="*/ 39197 h 455076"/>
                <a:gd name="connsiteX75" fmla="*/ 62037 w 607639"/>
                <a:gd name="connsiteY75" fmla="*/ 0 h 45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07639" h="455076">
                  <a:moveTo>
                    <a:pt x="20293" y="394458"/>
                  </a:moveTo>
                  <a:lnTo>
                    <a:pt x="20293" y="413390"/>
                  </a:lnTo>
                  <a:cubicBezTo>
                    <a:pt x="20293" y="424501"/>
                    <a:pt x="30618" y="434900"/>
                    <a:pt x="41743" y="434900"/>
                  </a:cubicBezTo>
                  <a:lnTo>
                    <a:pt x="568388" y="434900"/>
                  </a:lnTo>
                  <a:cubicBezTo>
                    <a:pt x="579513" y="434900"/>
                    <a:pt x="587346" y="424501"/>
                    <a:pt x="587346" y="413390"/>
                  </a:cubicBezTo>
                  <a:lnTo>
                    <a:pt x="587346" y="394458"/>
                  </a:lnTo>
                  <a:lnTo>
                    <a:pt x="405063" y="394458"/>
                  </a:lnTo>
                  <a:lnTo>
                    <a:pt x="405063" y="403258"/>
                  </a:lnTo>
                  <a:cubicBezTo>
                    <a:pt x="405063" y="408857"/>
                    <a:pt x="401770" y="414635"/>
                    <a:pt x="396251" y="414635"/>
                  </a:cubicBezTo>
                  <a:lnTo>
                    <a:pt x="224026" y="414635"/>
                  </a:lnTo>
                  <a:cubicBezTo>
                    <a:pt x="218419" y="414635"/>
                    <a:pt x="212634" y="408857"/>
                    <a:pt x="212634" y="403258"/>
                  </a:cubicBezTo>
                  <a:lnTo>
                    <a:pt x="212634" y="394458"/>
                  </a:lnTo>
                  <a:close/>
                  <a:moveTo>
                    <a:pt x="303779" y="91029"/>
                  </a:moveTo>
                  <a:lnTo>
                    <a:pt x="324072" y="91029"/>
                  </a:lnTo>
                  <a:lnTo>
                    <a:pt x="324072" y="112980"/>
                  </a:lnTo>
                  <a:cubicBezTo>
                    <a:pt x="341785" y="114669"/>
                    <a:pt x="355937" y="119734"/>
                    <a:pt x="358607" y="120801"/>
                  </a:cubicBezTo>
                  <a:cubicBezTo>
                    <a:pt x="363859" y="122756"/>
                    <a:pt x="367152" y="128533"/>
                    <a:pt x="365194" y="133776"/>
                  </a:cubicBezTo>
                  <a:cubicBezTo>
                    <a:pt x="363236" y="139019"/>
                    <a:pt x="357361" y="141686"/>
                    <a:pt x="352110" y="139730"/>
                  </a:cubicBezTo>
                  <a:cubicBezTo>
                    <a:pt x="341162" y="135642"/>
                    <a:pt x="309208" y="127288"/>
                    <a:pt x="293988" y="137864"/>
                  </a:cubicBezTo>
                  <a:cubicBezTo>
                    <a:pt x="287757" y="142219"/>
                    <a:pt x="284731" y="149595"/>
                    <a:pt x="284731" y="160615"/>
                  </a:cubicBezTo>
                  <a:cubicBezTo>
                    <a:pt x="284731" y="181144"/>
                    <a:pt x="294344" y="183188"/>
                    <a:pt x="316329" y="185943"/>
                  </a:cubicBezTo>
                  <a:cubicBezTo>
                    <a:pt x="335999" y="188343"/>
                    <a:pt x="365550" y="192075"/>
                    <a:pt x="365550" y="231357"/>
                  </a:cubicBezTo>
                  <a:cubicBezTo>
                    <a:pt x="365550" y="253574"/>
                    <a:pt x="355492" y="265039"/>
                    <a:pt x="347303" y="270638"/>
                  </a:cubicBezTo>
                  <a:cubicBezTo>
                    <a:pt x="340628" y="275259"/>
                    <a:pt x="334219" y="277658"/>
                    <a:pt x="324072" y="278725"/>
                  </a:cubicBezTo>
                  <a:lnTo>
                    <a:pt x="324072" y="303431"/>
                  </a:lnTo>
                  <a:lnTo>
                    <a:pt x="303779" y="303431"/>
                  </a:lnTo>
                  <a:lnTo>
                    <a:pt x="303779" y="278903"/>
                  </a:lnTo>
                  <a:cubicBezTo>
                    <a:pt x="288647" y="277303"/>
                    <a:pt x="273249" y="272148"/>
                    <a:pt x="270490" y="271171"/>
                  </a:cubicBezTo>
                  <a:cubicBezTo>
                    <a:pt x="265238" y="269216"/>
                    <a:pt x="263280" y="263350"/>
                    <a:pt x="265238" y="258196"/>
                  </a:cubicBezTo>
                  <a:cubicBezTo>
                    <a:pt x="267196" y="252952"/>
                    <a:pt x="272982" y="250286"/>
                    <a:pt x="278233" y="252241"/>
                  </a:cubicBezTo>
                  <a:cubicBezTo>
                    <a:pt x="289270" y="256329"/>
                    <a:pt x="321135" y="264594"/>
                    <a:pt x="336355" y="254019"/>
                  </a:cubicBezTo>
                  <a:cubicBezTo>
                    <a:pt x="342586" y="249753"/>
                    <a:pt x="345612" y="242288"/>
                    <a:pt x="345612" y="231357"/>
                  </a:cubicBezTo>
                  <a:cubicBezTo>
                    <a:pt x="345612" y="210827"/>
                    <a:pt x="335910" y="208694"/>
                    <a:pt x="313925" y="206028"/>
                  </a:cubicBezTo>
                  <a:cubicBezTo>
                    <a:pt x="294255" y="203540"/>
                    <a:pt x="264259" y="199807"/>
                    <a:pt x="264259" y="160615"/>
                  </a:cubicBezTo>
                  <a:cubicBezTo>
                    <a:pt x="264259" y="138308"/>
                    <a:pt x="273694" y="126933"/>
                    <a:pt x="281883" y="121245"/>
                  </a:cubicBezTo>
                  <a:cubicBezTo>
                    <a:pt x="288558" y="116624"/>
                    <a:pt x="296213" y="114224"/>
                    <a:pt x="303779" y="113158"/>
                  </a:cubicBezTo>
                  <a:close/>
                  <a:moveTo>
                    <a:pt x="80961" y="60700"/>
                  </a:moveTo>
                  <a:lnTo>
                    <a:pt x="80961" y="333760"/>
                  </a:lnTo>
                  <a:lnTo>
                    <a:pt x="526519" y="333760"/>
                  </a:lnTo>
                  <a:lnTo>
                    <a:pt x="526519" y="60700"/>
                  </a:lnTo>
                  <a:close/>
                  <a:moveTo>
                    <a:pt x="70815" y="40434"/>
                  </a:moveTo>
                  <a:lnTo>
                    <a:pt x="536665" y="40434"/>
                  </a:lnTo>
                  <a:cubicBezTo>
                    <a:pt x="542273" y="40434"/>
                    <a:pt x="546812" y="44967"/>
                    <a:pt x="546812" y="50567"/>
                  </a:cubicBezTo>
                  <a:lnTo>
                    <a:pt x="546812" y="343893"/>
                  </a:lnTo>
                  <a:cubicBezTo>
                    <a:pt x="546812" y="349493"/>
                    <a:pt x="542273" y="354026"/>
                    <a:pt x="536665" y="354026"/>
                  </a:cubicBezTo>
                  <a:lnTo>
                    <a:pt x="70815" y="354026"/>
                  </a:lnTo>
                  <a:cubicBezTo>
                    <a:pt x="65296" y="354026"/>
                    <a:pt x="60757" y="349493"/>
                    <a:pt x="60757" y="343893"/>
                  </a:cubicBezTo>
                  <a:lnTo>
                    <a:pt x="60757" y="50567"/>
                  </a:lnTo>
                  <a:cubicBezTo>
                    <a:pt x="60757" y="44967"/>
                    <a:pt x="65296" y="40434"/>
                    <a:pt x="70815" y="40434"/>
                  </a:cubicBezTo>
                  <a:close/>
                  <a:moveTo>
                    <a:pt x="62037" y="20265"/>
                  </a:moveTo>
                  <a:cubicBezTo>
                    <a:pt x="50822" y="20265"/>
                    <a:pt x="40497" y="28087"/>
                    <a:pt x="40497" y="39197"/>
                  </a:cubicBezTo>
                  <a:lnTo>
                    <a:pt x="40497" y="374193"/>
                  </a:lnTo>
                  <a:lnTo>
                    <a:pt x="224026" y="374193"/>
                  </a:lnTo>
                  <a:cubicBezTo>
                    <a:pt x="229634" y="374193"/>
                    <a:pt x="232927" y="377482"/>
                    <a:pt x="232927" y="383082"/>
                  </a:cubicBezTo>
                  <a:lnTo>
                    <a:pt x="232927" y="394458"/>
                  </a:lnTo>
                  <a:lnTo>
                    <a:pt x="384859" y="394458"/>
                  </a:lnTo>
                  <a:lnTo>
                    <a:pt x="384859" y="383082"/>
                  </a:lnTo>
                  <a:cubicBezTo>
                    <a:pt x="384859" y="377482"/>
                    <a:pt x="390644" y="374193"/>
                    <a:pt x="396251" y="374193"/>
                  </a:cubicBezTo>
                  <a:lnTo>
                    <a:pt x="567142" y="374193"/>
                  </a:lnTo>
                  <a:lnTo>
                    <a:pt x="567142" y="39197"/>
                  </a:lnTo>
                  <a:cubicBezTo>
                    <a:pt x="567142" y="28087"/>
                    <a:pt x="559309" y="20265"/>
                    <a:pt x="548094" y="20265"/>
                  </a:cubicBezTo>
                  <a:close/>
                  <a:moveTo>
                    <a:pt x="62037" y="0"/>
                  </a:moveTo>
                  <a:lnTo>
                    <a:pt x="548094" y="0"/>
                  </a:lnTo>
                  <a:cubicBezTo>
                    <a:pt x="570435" y="0"/>
                    <a:pt x="587346" y="16888"/>
                    <a:pt x="587346" y="39197"/>
                  </a:cubicBezTo>
                  <a:lnTo>
                    <a:pt x="587346" y="374193"/>
                  </a:lnTo>
                  <a:lnTo>
                    <a:pt x="598738" y="374193"/>
                  </a:lnTo>
                  <a:cubicBezTo>
                    <a:pt x="604346" y="374193"/>
                    <a:pt x="607639" y="377482"/>
                    <a:pt x="607639" y="383082"/>
                  </a:cubicBezTo>
                  <a:lnTo>
                    <a:pt x="607639" y="413390"/>
                  </a:lnTo>
                  <a:cubicBezTo>
                    <a:pt x="607639" y="435700"/>
                    <a:pt x="590728" y="455076"/>
                    <a:pt x="568388" y="455076"/>
                  </a:cubicBezTo>
                  <a:lnTo>
                    <a:pt x="41743" y="455076"/>
                  </a:lnTo>
                  <a:cubicBezTo>
                    <a:pt x="19403" y="455076"/>
                    <a:pt x="0" y="435700"/>
                    <a:pt x="0" y="413390"/>
                  </a:cubicBezTo>
                  <a:lnTo>
                    <a:pt x="0" y="383082"/>
                  </a:lnTo>
                  <a:cubicBezTo>
                    <a:pt x="0" y="377482"/>
                    <a:pt x="5785" y="374193"/>
                    <a:pt x="11393" y="374193"/>
                  </a:cubicBezTo>
                  <a:lnTo>
                    <a:pt x="20293" y="374193"/>
                  </a:lnTo>
                  <a:lnTo>
                    <a:pt x="20293" y="39197"/>
                  </a:lnTo>
                  <a:cubicBezTo>
                    <a:pt x="20293" y="16888"/>
                    <a:pt x="39696" y="0"/>
                    <a:pt x="62037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="" xmlns:a16="http://schemas.microsoft.com/office/drawing/2014/main" id="{59D5A037-F459-4BB9-9BDF-0CCD736C41EA}"/>
                </a:ext>
              </a:extLst>
            </p:cNvPr>
            <p:cNvSpPr/>
            <p:nvPr/>
          </p:nvSpPr>
          <p:spPr>
            <a:xfrm rot="1800000" flipH="1">
              <a:off x="6024962" y="1491856"/>
              <a:ext cx="623854" cy="537806"/>
            </a:xfrm>
            <a:prstGeom prst="triangle">
              <a:avLst/>
            </a:prstGeom>
            <a:noFill/>
            <a:ln>
              <a:solidFill>
                <a:srgbClr val="F8F8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E56363C7-01B6-44ED-9186-B7A66F2AEF1E}"/>
              </a:ext>
            </a:extLst>
          </p:cNvPr>
          <p:cNvSpPr/>
          <p:nvPr/>
        </p:nvSpPr>
        <p:spPr>
          <a:xfrm>
            <a:off x="6547776" y="137898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CB1303AE-E76B-4251-A4D7-3BD420809115}"/>
              </a:ext>
            </a:extLst>
          </p:cNvPr>
          <p:cNvSpPr/>
          <p:nvPr/>
        </p:nvSpPr>
        <p:spPr>
          <a:xfrm>
            <a:off x="6547776" y="1662800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35591D7B-6D01-4B3B-A278-543D76890158}"/>
              </a:ext>
            </a:extLst>
          </p:cNvPr>
          <p:cNvSpPr/>
          <p:nvPr/>
        </p:nvSpPr>
        <p:spPr>
          <a:xfrm>
            <a:off x="6547776" y="285712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C7AAFA2C-3756-48FA-8062-CEA661D0B5CD}"/>
              </a:ext>
            </a:extLst>
          </p:cNvPr>
          <p:cNvSpPr/>
          <p:nvPr/>
        </p:nvSpPr>
        <p:spPr>
          <a:xfrm>
            <a:off x="6547776" y="3140935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269AE20B-0F22-448F-8ECA-10D234198EAD}"/>
              </a:ext>
            </a:extLst>
          </p:cNvPr>
          <p:cNvSpPr/>
          <p:nvPr/>
        </p:nvSpPr>
        <p:spPr>
          <a:xfrm>
            <a:off x="1527500" y="2857124"/>
            <a:ext cx="10054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3EA3F491-9770-4825-8A29-C69A1EF312A2}"/>
              </a:ext>
            </a:extLst>
          </p:cNvPr>
          <p:cNvSpPr/>
          <p:nvPr/>
        </p:nvSpPr>
        <p:spPr>
          <a:xfrm>
            <a:off x="487742" y="3140935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6A83607D-C42E-4910-B02A-A36D6CA75D37}"/>
              </a:ext>
            </a:extLst>
          </p:cNvPr>
          <p:cNvSpPr/>
          <p:nvPr/>
        </p:nvSpPr>
        <p:spPr>
          <a:xfrm>
            <a:off x="1527500" y="1359476"/>
            <a:ext cx="10054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9923685F-8CC5-4BC3-B969-D5D760F154A9}"/>
              </a:ext>
            </a:extLst>
          </p:cNvPr>
          <p:cNvSpPr/>
          <p:nvPr/>
        </p:nvSpPr>
        <p:spPr>
          <a:xfrm>
            <a:off x="487742" y="1643287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grpSp>
        <p:nvGrpSpPr>
          <p:cNvPr id="48" name="PA-组合 1">
            <a:extLst>
              <a:ext uri="{FF2B5EF4-FFF2-40B4-BE49-F238E27FC236}">
                <a16:creationId xmlns="" xmlns:a16="http://schemas.microsoft.com/office/drawing/2014/main" id="{5E63C273-68E7-4C67-90C6-B19ACD26AF9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53" name="PA-等腰三角形 2">
              <a:extLst>
                <a:ext uri="{FF2B5EF4-FFF2-40B4-BE49-F238E27FC236}">
                  <a16:creationId xmlns="" xmlns:a16="http://schemas.microsoft.com/office/drawing/2014/main" id="{25723E31-E529-4CFB-A026-8B68B5C35AE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PA-等腰三角形 3">
              <a:extLst>
                <a:ext uri="{FF2B5EF4-FFF2-40B4-BE49-F238E27FC236}">
                  <a16:creationId xmlns="" xmlns:a16="http://schemas.microsoft.com/office/drawing/2014/main" id="{7DC18160-0337-4058-85EB-A35540F877A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PA-椭圆 4">
              <a:extLst>
                <a:ext uri="{FF2B5EF4-FFF2-40B4-BE49-F238E27FC236}">
                  <a16:creationId xmlns="" xmlns:a16="http://schemas.microsoft.com/office/drawing/2014/main" id="{7B1465F2-346C-4978-8DDA-34A4B1AA97B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PA-椭圆 5">
              <a:extLst>
                <a:ext uri="{FF2B5EF4-FFF2-40B4-BE49-F238E27FC236}">
                  <a16:creationId xmlns="" xmlns:a16="http://schemas.microsoft.com/office/drawing/2014/main" id="{2F1149F2-98DE-448D-9DC3-D4289F42C57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PA-椭圆 6">
              <a:extLst>
                <a:ext uri="{FF2B5EF4-FFF2-40B4-BE49-F238E27FC236}">
                  <a16:creationId xmlns="" xmlns:a16="http://schemas.microsoft.com/office/drawing/2014/main" id="{0E33FA8F-8CF0-4ED1-A32D-EE919AD227D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PA-直接连接符 7">
              <a:extLst>
                <a:ext uri="{FF2B5EF4-FFF2-40B4-BE49-F238E27FC236}">
                  <a16:creationId xmlns="" xmlns:a16="http://schemas.microsoft.com/office/drawing/2014/main" id="{0E4ABD28-31A3-454B-9881-9A6799644006}"/>
                </a:ext>
              </a:extLst>
            </p:cNvPr>
            <p:cNvCxnSpPr>
              <a:stCxn id="54" idx="0"/>
              <a:endCxn id="55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PA-直接连接符 8">
              <a:extLst>
                <a:ext uri="{FF2B5EF4-FFF2-40B4-BE49-F238E27FC236}">
                  <a16:creationId xmlns="" xmlns:a16="http://schemas.microsoft.com/office/drawing/2014/main" id="{DF23381B-8E90-45B9-9E69-5C5D204E1BF2}"/>
                </a:ext>
              </a:extLst>
            </p:cNvPr>
            <p:cNvCxnSpPr>
              <a:stCxn id="54" idx="2"/>
              <a:endCxn id="56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PA-直接连接符 9">
              <a:extLst>
                <a:ext uri="{FF2B5EF4-FFF2-40B4-BE49-F238E27FC236}">
                  <a16:creationId xmlns="" xmlns:a16="http://schemas.microsoft.com/office/drawing/2014/main" id="{5F9BEC82-D0FA-4922-9396-5C1B28A1200D}"/>
                </a:ext>
              </a:extLst>
            </p:cNvPr>
            <p:cNvCxnSpPr>
              <a:stCxn id="54" idx="4"/>
              <a:endCxn id="57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PA-文本框 10">
            <a:extLst>
              <a:ext uri="{FF2B5EF4-FFF2-40B4-BE49-F238E27FC236}">
                <a16:creationId xmlns="" xmlns:a16="http://schemas.microsoft.com/office/drawing/2014/main" id="{C1598E47-7B5B-42F7-AE98-B3153629E01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3.1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62" name="PA-直接连接符 12">
            <a:extLst>
              <a:ext uri="{FF2B5EF4-FFF2-40B4-BE49-F238E27FC236}">
                <a16:creationId xmlns="" xmlns:a16="http://schemas.microsoft.com/office/drawing/2014/main" id="{195B42ED-956A-4F42-9D8E-3D62D0010904}"/>
              </a:ext>
            </a:extLst>
          </p:cNvPr>
          <p:cNvCxnSpPr>
            <a:cxnSpLocks/>
            <a:endCxn id="63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A-等腰三角形 15">
            <a:extLst>
              <a:ext uri="{FF2B5EF4-FFF2-40B4-BE49-F238E27FC236}">
                <a16:creationId xmlns="" xmlns:a16="http://schemas.microsoft.com/office/drawing/2014/main" id="{F9E42DCE-5366-471C-88F6-953A4A40D40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PA-等腰三角形 17">
            <a:extLst>
              <a:ext uri="{FF2B5EF4-FFF2-40B4-BE49-F238E27FC236}">
                <a16:creationId xmlns="" xmlns:a16="http://schemas.microsoft.com/office/drawing/2014/main" id="{9D044526-7774-4AC3-BA21-B228BBD5D220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PA-等腰三角形 18">
            <a:extLst>
              <a:ext uri="{FF2B5EF4-FFF2-40B4-BE49-F238E27FC236}">
                <a16:creationId xmlns="" xmlns:a16="http://schemas.microsoft.com/office/drawing/2014/main" id="{8CE27F50-C3D5-4DFD-ACD1-AD6DC4E0BFAD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PA-等腰三角形 19">
            <a:extLst>
              <a:ext uri="{FF2B5EF4-FFF2-40B4-BE49-F238E27FC236}">
                <a16:creationId xmlns="" xmlns:a16="http://schemas.microsoft.com/office/drawing/2014/main" id="{21D00DC7-2558-4DB1-812F-095ED842E0C0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PA-文本框 21">
            <a:extLst>
              <a:ext uri="{FF2B5EF4-FFF2-40B4-BE49-F238E27FC236}">
                <a16:creationId xmlns="" xmlns:a16="http://schemas.microsoft.com/office/drawing/2014/main" id="{FAC122DE-23D5-445D-B071-1B59F4430B4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412144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50"/>
                            </p:stCondLst>
                            <p:childTnLst>
                              <p:par>
                                <p:cTn id="7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61" grpId="0"/>
      <p:bldP spid="63" grpId="0" animBg="1"/>
      <p:bldP spid="64" grpId="0" animBg="1"/>
      <p:bldP spid="65" grpId="0" animBg="1"/>
      <p:bldP spid="66" grpId="0" animBg="1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E7479F3A-E38D-48CF-90DC-969366E1DF45}"/>
              </a:ext>
            </a:extLst>
          </p:cNvPr>
          <p:cNvCxnSpPr>
            <a:cxnSpLocks/>
          </p:cNvCxnSpPr>
          <p:nvPr/>
        </p:nvCxnSpPr>
        <p:spPr>
          <a:xfrm>
            <a:off x="826275" y="2249321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3">
            <a:extLst>
              <a:ext uri="{FF2B5EF4-FFF2-40B4-BE49-F238E27FC236}">
                <a16:creationId xmlns="" xmlns:a16="http://schemas.microsoft.com/office/drawing/2014/main" id="{3614F757-4B47-43BB-B2F2-2B3D3288433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087233" y="861051"/>
            <a:ext cx="4091566" cy="396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5">
            <a:extLst>
              <a:ext uri="{FF2B5EF4-FFF2-40B4-BE49-F238E27FC236}">
                <a16:creationId xmlns="" xmlns:a16="http://schemas.microsoft.com/office/drawing/2014/main" id="{AFEC8749-0C2F-489D-942D-2E44FD870D33}"/>
              </a:ext>
            </a:extLst>
          </p:cNvPr>
          <p:cNvSpPr>
            <a:spLocks/>
          </p:cNvSpPr>
          <p:nvPr/>
        </p:nvSpPr>
        <p:spPr bwMode="auto">
          <a:xfrm>
            <a:off x="5504885" y="2726189"/>
            <a:ext cx="1465335" cy="2096217"/>
          </a:xfrm>
          <a:custGeom>
            <a:avLst/>
            <a:gdLst>
              <a:gd name="T0" fmla="*/ 1316 w 1598"/>
              <a:gd name="T1" fmla="*/ 2286 h 2286"/>
              <a:gd name="T2" fmla="*/ 0 w 1598"/>
              <a:gd name="T3" fmla="*/ 0 h 2286"/>
              <a:gd name="T4" fmla="*/ 563 w 1598"/>
              <a:gd name="T5" fmla="*/ 0 h 2286"/>
              <a:gd name="T6" fmla="*/ 1598 w 1598"/>
              <a:gd name="T7" fmla="*/ 1796 h 2286"/>
              <a:gd name="T8" fmla="*/ 1316 w 1598"/>
              <a:gd name="T9" fmla="*/ 2286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8" h="2286">
                <a:moveTo>
                  <a:pt x="1316" y="2286"/>
                </a:moveTo>
                <a:lnTo>
                  <a:pt x="0" y="0"/>
                </a:lnTo>
                <a:lnTo>
                  <a:pt x="563" y="0"/>
                </a:lnTo>
                <a:lnTo>
                  <a:pt x="1598" y="1796"/>
                </a:lnTo>
                <a:lnTo>
                  <a:pt x="1316" y="2286"/>
                </a:lnTo>
                <a:close/>
              </a:path>
            </a:pathLst>
          </a:custGeom>
          <a:solidFill>
            <a:srgbClr val="B4BCC2">
              <a:alpha val="99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="" xmlns:a16="http://schemas.microsoft.com/office/drawing/2014/main" id="{EB32D981-52DD-4D76-872E-1FD57335F835}"/>
              </a:ext>
            </a:extLst>
          </p:cNvPr>
          <p:cNvSpPr>
            <a:spLocks/>
          </p:cNvSpPr>
          <p:nvPr/>
        </p:nvSpPr>
        <p:spPr bwMode="auto">
          <a:xfrm>
            <a:off x="5504885" y="2726189"/>
            <a:ext cx="1465335" cy="2096217"/>
          </a:xfrm>
          <a:custGeom>
            <a:avLst/>
            <a:gdLst>
              <a:gd name="T0" fmla="*/ 1316 w 1598"/>
              <a:gd name="T1" fmla="*/ 2286 h 2286"/>
              <a:gd name="T2" fmla="*/ 0 w 1598"/>
              <a:gd name="T3" fmla="*/ 0 h 2286"/>
              <a:gd name="T4" fmla="*/ 563 w 1598"/>
              <a:gd name="T5" fmla="*/ 0 h 2286"/>
              <a:gd name="T6" fmla="*/ 1598 w 1598"/>
              <a:gd name="T7" fmla="*/ 1796 h 2286"/>
              <a:gd name="T8" fmla="*/ 1316 w 1598"/>
              <a:gd name="T9" fmla="*/ 2286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8" h="2286">
                <a:moveTo>
                  <a:pt x="1316" y="2286"/>
                </a:moveTo>
                <a:lnTo>
                  <a:pt x="0" y="0"/>
                </a:lnTo>
                <a:lnTo>
                  <a:pt x="563" y="0"/>
                </a:lnTo>
                <a:lnTo>
                  <a:pt x="1598" y="1796"/>
                </a:lnTo>
                <a:lnTo>
                  <a:pt x="1316" y="228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9">
            <a:extLst>
              <a:ext uri="{FF2B5EF4-FFF2-40B4-BE49-F238E27FC236}">
                <a16:creationId xmlns="" xmlns:a16="http://schemas.microsoft.com/office/drawing/2014/main" id="{A1DCA3A7-8BEE-469C-A195-C808D3D48176}"/>
              </a:ext>
            </a:extLst>
          </p:cNvPr>
          <p:cNvSpPr>
            <a:spLocks/>
          </p:cNvSpPr>
          <p:nvPr/>
        </p:nvSpPr>
        <p:spPr bwMode="auto">
          <a:xfrm>
            <a:off x="4086316" y="2957268"/>
            <a:ext cx="2932503" cy="449321"/>
          </a:xfrm>
          <a:custGeom>
            <a:avLst/>
            <a:gdLst>
              <a:gd name="T0" fmla="*/ 0 w 3198"/>
              <a:gd name="T1" fmla="*/ 490 h 490"/>
              <a:gd name="T2" fmla="*/ 3198 w 3198"/>
              <a:gd name="T3" fmla="*/ 490 h 490"/>
              <a:gd name="T4" fmla="*/ 2916 w 3198"/>
              <a:gd name="T5" fmla="*/ 0 h 490"/>
              <a:gd name="T6" fmla="*/ 282 w 3198"/>
              <a:gd name="T7" fmla="*/ 0 h 490"/>
              <a:gd name="T8" fmla="*/ 0 w 3198"/>
              <a:gd name="T9" fmla="*/ 49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8" h="490">
                <a:moveTo>
                  <a:pt x="0" y="490"/>
                </a:moveTo>
                <a:lnTo>
                  <a:pt x="3198" y="490"/>
                </a:lnTo>
                <a:lnTo>
                  <a:pt x="2916" y="0"/>
                </a:lnTo>
                <a:lnTo>
                  <a:pt x="282" y="0"/>
                </a:lnTo>
                <a:lnTo>
                  <a:pt x="0" y="490"/>
                </a:lnTo>
                <a:close/>
              </a:path>
            </a:pathLst>
          </a:custGeom>
          <a:solidFill>
            <a:srgbClr val="393A3B">
              <a:alpha val="9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0">
            <a:extLst>
              <a:ext uri="{FF2B5EF4-FFF2-40B4-BE49-F238E27FC236}">
                <a16:creationId xmlns="" xmlns:a16="http://schemas.microsoft.com/office/drawing/2014/main" id="{CA42296C-5DF0-4D6C-8C1B-E5E357168F4D}"/>
              </a:ext>
            </a:extLst>
          </p:cNvPr>
          <p:cNvSpPr>
            <a:spLocks/>
          </p:cNvSpPr>
          <p:nvPr/>
        </p:nvSpPr>
        <p:spPr bwMode="auto">
          <a:xfrm>
            <a:off x="4086316" y="2957268"/>
            <a:ext cx="2932503" cy="449321"/>
          </a:xfrm>
          <a:custGeom>
            <a:avLst/>
            <a:gdLst>
              <a:gd name="T0" fmla="*/ 0 w 3198"/>
              <a:gd name="T1" fmla="*/ 490 h 490"/>
              <a:gd name="T2" fmla="*/ 3198 w 3198"/>
              <a:gd name="T3" fmla="*/ 490 h 490"/>
              <a:gd name="T4" fmla="*/ 2916 w 3198"/>
              <a:gd name="T5" fmla="*/ 0 h 490"/>
              <a:gd name="T6" fmla="*/ 282 w 3198"/>
              <a:gd name="T7" fmla="*/ 0 h 490"/>
              <a:gd name="T8" fmla="*/ 0 w 3198"/>
              <a:gd name="T9" fmla="*/ 49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8" h="490">
                <a:moveTo>
                  <a:pt x="0" y="490"/>
                </a:moveTo>
                <a:lnTo>
                  <a:pt x="3198" y="490"/>
                </a:lnTo>
                <a:lnTo>
                  <a:pt x="2916" y="0"/>
                </a:lnTo>
                <a:lnTo>
                  <a:pt x="282" y="0"/>
                </a:lnTo>
                <a:lnTo>
                  <a:pt x="0" y="49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1">
            <a:extLst>
              <a:ext uri="{FF2B5EF4-FFF2-40B4-BE49-F238E27FC236}">
                <a16:creationId xmlns="" xmlns:a16="http://schemas.microsoft.com/office/drawing/2014/main" id="{C9DF3830-B09A-4EED-B1D6-222C92C69A42}"/>
              </a:ext>
            </a:extLst>
          </p:cNvPr>
          <p:cNvSpPr>
            <a:spLocks/>
          </p:cNvSpPr>
          <p:nvPr/>
        </p:nvSpPr>
        <p:spPr bwMode="auto">
          <a:xfrm>
            <a:off x="5293979" y="861051"/>
            <a:ext cx="1724840" cy="2545537"/>
          </a:xfrm>
          <a:custGeom>
            <a:avLst/>
            <a:gdLst>
              <a:gd name="T0" fmla="*/ 282 w 1881"/>
              <a:gd name="T1" fmla="*/ 0 h 2776"/>
              <a:gd name="T2" fmla="*/ 1881 w 1881"/>
              <a:gd name="T3" fmla="*/ 2776 h 2776"/>
              <a:gd name="T4" fmla="*/ 1317 w 1881"/>
              <a:gd name="T5" fmla="*/ 2776 h 2776"/>
              <a:gd name="T6" fmla="*/ 0 w 1881"/>
              <a:gd name="T7" fmla="*/ 490 h 2776"/>
              <a:gd name="T8" fmla="*/ 282 w 1881"/>
              <a:gd name="T9" fmla="*/ 0 h 2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6">
                <a:moveTo>
                  <a:pt x="282" y="0"/>
                </a:moveTo>
                <a:lnTo>
                  <a:pt x="1881" y="2776"/>
                </a:lnTo>
                <a:lnTo>
                  <a:pt x="1317" y="2776"/>
                </a:lnTo>
                <a:lnTo>
                  <a:pt x="0" y="490"/>
                </a:lnTo>
                <a:lnTo>
                  <a:pt x="282" y="0"/>
                </a:lnTo>
                <a:close/>
              </a:path>
            </a:pathLst>
          </a:custGeom>
          <a:solidFill>
            <a:srgbClr val="B4BCC2">
              <a:alpha val="9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2">
            <a:extLst>
              <a:ext uri="{FF2B5EF4-FFF2-40B4-BE49-F238E27FC236}">
                <a16:creationId xmlns="" xmlns:a16="http://schemas.microsoft.com/office/drawing/2014/main" id="{523B7E71-BDB7-4EF3-BA34-FAA5AD32132B}"/>
              </a:ext>
            </a:extLst>
          </p:cNvPr>
          <p:cNvSpPr>
            <a:spLocks/>
          </p:cNvSpPr>
          <p:nvPr/>
        </p:nvSpPr>
        <p:spPr bwMode="auto">
          <a:xfrm>
            <a:off x="5293979" y="861051"/>
            <a:ext cx="1724840" cy="2545537"/>
          </a:xfrm>
          <a:custGeom>
            <a:avLst/>
            <a:gdLst>
              <a:gd name="T0" fmla="*/ 282 w 1881"/>
              <a:gd name="T1" fmla="*/ 0 h 2776"/>
              <a:gd name="T2" fmla="*/ 1881 w 1881"/>
              <a:gd name="T3" fmla="*/ 2776 h 2776"/>
              <a:gd name="T4" fmla="*/ 1317 w 1881"/>
              <a:gd name="T5" fmla="*/ 2776 h 2776"/>
              <a:gd name="T6" fmla="*/ 0 w 1881"/>
              <a:gd name="T7" fmla="*/ 490 h 2776"/>
              <a:gd name="T8" fmla="*/ 282 w 1881"/>
              <a:gd name="T9" fmla="*/ 0 h 2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6">
                <a:moveTo>
                  <a:pt x="282" y="0"/>
                </a:moveTo>
                <a:lnTo>
                  <a:pt x="1881" y="2776"/>
                </a:lnTo>
                <a:lnTo>
                  <a:pt x="1317" y="2776"/>
                </a:lnTo>
                <a:lnTo>
                  <a:pt x="0" y="490"/>
                </a:lnTo>
                <a:lnTo>
                  <a:pt x="2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3">
            <a:extLst>
              <a:ext uri="{FF2B5EF4-FFF2-40B4-BE49-F238E27FC236}">
                <a16:creationId xmlns="" xmlns:a16="http://schemas.microsoft.com/office/drawing/2014/main" id="{D42BC918-30E2-4FB8-8CB2-3486DC392FFD}"/>
              </a:ext>
            </a:extLst>
          </p:cNvPr>
          <p:cNvSpPr>
            <a:spLocks/>
          </p:cNvSpPr>
          <p:nvPr/>
        </p:nvSpPr>
        <p:spPr bwMode="auto">
          <a:xfrm>
            <a:off x="4344905" y="861051"/>
            <a:ext cx="1466252" cy="2096217"/>
          </a:xfrm>
          <a:custGeom>
            <a:avLst/>
            <a:gdLst>
              <a:gd name="T0" fmla="*/ 1317 w 1599"/>
              <a:gd name="T1" fmla="*/ 0 h 2286"/>
              <a:gd name="T2" fmla="*/ 0 w 1599"/>
              <a:gd name="T3" fmla="*/ 2286 h 2286"/>
              <a:gd name="T4" fmla="*/ 563 w 1599"/>
              <a:gd name="T5" fmla="*/ 2286 h 2286"/>
              <a:gd name="T6" fmla="*/ 1599 w 1599"/>
              <a:gd name="T7" fmla="*/ 490 h 2286"/>
              <a:gd name="T8" fmla="*/ 1317 w 1599"/>
              <a:gd name="T9" fmla="*/ 0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2286">
                <a:moveTo>
                  <a:pt x="1317" y="0"/>
                </a:moveTo>
                <a:lnTo>
                  <a:pt x="0" y="2286"/>
                </a:lnTo>
                <a:lnTo>
                  <a:pt x="563" y="2286"/>
                </a:lnTo>
                <a:lnTo>
                  <a:pt x="1599" y="490"/>
                </a:lnTo>
                <a:lnTo>
                  <a:pt x="1317" y="0"/>
                </a:lnTo>
                <a:close/>
              </a:path>
            </a:pathLst>
          </a:custGeom>
          <a:solidFill>
            <a:srgbClr val="DB4527">
              <a:alpha val="9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4">
            <a:extLst>
              <a:ext uri="{FF2B5EF4-FFF2-40B4-BE49-F238E27FC236}">
                <a16:creationId xmlns="" xmlns:a16="http://schemas.microsoft.com/office/drawing/2014/main" id="{41882C85-7F94-4CD9-A38D-2B8B2122B879}"/>
              </a:ext>
            </a:extLst>
          </p:cNvPr>
          <p:cNvSpPr>
            <a:spLocks/>
          </p:cNvSpPr>
          <p:nvPr/>
        </p:nvSpPr>
        <p:spPr bwMode="auto">
          <a:xfrm>
            <a:off x="4344905" y="861051"/>
            <a:ext cx="1466252" cy="2096217"/>
          </a:xfrm>
          <a:custGeom>
            <a:avLst/>
            <a:gdLst>
              <a:gd name="T0" fmla="*/ 1317 w 1599"/>
              <a:gd name="T1" fmla="*/ 0 h 2286"/>
              <a:gd name="T2" fmla="*/ 0 w 1599"/>
              <a:gd name="T3" fmla="*/ 2286 h 2286"/>
              <a:gd name="T4" fmla="*/ 563 w 1599"/>
              <a:gd name="T5" fmla="*/ 2286 h 2286"/>
              <a:gd name="T6" fmla="*/ 1599 w 1599"/>
              <a:gd name="T7" fmla="*/ 490 h 2286"/>
              <a:gd name="T8" fmla="*/ 1317 w 1599"/>
              <a:gd name="T9" fmla="*/ 0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2286">
                <a:moveTo>
                  <a:pt x="1317" y="0"/>
                </a:moveTo>
                <a:lnTo>
                  <a:pt x="0" y="2286"/>
                </a:lnTo>
                <a:lnTo>
                  <a:pt x="563" y="2286"/>
                </a:lnTo>
                <a:lnTo>
                  <a:pt x="1599" y="490"/>
                </a:lnTo>
                <a:lnTo>
                  <a:pt x="13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8">
            <a:extLst>
              <a:ext uri="{FF2B5EF4-FFF2-40B4-BE49-F238E27FC236}">
                <a16:creationId xmlns="" xmlns:a16="http://schemas.microsoft.com/office/drawing/2014/main" id="{3BF1845E-8EB8-4A0C-84AF-8650E5D0EB5C}"/>
              </a:ext>
            </a:extLst>
          </p:cNvPr>
          <p:cNvSpPr>
            <a:spLocks/>
          </p:cNvSpPr>
          <p:nvPr/>
        </p:nvSpPr>
        <p:spPr bwMode="auto">
          <a:xfrm>
            <a:off x="5246296" y="2277786"/>
            <a:ext cx="2931586" cy="448404"/>
          </a:xfrm>
          <a:custGeom>
            <a:avLst/>
            <a:gdLst>
              <a:gd name="T0" fmla="*/ 0 w 3197"/>
              <a:gd name="T1" fmla="*/ 0 h 489"/>
              <a:gd name="T2" fmla="*/ 3197 w 3197"/>
              <a:gd name="T3" fmla="*/ 0 h 489"/>
              <a:gd name="T4" fmla="*/ 2915 w 3197"/>
              <a:gd name="T5" fmla="*/ 489 h 489"/>
              <a:gd name="T6" fmla="*/ 282 w 3197"/>
              <a:gd name="T7" fmla="*/ 489 h 489"/>
              <a:gd name="T8" fmla="*/ 0 w 3197"/>
              <a:gd name="T9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7" h="489">
                <a:moveTo>
                  <a:pt x="0" y="0"/>
                </a:moveTo>
                <a:lnTo>
                  <a:pt x="3197" y="0"/>
                </a:lnTo>
                <a:lnTo>
                  <a:pt x="2915" y="489"/>
                </a:lnTo>
                <a:lnTo>
                  <a:pt x="282" y="489"/>
                </a:lnTo>
                <a:lnTo>
                  <a:pt x="0" y="0"/>
                </a:lnTo>
                <a:close/>
              </a:path>
            </a:pathLst>
          </a:custGeom>
          <a:solidFill>
            <a:srgbClr val="393A3B">
              <a:alpha val="9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9">
            <a:extLst>
              <a:ext uri="{FF2B5EF4-FFF2-40B4-BE49-F238E27FC236}">
                <a16:creationId xmlns="" xmlns:a16="http://schemas.microsoft.com/office/drawing/2014/main" id="{5136A5E0-2D4B-4584-BB29-893D1FE1D638}"/>
              </a:ext>
            </a:extLst>
          </p:cNvPr>
          <p:cNvSpPr>
            <a:spLocks/>
          </p:cNvSpPr>
          <p:nvPr/>
        </p:nvSpPr>
        <p:spPr bwMode="auto">
          <a:xfrm>
            <a:off x="5246296" y="2277786"/>
            <a:ext cx="2931586" cy="448404"/>
          </a:xfrm>
          <a:custGeom>
            <a:avLst/>
            <a:gdLst>
              <a:gd name="T0" fmla="*/ 0 w 3197"/>
              <a:gd name="T1" fmla="*/ 0 h 489"/>
              <a:gd name="T2" fmla="*/ 3197 w 3197"/>
              <a:gd name="T3" fmla="*/ 0 h 489"/>
              <a:gd name="T4" fmla="*/ 2915 w 3197"/>
              <a:gd name="T5" fmla="*/ 489 h 489"/>
              <a:gd name="T6" fmla="*/ 282 w 3197"/>
              <a:gd name="T7" fmla="*/ 489 h 489"/>
              <a:gd name="T8" fmla="*/ 0 w 3197"/>
              <a:gd name="T9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7" h="489">
                <a:moveTo>
                  <a:pt x="0" y="0"/>
                </a:moveTo>
                <a:lnTo>
                  <a:pt x="3197" y="0"/>
                </a:lnTo>
                <a:lnTo>
                  <a:pt x="2915" y="489"/>
                </a:lnTo>
                <a:lnTo>
                  <a:pt x="282" y="48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0">
            <a:extLst>
              <a:ext uri="{FF2B5EF4-FFF2-40B4-BE49-F238E27FC236}">
                <a16:creationId xmlns="" xmlns:a16="http://schemas.microsoft.com/office/drawing/2014/main" id="{FF5B2BB6-8945-4C0B-9A0D-3F9DC55AF62D}"/>
              </a:ext>
            </a:extLst>
          </p:cNvPr>
          <p:cNvSpPr>
            <a:spLocks/>
          </p:cNvSpPr>
          <p:nvPr/>
        </p:nvSpPr>
        <p:spPr bwMode="auto">
          <a:xfrm>
            <a:off x="6453042" y="2277786"/>
            <a:ext cx="1724840" cy="2544620"/>
          </a:xfrm>
          <a:custGeom>
            <a:avLst/>
            <a:gdLst>
              <a:gd name="T0" fmla="*/ 282 w 1881"/>
              <a:gd name="T1" fmla="*/ 2775 h 2775"/>
              <a:gd name="T2" fmla="*/ 1881 w 1881"/>
              <a:gd name="T3" fmla="*/ 0 h 2775"/>
              <a:gd name="T4" fmla="*/ 1317 w 1881"/>
              <a:gd name="T5" fmla="*/ 0 h 2775"/>
              <a:gd name="T6" fmla="*/ 0 w 1881"/>
              <a:gd name="T7" fmla="*/ 2285 h 2775"/>
              <a:gd name="T8" fmla="*/ 282 w 1881"/>
              <a:gd name="T9" fmla="*/ 2775 h 2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5">
                <a:moveTo>
                  <a:pt x="282" y="2775"/>
                </a:moveTo>
                <a:lnTo>
                  <a:pt x="1881" y="0"/>
                </a:lnTo>
                <a:lnTo>
                  <a:pt x="1317" y="0"/>
                </a:lnTo>
                <a:lnTo>
                  <a:pt x="0" y="2285"/>
                </a:lnTo>
                <a:lnTo>
                  <a:pt x="282" y="2775"/>
                </a:lnTo>
                <a:close/>
              </a:path>
            </a:pathLst>
          </a:custGeom>
          <a:solidFill>
            <a:srgbClr val="DB4527">
              <a:alpha val="9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Freeform 21">
            <a:extLst>
              <a:ext uri="{FF2B5EF4-FFF2-40B4-BE49-F238E27FC236}">
                <a16:creationId xmlns="" xmlns:a16="http://schemas.microsoft.com/office/drawing/2014/main" id="{3F861B39-E8D8-43D6-B46E-0C370DBA2D65}"/>
              </a:ext>
            </a:extLst>
          </p:cNvPr>
          <p:cNvSpPr>
            <a:spLocks/>
          </p:cNvSpPr>
          <p:nvPr/>
        </p:nvSpPr>
        <p:spPr bwMode="auto">
          <a:xfrm>
            <a:off x="6453042" y="2277786"/>
            <a:ext cx="1724840" cy="2544620"/>
          </a:xfrm>
          <a:custGeom>
            <a:avLst/>
            <a:gdLst>
              <a:gd name="T0" fmla="*/ 282 w 1881"/>
              <a:gd name="T1" fmla="*/ 2775 h 2775"/>
              <a:gd name="T2" fmla="*/ 1881 w 1881"/>
              <a:gd name="T3" fmla="*/ 0 h 2775"/>
              <a:gd name="T4" fmla="*/ 1317 w 1881"/>
              <a:gd name="T5" fmla="*/ 0 h 2775"/>
              <a:gd name="T6" fmla="*/ 0 w 1881"/>
              <a:gd name="T7" fmla="*/ 2285 h 2775"/>
              <a:gd name="T8" fmla="*/ 282 w 1881"/>
              <a:gd name="T9" fmla="*/ 2775 h 2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5">
                <a:moveTo>
                  <a:pt x="282" y="2775"/>
                </a:moveTo>
                <a:lnTo>
                  <a:pt x="1881" y="0"/>
                </a:lnTo>
                <a:lnTo>
                  <a:pt x="1317" y="0"/>
                </a:lnTo>
                <a:lnTo>
                  <a:pt x="0" y="2285"/>
                </a:lnTo>
                <a:lnTo>
                  <a:pt x="282" y="277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4967768E-F41C-4597-BEB2-346FD8A7B7E5}"/>
              </a:ext>
            </a:extLst>
          </p:cNvPr>
          <p:cNvSpPr/>
          <p:nvPr/>
        </p:nvSpPr>
        <p:spPr>
          <a:xfrm>
            <a:off x="6446329" y="114444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AA7341E2-FEC8-4374-B6B6-FA8F9763BDFF}"/>
              </a:ext>
            </a:extLst>
          </p:cNvPr>
          <p:cNvSpPr/>
          <p:nvPr/>
        </p:nvSpPr>
        <p:spPr>
          <a:xfrm>
            <a:off x="6446329" y="1428260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744E96EC-B94E-4C47-BCC9-56FED3B3D1B6}"/>
              </a:ext>
            </a:extLst>
          </p:cNvPr>
          <p:cNvSpPr/>
          <p:nvPr/>
        </p:nvSpPr>
        <p:spPr>
          <a:xfrm>
            <a:off x="4040374" y="368482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BD99B8E6-6C44-49FE-8808-A67C66F71E59}"/>
              </a:ext>
            </a:extLst>
          </p:cNvPr>
          <p:cNvSpPr/>
          <p:nvPr/>
        </p:nvSpPr>
        <p:spPr>
          <a:xfrm>
            <a:off x="4040374" y="3968633"/>
            <a:ext cx="20451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</a:t>
            </a:r>
            <a:endParaRPr lang="zh-CN" altLang="en-US" sz="1200" dirty="0"/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53C4B850-A9A9-4A1F-8F62-A5B2AFCB2BF2}"/>
              </a:ext>
            </a:extLst>
          </p:cNvPr>
          <p:cNvSpPr/>
          <p:nvPr/>
        </p:nvSpPr>
        <p:spPr>
          <a:xfrm>
            <a:off x="722876" y="194153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06496A88-4481-489B-A1D5-E3B2180EAF3B}"/>
              </a:ext>
            </a:extLst>
          </p:cNvPr>
          <p:cNvSpPr/>
          <p:nvPr/>
        </p:nvSpPr>
        <p:spPr>
          <a:xfrm>
            <a:off x="723995" y="2277418"/>
            <a:ext cx="2932503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cxnSp>
        <p:nvCxnSpPr>
          <p:cNvPr id="65" name="直接连接符 64">
            <a:extLst>
              <a:ext uri="{FF2B5EF4-FFF2-40B4-BE49-F238E27FC236}">
                <a16:creationId xmlns="" xmlns:a16="http://schemas.microsoft.com/office/drawing/2014/main" id="{C54C7A75-5FB9-44E0-9027-64AA632D8A95}"/>
              </a:ext>
            </a:extLst>
          </p:cNvPr>
          <p:cNvCxnSpPr/>
          <p:nvPr/>
        </p:nvCxnSpPr>
        <p:spPr>
          <a:xfrm>
            <a:off x="826275" y="2249321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PA-组合 1">
            <a:extLst>
              <a:ext uri="{FF2B5EF4-FFF2-40B4-BE49-F238E27FC236}">
                <a16:creationId xmlns="" xmlns:a16="http://schemas.microsoft.com/office/drawing/2014/main" id="{F40123E8-471A-40F8-8D4D-7CC1461B7F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67" name="PA-等腰三角形 2">
              <a:extLst>
                <a:ext uri="{FF2B5EF4-FFF2-40B4-BE49-F238E27FC236}">
                  <a16:creationId xmlns="" xmlns:a16="http://schemas.microsoft.com/office/drawing/2014/main" id="{8AA8EF06-26A6-49EE-9222-C8013E16B06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PA-等腰三角形 3">
              <a:extLst>
                <a:ext uri="{FF2B5EF4-FFF2-40B4-BE49-F238E27FC236}">
                  <a16:creationId xmlns="" xmlns:a16="http://schemas.microsoft.com/office/drawing/2014/main" id="{9F0652DD-51F5-418E-892D-E293422D177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PA-椭圆 4">
              <a:extLst>
                <a:ext uri="{FF2B5EF4-FFF2-40B4-BE49-F238E27FC236}">
                  <a16:creationId xmlns="" xmlns:a16="http://schemas.microsoft.com/office/drawing/2014/main" id="{801BBA4C-E5E1-4C06-83FD-83DCD677500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PA-椭圆 5">
              <a:extLst>
                <a:ext uri="{FF2B5EF4-FFF2-40B4-BE49-F238E27FC236}">
                  <a16:creationId xmlns="" xmlns:a16="http://schemas.microsoft.com/office/drawing/2014/main" id="{85F2C09E-CC5C-4127-BF7B-3E20CA204FD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PA-椭圆 6">
              <a:extLst>
                <a:ext uri="{FF2B5EF4-FFF2-40B4-BE49-F238E27FC236}">
                  <a16:creationId xmlns="" xmlns:a16="http://schemas.microsoft.com/office/drawing/2014/main" id="{077819ED-E78E-45E6-B5E0-44CFBEAFD50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2" name="PA-直接连接符 7">
              <a:extLst>
                <a:ext uri="{FF2B5EF4-FFF2-40B4-BE49-F238E27FC236}">
                  <a16:creationId xmlns="" xmlns:a16="http://schemas.microsoft.com/office/drawing/2014/main" id="{07894F58-B5C1-43D6-A12C-CF0E969A75E4}"/>
                </a:ext>
              </a:extLst>
            </p:cNvPr>
            <p:cNvCxnSpPr>
              <a:stCxn id="68" idx="0"/>
              <a:endCxn id="69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PA-直接连接符 8">
              <a:extLst>
                <a:ext uri="{FF2B5EF4-FFF2-40B4-BE49-F238E27FC236}">
                  <a16:creationId xmlns="" xmlns:a16="http://schemas.microsoft.com/office/drawing/2014/main" id="{A8AB46DA-157D-47F7-A309-4EE319A23D64}"/>
                </a:ext>
              </a:extLst>
            </p:cNvPr>
            <p:cNvCxnSpPr>
              <a:stCxn id="68" idx="2"/>
              <a:endCxn id="70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PA-直接连接符 9">
              <a:extLst>
                <a:ext uri="{FF2B5EF4-FFF2-40B4-BE49-F238E27FC236}">
                  <a16:creationId xmlns="" xmlns:a16="http://schemas.microsoft.com/office/drawing/2014/main" id="{12C0BDAF-C406-4A2B-9DA6-ECE22D803618}"/>
                </a:ext>
              </a:extLst>
            </p:cNvPr>
            <p:cNvCxnSpPr>
              <a:stCxn id="68" idx="4"/>
              <a:endCxn id="71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PA-文本框 10">
            <a:extLst>
              <a:ext uri="{FF2B5EF4-FFF2-40B4-BE49-F238E27FC236}">
                <a16:creationId xmlns="" xmlns:a16="http://schemas.microsoft.com/office/drawing/2014/main" id="{2940742A-0AA7-40E5-927B-36E427411B9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3.2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76" name="PA-直接连接符 12">
            <a:extLst>
              <a:ext uri="{FF2B5EF4-FFF2-40B4-BE49-F238E27FC236}">
                <a16:creationId xmlns="" xmlns:a16="http://schemas.microsoft.com/office/drawing/2014/main" id="{6B202A52-DC6B-4BBC-A78D-E17FF27415DE}"/>
              </a:ext>
            </a:extLst>
          </p:cNvPr>
          <p:cNvCxnSpPr>
            <a:cxnSpLocks/>
            <a:endCxn id="77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PA-等腰三角形 15">
            <a:extLst>
              <a:ext uri="{FF2B5EF4-FFF2-40B4-BE49-F238E27FC236}">
                <a16:creationId xmlns="" xmlns:a16="http://schemas.microsoft.com/office/drawing/2014/main" id="{368C913F-2E6F-4C47-BEDE-1D28BD8DF1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PA-等腰三角形 17">
            <a:extLst>
              <a:ext uri="{FF2B5EF4-FFF2-40B4-BE49-F238E27FC236}">
                <a16:creationId xmlns="" xmlns:a16="http://schemas.microsoft.com/office/drawing/2014/main" id="{AAAE22BC-EC88-45EA-86F6-0C2CB2729665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PA-等腰三角形 18">
            <a:extLst>
              <a:ext uri="{FF2B5EF4-FFF2-40B4-BE49-F238E27FC236}">
                <a16:creationId xmlns="" xmlns:a16="http://schemas.microsoft.com/office/drawing/2014/main" id="{2E5B511F-0364-42D0-8F62-85F6A552CBC9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PA-等腰三角形 19">
            <a:extLst>
              <a:ext uri="{FF2B5EF4-FFF2-40B4-BE49-F238E27FC236}">
                <a16:creationId xmlns="" xmlns:a16="http://schemas.microsoft.com/office/drawing/2014/main" id="{3BB24494-2663-4418-B81E-0CC6B9B1B643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PA-文本框 21">
            <a:extLst>
              <a:ext uri="{FF2B5EF4-FFF2-40B4-BE49-F238E27FC236}">
                <a16:creationId xmlns="" xmlns:a16="http://schemas.microsoft.com/office/drawing/2014/main" id="{2206AFBA-454D-466D-BF07-BF388C77FE7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316694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58" grpId="0"/>
      <p:bldP spid="59" grpId="0"/>
      <p:bldP spid="60" grpId="0"/>
      <p:bldP spid="61" grpId="0"/>
      <p:bldP spid="62" grpId="0"/>
      <p:bldP spid="63" grpId="0"/>
      <p:bldP spid="75" grpId="0"/>
      <p:bldP spid="77" grpId="0" animBg="1"/>
      <p:bldP spid="78" grpId="0" animBg="1"/>
      <p:bldP spid="79" grpId="0" animBg="1"/>
      <p:bldP spid="80" grpId="0" animBg="1"/>
      <p:bldP spid="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8">
            <a:extLst>
              <a:ext uri="{FF2B5EF4-FFF2-40B4-BE49-F238E27FC236}">
                <a16:creationId xmlns="" xmlns:a16="http://schemas.microsoft.com/office/drawing/2014/main" id="{8DECD90E-E427-492A-81B0-F50703D1A654}"/>
              </a:ext>
            </a:extLst>
          </p:cNvPr>
          <p:cNvSpPr>
            <a:spLocks/>
          </p:cNvSpPr>
          <p:nvPr/>
        </p:nvSpPr>
        <p:spPr bwMode="auto">
          <a:xfrm>
            <a:off x="6313068" y="1154762"/>
            <a:ext cx="2454770" cy="3551442"/>
          </a:xfrm>
          <a:custGeom>
            <a:avLst/>
            <a:gdLst>
              <a:gd name="T0" fmla="*/ 0 w 2986"/>
              <a:gd name="T1" fmla="*/ 864 h 4320"/>
              <a:gd name="T2" fmla="*/ 498 w 2986"/>
              <a:gd name="T3" fmla="*/ 0 h 4320"/>
              <a:gd name="T4" fmla="*/ 2986 w 2986"/>
              <a:gd name="T5" fmla="*/ 4320 h 4320"/>
              <a:gd name="T6" fmla="*/ 1991 w 2986"/>
              <a:gd name="T7" fmla="*/ 4320 h 4320"/>
              <a:gd name="T8" fmla="*/ 0 w 2986"/>
              <a:gd name="T9" fmla="*/ 864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86" h="4320">
                <a:moveTo>
                  <a:pt x="0" y="864"/>
                </a:moveTo>
                <a:lnTo>
                  <a:pt x="498" y="0"/>
                </a:lnTo>
                <a:lnTo>
                  <a:pt x="2986" y="4320"/>
                </a:lnTo>
                <a:lnTo>
                  <a:pt x="1991" y="4320"/>
                </a:lnTo>
                <a:lnTo>
                  <a:pt x="0" y="864"/>
                </a:ln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7">
            <a:extLst>
              <a:ext uri="{FF2B5EF4-FFF2-40B4-BE49-F238E27FC236}">
                <a16:creationId xmlns="" xmlns:a16="http://schemas.microsoft.com/office/drawing/2014/main" id="{C9B53D5E-EEEA-4752-BBD2-66250E0A0920}"/>
              </a:ext>
            </a:extLst>
          </p:cNvPr>
          <p:cNvSpPr>
            <a:spLocks/>
          </p:cNvSpPr>
          <p:nvPr/>
        </p:nvSpPr>
        <p:spPr bwMode="auto">
          <a:xfrm>
            <a:off x="5904488" y="1865050"/>
            <a:ext cx="2045368" cy="2841154"/>
          </a:xfrm>
          <a:custGeom>
            <a:avLst/>
            <a:gdLst>
              <a:gd name="T0" fmla="*/ 497 w 2488"/>
              <a:gd name="T1" fmla="*/ 0 h 3456"/>
              <a:gd name="T2" fmla="*/ 2488 w 2488"/>
              <a:gd name="T3" fmla="*/ 3456 h 3456"/>
              <a:gd name="T4" fmla="*/ 1493 w 2488"/>
              <a:gd name="T5" fmla="*/ 3456 h 3456"/>
              <a:gd name="T6" fmla="*/ 0 w 2488"/>
              <a:gd name="T7" fmla="*/ 864 h 3456"/>
              <a:gd name="T8" fmla="*/ 497 w 2488"/>
              <a:gd name="T9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8" h="3456">
                <a:moveTo>
                  <a:pt x="497" y="0"/>
                </a:moveTo>
                <a:lnTo>
                  <a:pt x="2488" y="3456"/>
                </a:lnTo>
                <a:lnTo>
                  <a:pt x="1493" y="3456"/>
                </a:lnTo>
                <a:lnTo>
                  <a:pt x="0" y="864"/>
                </a:lnTo>
                <a:lnTo>
                  <a:pt x="497" y="0"/>
                </a:lnTo>
                <a:close/>
              </a:path>
            </a:pathLst>
          </a:custGeom>
          <a:solidFill>
            <a:srgbClr val="393A3B">
              <a:alpha val="8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6">
            <a:extLst>
              <a:ext uri="{FF2B5EF4-FFF2-40B4-BE49-F238E27FC236}">
                <a16:creationId xmlns="" xmlns:a16="http://schemas.microsoft.com/office/drawing/2014/main" id="{78FEB860-EE2F-4B62-9D9B-01D2B462AA9D}"/>
              </a:ext>
            </a:extLst>
          </p:cNvPr>
          <p:cNvSpPr>
            <a:spLocks/>
          </p:cNvSpPr>
          <p:nvPr/>
        </p:nvSpPr>
        <p:spPr bwMode="auto">
          <a:xfrm>
            <a:off x="5495085" y="2575339"/>
            <a:ext cx="1636787" cy="2130865"/>
          </a:xfrm>
          <a:custGeom>
            <a:avLst/>
            <a:gdLst>
              <a:gd name="T0" fmla="*/ 498 w 1991"/>
              <a:gd name="T1" fmla="*/ 0 h 2592"/>
              <a:gd name="T2" fmla="*/ 1991 w 1991"/>
              <a:gd name="T3" fmla="*/ 2592 h 2592"/>
              <a:gd name="T4" fmla="*/ 995 w 1991"/>
              <a:gd name="T5" fmla="*/ 2592 h 2592"/>
              <a:gd name="T6" fmla="*/ 0 w 1991"/>
              <a:gd name="T7" fmla="*/ 863 h 2592"/>
              <a:gd name="T8" fmla="*/ 498 w 1991"/>
              <a:gd name="T9" fmla="*/ 0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1" h="2592">
                <a:moveTo>
                  <a:pt x="498" y="0"/>
                </a:moveTo>
                <a:lnTo>
                  <a:pt x="1991" y="2592"/>
                </a:lnTo>
                <a:lnTo>
                  <a:pt x="995" y="2592"/>
                </a:lnTo>
                <a:lnTo>
                  <a:pt x="0" y="863"/>
                </a:lnTo>
                <a:lnTo>
                  <a:pt x="498" y="0"/>
                </a:ln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">
            <a:extLst>
              <a:ext uri="{FF2B5EF4-FFF2-40B4-BE49-F238E27FC236}">
                <a16:creationId xmlns="" xmlns:a16="http://schemas.microsoft.com/office/drawing/2014/main" id="{89784968-C8D3-4F5A-9466-198A6D574E49}"/>
              </a:ext>
            </a:extLst>
          </p:cNvPr>
          <p:cNvSpPr>
            <a:spLocks/>
          </p:cNvSpPr>
          <p:nvPr/>
        </p:nvSpPr>
        <p:spPr bwMode="auto">
          <a:xfrm>
            <a:off x="5086505" y="3284805"/>
            <a:ext cx="1226563" cy="1421399"/>
          </a:xfrm>
          <a:custGeom>
            <a:avLst/>
            <a:gdLst>
              <a:gd name="T0" fmla="*/ 497 w 1492"/>
              <a:gd name="T1" fmla="*/ 0 h 1729"/>
              <a:gd name="T2" fmla="*/ 1492 w 1492"/>
              <a:gd name="T3" fmla="*/ 1729 h 1729"/>
              <a:gd name="T4" fmla="*/ 497 w 1492"/>
              <a:gd name="T5" fmla="*/ 1729 h 1729"/>
              <a:gd name="T6" fmla="*/ 0 w 1492"/>
              <a:gd name="T7" fmla="*/ 864 h 1729"/>
              <a:gd name="T8" fmla="*/ 497 w 1492"/>
              <a:gd name="T9" fmla="*/ 0 h 1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2" h="1729">
                <a:moveTo>
                  <a:pt x="497" y="0"/>
                </a:moveTo>
                <a:lnTo>
                  <a:pt x="1492" y="1729"/>
                </a:lnTo>
                <a:lnTo>
                  <a:pt x="497" y="1729"/>
                </a:lnTo>
                <a:lnTo>
                  <a:pt x="0" y="864"/>
                </a:lnTo>
                <a:lnTo>
                  <a:pt x="497" y="0"/>
                </a:lnTo>
                <a:close/>
              </a:path>
            </a:pathLst>
          </a:custGeom>
          <a:solidFill>
            <a:srgbClr val="393A3B">
              <a:alpha val="80000"/>
            </a:srgb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4">
            <a:extLst>
              <a:ext uri="{FF2B5EF4-FFF2-40B4-BE49-F238E27FC236}">
                <a16:creationId xmlns="" xmlns:a16="http://schemas.microsoft.com/office/drawing/2014/main" id="{20B64FB5-8465-4FFC-B624-C65CAFC0E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874" y="2906642"/>
            <a:ext cx="105228" cy="10440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15">
            <a:extLst>
              <a:ext uri="{FF2B5EF4-FFF2-40B4-BE49-F238E27FC236}">
                <a16:creationId xmlns="" xmlns:a16="http://schemas.microsoft.com/office/drawing/2014/main" id="{ADC09B91-CD90-487E-9C4C-5464930BA96C}"/>
              </a:ext>
            </a:extLst>
          </p:cNvPr>
          <p:cNvSpPr>
            <a:spLocks/>
          </p:cNvSpPr>
          <p:nvPr/>
        </p:nvSpPr>
        <p:spPr bwMode="auto">
          <a:xfrm>
            <a:off x="5777063" y="2995428"/>
            <a:ext cx="254849" cy="119203"/>
          </a:xfrm>
          <a:custGeom>
            <a:avLst/>
            <a:gdLst>
              <a:gd name="T0" fmla="*/ 243 w 286"/>
              <a:gd name="T1" fmla="*/ 0 h 134"/>
              <a:gd name="T2" fmla="*/ 216 w 286"/>
              <a:gd name="T3" fmla="*/ 0 h 134"/>
              <a:gd name="T4" fmla="*/ 143 w 286"/>
              <a:gd name="T5" fmla="*/ 43 h 134"/>
              <a:gd name="T6" fmla="*/ 70 w 286"/>
              <a:gd name="T7" fmla="*/ 0 h 134"/>
              <a:gd name="T8" fmla="*/ 43 w 286"/>
              <a:gd name="T9" fmla="*/ 0 h 134"/>
              <a:gd name="T10" fmla="*/ 5 w 286"/>
              <a:gd name="T11" fmla="*/ 134 h 134"/>
              <a:gd name="T12" fmla="*/ 280 w 286"/>
              <a:gd name="T13" fmla="*/ 134 h 134"/>
              <a:gd name="T14" fmla="*/ 243 w 286"/>
              <a:gd name="T15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6" h="134">
                <a:moveTo>
                  <a:pt x="243" y="0"/>
                </a:moveTo>
                <a:cubicBezTo>
                  <a:pt x="216" y="0"/>
                  <a:pt x="216" y="0"/>
                  <a:pt x="216" y="0"/>
                </a:cubicBezTo>
                <a:cubicBezTo>
                  <a:pt x="201" y="25"/>
                  <a:pt x="174" y="43"/>
                  <a:pt x="143" y="43"/>
                </a:cubicBezTo>
                <a:cubicBezTo>
                  <a:pt x="112" y="43"/>
                  <a:pt x="84" y="25"/>
                  <a:pt x="7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0" y="0"/>
                  <a:pt x="5" y="90"/>
                  <a:pt x="5" y="134"/>
                </a:cubicBezTo>
                <a:cubicBezTo>
                  <a:pt x="280" y="134"/>
                  <a:pt x="280" y="134"/>
                  <a:pt x="280" y="134"/>
                </a:cubicBezTo>
                <a:cubicBezTo>
                  <a:pt x="280" y="90"/>
                  <a:pt x="286" y="0"/>
                  <a:pt x="24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6">
            <a:extLst>
              <a:ext uri="{FF2B5EF4-FFF2-40B4-BE49-F238E27FC236}">
                <a16:creationId xmlns="" xmlns:a16="http://schemas.microsoft.com/office/drawing/2014/main" id="{7E0038B8-AD65-4437-B4CE-7AA5F17F4157}"/>
              </a:ext>
            </a:extLst>
          </p:cNvPr>
          <p:cNvSpPr>
            <a:spLocks/>
          </p:cNvSpPr>
          <p:nvPr/>
        </p:nvSpPr>
        <p:spPr bwMode="auto">
          <a:xfrm>
            <a:off x="6232503" y="2305692"/>
            <a:ext cx="161130" cy="116737"/>
          </a:xfrm>
          <a:custGeom>
            <a:avLst/>
            <a:gdLst>
              <a:gd name="T0" fmla="*/ 0 w 196"/>
              <a:gd name="T1" fmla="*/ 0 h 142"/>
              <a:gd name="T2" fmla="*/ 0 w 196"/>
              <a:gd name="T3" fmla="*/ 142 h 142"/>
              <a:gd name="T4" fmla="*/ 67 w 196"/>
              <a:gd name="T5" fmla="*/ 142 h 142"/>
              <a:gd name="T6" fmla="*/ 67 w 196"/>
              <a:gd name="T7" fmla="*/ 39 h 142"/>
              <a:gd name="T8" fmla="*/ 130 w 196"/>
              <a:gd name="T9" fmla="*/ 39 h 142"/>
              <a:gd name="T10" fmla="*/ 130 w 196"/>
              <a:gd name="T11" fmla="*/ 142 h 142"/>
              <a:gd name="T12" fmla="*/ 196 w 196"/>
              <a:gd name="T13" fmla="*/ 142 h 142"/>
              <a:gd name="T14" fmla="*/ 196 w 196"/>
              <a:gd name="T15" fmla="*/ 0 h 142"/>
              <a:gd name="T16" fmla="*/ 0 w 196"/>
              <a:gd name="T17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6" h="142">
                <a:moveTo>
                  <a:pt x="0" y="0"/>
                </a:moveTo>
                <a:lnTo>
                  <a:pt x="0" y="142"/>
                </a:lnTo>
                <a:lnTo>
                  <a:pt x="67" y="142"/>
                </a:lnTo>
                <a:lnTo>
                  <a:pt x="67" y="39"/>
                </a:lnTo>
                <a:lnTo>
                  <a:pt x="130" y="39"/>
                </a:lnTo>
                <a:lnTo>
                  <a:pt x="130" y="142"/>
                </a:lnTo>
                <a:lnTo>
                  <a:pt x="196" y="142"/>
                </a:lnTo>
                <a:lnTo>
                  <a:pt x="1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7">
            <a:extLst>
              <a:ext uri="{FF2B5EF4-FFF2-40B4-BE49-F238E27FC236}">
                <a16:creationId xmlns="" xmlns:a16="http://schemas.microsoft.com/office/drawing/2014/main" id="{C9AE01E2-E6C2-44EB-87EA-9289E7C283DF}"/>
              </a:ext>
            </a:extLst>
          </p:cNvPr>
          <p:cNvSpPr>
            <a:spLocks/>
          </p:cNvSpPr>
          <p:nvPr/>
        </p:nvSpPr>
        <p:spPr bwMode="auto">
          <a:xfrm>
            <a:off x="6195509" y="2206219"/>
            <a:ext cx="235941" cy="101940"/>
          </a:xfrm>
          <a:custGeom>
            <a:avLst/>
            <a:gdLst>
              <a:gd name="T0" fmla="*/ 143 w 287"/>
              <a:gd name="T1" fmla="*/ 0 h 124"/>
              <a:gd name="T2" fmla="*/ 0 w 287"/>
              <a:gd name="T3" fmla="*/ 124 h 124"/>
              <a:gd name="T4" fmla="*/ 287 w 287"/>
              <a:gd name="T5" fmla="*/ 124 h 124"/>
              <a:gd name="T6" fmla="*/ 143 w 287"/>
              <a:gd name="T7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7" h="124">
                <a:moveTo>
                  <a:pt x="143" y="0"/>
                </a:moveTo>
                <a:lnTo>
                  <a:pt x="0" y="124"/>
                </a:lnTo>
                <a:lnTo>
                  <a:pt x="287" y="124"/>
                </a:lnTo>
                <a:lnTo>
                  <a:pt x="1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18">
            <a:extLst>
              <a:ext uri="{FF2B5EF4-FFF2-40B4-BE49-F238E27FC236}">
                <a16:creationId xmlns="" xmlns:a16="http://schemas.microsoft.com/office/drawing/2014/main" id="{CA8BEC4E-ADB8-4856-9C1C-2E54ECEAD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195" y="3641594"/>
            <a:ext cx="63301" cy="1356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19">
            <a:extLst>
              <a:ext uri="{FF2B5EF4-FFF2-40B4-BE49-F238E27FC236}">
                <a16:creationId xmlns="" xmlns:a16="http://schemas.microsoft.com/office/drawing/2014/main" id="{BBC79864-997E-497C-B5C0-9C684E6FA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0558" y="3612820"/>
            <a:ext cx="63301" cy="16441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20">
            <a:extLst>
              <a:ext uri="{FF2B5EF4-FFF2-40B4-BE49-F238E27FC236}">
                <a16:creationId xmlns="" xmlns:a16="http://schemas.microsoft.com/office/drawing/2014/main" id="{B9D8BAB7-9D94-42D5-81C5-9070287D4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5920" y="3582403"/>
            <a:ext cx="62479" cy="19483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21">
            <a:extLst>
              <a:ext uri="{FF2B5EF4-FFF2-40B4-BE49-F238E27FC236}">
                <a16:creationId xmlns="" xmlns:a16="http://schemas.microsoft.com/office/drawing/2014/main" id="{793708B8-45DC-429D-BB80-09487C231179}"/>
              </a:ext>
            </a:extLst>
          </p:cNvPr>
          <p:cNvSpPr>
            <a:spLocks noEditPoints="1"/>
          </p:cNvSpPr>
          <p:nvPr/>
        </p:nvSpPr>
        <p:spPr bwMode="auto">
          <a:xfrm>
            <a:off x="6676433" y="1516483"/>
            <a:ext cx="219499" cy="220321"/>
          </a:xfrm>
          <a:custGeom>
            <a:avLst/>
            <a:gdLst>
              <a:gd name="T0" fmla="*/ 203 w 247"/>
              <a:gd name="T1" fmla="*/ 44 h 247"/>
              <a:gd name="T2" fmla="*/ 44 w 247"/>
              <a:gd name="T3" fmla="*/ 44 h 247"/>
              <a:gd name="T4" fmla="*/ 44 w 247"/>
              <a:gd name="T5" fmla="*/ 203 h 247"/>
              <a:gd name="T6" fmla="*/ 203 w 247"/>
              <a:gd name="T7" fmla="*/ 203 h 247"/>
              <a:gd name="T8" fmla="*/ 203 w 247"/>
              <a:gd name="T9" fmla="*/ 44 h 247"/>
              <a:gd name="T10" fmla="*/ 67 w 247"/>
              <a:gd name="T11" fmla="*/ 180 h 247"/>
              <a:gd name="T12" fmla="*/ 67 w 247"/>
              <a:gd name="T13" fmla="*/ 67 h 247"/>
              <a:gd name="T14" fmla="*/ 180 w 247"/>
              <a:gd name="T15" fmla="*/ 67 h 247"/>
              <a:gd name="T16" fmla="*/ 180 w 247"/>
              <a:gd name="T17" fmla="*/ 180 h 247"/>
              <a:gd name="T18" fmla="*/ 67 w 247"/>
              <a:gd name="T19" fmla="*/ 18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7" h="247">
                <a:moveTo>
                  <a:pt x="203" y="44"/>
                </a:moveTo>
                <a:cubicBezTo>
                  <a:pt x="159" y="0"/>
                  <a:pt x="88" y="0"/>
                  <a:pt x="44" y="44"/>
                </a:cubicBezTo>
                <a:cubicBezTo>
                  <a:pt x="0" y="88"/>
                  <a:pt x="0" y="159"/>
                  <a:pt x="44" y="203"/>
                </a:cubicBezTo>
                <a:cubicBezTo>
                  <a:pt x="88" y="247"/>
                  <a:pt x="159" y="247"/>
                  <a:pt x="203" y="203"/>
                </a:cubicBezTo>
                <a:cubicBezTo>
                  <a:pt x="247" y="159"/>
                  <a:pt x="247" y="88"/>
                  <a:pt x="203" y="44"/>
                </a:cubicBezTo>
                <a:close/>
                <a:moveTo>
                  <a:pt x="67" y="180"/>
                </a:moveTo>
                <a:cubicBezTo>
                  <a:pt x="36" y="149"/>
                  <a:pt x="36" y="98"/>
                  <a:pt x="67" y="67"/>
                </a:cubicBezTo>
                <a:cubicBezTo>
                  <a:pt x="98" y="36"/>
                  <a:pt x="149" y="36"/>
                  <a:pt x="180" y="67"/>
                </a:cubicBezTo>
                <a:cubicBezTo>
                  <a:pt x="211" y="98"/>
                  <a:pt x="211" y="149"/>
                  <a:pt x="180" y="180"/>
                </a:cubicBezTo>
                <a:cubicBezTo>
                  <a:pt x="149" y="211"/>
                  <a:pt x="98" y="211"/>
                  <a:pt x="67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22">
            <a:extLst>
              <a:ext uri="{FF2B5EF4-FFF2-40B4-BE49-F238E27FC236}">
                <a16:creationId xmlns="" xmlns:a16="http://schemas.microsoft.com/office/drawing/2014/main" id="{AE77BDE4-0BAF-458B-8375-7A7934131CA9}"/>
              </a:ext>
            </a:extLst>
          </p:cNvPr>
          <p:cNvSpPr>
            <a:spLocks/>
          </p:cNvSpPr>
          <p:nvPr/>
        </p:nvSpPr>
        <p:spPr bwMode="auto">
          <a:xfrm>
            <a:off x="6629574" y="1667748"/>
            <a:ext cx="115093" cy="115915"/>
          </a:xfrm>
          <a:custGeom>
            <a:avLst/>
            <a:gdLst>
              <a:gd name="T0" fmla="*/ 11 w 129"/>
              <a:gd name="T1" fmla="*/ 121 h 130"/>
              <a:gd name="T2" fmla="*/ 8 w 129"/>
              <a:gd name="T3" fmla="*/ 118 h 130"/>
              <a:gd name="T4" fmla="*/ 8 w 129"/>
              <a:gd name="T5" fmla="*/ 87 h 130"/>
              <a:gd name="T6" fmla="*/ 87 w 129"/>
              <a:gd name="T7" fmla="*/ 9 h 130"/>
              <a:gd name="T8" fmla="*/ 118 w 129"/>
              <a:gd name="T9" fmla="*/ 9 h 130"/>
              <a:gd name="T10" fmla="*/ 121 w 129"/>
              <a:gd name="T11" fmla="*/ 11 h 130"/>
              <a:gd name="T12" fmla="*/ 121 w 129"/>
              <a:gd name="T13" fmla="*/ 43 h 130"/>
              <a:gd name="T14" fmla="*/ 42 w 129"/>
              <a:gd name="T15" fmla="*/ 121 h 130"/>
              <a:gd name="T16" fmla="*/ 11 w 129"/>
              <a:gd name="T17" fmla="*/ 12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" h="130">
                <a:moveTo>
                  <a:pt x="11" y="121"/>
                </a:moveTo>
                <a:cubicBezTo>
                  <a:pt x="8" y="118"/>
                  <a:pt x="8" y="118"/>
                  <a:pt x="8" y="118"/>
                </a:cubicBezTo>
                <a:cubicBezTo>
                  <a:pt x="0" y="110"/>
                  <a:pt x="0" y="96"/>
                  <a:pt x="8" y="87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0"/>
                  <a:pt x="109" y="0"/>
                  <a:pt x="118" y="9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9" y="20"/>
                  <a:pt x="129" y="34"/>
                  <a:pt x="121" y="43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34" y="130"/>
                  <a:pt x="20" y="130"/>
                  <a:pt x="11" y="1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文本框 26">
            <a:extLst>
              <a:ext uri="{FF2B5EF4-FFF2-40B4-BE49-F238E27FC236}">
                <a16:creationId xmlns="" xmlns:a16="http://schemas.microsoft.com/office/drawing/2014/main" id="{DC7672C7-2800-4FDD-8412-01AB83C709FC}"/>
              </a:ext>
            </a:extLst>
          </p:cNvPr>
          <p:cNvSpPr txBox="1"/>
          <p:nvPr/>
        </p:nvSpPr>
        <p:spPr>
          <a:xfrm>
            <a:off x="5500038" y="119176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  <a:endParaRPr lang="en-US" sz="1600" dirty="0">
              <a:solidFill>
                <a:srgbClr val="E23959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75" name="文本框 26">
            <a:extLst>
              <a:ext uri="{FF2B5EF4-FFF2-40B4-BE49-F238E27FC236}">
                <a16:creationId xmlns="" xmlns:a16="http://schemas.microsoft.com/office/drawing/2014/main" id="{9F46D5F5-5FF2-42C1-A5AB-D3EA5B88417A}"/>
              </a:ext>
            </a:extLst>
          </p:cNvPr>
          <p:cNvSpPr txBox="1"/>
          <p:nvPr/>
        </p:nvSpPr>
        <p:spPr>
          <a:xfrm>
            <a:off x="5099685" y="188741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  <a:endParaRPr lang="en-US" altLang="zh-CN" sz="1600" dirty="0">
              <a:solidFill>
                <a:srgbClr val="E23959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78" name="文本框 26">
            <a:extLst>
              <a:ext uri="{FF2B5EF4-FFF2-40B4-BE49-F238E27FC236}">
                <a16:creationId xmlns="" xmlns:a16="http://schemas.microsoft.com/office/drawing/2014/main" id="{7287E8E9-F083-4630-91B3-CD28A8C4A751}"/>
              </a:ext>
            </a:extLst>
          </p:cNvPr>
          <p:cNvSpPr txBox="1"/>
          <p:nvPr/>
        </p:nvSpPr>
        <p:spPr>
          <a:xfrm>
            <a:off x="4699334" y="258306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  <a:endParaRPr lang="en-US" altLang="zh-CN" sz="1600" dirty="0">
              <a:solidFill>
                <a:srgbClr val="E23959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81" name="文本框 26">
            <a:extLst>
              <a:ext uri="{FF2B5EF4-FFF2-40B4-BE49-F238E27FC236}">
                <a16:creationId xmlns="" xmlns:a16="http://schemas.microsoft.com/office/drawing/2014/main" id="{FE999002-8D30-435C-9C55-3278180E517B}"/>
              </a:ext>
            </a:extLst>
          </p:cNvPr>
          <p:cNvSpPr txBox="1"/>
          <p:nvPr/>
        </p:nvSpPr>
        <p:spPr>
          <a:xfrm>
            <a:off x="4298982" y="327871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  <a:endParaRPr lang="en-US" altLang="zh-CN" sz="1600" dirty="0">
              <a:solidFill>
                <a:srgbClr val="E23959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103" name="直接连接符 102">
            <a:extLst>
              <a:ext uri="{FF2B5EF4-FFF2-40B4-BE49-F238E27FC236}">
                <a16:creationId xmlns="" xmlns:a16="http://schemas.microsoft.com/office/drawing/2014/main" id="{BA4C3322-AE0F-4A93-BB5D-37297C40C1A6}"/>
              </a:ext>
            </a:extLst>
          </p:cNvPr>
          <p:cNvCxnSpPr>
            <a:cxnSpLocks/>
          </p:cNvCxnSpPr>
          <p:nvPr/>
        </p:nvCxnSpPr>
        <p:spPr>
          <a:xfrm>
            <a:off x="826275" y="2249321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>
            <a:extLst>
              <a:ext uri="{FF2B5EF4-FFF2-40B4-BE49-F238E27FC236}">
                <a16:creationId xmlns="" xmlns:a16="http://schemas.microsoft.com/office/drawing/2014/main" id="{0245A32C-11A0-4F0F-9128-B3D0B51EBA8D}"/>
              </a:ext>
            </a:extLst>
          </p:cNvPr>
          <p:cNvSpPr/>
          <p:nvPr/>
        </p:nvSpPr>
        <p:spPr>
          <a:xfrm>
            <a:off x="722876" y="194153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="" xmlns:a16="http://schemas.microsoft.com/office/drawing/2014/main" id="{D1434C86-1686-457C-84B5-1DBDFBFD8670}"/>
              </a:ext>
            </a:extLst>
          </p:cNvPr>
          <p:cNvSpPr/>
          <p:nvPr/>
        </p:nvSpPr>
        <p:spPr>
          <a:xfrm>
            <a:off x="723995" y="2277418"/>
            <a:ext cx="2932503" cy="1171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cxnSp>
        <p:nvCxnSpPr>
          <p:cNvPr id="106" name="直接连接符 105">
            <a:extLst>
              <a:ext uri="{FF2B5EF4-FFF2-40B4-BE49-F238E27FC236}">
                <a16:creationId xmlns="" xmlns:a16="http://schemas.microsoft.com/office/drawing/2014/main" id="{1A4F3343-C9C3-4959-ABC3-D4A511C55BAD}"/>
              </a:ext>
            </a:extLst>
          </p:cNvPr>
          <p:cNvCxnSpPr/>
          <p:nvPr/>
        </p:nvCxnSpPr>
        <p:spPr>
          <a:xfrm>
            <a:off x="826275" y="2249321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PA-组合 1">
            <a:extLst>
              <a:ext uri="{FF2B5EF4-FFF2-40B4-BE49-F238E27FC236}">
                <a16:creationId xmlns="" xmlns:a16="http://schemas.microsoft.com/office/drawing/2014/main" id="{CE426BA3-ACCC-4EFC-99E1-357D6AEE0B0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41" name="PA-等腰三角形 2">
              <a:extLst>
                <a:ext uri="{FF2B5EF4-FFF2-40B4-BE49-F238E27FC236}">
                  <a16:creationId xmlns="" xmlns:a16="http://schemas.microsoft.com/office/drawing/2014/main" id="{FBF74AC4-D8BB-45A0-A931-50A45D93516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PA-等腰三角形 3">
              <a:extLst>
                <a:ext uri="{FF2B5EF4-FFF2-40B4-BE49-F238E27FC236}">
                  <a16:creationId xmlns="" xmlns:a16="http://schemas.microsoft.com/office/drawing/2014/main" id="{6C030BE9-7778-49BD-893A-FAEB990701C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PA-椭圆 4">
              <a:extLst>
                <a:ext uri="{FF2B5EF4-FFF2-40B4-BE49-F238E27FC236}">
                  <a16:creationId xmlns="" xmlns:a16="http://schemas.microsoft.com/office/drawing/2014/main" id="{1C336CA2-BD73-47FD-BF58-2FD990D67A6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PA-椭圆 5">
              <a:extLst>
                <a:ext uri="{FF2B5EF4-FFF2-40B4-BE49-F238E27FC236}">
                  <a16:creationId xmlns="" xmlns:a16="http://schemas.microsoft.com/office/drawing/2014/main" id="{E86E03F8-F2B6-40FB-90F9-BD5A39C38E3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PA-椭圆 6">
              <a:extLst>
                <a:ext uri="{FF2B5EF4-FFF2-40B4-BE49-F238E27FC236}">
                  <a16:creationId xmlns="" xmlns:a16="http://schemas.microsoft.com/office/drawing/2014/main" id="{AA4989E2-C23C-4103-9AE8-EEE8A10514E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PA-直接连接符 7">
              <a:extLst>
                <a:ext uri="{FF2B5EF4-FFF2-40B4-BE49-F238E27FC236}">
                  <a16:creationId xmlns="" xmlns:a16="http://schemas.microsoft.com/office/drawing/2014/main" id="{53C84997-D976-4547-8F0F-305D62A691FC}"/>
                </a:ext>
              </a:extLst>
            </p:cNvPr>
            <p:cNvCxnSpPr>
              <a:stCxn id="42" idx="0"/>
              <a:endCxn id="43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PA-直接连接符 8">
              <a:extLst>
                <a:ext uri="{FF2B5EF4-FFF2-40B4-BE49-F238E27FC236}">
                  <a16:creationId xmlns="" xmlns:a16="http://schemas.microsoft.com/office/drawing/2014/main" id="{80897A6C-41F3-4716-8834-9FDB62E7826C}"/>
                </a:ext>
              </a:extLst>
            </p:cNvPr>
            <p:cNvCxnSpPr>
              <a:stCxn id="42" idx="2"/>
              <a:endCxn id="44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PA-直接连接符 9">
              <a:extLst>
                <a:ext uri="{FF2B5EF4-FFF2-40B4-BE49-F238E27FC236}">
                  <a16:creationId xmlns="" xmlns:a16="http://schemas.microsoft.com/office/drawing/2014/main" id="{6EC0CC7E-844D-4EE6-8D28-96C93707FF30}"/>
                </a:ext>
              </a:extLst>
            </p:cNvPr>
            <p:cNvCxnSpPr>
              <a:stCxn id="42" idx="4"/>
              <a:endCxn id="45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PA-文本框 10">
            <a:extLst>
              <a:ext uri="{FF2B5EF4-FFF2-40B4-BE49-F238E27FC236}">
                <a16:creationId xmlns="" xmlns:a16="http://schemas.microsoft.com/office/drawing/2014/main" id="{0B1D1926-A652-4780-A840-AAB50D5F6C5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3.3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55" name="PA-直接连接符 12">
            <a:extLst>
              <a:ext uri="{FF2B5EF4-FFF2-40B4-BE49-F238E27FC236}">
                <a16:creationId xmlns="" xmlns:a16="http://schemas.microsoft.com/office/drawing/2014/main" id="{224CE159-9969-47E5-82EF-6993E500A560}"/>
              </a:ext>
            </a:extLst>
          </p:cNvPr>
          <p:cNvCxnSpPr>
            <a:cxnSpLocks/>
            <a:endCxn id="65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A-等腰三角形 15">
            <a:extLst>
              <a:ext uri="{FF2B5EF4-FFF2-40B4-BE49-F238E27FC236}">
                <a16:creationId xmlns="" xmlns:a16="http://schemas.microsoft.com/office/drawing/2014/main" id="{7ECB1041-23C7-4E34-A00B-B794EF1942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PA-等腰三角形 17">
            <a:extLst>
              <a:ext uri="{FF2B5EF4-FFF2-40B4-BE49-F238E27FC236}">
                <a16:creationId xmlns="" xmlns:a16="http://schemas.microsoft.com/office/drawing/2014/main" id="{86A640EF-4E26-487D-AFFC-67B301FD69AA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PA-等腰三角形 18">
            <a:extLst>
              <a:ext uri="{FF2B5EF4-FFF2-40B4-BE49-F238E27FC236}">
                <a16:creationId xmlns="" xmlns:a16="http://schemas.microsoft.com/office/drawing/2014/main" id="{47D6EE56-DDDE-413D-83C1-C3F80E8F13D5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PA-等腰三角形 19">
            <a:extLst>
              <a:ext uri="{FF2B5EF4-FFF2-40B4-BE49-F238E27FC236}">
                <a16:creationId xmlns="" xmlns:a16="http://schemas.microsoft.com/office/drawing/2014/main" id="{1B71F96E-2AC7-4CB2-BF92-0544FB4A5A10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PA-文本框 21">
            <a:extLst>
              <a:ext uri="{FF2B5EF4-FFF2-40B4-BE49-F238E27FC236}">
                <a16:creationId xmlns="" xmlns:a16="http://schemas.microsoft.com/office/drawing/2014/main" id="{17314220-AE60-4E4A-8299-A8889CFF41F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15320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72" grpId="0"/>
      <p:bldP spid="75" grpId="0"/>
      <p:bldP spid="78" grpId="0"/>
      <p:bldP spid="81" grpId="0"/>
      <p:bldP spid="104" grpId="0"/>
      <p:bldP spid="105" grpId="0"/>
      <p:bldP spid="54" grpId="0"/>
      <p:bldP spid="65" grpId="0" animBg="1"/>
      <p:bldP spid="66" grpId="0" animBg="1"/>
      <p:bldP spid="67" grpId="0" animBg="1"/>
      <p:bldP spid="68" grpId="0" animBg="1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="" xmlns:a16="http://schemas.microsoft.com/office/drawing/2014/main" id="{65CF6AE5-7A56-4500-91DF-B0272707792F}"/>
              </a:ext>
            </a:extLst>
          </p:cNvPr>
          <p:cNvSpPr/>
          <p:nvPr/>
        </p:nvSpPr>
        <p:spPr>
          <a:xfrm flipV="1">
            <a:off x="2421128" y="2025650"/>
            <a:ext cx="2150872" cy="1854200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56">
            <a:extLst>
              <a:ext uri="{FF2B5EF4-FFF2-40B4-BE49-F238E27FC236}">
                <a16:creationId xmlns="" xmlns:a16="http://schemas.microsoft.com/office/drawing/2014/main" id="{D62069D3-18E6-436C-8E7F-1F1FB8D1B405}"/>
              </a:ext>
            </a:extLst>
          </p:cNvPr>
          <p:cNvSpPr/>
          <p:nvPr/>
        </p:nvSpPr>
        <p:spPr>
          <a:xfrm flipV="1">
            <a:off x="2601090" y="2113544"/>
            <a:ext cx="1780523" cy="1534934"/>
          </a:xfrm>
          <a:prstGeom prst="triangl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="" xmlns:a16="http://schemas.microsoft.com/office/drawing/2014/main" id="{A3FFD4FE-CE3E-441A-9781-F7E189247C9D}"/>
              </a:ext>
            </a:extLst>
          </p:cNvPr>
          <p:cNvSpPr/>
          <p:nvPr/>
        </p:nvSpPr>
        <p:spPr>
          <a:xfrm flipV="1">
            <a:off x="4572000" y="2025650"/>
            <a:ext cx="2150872" cy="1854200"/>
          </a:xfrm>
          <a:prstGeom prst="triangle">
            <a:avLst/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等腰三角形 57">
            <a:extLst>
              <a:ext uri="{FF2B5EF4-FFF2-40B4-BE49-F238E27FC236}">
                <a16:creationId xmlns="" xmlns:a16="http://schemas.microsoft.com/office/drawing/2014/main" id="{D41DA92A-FD7F-430F-8F2C-29D81694A90F}"/>
              </a:ext>
            </a:extLst>
          </p:cNvPr>
          <p:cNvSpPr/>
          <p:nvPr/>
        </p:nvSpPr>
        <p:spPr>
          <a:xfrm flipV="1">
            <a:off x="4743601" y="2113544"/>
            <a:ext cx="1780523" cy="1534934"/>
          </a:xfrm>
          <a:prstGeom prst="triangl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610401E-9DA7-4403-BFE9-8D6382D49CC8}"/>
              </a:ext>
            </a:extLst>
          </p:cNvPr>
          <p:cNvGrpSpPr/>
          <p:nvPr/>
        </p:nvGrpSpPr>
        <p:grpSpPr>
          <a:xfrm>
            <a:off x="2159000" y="1708150"/>
            <a:ext cx="635000" cy="635000"/>
            <a:chOff x="2159000" y="1708150"/>
            <a:chExt cx="635000" cy="63500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91BD5E2D-0E24-48E3-A33F-C320398C9585}"/>
                </a:ext>
              </a:extLst>
            </p:cNvPr>
            <p:cNvSpPr/>
            <p:nvPr/>
          </p:nvSpPr>
          <p:spPr>
            <a:xfrm>
              <a:off x="2159000" y="1708150"/>
              <a:ext cx="635000" cy="635000"/>
            </a:xfrm>
            <a:prstGeom prst="ellipse">
              <a:avLst/>
            </a:prstGeom>
            <a:solidFill>
              <a:srgbClr val="39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round-eyeglasses_26273">
              <a:extLst>
                <a:ext uri="{FF2B5EF4-FFF2-40B4-BE49-F238E27FC236}">
                  <a16:creationId xmlns="" xmlns:a16="http://schemas.microsoft.com/office/drawing/2014/main" id="{2E546D7E-7362-4BC9-9346-29477571C5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24078" y="1936751"/>
              <a:ext cx="304843" cy="177954"/>
            </a:xfrm>
            <a:custGeom>
              <a:avLst/>
              <a:gdLst>
                <a:gd name="T0" fmla="*/ 184 w 5885"/>
                <a:gd name="T1" fmla="*/ 2551 h 3440"/>
                <a:gd name="T2" fmla="*/ 1356 w 5885"/>
                <a:gd name="T3" fmla="*/ 3440 h 3440"/>
                <a:gd name="T4" fmla="*/ 2569 w 5885"/>
                <a:gd name="T5" fmla="*/ 2323 h 3440"/>
                <a:gd name="T6" fmla="*/ 2947 w 5885"/>
                <a:gd name="T7" fmla="*/ 2172 h 3440"/>
                <a:gd name="T8" fmla="*/ 2948 w 5885"/>
                <a:gd name="T9" fmla="*/ 2172 h 3440"/>
                <a:gd name="T10" fmla="*/ 3312 w 5885"/>
                <a:gd name="T11" fmla="*/ 2326 h 3440"/>
                <a:gd name="T12" fmla="*/ 4525 w 5885"/>
                <a:gd name="T13" fmla="*/ 3440 h 3440"/>
                <a:gd name="T14" fmla="*/ 5696 w 5885"/>
                <a:gd name="T15" fmla="*/ 2554 h 3440"/>
                <a:gd name="T16" fmla="*/ 5857 w 5885"/>
                <a:gd name="T17" fmla="*/ 2092 h 3440"/>
                <a:gd name="T18" fmla="*/ 5831 w 5885"/>
                <a:gd name="T19" fmla="*/ 2000 h 3440"/>
                <a:gd name="T20" fmla="*/ 5836 w 5885"/>
                <a:gd name="T21" fmla="*/ 2000 h 3440"/>
                <a:gd name="T22" fmla="*/ 4816 w 5885"/>
                <a:gd name="T23" fmla="*/ 181 h 3440"/>
                <a:gd name="T24" fmla="*/ 4640 w 5885"/>
                <a:gd name="T25" fmla="*/ 67 h 3440"/>
                <a:gd name="T26" fmla="*/ 3966 w 5885"/>
                <a:gd name="T27" fmla="*/ 7 h 3440"/>
                <a:gd name="T28" fmla="*/ 3833 w 5885"/>
                <a:gd name="T29" fmla="*/ 128 h 3440"/>
                <a:gd name="T30" fmla="*/ 3833 w 5885"/>
                <a:gd name="T31" fmla="*/ 251 h 3440"/>
                <a:gd name="T32" fmla="*/ 3966 w 5885"/>
                <a:gd name="T33" fmla="*/ 370 h 3440"/>
                <a:gd name="T34" fmla="*/ 4675 w 5885"/>
                <a:gd name="T35" fmla="*/ 288 h 3440"/>
                <a:gd name="T36" fmla="*/ 5152 w 5885"/>
                <a:gd name="T37" fmla="*/ 1178 h 3440"/>
                <a:gd name="T38" fmla="*/ 4525 w 5885"/>
                <a:gd name="T39" fmla="*/ 1003 h 3440"/>
                <a:gd name="T40" fmla="*/ 3331 w 5885"/>
                <a:gd name="T41" fmla="*/ 1983 h 3440"/>
                <a:gd name="T42" fmla="*/ 2954 w 5885"/>
                <a:gd name="T43" fmla="*/ 1876 h 3440"/>
                <a:gd name="T44" fmla="*/ 2940 w 5885"/>
                <a:gd name="T45" fmla="*/ 1876 h 3440"/>
                <a:gd name="T46" fmla="*/ 2549 w 5885"/>
                <a:gd name="T47" fmla="*/ 1981 h 3440"/>
                <a:gd name="T48" fmla="*/ 1356 w 5885"/>
                <a:gd name="T49" fmla="*/ 1003 h 3440"/>
                <a:gd name="T50" fmla="*/ 731 w 5885"/>
                <a:gd name="T51" fmla="*/ 1176 h 3440"/>
                <a:gd name="T52" fmla="*/ 1207 w 5885"/>
                <a:gd name="T53" fmla="*/ 288 h 3440"/>
                <a:gd name="T54" fmla="*/ 1917 w 5885"/>
                <a:gd name="T55" fmla="*/ 370 h 3440"/>
                <a:gd name="T56" fmla="*/ 2050 w 5885"/>
                <a:gd name="T57" fmla="*/ 251 h 3440"/>
                <a:gd name="T58" fmla="*/ 2050 w 5885"/>
                <a:gd name="T59" fmla="*/ 128 h 3440"/>
                <a:gd name="T60" fmla="*/ 1917 w 5885"/>
                <a:gd name="T61" fmla="*/ 7 h 3440"/>
                <a:gd name="T62" fmla="*/ 1242 w 5885"/>
                <a:gd name="T63" fmla="*/ 67 h 3440"/>
                <a:gd name="T64" fmla="*/ 1066 w 5885"/>
                <a:gd name="T65" fmla="*/ 181 h 3440"/>
                <a:gd name="T66" fmla="*/ 46 w 5885"/>
                <a:gd name="T67" fmla="*/ 2000 h 3440"/>
                <a:gd name="T68" fmla="*/ 54 w 5885"/>
                <a:gd name="T69" fmla="*/ 2000 h 3440"/>
                <a:gd name="T70" fmla="*/ 28 w 5885"/>
                <a:gd name="T71" fmla="*/ 2092 h 3440"/>
                <a:gd name="T72" fmla="*/ 184 w 5885"/>
                <a:gd name="T73" fmla="*/ 2551 h 3440"/>
                <a:gd name="T74" fmla="*/ 4524 w 5885"/>
                <a:gd name="T75" fmla="*/ 1314 h 3440"/>
                <a:gd name="T76" fmla="*/ 5447 w 5885"/>
                <a:gd name="T77" fmla="*/ 2238 h 3440"/>
                <a:gd name="T78" fmla="*/ 4524 w 5885"/>
                <a:gd name="T79" fmla="*/ 3161 h 3440"/>
                <a:gd name="T80" fmla="*/ 3600 w 5885"/>
                <a:gd name="T81" fmla="*/ 2238 h 3440"/>
                <a:gd name="T82" fmla="*/ 4524 w 5885"/>
                <a:gd name="T83" fmla="*/ 1314 h 3440"/>
                <a:gd name="T84" fmla="*/ 1373 w 5885"/>
                <a:gd name="T85" fmla="*/ 1314 h 3440"/>
                <a:gd name="T86" fmla="*/ 2296 w 5885"/>
                <a:gd name="T87" fmla="*/ 2238 h 3440"/>
                <a:gd name="T88" fmla="*/ 1373 w 5885"/>
                <a:gd name="T89" fmla="*/ 3161 h 3440"/>
                <a:gd name="T90" fmla="*/ 450 w 5885"/>
                <a:gd name="T91" fmla="*/ 2238 h 3440"/>
                <a:gd name="T92" fmla="*/ 1373 w 5885"/>
                <a:gd name="T93" fmla="*/ 1314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885" h="3440">
                  <a:moveTo>
                    <a:pt x="184" y="2551"/>
                  </a:moveTo>
                  <a:cubicBezTo>
                    <a:pt x="331" y="3076"/>
                    <a:pt x="809" y="3440"/>
                    <a:pt x="1356" y="3440"/>
                  </a:cubicBezTo>
                  <a:cubicBezTo>
                    <a:pt x="1989" y="3440"/>
                    <a:pt x="2517" y="2951"/>
                    <a:pt x="2569" y="2323"/>
                  </a:cubicBezTo>
                  <a:cubicBezTo>
                    <a:pt x="2656" y="2251"/>
                    <a:pt x="2787" y="2172"/>
                    <a:pt x="2947" y="2172"/>
                  </a:cubicBezTo>
                  <a:lnTo>
                    <a:pt x="2948" y="2172"/>
                  </a:lnTo>
                  <a:cubicBezTo>
                    <a:pt x="3091" y="2176"/>
                    <a:pt x="3222" y="2255"/>
                    <a:pt x="3312" y="2326"/>
                  </a:cubicBezTo>
                  <a:cubicBezTo>
                    <a:pt x="3365" y="2953"/>
                    <a:pt x="3893" y="3440"/>
                    <a:pt x="4525" y="3440"/>
                  </a:cubicBezTo>
                  <a:cubicBezTo>
                    <a:pt x="5071" y="3440"/>
                    <a:pt x="5548" y="3077"/>
                    <a:pt x="5696" y="2554"/>
                  </a:cubicBezTo>
                  <a:cubicBezTo>
                    <a:pt x="5826" y="2509"/>
                    <a:pt x="5885" y="2341"/>
                    <a:pt x="5857" y="2092"/>
                  </a:cubicBezTo>
                  <a:cubicBezTo>
                    <a:pt x="5852" y="2055"/>
                    <a:pt x="5843" y="2025"/>
                    <a:pt x="5831" y="2000"/>
                  </a:cubicBezTo>
                  <a:lnTo>
                    <a:pt x="5836" y="2000"/>
                  </a:lnTo>
                  <a:lnTo>
                    <a:pt x="4816" y="181"/>
                  </a:lnTo>
                  <a:cubicBezTo>
                    <a:pt x="4784" y="123"/>
                    <a:pt x="4706" y="73"/>
                    <a:pt x="4640" y="67"/>
                  </a:cubicBezTo>
                  <a:lnTo>
                    <a:pt x="3966" y="7"/>
                  </a:lnTo>
                  <a:cubicBezTo>
                    <a:pt x="3893" y="0"/>
                    <a:pt x="3833" y="56"/>
                    <a:pt x="3833" y="128"/>
                  </a:cubicBezTo>
                  <a:lnTo>
                    <a:pt x="3833" y="251"/>
                  </a:lnTo>
                  <a:cubicBezTo>
                    <a:pt x="3833" y="324"/>
                    <a:pt x="3893" y="378"/>
                    <a:pt x="3966" y="370"/>
                  </a:cubicBezTo>
                  <a:lnTo>
                    <a:pt x="4675" y="288"/>
                  </a:lnTo>
                  <a:lnTo>
                    <a:pt x="5152" y="1178"/>
                  </a:lnTo>
                  <a:cubicBezTo>
                    <a:pt x="4967" y="1067"/>
                    <a:pt x="4752" y="1003"/>
                    <a:pt x="4525" y="1003"/>
                  </a:cubicBezTo>
                  <a:cubicBezTo>
                    <a:pt x="3943" y="1003"/>
                    <a:pt x="3443" y="1419"/>
                    <a:pt x="3331" y="1983"/>
                  </a:cubicBezTo>
                  <a:cubicBezTo>
                    <a:pt x="3206" y="1914"/>
                    <a:pt x="3080" y="1879"/>
                    <a:pt x="2954" y="1876"/>
                  </a:cubicBezTo>
                  <a:lnTo>
                    <a:pt x="2940" y="1876"/>
                  </a:lnTo>
                  <a:cubicBezTo>
                    <a:pt x="2808" y="1876"/>
                    <a:pt x="2676" y="1911"/>
                    <a:pt x="2549" y="1981"/>
                  </a:cubicBezTo>
                  <a:cubicBezTo>
                    <a:pt x="2436" y="1418"/>
                    <a:pt x="1936" y="1003"/>
                    <a:pt x="1356" y="1003"/>
                  </a:cubicBezTo>
                  <a:cubicBezTo>
                    <a:pt x="1129" y="1003"/>
                    <a:pt x="915" y="1066"/>
                    <a:pt x="731" y="1176"/>
                  </a:cubicBezTo>
                  <a:lnTo>
                    <a:pt x="1207" y="288"/>
                  </a:lnTo>
                  <a:lnTo>
                    <a:pt x="1917" y="370"/>
                  </a:lnTo>
                  <a:cubicBezTo>
                    <a:pt x="1989" y="378"/>
                    <a:pt x="2050" y="325"/>
                    <a:pt x="2050" y="251"/>
                  </a:cubicBezTo>
                  <a:lnTo>
                    <a:pt x="2050" y="128"/>
                  </a:lnTo>
                  <a:cubicBezTo>
                    <a:pt x="2050" y="56"/>
                    <a:pt x="1990" y="0"/>
                    <a:pt x="1917" y="7"/>
                  </a:cubicBezTo>
                  <a:lnTo>
                    <a:pt x="1242" y="67"/>
                  </a:lnTo>
                  <a:cubicBezTo>
                    <a:pt x="1176" y="73"/>
                    <a:pt x="1099" y="123"/>
                    <a:pt x="1066" y="181"/>
                  </a:cubicBezTo>
                  <a:lnTo>
                    <a:pt x="46" y="2000"/>
                  </a:lnTo>
                  <a:lnTo>
                    <a:pt x="54" y="2000"/>
                  </a:lnTo>
                  <a:cubicBezTo>
                    <a:pt x="42" y="2025"/>
                    <a:pt x="32" y="2055"/>
                    <a:pt x="28" y="2092"/>
                  </a:cubicBezTo>
                  <a:cubicBezTo>
                    <a:pt x="0" y="2336"/>
                    <a:pt x="58" y="2504"/>
                    <a:pt x="184" y="2551"/>
                  </a:cubicBezTo>
                  <a:close/>
                  <a:moveTo>
                    <a:pt x="4524" y="1314"/>
                  </a:moveTo>
                  <a:cubicBezTo>
                    <a:pt x="5033" y="1314"/>
                    <a:pt x="5447" y="1729"/>
                    <a:pt x="5447" y="2238"/>
                  </a:cubicBezTo>
                  <a:cubicBezTo>
                    <a:pt x="5447" y="2747"/>
                    <a:pt x="5033" y="3161"/>
                    <a:pt x="4524" y="3161"/>
                  </a:cubicBezTo>
                  <a:cubicBezTo>
                    <a:pt x="4014" y="3161"/>
                    <a:pt x="3600" y="2747"/>
                    <a:pt x="3600" y="2238"/>
                  </a:cubicBezTo>
                  <a:cubicBezTo>
                    <a:pt x="3600" y="1729"/>
                    <a:pt x="4014" y="1314"/>
                    <a:pt x="4524" y="1314"/>
                  </a:cubicBezTo>
                  <a:close/>
                  <a:moveTo>
                    <a:pt x="1373" y="1314"/>
                  </a:moveTo>
                  <a:cubicBezTo>
                    <a:pt x="1882" y="1314"/>
                    <a:pt x="2296" y="1729"/>
                    <a:pt x="2296" y="2238"/>
                  </a:cubicBezTo>
                  <a:cubicBezTo>
                    <a:pt x="2296" y="2747"/>
                    <a:pt x="1882" y="3161"/>
                    <a:pt x="1373" y="3161"/>
                  </a:cubicBezTo>
                  <a:cubicBezTo>
                    <a:pt x="864" y="3161"/>
                    <a:pt x="450" y="2747"/>
                    <a:pt x="450" y="2238"/>
                  </a:cubicBezTo>
                  <a:cubicBezTo>
                    <a:pt x="450" y="1729"/>
                    <a:pt x="864" y="1314"/>
                    <a:pt x="1373" y="1314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59533FC7-E42C-4257-A73D-41E917676D9D}"/>
              </a:ext>
            </a:extLst>
          </p:cNvPr>
          <p:cNvGrpSpPr/>
          <p:nvPr/>
        </p:nvGrpSpPr>
        <p:grpSpPr>
          <a:xfrm>
            <a:off x="6405372" y="1708150"/>
            <a:ext cx="635000" cy="635000"/>
            <a:chOff x="6405372" y="1708150"/>
            <a:chExt cx="635000" cy="635000"/>
          </a:xfrm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87B3C5BA-77F0-4150-B151-B530CDAF3633}"/>
                </a:ext>
              </a:extLst>
            </p:cNvPr>
            <p:cNvSpPr/>
            <p:nvPr/>
          </p:nvSpPr>
          <p:spPr>
            <a:xfrm>
              <a:off x="6405372" y="1708150"/>
              <a:ext cx="635000" cy="635000"/>
            </a:xfrm>
            <a:prstGeom prst="ellipse">
              <a:avLst/>
            </a:prstGeom>
            <a:solidFill>
              <a:srgbClr val="DB4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round-eyeglasses_26273">
              <a:extLst>
                <a:ext uri="{FF2B5EF4-FFF2-40B4-BE49-F238E27FC236}">
                  <a16:creationId xmlns="" xmlns:a16="http://schemas.microsoft.com/office/drawing/2014/main" id="{C264A6E7-66B3-4919-80EE-F42C115EF4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74370" y="1873307"/>
              <a:ext cx="297003" cy="304842"/>
            </a:xfrm>
            <a:custGeom>
              <a:avLst/>
              <a:gdLst>
                <a:gd name="connsiteX0" fmla="*/ 348020 w 588392"/>
                <a:gd name="connsiteY0" fmla="*/ 170066 h 603922"/>
                <a:gd name="connsiteX1" fmla="*/ 357760 w 588392"/>
                <a:gd name="connsiteY1" fmla="*/ 170634 h 603922"/>
                <a:gd name="connsiteX2" fmla="*/ 360389 w 588392"/>
                <a:gd name="connsiteY2" fmla="*/ 180193 h 603922"/>
                <a:gd name="connsiteX3" fmla="*/ 340073 w 588392"/>
                <a:gd name="connsiteY3" fmla="*/ 184256 h 603922"/>
                <a:gd name="connsiteX4" fmla="*/ 321908 w 588392"/>
                <a:gd name="connsiteY4" fmla="*/ 180432 h 603922"/>
                <a:gd name="connsiteX5" fmla="*/ 337922 w 588392"/>
                <a:gd name="connsiteY5" fmla="*/ 171829 h 603922"/>
                <a:gd name="connsiteX6" fmla="*/ 348020 w 588392"/>
                <a:gd name="connsiteY6" fmla="*/ 170066 h 603922"/>
                <a:gd name="connsiteX7" fmla="*/ 205997 w 588392"/>
                <a:gd name="connsiteY7" fmla="*/ 146034 h 603922"/>
                <a:gd name="connsiteX8" fmla="*/ 206206 w 588392"/>
                <a:gd name="connsiteY8" fmla="*/ 147019 h 603922"/>
                <a:gd name="connsiteX9" fmla="*/ 210026 w 588392"/>
                <a:gd name="connsiteY9" fmla="*/ 147019 h 603922"/>
                <a:gd name="connsiteX10" fmla="*/ 212175 w 588392"/>
                <a:gd name="connsiteY10" fmla="*/ 149407 h 603922"/>
                <a:gd name="connsiteX11" fmla="*/ 212653 w 588392"/>
                <a:gd name="connsiteY11" fmla="*/ 153226 h 603922"/>
                <a:gd name="connsiteX12" fmla="*/ 213130 w 588392"/>
                <a:gd name="connsiteY12" fmla="*/ 157763 h 603922"/>
                <a:gd name="connsiteX13" fmla="*/ 221726 w 588392"/>
                <a:gd name="connsiteY13" fmla="*/ 158001 h 603922"/>
                <a:gd name="connsiteX14" fmla="*/ 221726 w 588392"/>
                <a:gd name="connsiteY14" fmla="*/ 171610 h 603922"/>
                <a:gd name="connsiteX15" fmla="*/ 213847 w 588392"/>
                <a:gd name="connsiteY15" fmla="*/ 171849 h 603922"/>
                <a:gd name="connsiteX16" fmla="*/ 211220 w 588392"/>
                <a:gd name="connsiteY16" fmla="*/ 184025 h 603922"/>
                <a:gd name="connsiteX17" fmla="*/ 200475 w 588392"/>
                <a:gd name="connsiteY17" fmla="*/ 182592 h 603922"/>
                <a:gd name="connsiteX18" fmla="*/ 199759 w 588392"/>
                <a:gd name="connsiteY18" fmla="*/ 170894 h 603922"/>
                <a:gd name="connsiteX19" fmla="*/ 194745 w 588392"/>
                <a:gd name="connsiteY19" fmla="*/ 170416 h 603922"/>
                <a:gd name="connsiteX20" fmla="*/ 194745 w 588392"/>
                <a:gd name="connsiteY20" fmla="*/ 159195 h 603922"/>
                <a:gd name="connsiteX21" fmla="*/ 202147 w 588392"/>
                <a:gd name="connsiteY21" fmla="*/ 158718 h 603922"/>
                <a:gd name="connsiteX22" fmla="*/ 203579 w 588392"/>
                <a:gd name="connsiteY22" fmla="*/ 151316 h 603922"/>
                <a:gd name="connsiteX23" fmla="*/ 204535 w 588392"/>
                <a:gd name="connsiteY23" fmla="*/ 147735 h 603922"/>
                <a:gd name="connsiteX24" fmla="*/ 205997 w 588392"/>
                <a:gd name="connsiteY24" fmla="*/ 146034 h 603922"/>
                <a:gd name="connsiteX25" fmla="*/ 344826 w 588392"/>
                <a:gd name="connsiteY25" fmla="*/ 144913 h 603922"/>
                <a:gd name="connsiteX26" fmla="*/ 352227 w 588392"/>
                <a:gd name="connsiteY26" fmla="*/ 158271 h 603922"/>
                <a:gd name="connsiteX27" fmla="*/ 343155 w 588392"/>
                <a:gd name="connsiteY27" fmla="*/ 159464 h 603922"/>
                <a:gd name="connsiteX28" fmla="*/ 338857 w 588392"/>
                <a:gd name="connsiteY28" fmla="*/ 159703 h 603922"/>
                <a:gd name="connsiteX29" fmla="*/ 327874 w 588392"/>
                <a:gd name="connsiteY29" fmla="*/ 160895 h 603922"/>
                <a:gd name="connsiteX30" fmla="*/ 326203 w 588392"/>
                <a:gd name="connsiteY30" fmla="*/ 149923 h 603922"/>
                <a:gd name="connsiteX31" fmla="*/ 344826 w 588392"/>
                <a:gd name="connsiteY31" fmla="*/ 144913 h 603922"/>
                <a:gd name="connsiteX32" fmla="*/ 129543 w 588392"/>
                <a:gd name="connsiteY32" fmla="*/ 114628 h 603922"/>
                <a:gd name="connsiteX33" fmla="*/ 156998 w 588392"/>
                <a:gd name="connsiteY33" fmla="*/ 135116 h 603922"/>
                <a:gd name="connsiteX34" fmla="*/ 137161 w 588392"/>
                <a:gd name="connsiteY34" fmla="*/ 185935 h 603922"/>
                <a:gd name="connsiteX35" fmla="*/ 146004 w 588392"/>
                <a:gd name="connsiteY35" fmla="*/ 185697 h 603922"/>
                <a:gd name="connsiteX36" fmla="*/ 169426 w 588392"/>
                <a:gd name="connsiteY36" fmla="*/ 184027 h 603922"/>
                <a:gd name="connsiteX37" fmla="*/ 172055 w 588392"/>
                <a:gd name="connsiteY37" fmla="*/ 194286 h 603922"/>
                <a:gd name="connsiteX38" fmla="*/ 113740 w 588392"/>
                <a:gd name="connsiteY38" fmla="*/ 201921 h 603922"/>
                <a:gd name="connsiteX39" fmla="*/ 109677 w 588392"/>
                <a:gd name="connsiteY39" fmla="*/ 186651 h 603922"/>
                <a:gd name="connsiteX40" fmla="*/ 137639 w 588392"/>
                <a:gd name="connsiteY40" fmla="*/ 155635 h 603922"/>
                <a:gd name="connsiteX41" fmla="*/ 141224 w 588392"/>
                <a:gd name="connsiteY41" fmla="*/ 134162 h 603922"/>
                <a:gd name="connsiteX42" fmla="*/ 118998 w 588392"/>
                <a:gd name="connsiteY42" fmla="*/ 140842 h 603922"/>
                <a:gd name="connsiteX43" fmla="*/ 112306 w 588392"/>
                <a:gd name="connsiteY43" fmla="*/ 140842 h 603922"/>
                <a:gd name="connsiteX44" fmla="*/ 129543 w 588392"/>
                <a:gd name="connsiteY44" fmla="*/ 114628 h 603922"/>
                <a:gd name="connsiteX45" fmla="*/ 286692 w 588392"/>
                <a:gd name="connsiteY45" fmla="*/ 108843 h 603922"/>
                <a:gd name="connsiteX46" fmla="*/ 295354 w 588392"/>
                <a:gd name="connsiteY46" fmla="*/ 116722 h 603922"/>
                <a:gd name="connsiteX47" fmla="*/ 297026 w 588392"/>
                <a:gd name="connsiteY47" fmla="*/ 179512 h 603922"/>
                <a:gd name="connsiteX48" fmla="*/ 298938 w 588392"/>
                <a:gd name="connsiteY48" fmla="*/ 182615 h 603922"/>
                <a:gd name="connsiteX49" fmla="*/ 296549 w 588392"/>
                <a:gd name="connsiteY49" fmla="*/ 195985 h 603922"/>
                <a:gd name="connsiteX50" fmla="*/ 280778 w 588392"/>
                <a:gd name="connsiteY50" fmla="*/ 191926 h 603922"/>
                <a:gd name="connsiteX51" fmla="*/ 280061 w 588392"/>
                <a:gd name="connsiteY51" fmla="*/ 163993 h 603922"/>
                <a:gd name="connsiteX52" fmla="*/ 250670 w 588392"/>
                <a:gd name="connsiteY52" fmla="*/ 168052 h 603922"/>
                <a:gd name="connsiteX53" fmla="*/ 245413 w 588392"/>
                <a:gd name="connsiteY53" fmla="*/ 158979 h 603922"/>
                <a:gd name="connsiteX54" fmla="*/ 262139 w 588392"/>
                <a:gd name="connsiteY54" fmla="*/ 111708 h 603922"/>
                <a:gd name="connsiteX55" fmla="*/ 270025 w 588392"/>
                <a:gd name="connsiteY55" fmla="*/ 112902 h 603922"/>
                <a:gd name="connsiteX56" fmla="*/ 260945 w 588392"/>
                <a:gd name="connsiteY56" fmla="*/ 154205 h 603922"/>
                <a:gd name="connsiteX57" fmla="*/ 279344 w 588392"/>
                <a:gd name="connsiteY57" fmla="*/ 124361 h 603922"/>
                <a:gd name="connsiteX58" fmla="*/ 279105 w 588392"/>
                <a:gd name="connsiteY58" fmla="*/ 116722 h 603922"/>
                <a:gd name="connsiteX59" fmla="*/ 286692 w 588392"/>
                <a:gd name="connsiteY59" fmla="*/ 108843 h 603922"/>
                <a:gd name="connsiteX60" fmla="*/ 452860 w 588392"/>
                <a:gd name="connsiteY60" fmla="*/ 63027 h 603922"/>
                <a:gd name="connsiteX61" fmla="*/ 304430 w 588392"/>
                <a:gd name="connsiteY61" fmla="*/ 65413 h 603922"/>
                <a:gd name="connsiteX62" fmla="*/ 23825 w 588392"/>
                <a:gd name="connsiteY62" fmla="*/ 66368 h 603922"/>
                <a:gd name="connsiteX63" fmla="*/ 23825 w 588392"/>
                <a:gd name="connsiteY63" fmla="*/ 68277 h 603922"/>
                <a:gd name="connsiteX64" fmla="*/ 22391 w 588392"/>
                <a:gd name="connsiteY64" fmla="*/ 69232 h 603922"/>
                <a:gd name="connsiteX65" fmla="*/ 26215 w 588392"/>
                <a:gd name="connsiteY65" fmla="*/ 79017 h 603922"/>
                <a:gd name="connsiteX66" fmla="*/ 26215 w 588392"/>
                <a:gd name="connsiteY66" fmla="*/ 97633 h 603922"/>
                <a:gd name="connsiteX67" fmla="*/ 24781 w 588392"/>
                <a:gd name="connsiteY67" fmla="*/ 145126 h 603922"/>
                <a:gd name="connsiteX68" fmla="*/ 21196 w 588392"/>
                <a:gd name="connsiteY68" fmla="*/ 233193 h 603922"/>
                <a:gd name="connsiteX69" fmla="*/ 29561 w 588392"/>
                <a:gd name="connsiteY69" fmla="*/ 394289 h 603922"/>
                <a:gd name="connsiteX70" fmla="*/ 37210 w 588392"/>
                <a:gd name="connsiteY70" fmla="*/ 393096 h 603922"/>
                <a:gd name="connsiteX71" fmla="*/ 86208 w 588392"/>
                <a:gd name="connsiteY71" fmla="*/ 395005 h 603922"/>
                <a:gd name="connsiteX72" fmla="*/ 239179 w 588392"/>
                <a:gd name="connsiteY72" fmla="*/ 392619 h 603922"/>
                <a:gd name="connsiteX73" fmla="*/ 431348 w 588392"/>
                <a:gd name="connsiteY73" fmla="*/ 387368 h 603922"/>
                <a:gd name="connsiteX74" fmla="*/ 528389 w 588392"/>
                <a:gd name="connsiteY74" fmla="*/ 389993 h 603922"/>
                <a:gd name="connsiteX75" fmla="*/ 568544 w 588392"/>
                <a:gd name="connsiteY75" fmla="*/ 393812 h 603922"/>
                <a:gd name="connsiteX76" fmla="*/ 567827 w 588392"/>
                <a:gd name="connsiteY76" fmla="*/ 301450 h 603922"/>
                <a:gd name="connsiteX77" fmla="*/ 567349 w 588392"/>
                <a:gd name="connsiteY77" fmla="*/ 184267 h 603922"/>
                <a:gd name="connsiteX78" fmla="*/ 562568 w 588392"/>
                <a:gd name="connsiteY78" fmla="*/ 96439 h 603922"/>
                <a:gd name="connsiteX79" fmla="*/ 561373 w 588392"/>
                <a:gd name="connsiteY79" fmla="*/ 64697 h 603922"/>
                <a:gd name="connsiteX80" fmla="*/ 557310 w 588392"/>
                <a:gd name="connsiteY80" fmla="*/ 64936 h 603922"/>
                <a:gd name="connsiteX81" fmla="*/ 526238 w 588392"/>
                <a:gd name="connsiteY81" fmla="*/ 63504 h 603922"/>
                <a:gd name="connsiteX82" fmla="*/ 452860 w 588392"/>
                <a:gd name="connsiteY82" fmla="*/ 63027 h 603922"/>
                <a:gd name="connsiteX83" fmla="*/ 288536 w 588392"/>
                <a:gd name="connsiteY83" fmla="*/ 199 h 603922"/>
                <a:gd name="connsiteX84" fmla="*/ 326420 w 588392"/>
                <a:gd name="connsiteY84" fmla="*/ 1691 h 603922"/>
                <a:gd name="connsiteX85" fmla="*/ 333351 w 588392"/>
                <a:gd name="connsiteY85" fmla="*/ 10760 h 603922"/>
                <a:gd name="connsiteX86" fmla="*/ 329527 w 588392"/>
                <a:gd name="connsiteY86" fmla="*/ 45366 h 603922"/>
                <a:gd name="connsiteX87" fmla="*/ 576909 w 588392"/>
                <a:gd name="connsiteY87" fmla="*/ 44173 h 603922"/>
                <a:gd name="connsiteX88" fmla="*/ 586231 w 588392"/>
                <a:gd name="connsiteY88" fmla="*/ 51332 h 603922"/>
                <a:gd name="connsiteX89" fmla="*/ 586709 w 588392"/>
                <a:gd name="connsiteY89" fmla="*/ 52526 h 603922"/>
                <a:gd name="connsiteX90" fmla="*/ 581929 w 588392"/>
                <a:gd name="connsiteY90" fmla="*/ 62788 h 603922"/>
                <a:gd name="connsiteX91" fmla="*/ 582646 w 588392"/>
                <a:gd name="connsiteY91" fmla="*/ 103122 h 603922"/>
                <a:gd name="connsiteX92" fmla="*/ 587665 w 588392"/>
                <a:gd name="connsiteY92" fmla="*/ 195007 h 603922"/>
                <a:gd name="connsiteX93" fmla="*/ 587665 w 588392"/>
                <a:gd name="connsiteY93" fmla="*/ 312190 h 603922"/>
                <a:gd name="connsiteX94" fmla="*/ 582168 w 588392"/>
                <a:gd name="connsiteY94" fmla="*/ 409086 h 603922"/>
                <a:gd name="connsiteX95" fmla="*/ 575714 w 588392"/>
                <a:gd name="connsiteY95" fmla="*/ 413144 h 603922"/>
                <a:gd name="connsiteX96" fmla="*/ 574519 w 588392"/>
                <a:gd name="connsiteY96" fmla="*/ 413382 h 603922"/>
                <a:gd name="connsiteX97" fmla="*/ 485127 w 588392"/>
                <a:gd name="connsiteY97" fmla="*/ 407416 h 603922"/>
                <a:gd name="connsiteX98" fmla="*/ 427285 w 588392"/>
                <a:gd name="connsiteY98" fmla="*/ 407416 h 603922"/>
                <a:gd name="connsiteX99" fmla="*/ 429675 w 588392"/>
                <a:gd name="connsiteY99" fmla="*/ 418633 h 603922"/>
                <a:gd name="connsiteX100" fmla="*/ 452382 w 588392"/>
                <a:gd name="connsiteY100" fmla="*/ 486413 h 603922"/>
                <a:gd name="connsiteX101" fmla="*/ 474371 w 588392"/>
                <a:gd name="connsiteY101" fmla="*/ 539396 h 603922"/>
                <a:gd name="connsiteX102" fmla="*/ 495883 w 588392"/>
                <a:gd name="connsiteY102" fmla="*/ 578297 h 603922"/>
                <a:gd name="connsiteX103" fmla="*/ 490385 w 588392"/>
                <a:gd name="connsiteY103" fmla="*/ 585457 h 603922"/>
                <a:gd name="connsiteX104" fmla="*/ 441865 w 588392"/>
                <a:gd name="connsiteY104" fmla="*/ 512188 h 603922"/>
                <a:gd name="connsiteX105" fmla="*/ 418680 w 588392"/>
                <a:gd name="connsiteY105" fmla="*/ 450613 h 603922"/>
                <a:gd name="connsiteX106" fmla="*/ 408164 w 588392"/>
                <a:gd name="connsiteY106" fmla="*/ 407893 h 603922"/>
                <a:gd name="connsiteX107" fmla="*/ 388325 w 588392"/>
                <a:gd name="connsiteY107" fmla="*/ 408609 h 603922"/>
                <a:gd name="connsiteX108" fmla="*/ 337176 w 588392"/>
                <a:gd name="connsiteY108" fmla="*/ 410280 h 603922"/>
                <a:gd name="connsiteX109" fmla="*/ 341000 w 588392"/>
                <a:gd name="connsiteY109" fmla="*/ 590469 h 603922"/>
                <a:gd name="connsiteX110" fmla="*/ 331678 w 588392"/>
                <a:gd name="connsiteY110" fmla="*/ 600016 h 603922"/>
                <a:gd name="connsiteX111" fmla="*/ 269773 w 588392"/>
                <a:gd name="connsiteY111" fmla="*/ 603834 h 603922"/>
                <a:gd name="connsiteX112" fmla="*/ 260451 w 588392"/>
                <a:gd name="connsiteY112" fmla="*/ 594288 h 603922"/>
                <a:gd name="connsiteX113" fmla="*/ 259017 w 588392"/>
                <a:gd name="connsiteY113" fmla="*/ 454909 h 603922"/>
                <a:gd name="connsiteX114" fmla="*/ 260929 w 588392"/>
                <a:gd name="connsiteY114" fmla="*/ 412189 h 603922"/>
                <a:gd name="connsiteX115" fmla="*/ 215277 w 588392"/>
                <a:gd name="connsiteY115" fmla="*/ 413621 h 603922"/>
                <a:gd name="connsiteX116" fmla="*/ 214799 w 588392"/>
                <a:gd name="connsiteY116" fmla="*/ 415769 h 603922"/>
                <a:gd name="connsiteX117" fmla="*/ 176078 w 588392"/>
                <a:gd name="connsiteY117" fmla="*/ 504551 h 603922"/>
                <a:gd name="connsiteX118" fmla="*/ 120148 w 588392"/>
                <a:gd name="connsiteY118" fmla="*/ 587367 h 603922"/>
                <a:gd name="connsiteX119" fmla="*/ 109871 w 588392"/>
                <a:gd name="connsiteY119" fmla="*/ 579491 h 603922"/>
                <a:gd name="connsiteX120" fmla="*/ 158869 w 588392"/>
                <a:gd name="connsiteY120" fmla="*/ 494527 h 603922"/>
                <a:gd name="connsiteX121" fmla="*/ 195439 w 588392"/>
                <a:gd name="connsiteY121" fmla="*/ 414337 h 603922"/>
                <a:gd name="connsiteX122" fmla="*/ 57048 w 588392"/>
                <a:gd name="connsiteY122" fmla="*/ 413621 h 603922"/>
                <a:gd name="connsiteX123" fmla="*/ 26932 w 588392"/>
                <a:gd name="connsiteY123" fmla="*/ 406938 h 603922"/>
                <a:gd name="connsiteX124" fmla="*/ 12352 w 588392"/>
                <a:gd name="connsiteY124" fmla="*/ 402165 h 603922"/>
                <a:gd name="connsiteX125" fmla="*/ 1357 w 588392"/>
                <a:gd name="connsiteY125" fmla="*/ 233193 h 603922"/>
                <a:gd name="connsiteX126" fmla="*/ 10679 w 588392"/>
                <a:gd name="connsiteY126" fmla="*/ 58970 h 603922"/>
                <a:gd name="connsiteX127" fmla="*/ 14742 w 588392"/>
                <a:gd name="connsiteY127" fmla="*/ 54674 h 603922"/>
                <a:gd name="connsiteX128" fmla="*/ 19044 w 588392"/>
                <a:gd name="connsiteY128" fmla="*/ 51810 h 603922"/>
                <a:gd name="connsiteX129" fmla="*/ 247066 w 588392"/>
                <a:gd name="connsiteY129" fmla="*/ 44650 h 603922"/>
                <a:gd name="connsiteX130" fmla="*/ 241569 w 588392"/>
                <a:gd name="connsiteY130" fmla="*/ 10760 h 603922"/>
                <a:gd name="connsiteX131" fmla="*/ 250651 w 588392"/>
                <a:gd name="connsiteY131" fmla="*/ 1929 h 603922"/>
                <a:gd name="connsiteX132" fmla="*/ 288536 w 588392"/>
                <a:gd name="connsiteY132" fmla="*/ 199 h 60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588392" h="603922">
                  <a:moveTo>
                    <a:pt x="348020" y="170066"/>
                  </a:moveTo>
                  <a:cubicBezTo>
                    <a:pt x="351605" y="169558"/>
                    <a:pt x="355131" y="169439"/>
                    <a:pt x="357760" y="170634"/>
                  </a:cubicBezTo>
                  <a:cubicBezTo>
                    <a:pt x="361345" y="172068"/>
                    <a:pt x="362062" y="177087"/>
                    <a:pt x="360389" y="180193"/>
                  </a:cubicBezTo>
                  <a:cubicBezTo>
                    <a:pt x="356804" y="186168"/>
                    <a:pt x="346048" y="184495"/>
                    <a:pt x="340073" y="184256"/>
                  </a:cubicBezTo>
                  <a:cubicBezTo>
                    <a:pt x="335771" y="184017"/>
                    <a:pt x="324298" y="185212"/>
                    <a:pt x="321908" y="180432"/>
                  </a:cubicBezTo>
                  <a:cubicBezTo>
                    <a:pt x="317606" y="172307"/>
                    <a:pt x="334098" y="172546"/>
                    <a:pt x="337922" y="171829"/>
                  </a:cubicBezTo>
                  <a:cubicBezTo>
                    <a:pt x="340790" y="171470"/>
                    <a:pt x="344435" y="170574"/>
                    <a:pt x="348020" y="170066"/>
                  </a:cubicBezTo>
                  <a:close/>
                  <a:moveTo>
                    <a:pt x="205997" y="146034"/>
                  </a:moveTo>
                  <a:cubicBezTo>
                    <a:pt x="206445" y="145646"/>
                    <a:pt x="206684" y="145706"/>
                    <a:pt x="206206" y="147019"/>
                  </a:cubicBezTo>
                  <a:cubicBezTo>
                    <a:pt x="206922" y="145109"/>
                    <a:pt x="209549" y="145109"/>
                    <a:pt x="210026" y="147019"/>
                  </a:cubicBezTo>
                  <a:cubicBezTo>
                    <a:pt x="209788" y="145587"/>
                    <a:pt x="211937" y="148452"/>
                    <a:pt x="212175" y="149407"/>
                  </a:cubicBezTo>
                  <a:cubicBezTo>
                    <a:pt x="212175" y="150600"/>
                    <a:pt x="212414" y="152033"/>
                    <a:pt x="212653" y="153226"/>
                  </a:cubicBezTo>
                  <a:cubicBezTo>
                    <a:pt x="212892" y="154659"/>
                    <a:pt x="212892" y="156330"/>
                    <a:pt x="213130" y="157763"/>
                  </a:cubicBezTo>
                  <a:cubicBezTo>
                    <a:pt x="215996" y="157524"/>
                    <a:pt x="218861" y="157524"/>
                    <a:pt x="221726" y="158001"/>
                  </a:cubicBezTo>
                  <a:cubicBezTo>
                    <a:pt x="228412" y="159673"/>
                    <a:pt x="228412" y="170178"/>
                    <a:pt x="221726" y="171610"/>
                  </a:cubicBezTo>
                  <a:cubicBezTo>
                    <a:pt x="219100" y="172326"/>
                    <a:pt x="216473" y="172087"/>
                    <a:pt x="213847" y="171849"/>
                  </a:cubicBezTo>
                  <a:cubicBezTo>
                    <a:pt x="214085" y="176385"/>
                    <a:pt x="213847" y="180921"/>
                    <a:pt x="211220" y="184025"/>
                  </a:cubicBezTo>
                  <a:cubicBezTo>
                    <a:pt x="208116" y="187367"/>
                    <a:pt x="202863" y="185935"/>
                    <a:pt x="200475" y="182592"/>
                  </a:cubicBezTo>
                  <a:cubicBezTo>
                    <a:pt x="198565" y="179966"/>
                    <a:pt x="199043" y="175430"/>
                    <a:pt x="199759" y="170894"/>
                  </a:cubicBezTo>
                  <a:cubicBezTo>
                    <a:pt x="198088" y="170894"/>
                    <a:pt x="196416" y="170655"/>
                    <a:pt x="194745" y="170416"/>
                  </a:cubicBezTo>
                  <a:cubicBezTo>
                    <a:pt x="187343" y="169700"/>
                    <a:pt x="187343" y="159911"/>
                    <a:pt x="194745" y="159195"/>
                  </a:cubicBezTo>
                  <a:cubicBezTo>
                    <a:pt x="197133" y="158956"/>
                    <a:pt x="199520" y="158718"/>
                    <a:pt x="202147" y="158718"/>
                  </a:cubicBezTo>
                  <a:cubicBezTo>
                    <a:pt x="202386" y="156091"/>
                    <a:pt x="202863" y="153704"/>
                    <a:pt x="203579" y="151316"/>
                  </a:cubicBezTo>
                  <a:cubicBezTo>
                    <a:pt x="203818" y="150123"/>
                    <a:pt x="204057" y="148690"/>
                    <a:pt x="204535" y="147735"/>
                  </a:cubicBezTo>
                  <a:cubicBezTo>
                    <a:pt x="204893" y="147258"/>
                    <a:pt x="205549" y="146422"/>
                    <a:pt x="205997" y="146034"/>
                  </a:cubicBezTo>
                  <a:close/>
                  <a:moveTo>
                    <a:pt x="344826" y="144913"/>
                  </a:moveTo>
                  <a:cubicBezTo>
                    <a:pt x="351750" y="144675"/>
                    <a:pt x="355570" y="152785"/>
                    <a:pt x="352227" y="158271"/>
                  </a:cubicBezTo>
                  <a:cubicBezTo>
                    <a:pt x="349840" y="161611"/>
                    <a:pt x="345781" y="161611"/>
                    <a:pt x="343155" y="159464"/>
                  </a:cubicBezTo>
                  <a:cubicBezTo>
                    <a:pt x="341722" y="159464"/>
                    <a:pt x="340289" y="159464"/>
                    <a:pt x="338857" y="159703"/>
                  </a:cubicBezTo>
                  <a:cubicBezTo>
                    <a:pt x="335037" y="159941"/>
                    <a:pt x="331455" y="160657"/>
                    <a:pt x="327874" y="160895"/>
                  </a:cubicBezTo>
                  <a:cubicBezTo>
                    <a:pt x="320950" y="161134"/>
                    <a:pt x="320711" y="152069"/>
                    <a:pt x="326203" y="149923"/>
                  </a:cubicBezTo>
                  <a:cubicBezTo>
                    <a:pt x="332172" y="147537"/>
                    <a:pt x="338379" y="145152"/>
                    <a:pt x="344826" y="144913"/>
                  </a:cubicBezTo>
                  <a:close/>
                  <a:moveTo>
                    <a:pt x="129543" y="114628"/>
                  </a:moveTo>
                  <a:cubicBezTo>
                    <a:pt x="141165" y="113226"/>
                    <a:pt x="154489" y="119608"/>
                    <a:pt x="156998" y="135116"/>
                  </a:cubicBezTo>
                  <a:cubicBezTo>
                    <a:pt x="159866" y="151579"/>
                    <a:pt x="150306" y="171859"/>
                    <a:pt x="137161" y="185935"/>
                  </a:cubicBezTo>
                  <a:cubicBezTo>
                    <a:pt x="140029" y="185935"/>
                    <a:pt x="143136" y="185935"/>
                    <a:pt x="146004" y="185697"/>
                  </a:cubicBezTo>
                  <a:cubicBezTo>
                    <a:pt x="154130" y="184981"/>
                    <a:pt x="161300" y="182357"/>
                    <a:pt x="169426" y="184027"/>
                  </a:cubicBezTo>
                  <a:cubicBezTo>
                    <a:pt x="173967" y="184981"/>
                    <a:pt x="174923" y="190946"/>
                    <a:pt x="172055" y="194286"/>
                  </a:cubicBezTo>
                  <a:cubicBezTo>
                    <a:pt x="159866" y="207408"/>
                    <a:pt x="129752" y="201921"/>
                    <a:pt x="113740" y="201921"/>
                  </a:cubicBezTo>
                  <a:cubicBezTo>
                    <a:pt x="106092" y="201682"/>
                    <a:pt x="102029" y="190230"/>
                    <a:pt x="109677" y="186651"/>
                  </a:cubicBezTo>
                  <a:cubicBezTo>
                    <a:pt x="122105" y="181164"/>
                    <a:pt x="132142" y="167802"/>
                    <a:pt x="137639" y="155635"/>
                  </a:cubicBezTo>
                  <a:cubicBezTo>
                    <a:pt x="140507" y="149431"/>
                    <a:pt x="144092" y="140842"/>
                    <a:pt x="141224" y="134162"/>
                  </a:cubicBezTo>
                  <a:cubicBezTo>
                    <a:pt x="136205" y="121278"/>
                    <a:pt x="120910" y="130344"/>
                    <a:pt x="118998" y="140842"/>
                  </a:cubicBezTo>
                  <a:cubicBezTo>
                    <a:pt x="118520" y="144421"/>
                    <a:pt x="113023" y="143944"/>
                    <a:pt x="112306" y="140842"/>
                  </a:cubicBezTo>
                  <a:cubicBezTo>
                    <a:pt x="108004" y="125215"/>
                    <a:pt x="117922" y="116029"/>
                    <a:pt x="129543" y="114628"/>
                  </a:cubicBezTo>
                  <a:close/>
                  <a:moveTo>
                    <a:pt x="286692" y="108843"/>
                  </a:moveTo>
                  <a:cubicBezTo>
                    <a:pt x="290754" y="108843"/>
                    <a:pt x="294995" y="111469"/>
                    <a:pt x="295354" y="116722"/>
                  </a:cubicBezTo>
                  <a:cubicBezTo>
                    <a:pt x="296787" y="137492"/>
                    <a:pt x="296310" y="158502"/>
                    <a:pt x="297026" y="179512"/>
                  </a:cubicBezTo>
                  <a:cubicBezTo>
                    <a:pt x="297982" y="180228"/>
                    <a:pt x="298699" y="181183"/>
                    <a:pt x="298938" y="182615"/>
                  </a:cubicBezTo>
                  <a:cubicBezTo>
                    <a:pt x="299894" y="187868"/>
                    <a:pt x="299416" y="191449"/>
                    <a:pt x="296549" y="195985"/>
                  </a:cubicBezTo>
                  <a:cubicBezTo>
                    <a:pt x="291769" y="203386"/>
                    <a:pt x="281256" y="200282"/>
                    <a:pt x="280778" y="191926"/>
                  </a:cubicBezTo>
                  <a:cubicBezTo>
                    <a:pt x="280061" y="182615"/>
                    <a:pt x="280061" y="173304"/>
                    <a:pt x="280061" y="163993"/>
                  </a:cubicBezTo>
                  <a:cubicBezTo>
                    <a:pt x="272892" y="169246"/>
                    <a:pt x="263334" y="171394"/>
                    <a:pt x="250670" y="168052"/>
                  </a:cubicBezTo>
                  <a:cubicBezTo>
                    <a:pt x="246846" y="167097"/>
                    <a:pt x="244218" y="162799"/>
                    <a:pt x="245413" y="158979"/>
                  </a:cubicBezTo>
                  <a:cubicBezTo>
                    <a:pt x="250909" y="143222"/>
                    <a:pt x="255927" y="127226"/>
                    <a:pt x="262139" y="111708"/>
                  </a:cubicBezTo>
                  <a:cubicBezTo>
                    <a:pt x="263812" y="107888"/>
                    <a:pt x="270742" y="107888"/>
                    <a:pt x="270025" y="112902"/>
                  </a:cubicBezTo>
                  <a:cubicBezTo>
                    <a:pt x="268352" y="126988"/>
                    <a:pt x="263573" y="140357"/>
                    <a:pt x="260945" y="154205"/>
                  </a:cubicBezTo>
                  <a:cubicBezTo>
                    <a:pt x="276238" y="153488"/>
                    <a:pt x="279344" y="138925"/>
                    <a:pt x="279344" y="124361"/>
                  </a:cubicBezTo>
                  <a:cubicBezTo>
                    <a:pt x="279344" y="121735"/>
                    <a:pt x="279105" y="119348"/>
                    <a:pt x="279105" y="116722"/>
                  </a:cubicBezTo>
                  <a:cubicBezTo>
                    <a:pt x="278747" y="111469"/>
                    <a:pt x="282630" y="108843"/>
                    <a:pt x="286692" y="108843"/>
                  </a:cubicBezTo>
                  <a:close/>
                  <a:moveTo>
                    <a:pt x="452860" y="63027"/>
                  </a:moveTo>
                  <a:cubicBezTo>
                    <a:pt x="403383" y="63743"/>
                    <a:pt x="353907" y="65891"/>
                    <a:pt x="304430" y="65413"/>
                  </a:cubicBezTo>
                  <a:cubicBezTo>
                    <a:pt x="210975" y="64459"/>
                    <a:pt x="117041" y="68516"/>
                    <a:pt x="23825" y="66368"/>
                  </a:cubicBezTo>
                  <a:lnTo>
                    <a:pt x="23825" y="68277"/>
                  </a:lnTo>
                  <a:cubicBezTo>
                    <a:pt x="23825" y="68993"/>
                    <a:pt x="23108" y="69709"/>
                    <a:pt x="22391" y="69232"/>
                  </a:cubicBezTo>
                  <a:cubicBezTo>
                    <a:pt x="26454" y="73528"/>
                    <a:pt x="25737" y="59447"/>
                    <a:pt x="26215" y="79017"/>
                  </a:cubicBezTo>
                  <a:cubicBezTo>
                    <a:pt x="26454" y="85222"/>
                    <a:pt x="26454" y="91428"/>
                    <a:pt x="26215" y="97633"/>
                  </a:cubicBezTo>
                  <a:cubicBezTo>
                    <a:pt x="25976" y="113384"/>
                    <a:pt x="25498" y="129375"/>
                    <a:pt x="24781" y="145126"/>
                  </a:cubicBezTo>
                  <a:cubicBezTo>
                    <a:pt x="23347" y="174482"/>
                    <a:pt x="21913" y="203837"/>
                    <a:pt x="21196" y="233193"/>
                  </a:cubicBezTo>
                  <a:cubicBezTo>
                    <a:pt x="19761" y="287846"/>
                    <a:pt x="23586" y="340352"/>
                    <a:pt x="29561" y="394289"/>
                  </a:cubicBezTo>
                  <a:cubicBezTo>
                    <a:pt x="31473" y="393573"/>
                    <a:pt x="34102" y="393096"/>
                    <a:pt x="37210" y="393096"/>
                  </a:cubicBezTo>
                  <a:cubicBezTo>
                    <a:pt x="53463" y="394051"/>
                    <a:pt x="69955" y="394528"/>
                    <a:pt x="86208" y="395005"/>
                  </a:cubicBezTo>
                  <a:cubicBezTo>
                    <a:pt x="137358" y="396676"/>
                    <a:pt x="188029" y="394289"/>
                    <a:pt x="239179" y="392619"/>
                  </a:cubicBezTo>
                  <a:cubicBezTo>
                    <a:pt x="303235" y="390471"/>
                    <a:pt x="367292" y="388561"/>
                    <a:pt x="431348" y="387368"/>
                  </a:cubicBezTo>
                  <a:cubicBezTo>
                    <a:pt x="463615" y="386891"/>
                    <a:pt x="496122" y="386891"/>
                    <a:pt x="528389" y="389993"/>
                  </a:cubicBezTo>
                  <a:cubicBezTo>
                    <a:pt x="538906" y="390948"/>
                    <a:pt x="555876" y="389993"/>
                    <a:pt x="568544" y="393812"/>
                  </a:cubicBezTo>
                  <a:cubicBezTo>
                    <a:pt x="564959" y="363263"/>
                    <a:pt x="567349" y="331999"/>
                    <a:pt x="567827" y="301450"/>
                  </a:cubicBezTo>
                  <a:cubicBezTo>
                    <a:pt x="568544" y="262548"/>
                    <a:pt x="569022" y="223408"/>
                    <a:pt x="567349" y="184267"/>
                  </a:cubicBezTo>
                  <a:cubicBezTo>
                    <a:pt x="565915" y="155150"/>
                    <a:pt x="563524" y="125795"/>
                    <a:pt x="562568" y="96439"/>
                  </a:cubicBezTo>
                  <a:cubicBezTo>
                    <a:pt x="562090" y="88802"/>
                    <a:pt x="559700" y="75199"/>
                    <a:pt x="561373" y="64697"/>
                  </a:cubicBezTo>
                  <a:cubicBezTo>
                    <a:pt x="559939" y="64936"/>
                    <a:pt x="558505" y="65175"/>
                    <a:pt x="557310" y="64936"/>
                  </a:cubicBezTo>
                  <a:cubicBezTo>
                    <a:pt x="547032" y="64459"/>
                    <a:pt x="536755" y="63743"/>
                    <a:pt x="526238" y="63504"/>
                  </a:cubicBezTo>
                  <a:cubicBezTo>
                    <a:pt x="501858" y="62788"/>
                    <a:pt x="477239" y="62549"/>
                    <a:pt x="452860" y="63027"/>
                  </a:cubicBezTo>
                  <a:close/>
                  <a:moveTo>
                    <a:pt x="288536" y="199"/>
                  </a:moveTo>
                  <a:cubicBezTo>
                    <a:pt x="301144" y="-218"/>
                    <a:pt x="313752" y="-99"/>
                    <a:pt x="326420" y="1691"/>
                  </a:cubicBezTo>
                  <a:cubicBezTo>
                    <a:pt x="330483" y="2168"/>
                    <a:pt x="333351" y="6941"/>
                    <a:pt x="333351" y="10760"/>
                  </a:cubicBezTo>
                  <a:cubicBezTo>
                    <a:pt x="333351" y="15533"/>
                    <a:pt x="333829" y="34626"/>
                    <a:pt x="329527" y="45366"/>
                  </a:cubicBezTo>
                  <a:cubicBezTo>
                    <a:pt x="411988" y="44411"/>
                    <a:pt x="494927" y="38922"/>
                    <a:pt x="576909" y="44173"/>
                  </a:cubicBezTo>
                  <a:cubicBezTo>
                    <a:pt x="581451" y="44411"/>
                    <a:pt x="585036" y="47036"/>
                    <a:pt x="586231" y="51332"/>
                  </a:cubicBezTo>
                  <a:cubicBezTo>
                    <a:pt x="586470" y="51810"/>
                    <a:pt x="586470" y="52048"/>
                    <a:pt x="586709" y="52526"/>
                  </a:cubicBezTo>
                  <a:cubicBezTo>
                    <a:pt x="588143" y="57060"/>
                    <a:pt x="585514" y="60879"/>
                    <a:pt x="581929" y="62788"/>
                  </a:cubicBezTo>
                  <a:cubicBezTo>
                    <a:pt x="584558" y="75437"/>
                    <a:pt x="582168" y="91189"/>
                    <a:pt x="582646" y="103122"/>
                  </a:cubicBezTo>
                  <a:cubicBezTo>
                    <a:pt x="584080" y="133671"/>
                    <a:pt x="586709" y="164219"/>
                    <a:pt x="587665" y="195007"/>
                  </a:cubicBezTo>
                  <a:cubicBezTo>
                    <a:pt x="588860" y="233909"/>
                    <a:pt x="588382" y="273049"/>
                    <a:pt x="587665" y="312190"/>
                  </a:cubicBezTo>
                  <a:cubicBezTo>
                    <a:pt x="587187" y="344409"/>
                    <a:pt x="588382" y="377344"/>
                    <a:pt x="582168" y="409086"/>
                  </a:cubicBezTo>
                  <a:cubicBezTo>
                    <a:pt x="581690" y="412189"/>
                    <a:pt x="578582" y="413621"/>
                    <a:pt x="575714" y="413144"/>
                  </a:cubicBezTo>
                  <a:cubicBezTo>
                    <a:pt x="575236" y="413144"/>
                    <a:pt x="574997" y="413382"/>
                    <a:pt x="574519" y="413382"/>
                  </a:cubicBezTo>
                  <a:cubicBezTo>
                    <a:pt x="545120" y="413382"/>
                    <a:pt x="515004" y="408132"/>
                    <a:pt x="485127" y="407416"/>
                  </a:cubicBezTo>
                  <a:cubicBezTo>
                    <a:pt x="465767" y="406938"/>
                    <a:pt x="446645" y="407177"/>
                    <a:pt x="427285" y="407416"/>
                  </a:cubicBezTo>
                  <a:cubicBezTo>
                    <a:pt x="428241" y="411234"/>
                    <a:pt x="428719" y="415292"/>
                    <a:pt x="429675" y="418633"/>
                  </a:cubicBezTo>
                  <a:cubicBezTo>
                    <a:pt x="436129" y="441544"/>
                    <a:pt x="443060" y="464456"/>
                    <a:pt x="452382" y="486413"/>
                  </a:cubicBezTo>
                  <a:cubicBezTo>
                    <a:pt x="459791" y="504074"/>
                    <a:pt x="466245" y="522212"/>
                    <a:pt x="474371" y="539396"/>
                  </a:cubicBezTo>
                  <a:cubicBezTo>
                    <a:pt x="480586" y="552761"/>
                    <a:pt x="489907" y="564932"/>
                    <a:pt x="495883" y="578297"/>
                  </a:cubicBezTo>
                  <a:cubicBezTo>
                    <a:pt x="497556" y="582116"/>
                    <a:pt x="494927" y="586651"/>
                    <a:pt x="490385" y="585457"/>
                  </a:cubicBezTo>
                  <a:cubicBezTo>
                    <a:pt x="463615" y="578775"/>
                    <a:pt x="450948" y="534622"/>
                    <a:pt x="441865" y="512188"/>
                  </a:cubicBezTo>
                  <a:cubicBezTo>
                    <a:pt x="433499" y="491663"/>
                    <a:pt x="425134" y="471616"/>
                    <a:pt x="418680" y="450613"/>
                  </a:cubicBezTo>
                  <a:cubicBezTo>
                    <a:pt x="414856" y="438203"/>
                    <a:pt x="413183" y="419826"/>
                    <a:pt x="408164" y="407893"/>
                  </a:cubicBezTo>
                  <a:cubicBezTo>
                    <a:pt x="401471" y="408132"/>
                    <a:pt x="395018" y="408370"/>
                    <a:pt x="388325" y="408609"/>
                  </a:cubicBezTo>
                  <a:cubicBezTo>
                    <a:pt x="371355" y="409325"/>
                    <a:pt x="354385" y="409802"/>
                    <a:pt x="337176" y="410280"/>
                  </a:cubicBezTo>
                  <a:cubicBezTo>
                    <a:pt x="351039" y="469229"/>
                    <a:pt x="343390" y="530565"/>
                    <a:pt x="341000" y="590469"/>
                  </a:cubicBezTo>
                  <a:cubicBezTo>
                    <a:pt x="340761" y="595720"/>
                    <a:pt x="336937" y="599777"/>
                    <a:pt x="331678" y="600016"/>
                  </a:cubicBezTo>
                  <a:cubicBezTo>
                    <a:pt x="310884" y="600732"/>
                    <a:pt x="290567" y="604550"/>
                    <a:pt x="269773" y="603834"/>
                  </a:cubicBezTo>
                  <a:cubicBezTo>
                    <a:pt x="264992" y="603596"/>
                    <a:pt x="260212" y="599538"/>
                    <a:pt x="260451" y="594288"/>
                  </a:cubicBezTo>
                  <a:cubicBezTo>
                    <a:pt x="262363" y="547987"/>
                    <a:pt x="258061" y="501448"/>
                    <a:pt x="259017" y="454909"/>
                  </a:cubicBezTo>
                  <a:cubicBezTo>
                    <a:pt x="259256" y="447034"/>
                    <a:pt x="257344" y="426270"/>
                    <a:pt x="260929" y="412189"/>
                  </a:cubicBezTo>
                  <a:cubicBezTo>
                    <a:pt x="245632" y="412666"/>
                    <a:pt x="230335" y="413144"/>
                    <a:pt x="215277" y="413621"/>
                  </a:cubicBezTo>
                  <a:cubicBezTo>
                    <a:pt x="215038" y="414337"/>
                    <a:pt x="215038" y="415053"/>
                    <a:pt x="214799" y="415769"/>
                  </a:cubicBezTo>
                  <a:cubicBezTo>
                    <a:pt x="206672" y="446079"/>
                    <a:pt x="190419" y="476628"/>
                    <a:pt x="176078" y="504551"/>
                  </a:cubicBezTo>
                  <a:cubicBezTo>
                    <a:pt x="160542" y="533906"/>
                    <a:pt x="144289" y="563978"/>
                    <a:pt x="120148" y="587367"/>
                  </a:cubicBezTo>
                  <a:cubicBezTo>
                    <a:pt x="114890" y="592617"/>
                    <a:pt x="106046" y="585935"/>
                    <a:pt x="109871" y="579491"/>
                  </a:cubicBezTo>
                  <a:cubicBezTo>
                    <a:pt x="126363" y="551090"/>
                    <a:pt x="144050" y="523883"/>
                    <a:pt x="158869" y="494527"/>
                  </a:cubicBezTo>
                  <a:cubicBezTo>
                    <a:pt x="172015" y="468274"/>
                    <a:pt x="181815" y="440112"/>
                    <a:pt x="195439" y="414337"/>
                  </a:cubicBezTo>
                  <a:cubicBezTo>
                    <a:pt x="149308" y="416246"/>
                    <a:pt x="103178" y="416724"/>
                    <a:pt x="57048" y="413621"/>
                  </a:cubicBezTo>
                  <a:cubicBezTo>
                    <a:pt x="55614" y="413621"/>
                    <a:pt x="36254" y="411473"/>
                    <a:pt x="26932" y="406938"/>
                  </a:cubicBezTo>
                  <a:cubicBezTo>
                    <a:pt x="22391" y="410041"/>
                    <a:pt x="14264" y="408609"/>
                    <a:pt x="12352" y="402165"/>
                  </a:cubicBezTo>
                  <a:cubicBezTo>
                    <a:pt x="-3184" y="348944"/>
                    <a:pt x="-316" y="288085"/>
                    <a:pt x="1357" y="233193"/>
                  </a:cubicBezTo>
                  <a:cubicBezTo>
                    <a:pt x="3030" y="176630"/>
                    <a:pt x="-77" y="114816"/>
                    <a:pt x="10679" y="58970"/>
                  </a:cubicBezTo>
                  <a:cubicBezTo>
                    <a:pt x="11157" y="56583"/>
                    <a:pt x="12830" y="55151"/>
                    <a:pt x="14742" y="54674"/>
                  </a:cubicBezTo>
                  <a:cubicBezTo>
                    <a:pt x="15698" y="53242"/>
                    <a:pt x="17132" y="52287"/>
                    <a:pt x="19044" y="51810"/>
                  </a:cubicBezTo>
                  <a:cubicBezTo>
                    <a:pt x="93857" y="40115"/>
                    <a:pt x="171059" y="42741"/>
                    <a:pt x="247066" y="44650"/>
                  </a:cubicBezTo>
                  <a:cubicBezTo>
                    <a:pt x="243720" y="33433"/>
                    <a:pt x="242286" y="22216"/>
                    <a:pt x="241569" y="10760"/>
                  </a:cubicBezTo>
                  <a:cubicBezTo>
                    <a:pt x="241330" y="5748"/>
                    <a:pt x="245871" y="1929"/>
                    <a:pt x="250651" y="1929"/>
                  </a:cubicBezTo>
                  <a:cubicBezTo>
                    <a:pt x="263319" y="1571"/>
                    <a:pt x="275927" y="617"/>
                    <a:pt x="288536" y="19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7EC58E7-D789-487E-9661-E1215095D395}"/>
              </a:ext>
            </a:extLst>
          </p:cNvPr>
          <p:cNvGrpSpPr/>
          <p:nvPr/>
        </p:nvGrpSpPr>
        <p:grpSpPr>
          <a:xfrm>
            <a:off x="5329936" y="3390900"/>
            <a:ext cx="635000" cy="635000"/>
            <a:chOff x="5329936" y="3390900"/>
            <a:chExt cx="635000" cy="635000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E468AFBD-116B-417B-956D-8BB5BF0DEE4A}"/>
                </a:ext>
              </a:extLst>
            </p:cNvPr>
            <p:cNvSpPr/>
            <p:nvPr/>
          </p:nvSpPr>
          <p:spPr>
            <a:xfrm>
              <a:off x="5329936" y="3390900"/>
              <a:ext cx="635000" cy="635000"/>
            </a:xfrm>
            <a:prstGeom prst="ellipse">
              <a:avLst/>
            </a:prstGeom>
            <a:solidFill>
              <a:srgbClr val="DB4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round-eyeglasses_26273">
              <a:extLst>
                <a:ext uri="{FF2B5EF4-FFF2-40B4-BE49-F238E27FC236}">
                  <a16:creationId xmlns="" xmlns:a16="http://schemas.microsoft.com/office/drawing/2014/main" id="{B6633A20-F525-4EC2-AE50-1D0A60DB9D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02694" y="3555979"/>
              <a:ext cx="289482" cy="304843"/>
            </a:xfrm>
            <a:custGeom>
              <a:avLst/>
              <a:gdLst>
                <a:gd name="connsiteX0" fmla="*/ 409259 w 546295"/>
                <a:gd name="connsiteY0" fmla="*/ 449321 h 575282"/>
                <a:gd name="connsiteX1" fmla="*/ 362554 w 546295"/>
                <a:gd name="connsiteY1" fmla="*/ 527675 h 575282"/>
                <a:gd name="connsiteX2" fmla="*/ 449008 w 546295"/>
                <a:gd name="connsiteY2" fmla="*/ 469158 h 575282"/>
                <a:gd name="connsiteX3" fmla="*/ 409259 w 546295"/>
                <a:gd name="connsiteY3" fmla="*/ 449321 h 575282"/>
                <a:gd name="connsiteX4" fmla="*/ 196603 w 546295"/>
                <a:gd name="connsiteY4" fmla="*/ 449321 h 575282"/>
                <a:gd name="connsiteX5" fmla="*/ 157848 w 546295"/>
                <a:gd name="connsiteY5" fmla="*/ 469158 h 575282"/>
                <a:gd name="connsiteX6" fmla="*/ 242314 w 546295"/>
                <a:gd name="connsiteY6" fmla="*/ 526683 h 575282"/>
                <a:gd name="connsiteX7" fmla="*/ 196603 w 546295"/>
                <a:gd name="connsiteY7" fmla="*/ 449321 h 575282"/>
                <a:gd name="connsiteX8" fmla="*/ 311875 w 546295"/>
                <a:gd name="connsiteY8" fmla="*/ 431469 h 575282"/>
                <a:gd name="connsiteX9" fmla="*/ 311875 w 546295"/>
                <a:gd name="connsiteY9" fmla="*/ 535609 h 575282"/>
                <a:gd name="connsiteX10" fmla="*/ 393360 w 546295"/>
                <a:gd name="connsiteY10" fmla="*/ 443370 h 575282"/>
                <a:gd name="connsiteX11" fmla="*/ 311875 w 546295"/>
                <a:gd name="connsiteY11" fmla="*/ 431469 h 575282"/>
                <a:gd name="connsiteX12" fmla="*/ 294981 w 546295"/>
                <a:gd name="connsiteY12" fmla="*/ 431469 h 575282"/>
                <a:gd name="connsiteX13" fmla="*/ 212502 w 546295"/>
                <a:gd name="connsiteY13" fmla="*/ 444362 h 575282"/>
                <a:gd name="connsiteX14" fmla="*/ 294981 w 546295"/>
                <a:gd name="connsiteY14" fmla="*/ 536601 h 575282"/>
                <a:gd name="connsiteX15" fmla="*/ 425159 w 546295"/>
                <a:gd name="connsiteY15" fmla="*/ 362042 h 575282"/>
                <a:gd name="connsiteX16" fmla="*/ 414228 w 546295"/>
                <a:gd name="connsiteY16" fmla="*/ 433452 h 575282"/>
                <a:gd name="connsiteX17" fmla="*/ 458945 w 546295"/>
                <a:gd name="connsiteY17" fmla="*/ 456264 h 575282"/>
                <a:gd name="connsiteX18" fmla="*/ 493726 w 546295"/>
                <a:gd name="connsiteY18" fmla="*/ 362042 h 575282"/>
                <a:gd name="connsiteX19" fmla="*/ 311875 w 546295"/>
                <a:gd name="connsiteY19" fmla="*/ 362042 h 575282"/>
                <a:gd name="connsiteX20" fmla="*/ 311875 w 546295"/>
                <a:gd name="connsiteY20" fmla="*/ 414608 h 575282"/>
                <a:gd name="connsiteX21" fmla="*/ 398328 w 546295"/>
                <a:gd name="connsiteY21" fmla="*/ 427501 h 575282"/>
                <a:gd name="connsiteX22" fmla="*/ 408266 w 546295"/>
                <a:gd name="connsiteY22" fmla="*/ 362042 h 575282"/>
                <a:gd name="connsiteX23" fmla="*/ 197596 w 546295"/>
                <a:gd name="connsiteY23" fmla="*/ 362042 h 575282"/>
                <a:gd name="connsiteX24" fmla="*/ 207534 w 546295"/>
                <a:gd name="connsiteY24" fmla="*/ 428493 h 575282"/>
                <a:gd name="connsiteX25" fmla="*/ 294981 w 546295"/>
                <a:gd name="connsiteY25" fmla="*/ 414608 h 575282"/>
                <a:gd name="connsiteX26" fmla="*/ 294981 w 546295"/>
                <a:gd name="connsiteY26" fmla="*/ 362042 h 575282"/>
                <a:gd name="connsiteX27" fmla="*/ 113130 w 546295"/>
                <a:gd name="connsiteY27" fmla="*/ 362042 h 575282"/>
                <a:gd name="connsiteX28" fmla="*/ 147910 w 546295"/>
                <a:gd name="connsiteY28" fmla="*/ 456264 h 575282"/>
                <a:gd name="connsiteX29" fmla="*/ 191634 w 546295"/>
                <a:gd name="connsiteY29" fmla="*/ 433452 h 575282"/>
                <a:gd name="connsiteX30" fmla="*/ 180703 w 546295"/>
                <a:gd name="connsiteY30" fmla="*/ 362042 h 575282"/>
                <a:gd name="connsiteX31" fmla="*/ 398328 w 546295"/>
                <a:gd name="connsiteY31" fmla="*/ 264844 h 575282"/>
                <a:gd name="connsiteX32" fmla="*/ 311875 w 546295"/>
                <a:gd name="connsiteY32" fmla="*/ 278729 h 575282"/>
                <a:gd name="connsiteX33" fmla="*/ 311875 w 546295"/>
                <a:gd name="connsiteY33" fmla="*/ 345181 h 575282"/>
                <a:gd name="connsiteX34" fmla="*/ 408266 w 546295"/>
                <a:gd name="connsiteY34" fmla="*/ 345181 h 575282"/>
                <a:gd name="connsiteX35" fmla="*/ 398328 w 546295"/>
                <a:gd name="connsiteY35" fmla="*/ 264844 h 575282"/>
                <a:gd name="connsiteX36" fmla="*/ 207534 w 546295"/>
                <a:gd name="connsiteY36" fmla="*/ 264844 h 575282"/>
                <a:gd name="connsiteX37" fmla="*/ 197596 w 546295"/>
                <a:gd name="connsiteY37" fmla="*/ 345181 h 575282"/>
                <a:gd name="connsiteX38" fmla="*/ 294981 w 546295"/>
                <a:gd name="connsiteY38" fmla="*/ 345181 h 575282"/>
                <a:gd name="connsiteX39" fmla="*/ 294981 w 546295"/>
                <a:gd name="connsiteY39" fmla="*/ 278729 h 575282"/>
                <a:gd name="connsiteX40" fmla="*/ 207534 w 546295"/>
                <a:gd name="connsiteY40" fmla="*/ 264844 h 575282"/>
                <a:gd name="connsiteX41" fmla="*/ 458945 w 546295"/>
                <a:gd name="connsiteY41" fmla="*/ 237073 h 575282"/>
                <a:gd name="connsiteX42" fmla="*/ 414228 w 546295"/>
                <a:gd name="connsiteY42" fmla="*/ 259885 h 575282"/>
                <a:gd name="connsiteX43" fmla="*/ 425159 w 546295"/>
                <a:gd name="connsiteY43" fmla="*/ 345181 h 575282"/>
                <a:gd name="connsiteX44" fmla="*/ 493726 w 546295"/>
                <a:gd name="connsiteY44" fmla="*/ 345181 h 575282"/>
                <a:gd name="connsiteX45" fmla="*/ 458945 w 546295"/>
                <a:gd name="connsiteY45" fmla="*/ 237073 h 575282"/>
                <a:gd name="connsiteX46" fmla="*/ 147910 w 546295"/>
                <a:gd name="connsiteY46" fmla="*/ 237073 h 575282"/>
                <a:gd name="connsiteX47" fmla="*/ 113130 w 546295"/>
                <a:gd name="connsiteY47" fmla="*/ 345181 h 575282"/>
                <a:gd name="connsiteX48" fmla="*/ 180703 w 546295"/>
                <a:gd name="connsiteY48" fmla="*/ 345181 h 575282"/>
                <a:gd name="connsiteX49" fmla="*/ 191634 w 546295"/>
                <a:gd name="connsiteY49" fmla="*/ 259885 h 575282"/>
                <a:gd name="connsiteX50" fmla="*/ 147910 w 546295"/>
                <a:gd name="connsiteY50" fmla="*/ 237073 h 575282"/>
                <a:gd name="connsiteX51" fmla="*/ 242314 w 546295"/>
                <a:gd name="connsiteY51" fmla="*/ 165662 h 575282"/>
                <a:gd name="connsiteX52" fmla="*/ 157848 w 546295"/>
                <a:gd name="connsiteY52" fmla="*/ 224179 h 575282"/>
                <a:gd name="connsiteX53" fmla="*/ 196603 w 546295"/>
                <a:gd name="connsiteY53" fmla="*/ 244015 h 575282"/>
                <a:gd name="connsiteX54" fmla="*/ 242314 w 546295"/>
                <a:gd name="connsiteY54" fmla="*/ 165662 h 575282"/>
                <a:gd name="connsiteX55" fmla="*/ 311875 w 546295"/>
                <a:gd name="connsiteY55" fmla="*/ 156736 h 575282"/>
                <a:gd name="connsiteX56" fmla="*/ 311875 w 546295"/>
                <a:gd name="connsiteY56" fmla="*/ 261868 h 575282"/>
                <a:gd name="connsiteX57" fmla="*/ 393360 w 546295"/>
                <a:gd name="connsiteY57" fmla="*/ 248975 h 575282"/>
                <a:gd name="connsiteX58" fmla="*/ 311875 w 546295"/>
                <a:gd name="connsiteY58" fmla="*/ 156736 h 575282"/>
                <a:gd name="connsiteX59" fmla="*/ 294981 w 546295"/>
                <a:gd name="connsiteY59" fmla="*/ 156736 h 575282"/>
                <a:gd name="connsiteX60" fmla="*/ 212502 w 546295"/>
                <a:gd name="connsiteY60" fmla="*/ 248975 h 575282"/>
                <a:gd name="connsiteX61" fmla="*/ 294981 w 546295"/>
                <a:gd name="connsiteY61" fmla="*/ 261868 h 575282"/>
                <a:gd name="connsiteX62" fmla="*/ 301937 w 546295"/>
                <a:gd name="connsiteY62" fmla="*/ 138883 h 575282"/>
                <a:gd name="connsiteX63" fmla="*/ 302931 w 546295"/>
                <a:gd name="connsiteY63" fmla="*/ 138883 h 575282"/>
                <a:gd name="connsiteX64" fmla="*/ 393360 w 546295"/>
                <a:gd name="connsiteY64" fmla="*/ 159711 h 575282"/>
                <a:gd name="connsiteX65" fmla="*/ 384416 w 546295"/>
                <a:gd name="connsiteY65" fmla="*/ 174588 h 575282"/>
                <a:gd name="connsiteX66" fmla="*/ 362554 w 546295"/>
                <a:gd name="connsiteY66" fmla="*/ 165662 h 575282"/>
                <a:gd name="connsiteX67" fmla="*/ 409259 w 546295"/>
                <a:gd name="connsiteY67" fmla="*/ 244015 h 575282"/>
                <a:gd name="connsiteX68" fmla="*/ 449008 w 546295"/>
                <a:gd name="connsiteY68" fmla="*/ 224179 h 575282"/>
                <a:gd name="connsiteX69" fmla="*/ 428140 w 546295"/>
                <a:gd name="connsiteY69" fmla="*/ 203351 h 575282"/>
                <a:gd name="connsiteX70" fmla="*/ 440065 w 546295"/>
                <a:gd name="connsiteY70" fmla="*/ 190457 h 575282"/>
                <a:gd name="connsiteX71" fmla="*/ 462920 w 546295"/>
                <a:gd name="connsiteY71" fmla="*/ 214261 h 575282"/>
                <a:gd name="connsiteX72" fmla="*/ 472858 w 546295"/>
                <a:gd name="connsiteY72" fmla="*/ 227155 h 575282"/>
                <a:gd name="connsiteX73" fmla="*/ 510619 w 546295"/>
                <a:gd name="connsiteY73" fmla="*/ 346173 h 575282"/>
                <a:gd name="connsiteX74" fmla="*/ 472858 w 546295"/>
                <a:gd name="connsiteY74" fmla="*/ 466182 h 575282"/>
                <a:gd name="connsiteX75" fmla="*/ 462920 w 546295"/>
                <a:gd name="connsiteY75" fmla="*/ 479076 h 575282"/>
                <a:gd name="connsiteX76" fmla="*/ 302931 w 546295"/>
                <a:gd name="connsiteY76" fmla="*/ 553462 h 575282"/>
                <a:gd name="connsiteX77" fmla="*/ 301937 w 546295"/>
                <a:gd name="connsiteY77" fmla="*/ 553462 h 575282"/>
                <a:gd name="connsiteX78" fmla="*/ 143935 w 546295"/>
                <a:gd name="connsiteY78" fmla="*/ 479076 h 575282"/>
                <a:gd name="connsiteX79" fmla="*/ 133998 w 546295"/>
                <a:gd name="connsiteY79" fmla="*/ 466182 h 575282"/>
                <a:gd name="connsiteX80" fmla="*/ 95243 w 546295"/>
                <a:gd name="connsiteY80" fmla="*/ 346173 h 575282"/>
                <a:gd name="connsiteX81" fmla="*/ 133998 w 546295"/>
                <a:gd name="connsiteY81" fmla="*/ 227155 h 575282"/>
                <a:gd name="connsiteX82" fmla="*/ 143935 w 546295"/>
                <a:gd name="connsiteY82" fmla="*/ 214261 h 575282"/>
                <a:gd name="connsiteX83" fmla="*/ 301937 w 546295"/>
                <a:gd name="connsiteY83" fmla="*/ 138883 h 575282"/>
                <a:gd name="connsiteX84" fmla="*/ 308898 w 546295"/>
                <a:gd name="connsiteY84" fmla="*/ 32810 h 575282"/>
                <a:gd name="connsiteX85" fmla="*/ 378425 w 546295"/>
                <a:gd name="connsiteY85" fmla="*/ 40744 h 575282"/>
                <a:gd name="connsiteX86" fmla="*/ 372466 w 546295"/>
                <a:gd name="connsiteY86" fmla="*/ 59587 h 575282"/>
                <a:gd name="connsiteX87" fmla="*/ 355580 w 546295"/>
                <a:gd name="connsiteY87" fmla="*/ 70495 h 575282"/>
                <a:gd name="connsiteX88" fmla="*/ 308898 w 546295"/>
                <a:gd name="connsiteY88" fmla="*/ 66529 h 575282"/>
                <a:gd name="connsiteX89" fmla="*/ 33770 w 546295"/>
                <a:gd name="connsiteY89" fmla="*/ 341236 h 575282"/>
                <a:gd name="connsiteX90" fmla="*/ 164878 w 546295"/>
                <a:gd name="connsiteY90" fmla="*/ 575282 h 575282"/>
                <a:gd name="connsiteX91" fmla="*/ 2980 w 546295"/>
                <a:gd name="connsiteY91" fmla="*/ 391813 h 575282"/>
                <a:gd name="connsiteX92" fmla="*/ 0 w 546295"/>
                <a:gd name="connsiteY92" fmla="*/ 341236 h 575282"/>
                <a:gd name="connsiteX93" fmla="*/ 308898 w 546295"/>
                <a:gd name="connsiteY93" fmla="*/ 32810 h 575282"/>
                <a:gd name="connsiteX94" fmla="*/ 504581 w 546295"/>
                <a:gd name="connsiteY94" fmla="*/ 0 h 575282"/>
                <a:gd name="connsiteX95" fmla="*/ 518489 w 546295"/>
                <a:gd name="connsiteY95" fmla="*/ 14877 h 575282"/>
                <a:gd name="connsiteX96" fmla="*/ 493654 w 546295"/>
                <a:gd name="connsiteY96" fmla="*/ 103145 h 575282"/>
                <a:gd name="connsiteX97" fmla="*/ 536370 w 546295"/>
                <a:gd name="connsiteY97" fmla="*/ 128932 h 575282"/>
                <a:gd name="connsiteX98" fmla="*/ 544317 w 546295"/>
                <a:gd name="connsiteY98" fmla="*/ 153726 h 575282"/>
                <a:gd name="connsiteX99" fmla="*/ 520476 w 546295"/>
                <a:gd name="connsiteY99" fmla="*/ 160669 h 575282"/>
                <a:gd name="connsiteX100" fmla="*/ 469813 w 546295"/>
                <a:gd name="connsiteY100" fmla="*/ 133891 h 575282"/>
                <a:gd name="connsiteX101" fmla="*/ 412197 w 546295"/>
                <a:gd name="connsiteY101" fmla="*/ 200340 h 575282"/>
                <a:gd name="connsiteX102" fmla="*/ 392329 w 546295"/>
                <a:gd name="connsiteY102" fmla="*/ 193398 h 575282"/>
                <a:gd name="connsiteX103" fmla="*/ 441005 w 546295"/>
                <a:gd name="connsiteY103" fmla="*/ 111080 h 575282"/>
                <a:gd name="connsiteX104" fmla="*/ 402263 w 546295"/>
                <a:gd name="connsiteY104" fmla="*/ 84302 h 575282"/>
                <a:gd name="connsiteX105" fmla="*/ 369482 w 546295"/>
                <a:gd name="connsiteY105" fmla="*/ 101162 h 575282"/>
                <a:gd name="connsiteX106" fmla="*/ 357561 w 546295"/>
                <a:gd name="connsiteY106" fmla="*/ 88269 h 575282"/>
                <a:gd name="connsiteX107" fmla="*/ 386369 w 546295"/>
                <a:gd name="connsiteY107" fmla="*/ 64466 h 575282"/>
                <a:gd name="connsiteX108" fmla="*/ 397296 w 546295"/>
                <a:gd name="connsiteY108" fmla="*/ 20827 h 575282"/>
                <a:gd name="connsiteX109" fmla="*/ 411204 w 546295"/>
                <a:gd name="connsiteY109" fmla="*/ 32729 h 575282"/>
                <a:gd name="connsiteX110" fmla="*/ 412197 w 546295"/>
                <a:gd name="connsiteY110" fmla="*/ 64466 h 575282"/>
                <a:gd name="connsiteX111" fmla="*/ 458886 w 546295"/>
                <a:gd name="connsiteY111" fmla="*/ 84302 h 57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546295" h="575282">
                  <a:moveTo>
                    <a:pt x="409259" y="449321"/>
                  </a:moveTo>
                  <a:cubicBezTo>
                    <a:pt x="398328" y="482051"/>
                    <a:pt x="382429" y="508830"/>
                    <a:pt x="362554" y="527675"/>
                  </a:cubicBezTo>
                  <a:cubicBezTo>
                    <a:pt x="396341" y="515773"/>
                    <a:pt x="426153" y="495937"/>
                    <a:pt x="449008" y="469158"/>
                  </a:cubicBezTo>
                  <a:cubicBezTo>
                    <a:pt x="437084" y="461223"/>
                    <a:pt x="424165" y="454280"/>
                    <a:pt x="409259" y="449321"/>
                  </a:cubicBezTo>
                  <a:close/>
                  <a:moveTo>
                    <a:pt x="196603" y="449321"/>
                  </a:moveTo>
                  <a:cubicBezTo>
                    <a:pt x="181697" y="455272"/>
                    <a:pt x="168778" y="461223"/>
                    <a:pt x="157848" y="469158"/>
                  </a:cubicBezTo>
                  <a:cubicBezTo>
                    <a:pt x="179709" y="494945"/>
                    <a:pt x="209521" y="515773"/>
                    <a:pt x="242314" y="526683"/>
                  </a:cubicBezTo>
                  <a:cubicBezTo>
                    <a:pt x="223433" y="508830"/>
                    <a:pt x="207534" y="482051"/>
                    <a:pt x="196603" y="449321"/>
                  </a:cubicBezTo>
                  <a:close/>
                  <a:moveTo>
                    <a:pt x="311875" y="431469"/>
                  </a:moveTo>
                  <a:lnTo>
                    <a:pt x="311875" y="535609"/>
                  </a:lnTo>
                  <a:cubicBezTo>
                    <a:pt x="346655" y="530650"/>
                    <a:pt x="376466" y="494945"/>
                    <a:pt x="393360" y="443370"/>
                  </a:cubicBezTo>
                  <a:cubicBezTo>
                    <a:pt x="368517" y="436428"/>
                    <a:pt x="341686" y="432460"/>
                    <a:pt x="311875" y="431469"/>
                  </a:cubicBezTo>
                  <a:close/>
                  <a:moveTo>
                    <a:pt x="294981" y="431469"/>
                  </a:moveTo>
                  <a:cubicBezTo>
                    <a:pt x="265170" y="432460"/>
                    <a:pt x="237345" y="436428"/>
                    <a:pt x="212502" y="444362"/>
                  </a:cubicBezTo>
                  <a:cubicBezTo>
                    <a:pt x="229396" y="495937"/>
                    <a:pt x="260201" y="531642"/>
                    <a:pt x="294981" y="536601"/>
                  </a:cubicBezTo>
                  <a:close/>
                  <a:moveTo>
                    <a:pt x="425159" y="362042"/>
                  </a:moveTo>
                  <a:cubicBezTo>
                    <a:pt x="424165" y="386837"/>
                    <a:pt x="420190" y="410641"/>
                    <a:pt x="414228" y="433452"/>
                  </a:cubicBezTo>
                  <a:cubicBezTo>
                    <a:pt x="431121" y="439403"/>
                    <a:pt x="446027" y="447338"/>
                    <a:pt x="458945" y="456264"/>
                  </a:cubicBezTo>
                  <a:cubicBezTo>
                    <a:pt x="477826" y="428493"/>
                    <a:pt x="490745" y="396755"/>
                    <a:pt x="493726" y="362042"/>
                  </a:cubicBezTo>
                  <a:close/>
                  <a:moveTo>
                    <a:pt x="311875" y="362042"/>
                  </a:moveTo>
                  <a:lnTo>
                    <a:pt x="311875" y="414608"/>
                  </a:lnTo>
                  <a:cubicBezTo>
                    <a:pt x="342680" y="415600"/>
                    <a:pt x="372492" y="419567"/>
                    <a:pt x="398328" y="427501"/>
                  </a:cubicBezTo>
                  <a:cubicBezTo>
                    <a:pt x="403297" y="407665"/>
                    <a:pt x="407272" y="384853"/>
                    <a:pt x="408266" y="362042"/>
                  </a:cubicBezTo>
                  <a:close/>
                  <a:moveTo>
                    <a:pt x="197596" y="362042"/>
                  </a:moveTo>
                  <a:cubicBezTo>
                    <a:pt x="198590" y="384853"/>
                    <a:pt x="202565" y="407665"/>
                    <a:pt x="207534" y="428493"/>
                  </a:cubicBezTo>
                  <a:cubicBezTo>
                    <a:pt x="234364" y="419567"/>
                    <a:pt x="263182" y="415600"/>
                    <a:pt x="294981" y="414608"/>
                  </a:cubicBezTo>
                  <a:lnTo>
                    <a:pt x="294981" y="362042"/>
                  </a:lnTo>
                  <a:close/>
                  <a:moveTo>
                    <a:pt x="113130" y="362042"/>
                  </a:moveTo>
                  <a:cubicBezTo>
                    <a:pt x="116111" y="396755"/>
                    <a:pt x="128036" y="428493"/>
                    <a:pt x="147910" y="456264"/>
                  </a:cubicBezTo>
                  <a:cubicBezTo>
                    <a:pt x="160829" y="447338"/>
                    <a:pt x="175735" y="439403"/>
                    <a:pt x="191634" y="433452"/>
                  </a:cubicBezTo>
                  <a:cubicBezTo>
                    <a:pt x="185672" y="411632"/>
                    <a:pt x="181697" y="386837"/>
                    <a:pt x="180703" y="362042"/>
                  </a:cubicBezTo>
                  <a:close/>
                  <a:moveTo>
                    <a:pt x="398328" y="264844"/>
                  </a:moveTo>
                  <a:cubicBezTo>
                    <a:pt x="371498" y="272778"/>
                    <a:pt x="342680" y="277737"/>
                    <a:pt x="311875" y="278729"/>
                  </a:cubicBezTo>
                  <a:lnTo>
                    <a:pt x="311875" y="345181"/>
                  </a:lnTo>
                  <a:lnTo>
                    <a:pt x="408266" y="345181"/>
                  </a:lnTo>
                  <a:cubicBezTo>
                    <a:pt x="408266" y="316418"/>
                    <a:pt x="404291" y="289639"/>
                    <a:pt x="398328" y="264844"/>
                  </a:cubicBezTo>
                  <a:close/>
                  <a:moveTo>
                    <a:pt x="207534" y="264844"/>
                  </a:moveTo>
                  <a:cubicBezTo>
                    <a:pt x="201571" y="289639"/>
                    <a:pt x="197596" y="316418"/>
                    <a:pt x="197596" y="345181"/>
                  </a:cubicBezTo>
                  <a:lnTo>
                    <a:pt x="294981" y="345181"/>
                  </a:lnTo>
                  <a:lnTo>
                    <a:pt x="294981" y="278729"/>
                  </a:lnTo>
                  <a:cubicBezTo>
                    <a:pt x="263182" y="277737"/>
                    <a:pt x="234364" y="272778"/>
                    <a:pt x="207534" y="264844"/>
                  </a:cubicBezTo>
                  <a:close/>
                  <a:moveTo>
                    <a:pt x="458945" y="237073"/>
                  </a:moveTo>
                  <a:cubicBezTo>
                    <a:pt x="446027" y="245999"/>
                    <a:pt x="431121" y="253934"/>
                    <a:pt x="414228" y="259885"/>
                  </a:cubicBezTo>
                  <a:cubicBezTo>
                    <a:pt x="421184" y="285672"/>
                    <a:pt x="425159" y="314434"/>
                    <a:pt x="425159" y="345181"/>
                  </a:cubicBezTo>
                  <a:lnTo>
                    <a:pt x="493726" y="345181"/>
                  </a:lnTo>
                  <a:cubicBezTo>
                    <a:pt x="493726" y="304516"/>
                    <a:pt x="480807" y="267819"/>
                    <a:pt x="458945" y="237073"/>
                  </a:cubicBezTo>
                  <a:close/>
                  <a:moveTo>
                    <a:pt x="147910" y="237073"/>
                  </a:moveTo>
                  <a:cubicBezTo>
                    <a:pt x="126048" y="267819"/>
                    <a:pt x="113130" y="304516"/>
                    <a:pt x="113130" y="345181"/>
                  </a:cubicBezTo>
                  <a:lnTo>
                    <a:pt x="180703" y="345181"/>
                  </a:lnTo>
                  <a:cubicBezTo>
                    <a:pt x="180703" y="314434"/>
                    <a:pt x="184678" y="285672"/>
                    <a:pt x="191634" y="259885"/>
                  </a:cubicBezTo>
                  <a:cubicBezTo>
                    <a:pt x="175735" y="252942"/>
                    <a:pt x="160829" y="245999"/>
                    <a:pt x="147910" y="237073"/>
                  </a:cubicBezTo>
                  <a:close/>
                  <a:moveTo>
                    <a:pt x="242314" y="165662"/>
                  </a:moveTo>
                  <a:cubicBezTo>
                    <a:pt x="209521" y="177564"/>
                    <a:pt x="179709" y="197400"/>
                    <a:pt x="157848" y="224179"/>
                  </a:cubicBezTo>
                  <a:cubicBezTo>
                    <a:pt x="168778" y="231122"/>
                    <a:pt x="181697" y="238065"/>
                    <a:pt x="196603" y="244015"/>
                  </a:cubicBezTo>
                  <a:cubicBezTo>
                    <a:pt x="207534" y="211286"/>
                    <a:pt x="223433" y="184507"/>
                    <a:pt x="242314" y="165662"/>
                  </a:cubicBezTo>
                  <a:close/>
                  <a:moveTo>
                    <a:pt x="311875" y="156736"/>
                  </a:moveTo>
                  <a:lnTo>
                    <a:pt x="311875" y="261868"/>
                  </a:lnTo>
                  <a:cubicBezTo>
                    <a:pt x="341686" y="260876"/>
                    <a:pt x="368517" y="256909"/>
                    <a:pt x="393360" y="248975"/>
                  </a:cubicBezTo>
                  <a:cubicBezTo>
                    <a:pt x="376466" y="198392"/>
                    <a:pt x="346655" y="162687"/>
                    <a:pt x="311875" y="156736"/>
                  </a:cubicBezTo>
                  <a:close/>
                  <a:moveTo>
                    <a:pt x="294981" y="156736"/>
                  </a:moveTo>
                  <a:cubicBezTo>
                    <a:pt x="260201" y="161695"/>
                    <a:pt x="229396" y="197400"/>
                    <a:pt x="212502" y="248975"/>
                  </a:cubicBezTo>
                  <a:cubicBezTo>
                    <a:pt x="237345" y="255917"/>
                    <a:pt x="265170" y="260876"/>
                    <a:pt x="294981" y="261868"/>
                  </a:cubicBezTo>
                  <a:close/>
                  <a:moveTo>
                    <a:pt x="301937" y="138883"/>
                  </a:moveTo>
                  <a:cubicBezTo>
                    <a:pt x="301937" y="138883"/>
                    <a:pt x="302931" y="138883"/>
                    <a:pt x="302931" y="138883"/>
                  </a:cubicBezTo>
                  <a:cubicBezTo>
                    <a:pt x="335724" y="138883"/>
                    <a:pt x="365536" y="146818"/>
                    <a:pt x="393360" y="159711"/>
                  </a:cubicBezTo>
                  <a:lnTo>
                    <a:pt x="384416" y="174588"/>
                  </a:lnTo>
                  <a:cubicBezTo>
                    <a:pt x="377460" y="170621"/>
                    <a:pt x="369510" y="167646"/>
                    <a:pt x="362554" y="165662"/>
                  </a:cubicBezTo>
                  <a:cubicBezTo>
                    <a:pt x="382429" y="184507"/>
                    <a:pt x="398328" y="211286"/>
                    <a:pt x="409259" y="244015"/>
                  </a:cubicBezTo>
                  <a:cubicBezTo>
                    <a:pt x="424165" y="238065"/>
                    <a:pt x="438077" y="232114"/>
                    <a:pt x="449008" y="224179"/>
                  </a:cubicBezTo>
                  <a:cubicBezTo>
                    <a:pt x="443046" y="216245"/>
                    <a:pt x="435096" y="209302"/>
                    <a:pt x="428140" y="203351"/>
                  </a:cubicBezTo>
                  <a:lnTo>
                    <a:pt x="440065" y="190457"/>
                  </a:lnTo>
                  <a:cubicBezTo>
                    <a:pt x="448014" y="198392"/>
                    <a:pt x="455964" y="205335"/>
                    <a:pt x="462920" y="214261"/>
                  </a:cubicBezTo>
                  <a:cubicBezTo>
                    <a:pt x="466895" y="218228"/>
                    <a:pt x="469876" y="222196"/>
                    <a:pt x="472858" y="227155"/>
                  </a:cubicBezTo>
                  <a:cubicBezTo>
                    <a:pt x="496707" y="260876"/>
                    <a:pt x="510619" y="301541"/>
                    <a:pt x="510619" y="346173"/>
                  </a:cubicBezTo>
                  <a:cubicBezTo>
                    <a:pt x="510619" y="390804"/>
                    <a:pt x="496707" y="432460"/>
                    <a:pt x="472858" y="466182"/>
                  </a:cubicBezTo>
                  <a:cubicBezTo>
                    <a:pt x="469876" y="470149"/>
                    <a:pt x="466895" y="475109"/>
                    <a:pt x="462920" y="479076"/>
                  </a:cubicBezTo>
                  <a:cubicBezTo>
                    <a:pt x="425159" y="524699"/>
                    <a:pt x="367523" y="553462"/>
                    <a:pt x="302931" y="553462"/>
                  </a:cubicBezTo>
                  <a:cubicBezTo>
                    <a:pt x="302931" y="553462"/>
                    <a:pt x="301937" y="553462"/>
                    <a:pt x="301937" y="553462"/>
                  </a:cubicBezTo>
                  <a:cubicBezTo>
                    <a:pt x="238339" y="553462"/>
                    <a:pt x="181697" y="524699"/>
                    <a:pt x="143935" y="479076"/>
                  </a:cubicBezTo>
                  <a:cubicBezTo>
                    <a:pt x="139961" y="475109"/>
                    <a:pt x="136979" y="470149"/>
                    <a:pt x="133998" y="466182"/>
                  </a:cubicBezTo>
                  <a:cubicBezTo>
                    <a:pt x="110149" y="432460"/>
                    <a:pt x="95243" y="390804"/>
                    <a:pt x="95243" y="346173"/>
                  </a:cubicBezTo>
                  <a:cubicBezTo>
                    <a:pt x="95243" y="301541"/>
                    <a:pt x="110149" y="260876"/>
                    <a:pt x="133998" y="227155"/>
                  </a:cubicBezTo>
                  <a:cubicBezTo>
                    <a:pt x="136979" y="222196"/>
                    <a:pt x="139961" y="218228"/>
                    <a:pt x="143935" y="214261"/>
                  </a:cubicBezTo>
                  <a:cubicBezTo>
                    <a:pt x="181697" y="168637"/>
                    <a:pt x="238339" y="139875"/>
                    <a:pt x="301937" y="138883"/>
                  </a:cubicBezTo>
                  <a:close/>
                  <a:moveTo>
                    <a:pt x="308898" y="32810"/>
                  </a:moveTo>
                  <a:cubicBezTo>
                    <a:pt x="329756" y="32810"/>
                    <a:pt x="358560" y="36777"/>
                    <a:pt x="378425" y="40744"/>
                  </a:cubicBezTo>
                  <a:lnTo>
                    <a:pt x="372466" y="59587"/>
                  </a:lnTo>
                  <a:lnTo>
                    <a:pt x="355580" y="70495"/>
                  </a:lnTo>
                  <a:cubicBezTo>
                    <a:pt x="340682" y="68512"/>
                    <a:pt x="324790" y="66529"/>
                    <a:pt x="308898" y="66529"/>
                  </a:cubicBezTo>
                  <a:cubicBezTo>
                    <a:pt x="157925" y="66529"/>
                    <a:pt x="33770" y="189502"/>
                    <a:pt x="33770" y="341236"/>
                  </a:cubicBezTo>
                  <a:cubicBezTo>
                    <a:pt x="33770" y="440408"/>
                    <a:pt x="91378" y="522721"/>
                    <a:pt x="164878" y="575282"/>
                  </a:cubicBezTo>
                  <a:cubicBezTo>
                    <a:pt x="96344" y="575282"/>
                    <a:pt x="11919" y="459251"/>
                    <a:pt x="2980" y="391813"/>
                  </a:cubicBezTo>
                  <a:cubicBezTo>
                    <a:pt x="993" y="375946"/>
                    <a:pt x="0" y="359087"/>
                    <a:pt x="0" y="341236"/>
                  </a:cubicBezTo>
                  <a:cubicBezTo>
                    <a:pt x="0" y="171651"/>
                    <a:pt x="139054" y="32810"/>
                    <a:pt x="308898" y="32810"/>
                  </a:cubicBezTo>
                  <a:close/>
                  <a:moveTo>
                    <a:pt x="504581" y="0"/>
                  </a:moveTo>
                  <a:cubicBezTo>
                    <a:pt x="504581" y="0"/>
                    <a:pt x="516502" y="3967"/>
                    <a:pt x="518489" y="14877"/>
                  </a:cubicBezTo>
                  <a:cubicBezTo>
                    <a:pt x="520476" y="25786"/>
                    <a:pt x="493654" y="103145"/>
                    <a:pt x="493654" y="103145"/>
                  </a:cubicBezTo>
                  <a:cubicBezTo>
                    <a:pt x="493654" y="103145"/>
                    <a:pt x="531403" y="125956"/>
                    <a:pt x="536370" y="128932"/>
                  </a:cubicBezTo>
                  <a:cubicBezTo>
                    <a:pt x="541337" y="131907"/>
                    <a:pt x="550277" y="138850"/>
                    <a:pt x="544317" y="153726"/>
                  </a:cubicBezTo>
                  <a:cubicBezTo>
                    <a:pt x="538356" y="168603"/>
                    <a:pt x="525442" y="161661"/>
                    <a:pt x="520476" y="160669"/>
                  </a:cubicBezTo>
                  <a:cubicBezTo>
                    <a:pt x="515509" y="159677"/>
                    <a:pt x="469813" y="133891"/>
                    <a:pt x="469813" y="133891"/>
                  </a:cubicBezTo>
                  <a:cubicBezTo>
                    <a:pt x="469813" y="133891"/>
                    <a:pt x="422131" y="195381"/>
                    <a:pt x="412197" y="200340"/>
                  </a:cubicBezTo>
                  <a:cubicBezTo>
                    <a:pt x="402263" y="205299"/>
                    <a:pt x="392329" y="193398"/>
                    <a:pt x="392329" y="193398"/>
                  </a:cubicBezTo>
                  <a:lnTo>
                    <a:pt x="441005" y="111080"/>
                  </a:lnTo>
                  <a:lnTo>
                    <a:pt x="402263" y="84302"/>
                  </a:lnTo>
                  <a:lnTo>
                    <a:pt x="369482" y="101162"/>
                  </a:lnTo>
                  <a:lnTo>
                    <a:pt x="357561" y="88269"/>
                  </a:lnTo>
                  <a:cubicBezTo>
                    <a:pt x="357561" y="88269"/>
                    <a:pt x="380409" y="72400"/>
                    <a:pt x="386369" y="64466"/>
                  </a:cubicBezTo>
                  <a:cubicBezTo>
                    <a:pt x="393323" y="55540"/>
                    <a:pt x="397296" y="20827"/>
                    <a:pt x="397296" y="20827"/>
                  </a:cubicBezTo>
                  <a:lnTo>
                    <a:pt x="411204" y="32729"/>
                  </a:lnTo>
                  <a:lnTo>
                    <a:pt x="412197" y="64466"/>
                  </a:lnTo>
                  <a:lnTo>
                    <a:pt x="458886" y="84302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8A45F2F0-E7E8-47DA-AC13-D2F3EE0F9550}"/>
              </a:ext>
            </a:extLst>
          </p:cNvPr>
          <p:cNvGrpSpPr/>
          <p:nvPr/>
        </p:nvGrpSpPr>
        <p:grpSpPr>
          <a:xfrm>
            <a:off x="3179064" y="3390900"/>
            <a:ext cx="635000" cy="635000"/>
            <a:chOff x="3179064" y="3390900"/>
            <a:chExt cx="635000" cy="635000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B1C47750-29D6-4C38-A84C-2A41A02180C5}"/>
                </a:ext>
              </a:extLst>
            </p:cNvPr>
            <p:cNvSpPr/>
            <p:nvPr/>
          </p:nvSpPr>
          <p:spPr>
            <a:xfrm>
              <a:off x="3179064" y="3390900"/>
              <a:ext cx="635000" cy="635000"/>
            </a:xfrm>
            <a:prstGeom prst="ellipse">
              <a:avLst/>
            </a:prstGeom>
            <a:solidFill>
              <a:srgbClr val="39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round-eyeglasses_26273">
              <a:extLst>
                <a:ext uri="{FF2B5EF4-FFF2-40B4-BE49-F238E27FC236}">
                  <a16:creationId xmlns="" xmlns:a16="http://schemas.microsoft.com/office/drawing/2014/main" id="{43570B66-53E1-4D59-804F-7F7B4C96CF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44142" y="3622321"/>
              <a:ext cx="304843" cy="172158"/>
            </a:xfrm>
            <a:custGeom>
              <a:avLst/>
              <a:gdLst>
                <a:gd name="connsiteX0" fmla="*/ 167953 w 570958"/>
                <a:gd name="connsiteY0" fmla="*/ 192176 h 322446"/>
                <a:gd name="connsiteX1" fmla="*/ 151179 w 570958"/>
                <a:gd name="connsiteY1" fmla="*/ 208943 h 322446"/>
                <a:gd name="connsiteX2" fmla="*/ 167953 w 570958"/>
                <a:gd name="connsiteY2" fmla="*/ 225709 h 322446"/>
                <a:gd name="connsiteX3" fmla="*/ 184728 w 570958"/>
                <a:gd name="connsiteY3" fmla="*/ 208943 h 322446"/>
                <a:gd name="connsiteX4" fmla="*/ 167953 w 570958"/>
                <a:gd name="connsiteY4" fmla="*/ 192176 h 322446"/>
                <a:gd name="connsiteX5" fmla="*/ 167953 w 570958"/>
                <a:gd name="connsiteY5" fmla="*/ 175409 h 322446"/>
                <a:gd name="connsiteX6" fmla="*/ 201502 w 570958"/>
                <a:gd name="connsiteY6" fmla="*/ 208943 h 322446"/>
                <a:gd name="connsiteX7" fmla="*/ 167953 w 570958"/>
                <a:gd name="connsiteY7" fmla="*/ 277299 h 322446"/>
                <a:gd name="connsiteX8" fmla="*/ 134404 w 570958"/>
                <a:gd name="connsiteY8" fmla="*/ 208943 h 322446"/>
                <a:gd name="connsiteX9" fmla="*/ 167953 w 570958"/>
                <a:gd name="connsiteY9" fmla="*/ 175409 h 322446"/>
                <a:gd name="connsiteX10" fmla="*/ 352603 w 570958"/>
                <a:gd name="connsiteY10" fmla="*/ 141860 h 322446"/>
                <a:gd name="connsiteX11" fmla="*/ 362937 w 570958"/>
                <a:gd name="connsiteY11" fmla="*/ 141860 h 322446"/>
                <a:gd name="connsiteX12" fmla="*/ 361646 w 570958"/>
                <a:gd name="connsiteY12" fmla="*/ 149626 h 322446"/>
                <a:gd name="connsiteX13" fmla="*/ 365521 w 570958"/>
                <a:gd name="connsiteY13" fmla="*/ 167747 h 322446"/>
                <a:gd name="connsiteX14" fmla="*/ 338392 w 570958"/>
                <a:gd name="connsiteY14" fmla="*/ 167747 h 322446"/>
                <a:gd name="connsiteX15" fmla="*/ 352603 w 570958"/>
                <a:gd name="connsiteY15" fmla="*/ 141860 h 322446"/>
                <a:gd name="connsiteX16" fmla="*/ 144677 w 570958"/>
                <a:gd name="connsiteY16" fmla="*/ 141860 h 322446"/>
                <a:gd name="connsiteX17" fmla="*/ 218308 w 570958"/>
                <a:gd name="connsiteY17" fmla="*/ 141860 h 322446"/>
                <a:gd name="connsiteX18" fmla="*/ 232517 w 570958"/>
                <a:gd name="connsiteY18" fmla="*/ 167658 h 322446"/>
                <a:gd name="connsiteX19" fmla="*/ 187305 w 570958"/>
                <a:gd name="connsiteY19" fmla="*/ 167658 h 322446"/>
                <a:gd name="connsiteX20" fmla="*/ 167929 w 570958"/>
                <a:gd name="connsiteY20" fmla="*/ 163788 h 322446"/>
                <a:gd name="connsiteX21" fmla="*/ 122717 w 570958"/>
                <a:gd name="connsiteY21" fmla="*/ 208935 h 322446"/>
                <a:gd name="connsiteX22" fmla="*/ 122717 w 570958"/>
                <a:gd name="connsiteY22" fmla="*/ 210225 h 322446"/>
                <a:gd name="connsiteX23" fmla="*/ 54254 w 570958"/>
                <a:gd name="connsiteY23" fmla="*/ 296648 h 322446"/>
                <a:gd name="connsiteX24" fmla="*/ 167929 w 570958"/>
                <a:gd name="connsiteY24" fmla="*/ 296648 h 322446"/>
                <a:gd name="connsiteX25" fmla="*/ 516704 w 570958"/>
                <a:gd name="connsiteY25" fmla="*/ 296648 h 322446"/>
                <a:gd name="connsiteX26" fmla="*/ 450824 w 570958"/>
                <a:gd name="connsiteY26" fmla="*/ 214095 h 322446"/>
                <a:gd name="connsiteX27" fmla="*/ 463742 w 570958"/>
                <a:gd name="connsiteY27" fmla="*/ 190876 h 322446"/>
                <a:gd name="connsiteX28" fmla="*/ 570958 w 570958"/>
                <a:gd name="connsiteY28" fmla="*/ 322446 h 322446"/>
                <a:gd name="connsiteX29" fmla="*/ 0 w 570958"/>
                <a:gd name="connsiteY29" fmla="*/ 322446 h 322446"/>
                <a:gd name="connsiteX30" fmla="*/ 419805 w 570958"/>
                <a:gd name="connsiteY30" fmla="*/ 127711 h 322446"/>
                <a:gd name="connsiteX31" fmla="*/ 397840 w 570958"/>
                <a:gd name="connsiteY31" fmla="*/ 149644 h 322446"/>
                <a:gd name="connsiteX32" fmla="*/ 419805 w 570958"/>
                <a:gd name="connsiteY32" fmla="*/ 171578 h 322446"/>
                <a:gd name="connsiteX33" fmla="*/ 441769 w 570958"/>
                <a:gd name="connsiteY33" fmla="*/ 149644 h 322446"/>
                <a:gd name="connsiteX34" fmla="*/ 419805 w 570958"/>
                <a:gd name="connsiteY34" fmla="*/ 127711 h 322446"/>
                <a:gd name="connsiteX35" fmla="*/ 419805 w 570958"/>
                <a:gd name="connsiteY35" fmla="*/ 107068 h 322446"/>
                <a:gd name="connsiteX36" fmla="*/ 462441 w 570958"/>
                <a:gd name="connsiteY36" fmla="*/ 149644 h 322446"/>
                <a:gd name="connsiteX37" fmla="*/ 419805 w 570958"/>
                <a:gd name="connsiteY37" fmla="*/ 236088 h 322446"/>
                <a:gd name="connsiteX38" fmla="*/ 375876 w 570958"/>
                <a:gd name="connsiteY38" fmla="*/ 149644 h 322446"/>
                <a:gd name="connsiteX39" fmla="*/ 419805 w 570958"/>
                <a:gd name="connsiteY39" fmla="*/ 107068 h 322446"/>
                <a:gd name="connsiteX40" fmla="*/ 285479 w 570958"/>
                <a:gd name="connsiteY40" fmla="*/ 36122 h 322446"/>
                <a:gd name="connsiteX41" fmla="*/ 248022 w 570958"/>
                <a:gd name="connsiteY41" fmla="*/ 72244 h 322446"/>
                <a:gd name="connsiteX42" fmla="*/ 285479 w 570958"/>
                <a:gd name="connsiteY42" fmla="*/ 109656 h 322446"/>
                <a:gd name="connsiteX43" fmla="*/ 321644 w 570958"/>
                <a:gd name="connsiteY43" fmla="*/ 72244 h 322446"/>
                <a:gd name="connsiteX44" fmla="*/ 285479 w 570958"/>
                <a:gd name="connsiteY44" fmla="*/ 36122 h 322446"/>
                <a:gd name="connsiteX45" fmla="*/ 285479 w 570958"/>
                <a:gd name="connsiteY45" fmla="*/ 0 h 322446"/>
                <a:gd name="connsiteX46" fmla="*/ 359101 w 570958"/>
                <a:gd name="connsiteY46" fmla="*/ 72244 h 322446"/>
                <a:gd name="connsiteX47" fmla="*/ 285479 w 570958"/>
                <a:gd name="connsiteY47" fmla="*/ 219313 h 322446"/>
                <a:gd name="connsiteX48" fmla="*/ 211857 w 570958"/>
                <a:gd name="connsiteY48" fmla="*/ 72244 h 322446"/>
                <a:gd name="connsiteX49" fmla="*/ 285479 w 570958"/>
                <a:gd name="connsiteY49" fmla="*/ 0 h 32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70958" h="322446">
                  <a:moveTo>
                    <a:pt x="167953" y="192176"/>
                  </a:moveTo>
                  <a:cubicBezTo>
                    <a:pt x="158921" y="192176"/>
                    <a:pt x="151179" y="199914"/>
                    <a:pt x="151179" y="208943"/>
                  </a:cubicBezTo>
                  <a:cubicBezTo>
                    <a:pt x="151179" y="217971"/>
                    <a:pt x="158921" y="225709"/>
                    <a:pt x="167953" y="225709"/>
                  </a:cubicBezTo>
                  <a:cubicBezTo>
                    <a:pt x="176986" y="225709"/>
                    <a:pt x="184728" y="217971"/>
                    <a:pt x="184728" y="208943"/>
                  </a:cubicBezTo>
                  <a:cubicBezTo>
                    <a:pt x="184728" y="199914"/>
                    <a:pt x="176986" y="192176"/>
                    <a:pt x="167953" y="192176"/>
                  </a:cubicBezTo>
                  <a:close/>
                  <a:moveTo>
                    <a:pt x="167953" y="175409"/>
                  </a:moveTo>
                  <a:cubicBezTo>
                    <a:pt x="187308" y="175409"/>
                    <a:pt x="201502" y="189596"/>
                    <a:pt x="201502" y="208943"/>
                  </a:cubicBezTo>
                  <a:cubicBezTo>
                    <a:pt x="201502" y="228289"/>
                    <a:pt x="167953" y="277299"/>
                    <a:pt x="167953" y="277299"/>
                  </a:cubicBezTo>
                  <a:cubicBezTo>
                    <a:pt x="167953" y="277299"/>
                    <a:pt x="134404" y="228289"/>
                    <a:pt x="134404" y="208943"/>
                  </a:cubicBezTo>
                  <a:cubicBezTo>
                    <a:pt x="134404" y="189596"/>
                    <a:pt x="149888" y="175409"/>
                    <a:pt x="167953" y="175409"/>
                  </a:cubicBezTo>
                  <a:close/>
                  <a:moveTo>
                    <a:pt x="352603" y="141860"/>
                  </a:moveTo>
                  <a:lnTo>
                    <a:pt x="362937" y="141860"/>
                  </a:lnTo>
                  <a:cubicBezTo>
                    <a:pt x="361646" y="144448"/>
                    <a:pt x="361646" y="147037"/>
                    <a:pt x="361646" y="149626"/>
                  </a:cubicBezTo>
                  <a:cubicBezTo>
                    <a:pt x="361646" y="154803"/>
                    <a:pt x="362937" y="161275"/>
                    <a:pt x="365521" y="167747"/>
                  </a:cubicBezTo>
                  <a:lnTo>
                    <a:pt x="338392" y="167747"/>
                  </a:lnTo>
                  <a:cubicBezTo>
                    <a:pt x="343560" y="159981"/>
                    <a:pt x="347435" y="150920"/>
                    <a:pt x="352603" y="141860"/>
                  </a:cubicBezTo>
                  <a:close/>
                  <a:moveTo>
                    <a:pt x="144677" y="141860"/>
                  </a:moveTo>
                  <a:lnTo>
                    <a:pt x="218308" y="141860"/>
                  </a:lnTo>
                  <a:cubicBezTo>
                    <a:pt x="222183" y="150889"/>
                    <a:pt x="227350" y="159918"/>
                    <a:pt x="232517" y="167658"/>
                  </a:cubicBezTo>
                  <a:lnTo>
                    <a:pt x="187305" y="167658"/>
                  </a:lnTo>
                  <a:cubicBezTo>
                    <a:pt x="180847" y="165078"/>
                    <a:pt x="174388" y="163788"/>
                    <a:pt x="167929" y="163788"/>
                  </a:cubicBezTo>
                  <a:cubicBezTo>
                    <a:pt x="143386" y="163788"/>
                    <a:pt x="122717" y="184427"/>
                    <a:pt x="122717" y="208935"/>
                  </a:cubicBezTo>
                  <a:cubicBezTo>
                    <a:pt x="122717" y="208935"/>
                    <a:pt x="122717" y="210225"/>
                    <a:pt x="122717" y="210225"/>
                  </a:cubicBezTo>
                  <a:lnTo>
                    <a:pt x="54254" y="296648"/>
                  </a:lnTo>
                  <a:lnTo>
                    <a:pt x="167929" y="296648"/>
                  </a:lnTo>
                  <a:lnTo>
                    <a:pt x="516704" y="296648"/>
                  </a:lnTo>
                  <a:lnTo>
                    <a:pt x="450824" y="214095"/>
                  </a:lnTo>
                  <a:cubicBezTo>
                    <a:pt x="455991" y="207645"/>
                    <a:pt x="459867" y="198616"/>
                    <a:pt x="463742" y="190876"/>
                  </a:cubicBezTo>
                  <a:lnTo>
                    <a:pt x="570958" y="322446"/>
                  </a:lnTo>
                  <a:lnTo>
                    <a:pt x="0" y="322446"/>
                  </a:lnTo>
                  <a:close/>
                  <a:moveTo>
                    <a:pt x="419805" y="127711"/>
                  </a:moveTo>
                  <a:cubicBezTo>
                    <a:pt x="408176" y="127711"/>
                    <a:pt x="397840" y="138033"/>
                    <a:pt x="397840" y="149644"/>
                  </a:cubicBezTo>
                  <a:cubicBezTo>
                    <a:pt x="397840" y="161256"/>
                    <a:pt x="408176" y="171578"/>
                    <a:pt x="419805" y="171578"/>
                  </a:cubicBezTo>
                  <a:cubicBezTo>
                    <a:pt x="431433" y="171578"/>
                    <a:pt x="441769" y="161256"/>
                    <a:pt x="441769" y="149644"/>
                  </a:cubicBezTo>
                  <a:cubicBezTo>
                    <a:pt x="441769" y="138033"/>
                    <a:pt x="431433" y="127711"/>
                    <a:pt x="419805" y="127711"/>
                  </a:cubicBezTo>
                  <a:close/>
                  <a:moveTo>
                    <a:pt x="419805" y="107068"/>
                  </a:moveTo>
                  <a:cubicBezTo>
                    <a:pt x="443061" y="107068"/>
                    <a:pt x="462441" y="126421"/>
                    <a:pt x="462441" y="149644"/>
                  </a:cubicBezTo>
                  <a:cubicBezTo>
                    <a:pt x="462441" y="174158"/>
                    <a:pt x="419805" y="236088"/>
                    <a:pt x="419805" y="236088"/>
                  </a:cubicBezTo>
                  <a:cubicBezTo>
                    <a:pt x="419805" y="236088"/>
                    <a:pt x="375876" y="174158"/>
                    <a:pt x="375876" y="149644"/>
                  </a:cubicBezTo>
                  <a:cubicBezTo>
                    <a:pt x="375876" y="126421"/>
                    <a:pt x="395256" y="107068"/>
                    <a:pt x="419805" y="107068"/>
                  </a:cubicBezTo>
                  <a:close/>
                  <a:moveTo>
                    <a:pt x="285479" y="36122"/>
                  </a:moveTo>
                  <a:cubicBezTo>
                    <a:pt x="264813" y="36122"/>
                    <a:pt x="248022" y="52893"/>
                    <a:pt x="248022" y="72244"/>
                  </a:cubicBezTo>
                  <a:cubicBezTo>
                    <a:pt x="248022" y="92885"/>
                    <a:pt x="264813" y="109656"/>
                    <a:pt x="285479" y="109656"/>
                  </a:cubicBezTo>
                  <a:cubicBezTo>
                    <a:pt x="304853" y="109656"/>
                    <a:pt x="321644" y="92885"/>
                    <a:pt x="321644" y="72244"/>
                  </a:cubicBezTo>
                  <a:cubicBezTo>
                    <a:pt x="321644" y="52893"/>
                    <a:pt x="304853" y="36122"/>
                    <a:pt x="285479" y="36122"/>
                  </a:cubicBezTo>
                  <a:close/>
                  <a:moveTo>
                    <a:pt x="285479" y="0"/>
                  </a:moveTo>
                  <a:cubicBezTo>
                    <a:pt x="325519" y="0"/>
                    <a:pt x="359101" y="32252"/>
                    <a:pt x="359101" y="72244"/>
                  </a:cubicBezTo>
                  <a:cubicBezTo>
                    <a:pt x="359101" y="113526"/>
                    <a:pt x="285479" y="219313"/>
                    <a:pt x="285479" y="219313"/>
                  </a:cubicBezTo>
                  <a:cubicBezTo>
                    <a:pt x="285479" y="219313"/>
                    <a:pt x="211857" y="113526"/>
                    <a:pt x="211857" y="72244"/>
                  </a:cubicBezTo>
                  <a:cubicBezTo>
                    <a:pt x="211857" y="32252"/>
                    <a:pt x="244147" y="0"/>
                    <a:pt x="285479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AC7EBCF-A6F4-4EE0-AB3F-7FADE3C4E950}"/>
              </a:ext>
            </a:extLst>
          </p:cNvPr>
          <p:cNvGrpSpPr/>
          <p:nvPr/>
        </p:nvGrpSpPr>
        <p:grpSpPr>
          <a:xfrm>
            <a:off x="4254500" y="1708150"/>
            <a:ext cx="635000" cy="635000"/>
            <a:chOff x="4254500" y="1708150"/>
            <a:chExt cx="635000" cy="635000"/>
          </a:xfrm>
        </p:grpSpPr>
        <p:sp>
          <p:nvSpPr>
            <p:cNvPr id="5" name="椭圆 4">
              <a:extLst>
                <a:ext uri="{FF2B5EF4-FFF2-40B4-BE49-F238E27FC236}">
                  <a16:creationId xmlns="" xmlns:a16="http://schemas.microsoft.com/office/drawing/2014/main" id="{0D7566CC-BEE7-4587-8D2A-31C755EBF019}"/>
                </a:ext>
              </a:extLst>
            </p:cNvPr>
            <p:cNvSpPr/>
            <p:nvPr/>
          </p:nvSpPr>
          <p:spPr>
            <a:xfrm>
              <a:off x="4254500" y="1708150"/>
              <a:ext cx="635000" cy="635000"/>
            </a:xfrm>
            <a:prstGeom prst="ellipse">
              <a:avLst/>
            </a:prstGeom>
            <a:solidFill>
              <a:srgbClr val="39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="" xmlns:a16="http://schemas.microsoft.com/office/drawing/2014/main" id="{CB690039-99C1-4A12-AE6E-296D74B0BC3E}"/>
                </a:ext>
              </a:extLst>
            </p:cNvPr>
            <p:cNvSpPr/>
            <p:nvPr/>
          </p:nvSpPr>
          <p:spPr>
            <a:xfrm>
              <a:off x="4572000" y="1708150"/>
              <a:ext cx="317500" cy="635000"/>
            </a:xfrm>
            <a:custGeom>
              <a:avLst/>
              <a:gdLst>
                <a:gd name="connsiteX0" fmla="*/ 0 w 317500"/>
                <a:gd name="connsiteY0" fmla="*/ 0 h 635000"/>
                <a:gd name="connsiteX1" fmla="*/ 317500 w 317500"/>
                <a:gd name="connsiteY1" fmla="*/ 317500 h 635000"/>
                <a:gd name="connsiteX2" fmla="*/ 0 w 317500"/>
                <a:gd name="connsiteY2" fmla="*/ 6350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635000">
                  <a:moveTo>
                    <a:pt x="0" y="0"/>
                  </a:moveTo>
                  <a:cubicBezTo>
                    <a:pt x="175350" y="0"/>
                    <a:pt x="317500" y="142150"/>
                    <a:pt x="317500" y="317500"/>
                  </a:cubicBezTo>
                  <a:cubicBezTo>
                    <a:pt x="317500" y="492850"/>
                    <a:pt x="175350" y="635000"/>
                    <a:pt x="0" y="635000"/>
                  </a:cubicBezTo>
                  <a:close/>
                </a:path>
              </a:pathLst>
            </a:custGeom>
            <a:solidFill>
              <a:srgbClr val="DB4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round-eyeglasses_26273">
              <a:extLst>
                <a:ext uri="{FF2B5EF4-FFF2-40B4-BE49-F238E27FC236}">
                  <a16:creationId xmlns="" xmlns:a16="http://schemas.microsoft.com/office/drawing/2014/main" id="{FF3FB05E-F951-4286-860A-06D6F5E3C3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19578" y="1905143"/>
              <a:ext cx="304843" cy="241170"/>
            </a:xfrm>
            <a:custGeom>
              <a:avLst/>
              <a:gdLst>
                <a:gd name="connsiteX0" fmla="*/ 441591 w 609207"/>
                <a:gd name="connsiteY0" fmla="*/ 246218 h 481962"/>
                <a:gd name="connsiteX1" fmla="*/ 393195 w 609207"/>
                <a:gd name="connsiteY1" fmla="*/ 266175 h 481962"/>
                <a:gd name="connsiteX2" fmla="*/ 393195 w 609207"/>
                <a:gd name="connsiteY2" fmla="*/ 362842 h 481962"/>
                <a:gd name="connsiteX3" fmla="*/ 441591 w 609207"/>
                <a:gd name="connsiteY3" fmla="*/ 382904 h 481962"/>
                <a:gd name="connsiteX4" fmla="*/ 489987 w 609207"/>
                <a:gd name="connsiteY4" fmla="*/ 362842 h 481962"/>
                <a:gd name="connsiteX5" fmla="*/ 509970 w 609207"/>
                <a:gd name="connsiteY5" fmla="*/ 314509 h 481962"/>
                <a:gd name="connsiteX6" fmla="*/ 489987 w 609207"/>
                <a:gd name="connsiteY6" fmla="*/ 266175 h 481962"/>
                <a:gd name="connsiteX7" fmla="*/ 441591 w 609207"/>
                <a:gd name="connsiteY7" fmla="*/ 246218 h 481962"/>
                <a:gd name="connsiteX8" fmla="*/ 441591 w 609207"/>
                <a:gd name="connsiteY8" fmla="*/ 204640 h 481962"/>
                <a:gd name="connsiteX9" fmla="*/ 519441 w 609207"/>
                <a:gd name="connsiteY9" fmla="*/ 236863 h 481962"/>
                <a:gd name="connsiteX10" fmla="*/ 551601 w 609207"/>
                <a:gd name="connsiteY10" fmla="*/ 314509 h 481962"/>
                <a:gd name="connsiteX11" fmla="*/ 532763 w 609207"/>
                <a:gd name="connsiteY11" fmla="*/ 376147 h 481962"/>
                <a:gd name="connsiteX12" fmla="*/ 603119 w 609207"/>
                <a:gd name="connsiteY12" fmla="*/ 446517 h 481962"/>
                <a:gd name="connsiteX13" fmla="*/ 603119 w 609207"/>
                <a:gd name="connsiteY13" fmla="*/ 475829 h 481962"/>
                <a:gd name="connsiteX14" fmla="*/ 588340 w 609207"/>
                <a:gd name="connsiteY14" fmla="*/ 481962 h 481962"/>
                <a:gd name="connsiteX15" fmla="*/ 573665 w 609207"/>
                <a:gd name="connsiteY15" fmla="*/ 475829 h 481962"/>
                <a:gd name="connsiteX16" fmla="*/ 503309 w 609207"/>
                <a:gd name="connsiteY16" fmla="*/ 405563 h 481962"/>
                <a:gd name="connsiteX17" fmla="*/ 441591 w 609207"/>
                <a:gd name="connsiteY17" fmla="*/ 424481 h 481962"/>
                <a:gd name="connsiteX18" fmla="*/ 363741 w 609207"/>
                <a:gd name="connsiteY18" fmla="*/ 392259 h 481962"/>
                <a:gd name="connsiteX19" fmla="*/ 363741 w 609207"/>
                <a:gd name="connsiteY19" fmla="*/ 236863 h 481962"/>
                <a:gd name="connsiteX20" fmla="*/ 441591 w 609207"/>
                <a:gd name="connsiteY20" fmla="*/ 204640 h 481962"/>
                <a:gd name="connsiteX21" fmla="*/ 455782 w 609207"/>
                <a:gd name="connsiteY21" fmla="*/ 70989 h 481962"/>
                <a:gd name="connsiteX22" fmla="*/ 476599 w 609207"/>
                <a:gd name="connsiteY22" fmla="*/ 91778 h 481962"/>
                <a:gd name="connsiteX23" fmla="*/ 476599 w 609207"/>
                <a:gd name="connsiteY23" fmla="*/ 180859 h 481962"/>
                <a:gd name="connsiteX24" fmla="*/ 444124 w 609207"/>
                <a:gd name="connsiteY24" fmla="*/ 177013 h 481962"/>
                <a:gd name="connsiteX25" fmla="*/ 434965 w 609207"/>
                <a:gd name="connsiteY25" fmla="*/ 177325 h 481962"/>
                <a:gd name="connsiteX26" fmla="*/ 434965 w 609207"/>
                <a:gd name="connsiteY26" fmla="*/ 91778 h 481962"/>
                <a:gd name="connsiteX27" fmla="*/ 455782 w 609207"/>
                <a:gd name="connsiteY27" fmla="*/ 70989 h 481962"/>
                <a:gd name="connsiteX28" fmla="*/ 372515 w 609207"/>
                <a:gd name="connsiteY28" fmla="*/ 70989 h 481962"/>
                <a:gd name="connsiteX29" fmla="*/ 393332 w 609207"/>
                <a:gd name="connsiteY29" fmla="*/ 91780 h 481962"/>
                <a:gd name="connsiteX30" fmla="*/ 393332 w 609207"/>
                <a:gd name="connsiteY30" fmla="*/ 186692 h 481962"/>
                <a:gd name="connsiteX31" fmla="*/ 351698 w 609207"/>
                <a:gd name="connsiteY31" fmla="*/ 212473 h 481962"/>
                <a:gd name="connsiteX32" fmla="*/ 351698 w 609207"/>
                <a:gd name="connsiteY32" fmla="*/ 91780 h 481962"/>
                <a:gd name="connsiteX33" fmla="*/ 372515 w 609207"/>
                <a:gd name="connsiteY33" fmla="*/ 70989 h 481962"/>
                <a:gd name="connsiteX34" fmla="*/ 289248 w 609207"/>
                <a:gd name="connsiteY34" fmla="*/ 70989 h 481962"/>
                <a:gd name="connsiteX35" fmla="*/ 310065 w 609207"/>
                <a:gd name="connsiteY35" fmla="*/ 91773 h 481962"/>
                <a:gd name="connsiteX36" fmla="*/ 310065 w 609207"/>
                <a:gd name="connsiteY36" fmla="*/ 282366 h 481962"/>
                <a:gd name="connsiteX37" fmla="*/ 306318 w 609207"/>
                <a:gd name="connsiteY37" fmla="*/ 314686 h 481962"/>
                <a:gd name="connsiteX38" fmla="*/ 310065 w 609207"/>
                <a:gd name="connsiteY38" fmla="*/ 346901 h 481962"/>
                <a:gd name="connsiteX39" fmla="*/ 310065 w 609207"/>
                <a:gd name="connsiteY39" fmla="*/ 388990 h 481962"/>
                <a:gd name="connsiteX40" fmla="*/ 289248 w 609207"/>
                <a:gd name="connsiteY40" fmla="*/ 409774 h 481962"/>
                <a:gd name="connsiteX41" fmla="*/ 268431 w 609207"/>
                <a:gd name="connsiteY41" fmla="*/ 388990 h 481962"/>
                <a:gd name="connsiteX42" fmla="*/ 268431 w 609207"/>
                <a:gd name="connsiteY42" fmla="*/ 91773 h 481962"/>
                <a:gd name="connsiteX43" fmla="*/ 289248 w 609207"/>
                <a:gd name="connsiteY43" fmla="*/ 70989 h 481962"/>
                <a:gd name="connsiteX44" fmla="*/ 205980 w 609207"/>
                <a:gd name="connsiteY44" fmla="*/ 70989 h 481962"/>
                <a:gd name="connsiteX45" fmla="*/ 226797 w 609207"/>
                <a:gd name="connsiteY45" fmla="*/ 91773 h 481962"/>
                <a:gd name="connsiteX46" fmla="*/ 226797 w 609207"/>
                <a:gd name="connsiteY46" fmla="*/ 388990 h 481962"/>
                <a:gd name="connsiteX47" fmla="*/ 205980 w 609207"/>
                <a:gd name="connsiteY47" fmla="*/ 409774 h 481962"/>
                <a:gd name="connsiteX48" fmla="*/ 185163 w 609207"/>
                <a:gd name="connsiteY48" fmla="*/ 388990 h 481962"/>
                <a:gd name="connsiteX49" fmla="*/ 185163 w 609207"/>
                <a:gd name="connsiteY49" fmla="*/ 91773 h 481962"/>
                <a:gd name="connsiteX50" fmla="*/ 205980 w 609207"/>
                <a:gd name="connsiteY50" fmla="*/ 70989 h 481962"/>
                <a:gd name="connsiteX51" fmla="*/ 122713 w 609207"/>
                <a:gd name="connsiteY51" fmla="*/ 70989 h 481962"/>
                <a:gd name="connsiteX52" fmla="*/ 143530 w 609207"/>
                <a:gd name="connsiteY52" fmla="*/ 91773 h 481962"/>
                <a:gd name="connsiteX53" fmla="*/ 143530 w 609207"/>
                <a:gd name="connsiteY53" fmla="*/ 388990 h 481962"/>
                <a:gd name="connsiteX54" fmla="*/ 122713 w 609207"/>
                <a:gd name="connsiteY54" fmla="*/ 409774 h 481962"/>
                <a:gd name="connsiteX55" fmla="*/ 101896 w 609207"/>
                <a:gd name="connsiteY55" fmla="*/ 388990 h 481962"/>
                <a:gd name="connsiteX56" fmla="*/ 101896 w 609207"/>
                <a:gd name="connsiteY56" fmla="*/ 91773 h 481962"/>
                <a:gd name="connsiteX57" fmla="*/ 122713 w 609207"/>
                <a:gd name="connsiteY57" fmla="*/ 70989 h 481962"/>
                <a:gd name="connsiteX58" fmla="*/ 20816 w 609207"/>
                <a:gd name="connsiteY58" fmla="*/ 0 h 481962"/>
                <a:gd name="connsiteX59" fmla="*/ 576590 w 609207"/>
                <a:gd name="connsiteY59" fmla="*/ 0 h 481962"/>
                <a:gd name="connsiteX60" fmla="*/ 597406 w 609207"/>
                <a:gd name="connsiteY60" fmla="*/ 20786 h 481962"/>
                <a:gd name="connsiteX61" fmla="*/ 597406 w 609207"/>
                <a:gd name="connsiteY61" fmla="*/ 399187 h 481962"/>
                <a:gd name="connsiteX62" fmla="*/ 569617 w 609207"/>
                <a:gd name="connsiteY62" fmla="*/ 371438 h 481962"/>
                <a:gd name="connsiteX63" fmla="*/ 581898 w 609207"/>
                <a:gd name="connsiteY63" fmla="*/ 314694 h 481962"/>
                <a:gd name="connsiteX64" fmla="*/ 555775 w 609207"/>
                <a:gd name="connsiteY64" fmla="*/ 233942 h 481962"/>
                <a:gd name="connsiteX65" fmla="*/ 555775 w 609207"/>
                <a:gd name="connsiteY65" fmla="*/ 41571 h 481962"/>
                <a:gd name="connsiteX66" fmla="*/ 41631 w 609207"/>
                <a:gd name="connsiteY66" fmla="*/ 41571 h 481962"/>
                <a:gd name="connsiteX67" fmla="*/ 41631 w 609207"/>
                <a:gd name="connsiteY67" fmla="*/ 428183 h 481962"/>
                <a:gd name="connsiteX68" fmla="*/ 366145 w 609207"/>
                <a:gd name="connsiteY68" fmla="*/ 428183 h 481962"/>
                <a:gd name="connsiteX69" fmla="*/ 444100 w 609207"/>
                <a:gd name="connsiteY69" fmla="*/ 452294 h 481962"/>
                <a:gd name="connsiteX70" fmla="*/ 500926 w 609207"/>
                <a:gd name="connsiteY70" fmla="*/ 440031 h 481962"/>
                <a:gd name="connsiteX71" fmla="*/ 530692 w 609207"/>
                <a:gd name="connsiteY71" fmla="*/ 469754 h 481962"/>
                <a:gd name="connsiteX72" fmla="*/ 20816 w 609207"/>
                <a:gd name="connsiteY72" fmla="*/ 469754 h 481962"/>
                <a:gd name="connsiteX73" fmla="*/ 0 w 609207"/>
                <a:gd name="connsiteY73" fmla="*/ 448968 h 481962"/>
                <a:gd name="connsiteX74" fmla="*/ 0 w 609207"/>
                <a:gd name="connsiteY74" fmla="*/ 20786 h 481962"/>
                <a:gd name="connsiteX75" fmla="*/ 20816 w 609207"/>
                <a:gd name="connsiteY75" fmla="*/ 0 h 48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09207" h="481962">
                  <a:moveTo>
                    <a:pt x="441591" y="246218"/>
                  </a:moveTo>
                  <a:cubicBezTo>
                    <a:pt x="423273" y="246218"/>
                    <a:pt x="406100" y="253286"/>
                    <a:pt x="393195" y="266175"/>
                  </a:cubicBezTo>
                  <a:cubicBezTo>
                    <a:pt x="366447" y="292888"/>
                    <a:pt x="366447" y="336233"/>
                    <a:pt x="393195" y="362842"/>
                  </a:cubicBezTo>
                  <a:cubicBezTo>
                    <a:pt x="406100" y="375835"/>
                    <a:pt x="423273" y="382904"/>
                    <a:pt x="441591" y="382904"/>
                  </a:cubicBezTo>
                  <a:cubicBezTo>
                    <a:pt x="459804" y="382904"/>
                    <a:pt x="476977" y="375835"/>
                    <a:pt x="489987" y="362842"/>
                  </a:cubicBezTo>
                  <a:cubicBezTo>
                    <a:pt x="502892" y="349953"/>
                    <a:pt x="509970" y="332803"/>
                    <a:pt x="509970" y="314509"/>
                  </a:cubicBezTo>
                  <a:cubicBezTo>
                    <a:pt x="509970" y="296318"/>
                    <a:pt x="502892" y="279168"/>
                    <a:pt x="489987" y="266175"/>
                  </a:cubicBezTo>
                  <a:cubicBezTo>
                    <a:pt x="476977" y="253286"/>
                    <a:pt x="459804" y="246218"/>
                    <a:pt x="441591" y="246218"/>
                  </a:cubicBezTo>
                  <a:close/>
                  <a:moveTo>
                    <a:pt x="441591" y="204640"/>
                  </a:moveTo>
                  <a:cubicBezTo>
                    <a:pt x="470941" y="204640"/>
                    <a:pt x="498625" y="216074"/>
                    <a:pt x="519441" y="236863"/>
                  </a:cubicBezTo>
                  <a:cubicBezTo>
                    <a:pt x="540152" y="257547"/>
                    <a:pt x="551601" y="285196"/>
                    <a:pt x="551601" y="314509"/>
                  </a:cubicBezTo>
                  <a:cubicBezTo>
                    <a:pt x="551601" y="336856"/>
                    <a:pt x="545044" y="358165"/>
                    <a:pt x="532763" y="376147"/>
                  </a:cubicBezTo>
                  <a:lnTo>
                    <a:pt x="603119" y="446517"/>
                  </a:lnTo>
                  <a:cubicBezTo>
                    <a:pt x="611237" y="454625"/>
                    <a:pt x="611237" y="467722"/>
                    <a:pt x="603119" y="475829"/>
                  </a:cubicBezTo>
                  <a:cubicBezTo>
                    <a:pt x="599060" y="479883"/>
                    <a:pt x="593648" y="481962"/>
                    <a:pt x="588340" y="481962"/>
                  </a:cubicBezTo>
                  <a:cubicBezTo>
                    <a:pt x="583032" y="481962"/>
                    <a:pt x="577724" y="479883"/>
                    <a:pt x="573665" y="475829"/>
                  </a:cubicBezTo>
                  <a:lnTo>
                    <a:pt x="503309" y="405563"/>
                  </a:lnTo>
                  <a:cubicBezTo>
                    <a:pt x="485199" y="417829"/>
                    <a:pt x="463863" y="424481"/>
                    <a:pt x="441591" y="424481"/>
                  </a:cubicBezTo>
                  <a:cubicBezTo>
                    <a:pt x="412137" y="424481"/>
                    <a:pt x="384556" y="413047"/>
                    <a:pt x="363741" y="392259"/>
                  </a:cubicBezTo>
                  <a:cubicBezTo>
                    <a:pt x="320861" y="349434"/>
                    <a:pt x="320861" y="279687"/>
                    <a:pt x="363741" y="236863"/>
                  </a:cubicBezTo>
                  <a:cubicBezTo>
                    <a:pt x="384556" y="216074"/>
                    <a:pt x="412137" y="204640"/>
                    <a:pt x="441591" y="204640"/>
                  </a:cubicBezTo>
                  <a:close/>
                  <a:moveTo>
                    <a:pt x="455782" y="70989"/>
                  </a:moveTo>
                  <a:cubicBezTo>
                    <a:pt x="467335" y="70989"/>
                    <a:pt x="476599" y="80344"/>
                    <a:pt x="476599" y="91778"/>
                  </a:cubicBezTo>
                  <a:lnTo>
                    <a:pt x="476599" y="180859"/>
                  </a:lnTo>
                  <a:cubicBezTo>
                    <a:pt x="466086" y="178364"/>
                    <a:pt x="455157" y="177013"/>
                    <a:pt x="444124" y="177013"/>
                  </a:cubicBezTo>
                  <a:cubicBezTo>
                    <a:pt x="441002" y="177013"/>
                    <a:pt x="437983" y="177117"/>
                    <a:pt x="434965" y="177325"/>
                  </a:cubicBezTo>
                  <a:lnTo>
                    <a:pt x="434965" y="91778"/>
                  </a:lnTo>
                  <a:cubicBezTo>
                    <a:pt x="434965" y="80344"/>
                    <a:pt x="444333" y="70989"/>
                    <a:pt x="455782" y="70989"/>
                  </a:cubicBezTo>
                  <a:close/>
                  <a:moveTo>
                    <a:pt x="372515" y="70989"/>
                  </a:moveTo>
                  <a:cubicBezTo>
                    <a:pt x="384068" y="70989"/>
                    <a:pt x="393332" y="80345"/>
                    <a:pt x="393332" y="91780"/>
                  </a:cubicBezTo>
                  <a:lnTo>
                    <a:pt x="393332" y="186692"/>
                  </a:lnTo>
                  <a:cubicBezTo>
                    <a:pt x="378240" y="192617"/>
                    <a:pt x="364084" y="201350"/>
                    <a:pt x="351698" y="212473"/>
                  </a:cubicBezTo>
                  <a:lnTo>
                    <a:pt x="351698" y="91780"/>
                  </a:lnTo>
                  <a:cubicBezTo>
                    <a:pt x="351698" y="80345"/>
                    <a:pt x="361066" y="70989"/>
                    <a:pt x="372515" y="70989"/>
                  </a:cubicBezTo>
                  <a:close/>
                  <a:moveTo>
                    <a:pt x="289248" y="70989"/>
                  </a:moveTo>
                  <a:cubicBezTo>
                    <a:pt x="300801" y="70989"/>
                    <a:pt x="310065" y="80342"/>
                    <a:pt x="310065" y="91773"/>
                  </a:cubicBezTo>
                  <a:lnTo>
                    <a:pt x="310065" y="282366"/>
                  </a:lnTo>
                  <a:cubicBezTo>
                    <a:pt x="307567" y="292758"/>
                    <a:pt x="306318" y="303566"/>
                    <a:pt x="306318" y="314686"/>
                  </a:cubicBezTo>
                  <a:cubicBezTo>
                    <a:pt x="306318" y="325701"/>
                    <a:pt x="307567" y="336509"/>
                    <a:pt x="310065" y="346901"/>
                  </a:cubicBezTo>
                  <a:lnTo>
                    <a:pt x="310065" y="388990"/>
                  </a:lnTo>
                  <a:cubicBezTo>
                    <a:pt x="310065" y="400421"/>
                    <a:pt x="300801" y="409774"/>
                    <a:pt x="289248" y="409774"/>
                  </a:cubicBezTo>
                  <a:cubicBezTo>
                    <a:pt x="277799" y="409774"/>
                    <a:pt x="268431" y="400421"/>
                    <a:pt x="268431" y="388990"/>
                  </a:cubicBezTo>
                  <a:lnTo>
                    <a:pt x="268431" y="91773"/>
                  </a:lnTo>
                  <a:cubicBezTo>
                    <a:pt x="268431" y="80342"/>
                    <a:pt x="277799" y="70989"/>
                    <a:pt x="289248" y="70989"/>
                  </a:cubicBezTo>
                  <a:close/>
                  <a:moveTo>
                    <a:pt x="205980" y="70989"/>
                  </a:moveTo>
                  <a:cubicBezTo>
                    <a:pt x="217533" y="70989"/>
                    <a:pt x="226797" y="80342"/>
                    <a:pt x="226797" y="91773"/>
                  </a:cubicBezTo>
                  <a:lnTo>
                    <a:pt x="226797" y="388990"/>
                  </a:lnTo>
                  <a:cubicBezTo>
                    <a:pt x="226797" y="400421"/>
                    <a:pt x="217533" y="409774"/>
                    <a:pt x="205980" y="409774"/>
                  </a:cubicBezTo>
                  <a:cubicBezTo>
                    <a:pt x="194531" y="409774"/>
                    <a:pt x="185163" y="400421"/>
                    <a:pt x="185163" y="388990"/>
                  </a:cubicBezTo>
                  <a:lnTo>
                    <a:pt x="185163" y="91773"/>
                  </a:lnTo>
                  <a:cubicBezTo>
                    <a:pt x="185163" y="80342"/>
                    <a:pt x="194531" y="70989"/>
                    <a:pt x="205980" y="70989"/>
                  </a:cubicBezTo>
                  <a:close/>
                  <a:moveTo>
                    <a:pt x="122713" y="70989"/>
                  </a:moveTo>
                  <a:cubicBezTo>
                    <a:pt x="134266" y="70989"/>
                    <a:pt x="143530" y="80342"/>
                    <a:pt x="143530" y="91773"/>
                  </a:cubicBezTo>
                  <a:lnTo>
                    <a:pt x="143530" y="388990"/>
                  </a:lnTo>
                  <a:cubicBezTo>
                    <a:pt x="143530" y="400421"/>
                    <a:pt x="134266" y="409774"/>
                    <a:pt x="122713" y="409774"/>
                  </a:cubicBezTo>
                  <a:cubicBezTo>
                    <a:pt x="111264" y="409774"/>
                    <a:pt x="101896" y="400421"/>
                    <a:pt x="101896" y="388990"/>
                  </a:cubicBezTo>
                  <a:lnTo>
                    <a:pt x="101896" y="91773"/>
                  </a:lnTo>
                  <a:cubicBezTo>
                    <a:pt x="101896" y="80342"/>
                    <a:pt x="111264" y="70989"/>
                    <a:pt x="122713" y="70989"/>
                  </a:cubicBezTo>
                  <a:close/>
                  <a:moveTo>
                    <a:pt x="20816" y="0"/>
                  </a:moveTo>
                  <a:lnTo>
                    <a:pt x="576590" y="0"/>
                  </a:lnTo>
                  <a:cubicBezTo>
                    <a:pt x="588039" y="0"/>
                    <a:pt x="597406" y="9354"/>
                    <a:pt x="597406" y="20786"/>
                  </a:cubicBezTo>
                  <a:lnTo>
                    <a:pt x="597406" y="399187"/>
                  </a:lnTo>
                  <a:lnTo>
                    <a:pt x="569617" y="371438"/>
                  </a:lnTo>
                  <a:cubicBezTo>
                    <a:pt x="577735" y="353771"/>
                    <a:pt x="581898" y="334440"/>
                    <a:pt x="581898" y="314694"/>
                  </a:cubicBezTo>
                  <a:cubicBezTo>
                    <a:pt x="581898" y="285282"/>
                    <a:pt x="572740" y="257325"/>
                    <a:pt x="555775" y="233942"/>
                  </a:cubicBezTo>
                  <a:lnTo>
                    <a:pt x="555775" y="41571"/>
                  </a:lnTo>
                  <a:lnTo>
                    <a:pt x="41631" y="41571"/>
                  </a:lnTo>
                  <a:lnTo>
                    <a:pt x="41631" y="428183"/>
                  </a:lnTo>
                  <a:lnTo>
                    <a:pt x="366145" y="428183"/>
                  </a:lnTo>
                  <a:cubicBezTo>
                    <a:pt x="388938" y="443876"/>
                    <a:pt x="415790" y="452294"/>
                    <a:pt x="444100" y="452294"/>
                  </a:cubicBezTo>
                  <a:cubicBezTo>
                    <a:pt x="463874" y="452294"/>
                    <a:pt x="483233" y="448033"/>
                    <a:pt x="500926" y="440031"/>
                  </a:cubicBezTo>
                  <a:lnTo>
                    <a:pt x="530692" y="469754"/>
                  </a:lnTo>
                  <a:lnTo>
                    <a:pt x="20816" y="469754"/>
                  </a:lnTo>
                  <a:cubicBezTo>
                    <a:pt x="9367" y="469754"/>
                    <a:pt x="0" y="460401"/>
                    <a:pt x="0" y="448968"/>
                  </a:cubicBezTo>
                  <a:lnTo>
                    <a:pt x="0" y="20786"/>
                  </a:lnTo>
                  <a:cubicBezTo>
                    <a:pt x="0" y="9354"/>
                    <a:pt x="9367" y="0"/>
                    <a:pt x="20816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52DE3AD-28E5-4EB1-8F1C-AA9FA4A4ACB8}"/>
              </a:ext>
            </a:extLst>
          </p:cNvPr>
          <p:cNvSpPr/>
          <p:nvPr/>
        </p:nvSpPr>
        <p:spPr>
          <a:xfrm>
            <a:off x="7209566" y="164667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053D4268-7547-4ABB-A214-2DFE4EE35359}"/>
              </a:ext>
            </a:extLst>
          </p:cNvPr>
          <p:cNvSpPr/>
          <p:nvPr/>
        </p:nvSpPr>
        <p:spPr>
          <a:xfrm>
            <a:off x="7090618" y="1928186"/>
            <a:ext cx="1243298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45D31660-3A50-4455-9A45-E6CF8E9C21ED}"/>
              </a:ext>
            </a:extLst>
          </p:cNvPr>
          <p:cNvSpPr/>
          <p:nvPr/>
        </p:nvSpPr>
        <p:spPr>
          <a:xfrm>
            <a:off x="4109616" y="880513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78EFC660-1A44-4AAE-9E36-E641B48AF870}"/>
              </a:ext>
            </a:extLst>
          </p:cNvPr>
          <p:cNvSpPr/>
          <p:nvPr/>
        </p:nvSpPr>
        <p:spPr>
          <a:xfrm>
            <a:off x="3990668" y="1140937"/>
            <a:ext cx="1243298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A1C3A467-1497-4115-B860-43674A9F4BAE}"/>
              </a:ext>
            </a:extLst>
          </p:cNvPr>
          <p:cNvSpPr/>
          <p:nvPr/>
        </p:nvSpPr>
        <p:spPr>
          <a:xfrm>
            <a:off x="908731" y="164124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FA072697-7545-4D6B-A4DF-391786356D5C}"/>
              </a:ext>
            </a:extLst>
          </p:cNvPr>
          <p:cNvSpPr/>
          <p:nvPr/>
        </p:nvSpPr>
        <p:spPr>
          <a:xfrm>
            <a:off x="871590" y="1929832"/>
            <a:ext cx="1164977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A0A399CC-3EE1-477F-97EF-1AAB1106FEAA}"/>
              </a:ext>
            </a:extLst>
          </p:cNvPr>
          <p:cNvSpPr/>
          <p:nvPr/>
        </p:nvSpPr>
        <p:spPr>
          <a:xfrm>
            <a:off x="2988651" y="402214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94B5E371-E564-4695-9FE9-CA556FEFB46E}"/>
              </a:ext>
            </a:extLst>
          </p:cNvPr>
          <p:cNvSpPr/>
          <p:nvPr/>
        </p:nvSpPr>
        <p:spPr>
          <a:xfrm>
            <a:off x="2910122" y="4294310"/>
            <a:ext cx="1162461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C02F66F5-3116-45DE-95A7-CB4D3199F5A4}"/>
              </a:ext>
            </a:extLst>
          </p:cNvPr>
          <p:cNvSpPr/>
          <p:nvPr/>
        </p:nvSpPr>
        <p:spPr>
          <a:xfrm>
            <a:off x="5144733" y="402214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A37165F4-2819-4CA8-9AAB-6580E7BA070A}"/>
              </a:ext>
            </a:extLst>
          </p:cNvPr>
          <p:cNvSpPr/>
          <p:nvPr/>
        </p:nvSpPr>
        <p:spPr>
          <a:xfrm>
            <a:off x="5057505" y="4294310"/>
            <a:ext cx="1179859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grpSp>
        <p:nvGrpSpPr>
          <p:cNvPr id="43" name="PA-组合 1">
            <a:extLst>
              <a:ext uri="{FF2B5EF4-FFF2-40B4-BE49-F238E27FC236}">
                <a16:creationId xmlns="" xmlns:a16="http://schemas.microsoft.com/office/drawing/2014/main" id="{D190C228-0D66-49B4-8D3F-64A9BC57D92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45" name="PA-等腰三角形 2">
              <a:extLst>
                <a:ext uri="{FF2B5EF4-FFF2-40B4-BE49-F238E27FC236}">
                  <a16:creationId xmlns="" xmlns:a16="http://schemas.microsoft.com/office/drawing/2014/main" id="{D5EAE2C0-ED14-4F32-A8D7-8BEE84F3C66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PA-等腰三角形 3">
              <a:extLst>
                <a:ext uri="{FF2B5EF4-FFF2-40B4-BE49-F238E27FC236}">
                  <a16:creationId xmlns="" xmlns:a16="http://schemas.microsoft.com/office/drawing/2014/main" id="{1AB8A4D8-3327-4932-B37E-94063624240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PA-椭圆 4">
              <a:extLst>
                <a:ext uri="{FF2B5EF4-FFF2-40B4-BE49-F238E27FC236}">
                  <a16:creationId xmlns="" xmlns:a16="http://schemas.microsoft.com/office/drawing/2014/main" id="{7077B739-DD70-4F93-9EDD-00E8F464C91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PA-椭圆 5">
              <a:extLst>
                <a:ext uri="{FF2B5EF4-FFF2-40B4-BE49-F238E27FC236}">
                  <a16:creationId xmlns="" xmlns:a16="http://schemas.microsoft.com/office/drawing/2014/main" id="{FCB553FB-B253-4C27-B30B-4E044229F4D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PA-椭圆 6">
              <a:extLst>
                <a:ext uri="{FF2B5EF4-FFF2-40B4-BE49-F238E27FC236}">
                  <a16:creationId xmlns="" xmlns:a16="http://schemas.microsoft.com/office/drawing/2014/main" id="{6D5C5D75-9785-4C71-8799-380D7710A2F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PA-直接连接符 7">
              <a:extLst>
                <a:ext uri="{FF2B5EF4-FFF2-40B4-BE49-F238E27FC236}">
                  <a16:creationId xmlns="" xmlns:a16="http://schemas.microsoft.com/office/drawing/2014/main" id="{EC4E06F3-A196-4336-B39D-2E4AB2AA6EE3}"/>
                </a:ext>
              </a:extLst>
            </p:cNvPr>
            <p:cNvCxnSpPr>
              <a:stCxn id="46" idx="0"/>
              <a:endCxn id="59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PA-直接连接符 8">
              <a:extLst>
                <a:ext uri="{FF2B5EF4-FFF2-40B4-BE49-F238E27FC236}">
                  <a16:creationId xmlns="" xmlns:a16="http://schemas.microsoft.com/office/drawing/2014/main" id="{3FF5E7ED-F414-4787-A368-B931A9CB2B16}"/>
                </a:ext>
              </a:extLst>
            </p:cNvPr>
            <p:cNvCxnSpPr>
              <a:stCxn id="46" idx="2"/>
              <a:endCxn id="60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PA-直接连接符 9">
              <a:extLst>
                <a:ext uri="{FF2B5EF4-FFF2-40B4-BE49-F238E27FC236}">
                  <a16:creationId xmlns="" xmlns:a16="http://schemas.microsoft.com/office/drawing/2014/main" id="{A41DDBEA-E322-4BAE-BE8A-4B63FEC3D2BD}"/>
                </a:ext>
              </a:extLst>
            </p:cNvPr>
            <p:cNvCxnSpPr>
              <a:stCxn id="46" idx="4"/>
              <a:endCxn id="61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PA-文本框 10">
            <a:extLst>
              <a:ext uri="{FF2B5EF4-FFF2-40B4-BE49-F238E27FC236}">
                <a16:creationId xmlns="" xmlns:a16="http://schemas.microsoft.com/office/drawing/2014/main" id="{2BE8DE64-9242-454A-8752-377E5E2935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3.4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66" name="PA-直接连接符 12">
            <a:extLst>
              <a:ext uri="{FF2B5EF4-FFF2-40B4-BE49-F238E27FC236}">
                <a16:creationId xmlns="" xmlns:a16="http://schemas.microsoft.com/office/drawing/2014/main" id="{886D1B40-B7AA-476D-AC34-2F009D3879D3}"/>
              </a:ext>
            </a:extLst>
          </p:cNvPr>
          <p:cNvCxnSpPr>
            <a:cxnSpLocks/>
            <a:endCxn id="67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A-等腰三角形 15">
            <a:extLst>
              <a:ext uri="{FF2B5EF4-FFF2-40B4-BE49-F238E27FC236}">
                <a16:creationId xmlns="" xmlns:a16="http://schemas.microsoft.com/office/drawing/2014/main" id="{85F4541B-8969-4072-BF98-B7E54C1427D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PA-等腰三角形 17">
            <a:extLst>
              <a:ext uri="{FF2B5EF4-FFF2-40B4-BE49-F238E27FC236}">
                <a16:creationId xmlns="" xmlns:a16="http://schemas.microsoft.com/office/drawing/2014/main" id="{2035C2D6-BB75-400D-988C-79E6E9D8B34B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PA-等腰三角形 18">
            <a:extLst>
              <a:ext uri="{FF2B5EF4-FFF2-40B4-BE49-F238E27FC236}">
                <a16:creationId xmlns="" xmlns:a16="http://schemas.microsoft.com/office/drawing/2014/main" id="{E636BC43-7C65-489F-BB85-051E1C5B5964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PA-等腰三角形 19">
            <a:extLst>
              <a:ext uri="{FF2B5EF4-FFF2-40B4-BE49-F238E27FC236}">
                <a16:creationId xmlns="" xmlns:a16="http://schemas.microsoft.com/office/drawing/2014/main" id="{E9DBF5E8-CC4B-43C3-99AF-7FAFC9875781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PA-文本框 21">
            <a:extLst>
              <a:ext uri="{FF2B5EF4-FFF2-40B4-BE49-F238E27FC236}">
                <a16:creationId xmlns="" xmlns:a16="http://schemas.microsoft.com/office/drawing/2014/main" id="{6E79F2A6-EB44-42F9-8B25-D316D6189ED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61206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750"/>
                            </p:stCondLst>
                            <p:childTnLst>
                              <p:par>
                                <p:cTn id="9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750"/>
                            </p:stCondLst>
                            <p:childTnLst>
                              <p:par>
                                <p:cTn id="10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2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5" grpId="0"/>
      <p:bldP spid="67" grpId="0" animBg="1"/>
      <p:bldP spid="68" grpId="0" animBg="1"/>
      <p:bldP spid="69" grpId="0" animBg="1"/>
      <p:bldP spid="70" grpId="0" animBg="1"/>
      <p:bldP spid="7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42A82495-8F92-43A3-856F-D9E5AED4E9E6}"/>
              </a:ext>
            </a:extLst>
          </p:cNvPr>
          <p:cNvSpPr/>
          <p:nvPr/>
        </p:nvSpPr>
        <p:spPr>
          <a:xfrm rot="5400000" flipH="1" flipV="1">
            <a:off x="6153876" y="2153377"/>
            <a:ext cx="5143501" cy="836746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480FB40A-6A86-4C18-83DC-C29B54B2E498}"/>
              </a:ext>
            </a:extLst>
          </p:cNvPr>
          <p:cNvGrpSpPr/>
          <p:nvPr/>
        </p:nvGrpSpPr>
        <p:grpSpPr>
          <a:xfrm>
            <a:off x="810536" y="1808858"/>
            <a:ext cx="1758093" cy="1525783"/>
            <a:chOff x="1229735" y="1553910"/>
            <a:chExt cx="2001599" cy="1737112"/>
          </a:xfrm>
        </p:grpSpPr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16FD4251-F3F9-49BE-967D-99A697D20D21}"/>
                </a:ext>
              </a:extLst>
            </p:cNvPr>
            <p:cNvSpPr/>
            <p:nvPr/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63CDAECC-551D-46A3-8163-34539A269032}"/>
                </a:ext>
              </a:extLst>
            </p:cNvPr>
            <p:cNvSpPr/>
            <p:nvPr/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2EB3C4B8-4CEB-49BA-8424-9C27B7ADBD15}"/>
                </a:ext>
              </a:extLst>
            </p:cNvPr>
            <p:cNvSpPr/>
            <p:nvPr/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D521EF5-A41C-4E33-AA1C-9ACF2A6C2F2B}"/>
                </a:ext>
              </a:extLst>
            </p:cNvPr>
            <p:cNvSpPr/>
            <p:nvPr/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D276B83-657D-41E8-A73A-763DF1D4C4E0}"/>
                </a:ext>
              </a:extLst>
            </p:cNvPr>
            <p:cNvSpPr/>
            <p:nvPr/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94547CA9-C867-4E21-8C94-CB03C1D634F5}"/>
                </a:ext>
              </a:extLst>
            </p:cNvPr>
            <p:cNvCxnSpPr>
              <a:stCxn id="17" idx="0"/>
              <a:endCxn id="6" idx="4"/>
            </p:cNvCxnSpPr>
            <p:nvPr/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A9AFDC69-1A80-4FAD-A8D4-3803A6198A0C}"/>
                </a:ext>
              </a:extLst>
            </p:cNvPr>
            <p:cNvCxnSpPr>
              <a:stCxn id="17" idx="2"/>
              <a:endCxn id="28" idx="7"/>
            </p:cNvCxnSpPr>
            <p:nvPr/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4AD69FA6-9D1A-49D9-AE21-B9FDE1EE0974}"/>
                </a:ext>
              </a:extLst>
            </p:cNvPr>
            <p:cNvCxnSpPr>
              <a:stCxn id="17" idx="4"/>
              <a:endCxn id="29" idx="1"/>
            </p:cNvCxnSpPr>
            <p:nvPr/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7BB23C0D-FA62-4E83-80D8-742EFEFC1906}"/>
              </a:ext>
            </a:extLst>
          </p:cNvPr>
          <p:cNvCxnSpPr>
            <a:cxnSpLocks/>
          </p:cNvCxnSpPr>
          <p:nvPr/>
        </p:nvCxnSpPr>
        <p:spPr>
          <a:xfrm>
            <a:off x="2365013" y="2036536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7864934-BEB2-4D1C-A000-EC5EA0E6F2AE}"/>
              </a:ext>
            </a:extLst>
          </p:cNvPr>
          <p:cNvCxnSpPr>
            <a:cxnSpLocks/>
          </p:cNvCxnSpPr>
          <p:nvPr/>
        </p:nvCxnSpPr>
        <p:spPr>
          <a:xfrm>
            <a:off x="2365013" y="3199779"/>
            <a:ext cx="5436748" cy="0"/>
          </a:xfrm>
          <a:prstGeom prst="line">
            <a:avLst/>
          </a:prstGeom>
          <a:ln w="3175">
            <a:gradFill flip="none" rotWithShape="1">
              <a:gsLst>
                <a:gs pos="0">
                  <a:srgbClr val="F8F8F8">
                    <a:alpha val="50000"/>
                  </a:srgbClr>
                </a:gs>
                <a:gs pos="79700">
                  <a:srgbClr val="DB4527"/>
                </a:gs>
                <a:gs pos="20000">
                  <a:srgbClr val="DB4527"/>
                </a:gs>
                <a:gs pos="50000">
                  <a:srgbClr val="DB4527"/>
                </a:gs>
                <a:gs pos="100000">
                  <a:srgbClr val="F8F8F8">
                    <a:alpha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09B3A4B-25A8-40B8-98AE-719B33E9BEAB}"/>
              </a:ext>
            </a:extLst>
          </p:cNvPr>
          <p:cNvSpPr txBox="1"/>
          <p:nvPr/>
        </p:nvSpPr>
        <p:spPr>
          <a:xfrm>
            <a:off x="2480867" y="1629839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393A3B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Part FOUR</a:t>
            </a:r>
            <a:endParaRPr lang="zh-CN" altLang="en-US" sz="2400" dirty="0">
              <a:solidFill>
                <a:srgbClr val="393A3B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26B407C-C443-4806-8B83-0D15BEC1EA73}"/>
              </a:ext>
            </a:extLst>
          </p:cNvPr>
          <p:cNvSpPr txBox="1"/>
          <p:nvPr/>
        </p:nvSpPr>
        <p:spPr>
          <a:xfrm>
            <a:off x="3556338" y="220021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3600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合作模式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5037ABD-AD90-4454-A574-ED0A3A99910B}"/>
              </a:ext>
            </a:extLst>
          </p:cNvPr>
          <p:cNvSpPr txBox="1"/>
          <p:nvPr/>
        </p:nvSpPr>
        <p:spPr>
          <a:xfrm>
            <a:off x="3644043" y="2759451"/>
            <a:ext cx="185591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cooperation mode</a:t>
            </a:r>
            <a:endParaRPr lang="zh-CN" altLang="en-US" sz="2000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64710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F5AE6D5-0214-427E-9828-BC3D95E62BD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3746" y="2286"/>
            <a:ext cx="2743200" cy="5138928"/>
          </a:xfrm>
          <a:prstGeom prst="rect">
            <a:avLst/>
          </a:prstGeom>
        </p:spPr>
      </p:pic>
      <p:pic>
        <p:nvPicPr>
          <p:cNvPr id="14" name="图片 13" descr="OQAAAB+LCAAAAAAABACrVlIpqSxIVbJSCs5NLCpxyUxML0rM9SxJzVXSUfJMUbLKK83J0VFyysxLycxLdy/KLy0oVrKKjq0FALpUkis5AAAA">
            <a:extLst>
              <a:ext uri="{FF2B5EF4-FFF2-40B4-BE49-F238E27FC236}">
                <a16:creationId xmlns="" xmlns:a16="http://schemas.microsoft.com/office/drawing/2014/main" id="{824A2C7C-BDBB-4D94-8D77-796074921B3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450374" y="760396"/>
            <a:ext cx="1764544" cy="362270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8A8D5CE7-6B2F-426D-97AF-066622BE4A7E}"/>
              </a:ext>
            </a:extLst>
          </p:cNvPr>
          <p:cNvSpPr/>
          <p:nvPr/>
        </p:nvSpPr>
        <p:spPr>
          <a:xfrm>
            <a:off x="5973746" y="0"/>
            <a:ext cx="2743200" cy="1689478"/>
          </a:xfrm>
          <a:prstGeom prst="rect">
            <a:avLst/>
          </a:prstGeom>
          <a:solidFill>
            <a:srgbClr val="393A3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CBBF1643-AAE5-47FD-807D-69477A226931}"/>
              </a:ext>
            </a:extLst>
          </p:cNvPr>
          <p:cNvSpPr/>
          <p:nvPr/>
        </p:nvSpPr>
        <p:spPr>
          <a:xfrm>
            <a:off x="5977374" y="3452988"/>
            <a:ext cx="2743200" cy="1689478"/>
          </a:xfrm>
          <a:prstGeom prst="rect">
            <a:avLst/>
          </a:prstGeom>
          <a:solidFill>
            <a:srgbClr val="393A3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CAFD261-A05E-4F05-BDDB-46AFC32BD1CF}"/>
              </a:ext>
            </a:extLst>
          </p:cNvPr>
          <p:cNvSpPr/>
          <p:nvPr/>
        </p:nvSpPr>
        <p:spPr>
          <a:xfrm>
            <a:off x="701490" y="1676761"/>
            <a:ext cx="4392748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sp>
        <p:nvSpPr>
          <p:cNvPr id="37" name="矩形: 圆角 36">
            <a:extLst>
              <a:ext uri="{FF2B5EF4-FFF2-40B4-BE49-F238E27FC236}">
                <a16:creationId xmlns="" xmlns:a16="http://schemas.microsoft.com/office/drawing/2014/main" id="{2FC9F3B1-C7BE-4D5F-82B6-6D58C5CF7152}"/>
              </a:ext>
            </a:extLst>
          </p:cNvPr>
          <p:cNvSpPr/>
          <p:nvPr/>
        </p:nvSpPr>
        <p:spPr>
          <a:xfrm>
            <a:off x="806588" y="2571750"/>
            <a:ext cx="1454012" cy="425450"/>
          </a:xfrm>
          <a:prstGeom prst="roundRect">
            <a:avLst>
              <a:gd name="adj" fmla="val 50000"/>
            </a:avLst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="" xmlns:a16="http://schemas.microsoft.com/office/drawing/2014/main" id="{E5CA1842-E76C-49D0-A8BD-6862C9ED4781}"/>
              </a:ext>
            </a:extLst>
          </p:cNvPr>
          <p:cNvSpPr/>
          <p:nvPr/>
        </p:nvSpPr>
        <p:spPr>
          <a:xfrm>
            <a:off x="3420947" y="2571750"/>
            <a:ext cx="1454012" cy="425450"/>
          </a:xfrm>
          <a:prstGeom prst="roundRect">
            <a:avLst>
              <a:gd name="adj" fmla="val 50000"/>
            </a:avLst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2513F653-9B4D-4AD1-A437-CBB46FBAEC77}"/>
              </a:ext>
            </a:extLst>
          </p:cNvPr>
          <p:cNvSpPr/>
          <p:nvPr/>
        </p:nvSpPr>
        <p:spPr>
          <a:xfrm>
            <a:off x="1030893" y="261519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6968A7BD-8EFC-4CC0-A903-A4336BE4FA75}"/>
              </a:ext>
            </a:extLst>
          </p:cNvPr>
          <p:cNvSpPr/>
          <p:nvPr/>
        </p:nvSpPr>
        <p:spPr>
          <a:xfrm>
            <a:off x="3645251" y="261519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788E606D-D4B5-481B-990B-C6F9C1470B90}"/>
              </a:ext>
            </a:extLst>
          </p:cNvPr>
          <p:cNvCxnSpPr/>
          <p:nvPr/>
        </p:nvCxnSpPr>
        <p:spPr>
          <a:xfrm>
            <a:off x="2857500" y="3203575"/>
            <a:ext cx="0" cy="1203325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CDAA381D-F7BE-4F9F-9B55-0F66432090FF}"/>
              </a:ext>
            </a:extLst>
          </p:cNvPr>
          <p:cNvSpPr/>
          <p:nvPr/>
        </p:nvSpPr>
        <p:spPr>
          <a:xfrm>
            <a:off x="703189" y="3134015"/>
            <a:ext cx="1744646" cy="1448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6CCB562F-E521-49AA-BCA2-4DB72B65217B}"/>
              </a:ext>
            </a:extLst>
          </p:cNvPr>
          <p:cNvSpPr/>
          <p:nvPr/>
        </p:nvSpPr>
        <p:spPr>
          <a:xfrm>
            <a:off x="3282874" y="3134015"/>
            <a:ext cx="1744646" cy="1448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sp>
        <p:nvSpPr>
          <p:cNvPr id="45" name="first-prize_66448">
            <a:extLst>
              <a:ext uri="{FF2B5EF4-FFF2-40B4-BE49-F238E27FC236}">
                <a16:creationId xmlns="" xmlns:a16="http://schemas.microsoft.com/office/drawing/2014/main" id="{A2298FD4-DAED-407A-A521-CCAC19A8A57D}"/>
              </a:ext>
            </a:extLst>
          </p:cNvPr>
          <p:cNvSpPr>
            <a:spLocks noChangeAspect="1"/>
          </p:cNvSpPr>
          <p:nvPr/>
        </p:nvSpPr>
        <p:spPr bwMode="auto">
          <a:xfrm>
            <a:off x="821263" y="1288166"/>
            <a:ext cx="370198" cy="407353"/>
          </a:xfrm>
          <a:custGeom>
            <a:avLst/>
            <a:gdLst>
              <a:gd name="connsiteX0" fmla="*/ 94070 w 524764"/>
              <a:gd name="connsiteY0" fmla="*/ 413518 h 577432"/>
              <a:gd name="connsiteX1" fmla="*/ 81159 w 524764"/>
              <a:gd name="connsiteY1" fmla="*/ 427331 h 577432"/>
              <a:gd name="connsiteX2" fmla="*/ 81159 w 524764"/>
              <a:gd name="connsiteY2" fmla="*/ 493633 h 577432"/>
              <a:gd name="connsiteX3" fmla="*/ 94070 w 524764"/>
              <a:gd name="connsiteY3" fmla="*/ 507446 h 577432"/>
              <a:gd name="connsiteX4" fmla="*/ 429772 w 524764"/>
              <a:gd name="connsiteY4" fmla="*/ 507446 h 577432"/>
              <a:gd name="connsiteX5" fmla="*/ 443605 w 524764"/>
              <a:gd name="connsiteY5" fmla="*/ 493633 h 577432"/>
              <a:gd name="connsiteX6" fmla="*/ 443605 w 524764"/>
              <a:gd name="connsiteY6" fmla="*/ 427331 h 577432"/>
              <a:gd name="connsiteX7" fmla="*/ 429772 w 524764"/>
              <a:gd name="connsiteY7" fmla="*/ 413518 h 577432"/>
              <a:gd name="connsiteX8" fmla="*/ 94070 w 524764"/>
              <a:gd name="connsiteY8" fmla="*/ 290121 h 577432"/>
              <a:gd name="connsiteX9" fmla="*/ 131883 w 524764"/>
              <a:gd name="connsiteY9" fmla="*/ 290121 h 577432"/>
              <a:gd name="connsiteX10" fmla="*/ 127271 w 524764"/>
              <a:gd name="connsiteY10" fmla="*/ 319589 h 577432"/>
              <a:gd name="connsiteX11" fmla="*/ 143872 w 524764"/>
              <a:gd name="connsiteY11" fmla="*/ 359186 h 577432"/>
              <a:gd name="connsiteX12" fmla="*/ 186296 w 524764"/>
              <a:gd name="connsiteY12" fmla="*/ 361028 h 577432"/>
              <a:gd name="connsiteX13" fmla="*/ 261921 w 524764"/>
              <a:gd name="connsiteY13" fmla="*/ 318668 h 577432"/>
              <a:gd name="connsiteX14" fmla="*/ 338468 w 524764"/>
              <a:gd name="connsiteY14" fmla="*/ 361028 h 577432"/>
              <a:gd name="connsiteX15" fmla="*/ 357836 w 524764"/>
              <a:gd name="connsiteY15" fmla="*/ 366553 h 577432"/>
              <a:gd name="connsiteX16" fmla="*/ 380892 w 524764"/>
              <a:gd name="connsiteY16" fmla="*/ 359186 h 577432"/>
              <a:gd name="connsiteX17" fmla="*/ 397493 w 524764"/>
              <a:gd name="connsiteY17" fmla="*/ 319589 h 577432"/>
              <a:gd name="connsiteX18" fmla="*/ 392881 w 524764"/>
              <a:gd name="connsiteY18" fmla="*/ 290121 h 577432"/>
              <a:gd name="connsiteX19" fmla="*/ 429772 w 524764"/>
              <a:gd name="connsiteY19" fmla="*/ 290121 h 577432"/>
              <a:gd name="connsiteX20" fmla="*/ 447295 w 524764"/>
              <a:gd name="connsiteY20" fmla="*/ 296567 h 577432"/>
              <a:gd name="connsiteX21" fmla="*/ 514619 w 524764"/>
              <a:gd name="connsiteY21" fmla="*/ 349978 h 577432"/>
              <a:gd name="connsiteX22" fmla="*/ 524764 w 524764"/>
              <a:gd name="connsiteY22" fmla="*/ 371158 h 577432"/>
              <a:gd name="connsiteX23" fmla="*/ 524764 w 524764"/>
              <a:gd name="connsiteY23" fmla="*/ 549806 h 577432"/>
              <a:gd name="connsiteX24" fmla="*/ 497096 w 524764"/>
              <a:gd name="connsiteY24" fmla="*/ 577432 h 577432"/>
              <a:gd name="connsiteX25" fmla="*/ 26745 w 524764"/>
              <a:gd name="connsiteY25" fmla="*/ 577432 h 577432"/>
              <a:gd name="connsiteX26" fmla="*/ 0 w 524764"/>
              <a:gd name="connsiteY26" fmla="*/ 549806 h 577432"/>
              <a:gd name="connsiteX27" fmla="*/ 0 w 524764"/>
              <a:gd name="connsiteY27" fmla="*/ 371158 h 577432"/>
              <a:gd name="connsiteX28" fmla="*/ 10145 w 524764"/>
              <a:gd name="connsiteY28" fmla="*/ 349978 h 577432"/>
              <a:gd name="connsiteX29" fmla="*/ 77469 w 524764"/>
              <a:gd name="connsiteY29" fmla="*/ 296567 h 577432"/>
              <a:gd name="connsiteX30" fmla="*/ 94070 w 524764"/>
              <a:gd name="connsiteY30" fmla="*/ 290121 h 577432"/>
              <a:gd name="connsiteX31" fmla="*/ 270237 w 524764"/>
              <a:gd name="connsiteY31" fmla="*/ 108662 h 577432"/>
              <a:gd name="connsiteX32" fmla="*/ 237044 w 524764"/>
              <a:gd name="connsiteY32" fmla="*/ 136288 h 577432"/>
              <a:gd name="connsiteX33" fmla="*/ 229667 w 524764"/>
              <a:gd name="connsiteY33" fmla="*/ 138130 h 577432"/>
              <a:gd name="connsiteX34" fmla="*/ 214915 w 524764"/>
              <a:gd name="connsiteY34" fmla="*/ 149180 h 577432"/>
              <a:gd name="connsiteX35" fmla="*/ 225979 w 524764"/>
              <a:gd name="connsiteY35" fmla="*/ 160230 h 577432"/>
              <a:gd name="connsiteX36" fmla="*/ 251796 w 524764"/>
              <a:gd name="connsiteY36" fmla="*/ 160230 h 577432"/>
              <a:gd name="connsiteX37" fmla="*/ 251796 w 524764"/>
              <a:gd name="connsiteY37" fmla="*/ 236662 h 577432"/>
              <a:gd name="connsiteX38" fmla="*/ 267471 w 524764"/>
              <a:gd name="connsiteY38" fmla="*/ 255079 h 577432"/>
              <a:gd name="connsiteX39" fmla="*/ 282223 w 524764"/>
              <a:gd name="connsiteY39" fmla="*/ 236662 h 577432"/>
              <a:gd name="connsiteX40" fmla="*/ 282223 w 524764"/>
              <a:gd name="connsiteY40" fmla="*/ 122475 h 577432"/>
              <a:gd name="connsiteX41" fmla="*/ 270237 w 524764"/>
              <a:gd name="connsiteY41" fmla="*/ 108662 h 577432"/>
              <a:gd name="connsiteX42" fmla="*/ 261939 w 524764"/>
              <a:gd name="connsiteY42" fmla="*/ 0 h 577432"/>
              <a:gd name="connsiteX43" fmla="*/ 274847 w 524764"/>
              <a:gd name="connsiteY43" fmla="*/ 7367 h 577432"/>
              <a:gd name="connsiteX44" fmla="*/ 319105 w 524764"/>
              <a:gd name="connsiteY44" fmla="*/ 104058 h 577432"/>
              <a:gd name="connsiteX45" fmla="*/ 418685 w 524764"/>
              <a:gd name="connsiteY45" fmla="*/ 119712 h 577432"/>
              <a:gd name="connsiteX46" fmla="*/ 429749 w 524764"/>
              <a:gd name="connsiteY46" fmla="*/ 128921 h 577432"/>
              <a:gd name="connsiteX47" fmla="*/ 426061 w 524764"/>
              <a:gd name="connsiteY47" fmla="*/ 141813 h 577432"/>
              <a:gd name="connsiteX48" fmla="*/ 354142 w 524764"/>
              <a:gd name="connsiteY48" fmla="*/ 217324 h 577432"/>
              <a:gd name="connsiteX49" fmla="*/ 370739 w 524764"/>
              <a:gd name="connsiteY49" fmla="*/ 324144 h 577432"/>
              <a:gd name="connsiteX50" fmla="*/ 365207 w 524764"/>
              <a:gd name="connsiteY50" fmla="*/ 337036 h 577432"/>
              <a:gd name="connsiteX51" fmla="*/ 357830 w 524764"/>
              <a:gd name="connsiteY51" fmla="*/ 339798 h 577432"/>
              <a:gd name="connsiteX52" fmla="*/ 351376 w 524764"/>
              <a:gd name="connsiteY52" fmla="*/ 337957 h 577432"/>
              <a:gd name="connsiteX53" fmla="*/ 261939 w 524764"/>
              <a:gd name="connsiteY53" fmla="*/ 288230 h 577432"/>
              <a:gd name="connsiteX54" fmla="*/ 173423 w 524764"/>
              <a:gd name="connsiteY54" fmla="*/ 337957 h 577432"/>
              <a:gd name="connsiteX55" fmla="*/ 158671 w 524764"/>
              <a:gd name="connsiteY55" fmla="*/ 337036 h 577432"/>
              <a:gd name="connsiteX56" fmla="*/ 153138 w 524764"/>
              <a:gd name="connsiteY56" fmla="*/ 324144 h 577432"/>
              <a:gd name="connsiteX57" fmla="*/ 170657 w 524764"/>
              <a:gd name="connsiteY57" fmla="*/ 217324 h 577432"/>
              <a:gd name="connsiteX58" fmla="*/ 97816 w 524764"/>
              <a:gd name="connsiteY58" fmla="*/ 141813 h 577432"/>
              <a:gd name="connsiteX59" fmla="*/ 95050 w 524764"/>
              <a:gd name="connsiteY59" fmla="*/ 128921 h 577432"/>
              <a:gd name="connsiteX60" fmla="*/ 105193 w 524764"/>
              <a:gd name="connsiteY60" fmla="*/ 119712 h 577432"/>
              <a:gd name="connsiteX61" fmla="*/ 205694 w 524764"/>
              <a:gd name="connsiteY61" fmla="*/ 104058 h 577432"/>
              <a:gd name="connsiteX62" fmla="*/ 249952 w 524764"/>
              <a:gd name="connsiteY62" fmla="*/ 7367 h 577432"/>
              <a:gd name="connsiteX63" fmla="*/ 261939 w 524764"/>
              <a:gd name="connsiteY63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24764" h="577432">
                <a:moveTo>
                  <a:pt x="94070" y="413518"/>
                </a:moveTo>
                <a:cubicBezTo>
                  <a:pt x="86692" y="413518"/>
                  <a:pt x="81159" y="419964"/>
                  <a:pt x="81159" y="427331"/>
                </a:cubicBezTo>
                <a:lnTo>
                  <a:pt x="81159" y="493633"/>
                </a:lnTo>
                <a:cubicBezTo>
                  <a:pt x="81159" y="501921"/>
                  <a:pt x="86692" y="507446"/>
                  <a:pt x="94070" y="507446"/>
                </a:cubicBezTo>
                <a:lnTo>
                  <a:pt x="429772" y="507446"/>
                </a:lnTo>
                <a:cubicBezTo>
                  <a:pt x="438072" y="507446"/>
                  <a:pt x="443605" y="501921"/>
                  <a:pt x="443605" y="493633"/>
                </a:cubicBezTo>
                <a:lnTo>
                  <a:pt x="443605" y="427331"/>
                </a:lnTo>
                <a:cubicBezTo>
                  <a:pt x="443605" y="419964"/>
                  <a:pt x="438072" y="413518"/>
                  <a:pt x="429772" y="413518"/>
                </a:cubicBezTo>
                <a:close/>
                <a:moveTo>
                  <a:pt x="94070" y="290121"/>
                </a:moveTo>
                <a:lnTo>
                  <a:pt x="131883" y="290121"/>
                </a:lnTo>
                <a:lnTo>
                  <a:pt x="127271" y="319589"/>
                </a:lnTo>
                <a:cubicBezTo>
                  <a:pt x="124505" y="335244"/>
                  <a:pt x="130961" y="350899"/>
                  <a:pt x="143872" y="359186"/>
                </a:cubicBezTo>
                <a:cubicBezTo>
                  <a:pt x="155861" y="368395"/>
                  <a:pt x="172462" y="369316"/>
                  <a:pt x="186296" y="361028"/>
                </a:cubicBezTo>
                <a:lnTo>
                  <a:pt x="261921" y="318668"/>
                </a:lnTo>
                <a:lnTo>
                  <a:pt x="338468" y="361028"/>
                </a:lnTo>
                <a:cubicBezTo>
                  <a:pt x="344002" y="364712"/>
                  <a:pt x="351380" y="366553"/>
                  <a:pt x="357836" y="366553"/>
                </a:cubicBezTo>
                <a:cubicBezTo>
                  <a:pt x="366136" y="366553"/>
                  <a:pt x="373514" y="363791"/>
                  <a:pt x="380892" y="359186"/>
                </a:cubicBezTo>
                <a:cubicBezTo>
                  <a:pt x="393804" y="350899"/>
                  <a:pt x="400259" y="335244"/>
                  <a:pt x="397493" y="319589"/>
                </a:cubicBezTo>
                <a:lnTo>
                  <a:pt x="392881" y="290121"/>
                </a:lnTo>
                <a:lnTo>
                  <a:pt x="429772" y="290121"/>
                </a:lnTo>
                <a:cubicBezTo>
                  <a:pt x="436227" y="290121"/>
                  <a:pt x="442683" y="291963"/>
                  <a:pt x="447295" y="296567"/>
                </a:cubicBezTo>
                <a:lnTo>
                  <a:pt x="514619" y="349978"/>
                </a:lnTo>
                <a:cubicBezTo>
                  <a:pt x="520153" y="354582"/>
                  <a:pt x="523842" y="362870"/>
                  <a:pt x="524764" y="371158"/>
                </a:cubicBezTo>
                <a:lnTo>
                  <a:pt x="524764" y="549806"/>
                </a:lnTo>
                <a:cubicBezTo>
                  <a:pt x="524764" y="565461"/>
                  <a:pt x="511852" y="577432"/>
                  <a:pt x="497096" y="577432"/>
                </a:cubicBezTo>
                <a:lnTo>
                  <a:pt x="26745" y="577432"/>
                </a:lnTo>
                <a:cubicBezTo>
                  <a:pt x="11989" y="577432"/>
                  <a:pt x="0" y="565461"/>
                  <a:pt x="0" y="549806"/>
                </a:cubicBezTo>
                <a:lnTo>
                  <a:pt x="0" y="371158"/>
                </a:lnTo>
                <a:cubicBezTo>
                  <a:pt x="0" y="362870"/>
                  <a:pt x="3689" y="354582"/>
                  <a:pt x="10145" y="349978"/>
                </a:cubicBezTo>
                <a:lnTo>
                  <a:pt x="77469" y="296567"/>
                </a:lnTo>
                <a:cubicBezTo>
                  <a:pt x="82081" y="291963"/>
                  <a:pt x="88537" y="290121"/>
                  <a:pt x="94070" y="290121"/>
                </a:cubicBezTo>
                <a:close/>
                <a:moveTo>
                  <a:pt x="270237" y="108662"/>
                </a:moveTo>
                <a:cubicBezTo>
                  <a:pt x="253640" y="108662"/>
                  <a:pt x="260094" y="131684"/>
                  <a:pt x="237044" y="136288"/>
                </a:cubicBezTo>
                <a:lnTo>
                  <a:pt x="229667" y="138130"/>
                </a:lnTo>
                <a:cubicBezTo>
                  <a:pt x="219525" y="139971"/>
                  <a:pt x="214915" y="141813"/>
                  <a:pt x="214915" y="149180"/>
                </a:cubicBezTo>
                <a:cubicBezTo>
                  <a:pt x="214915" y="157468"/>
                  <a:pt x="218603" y="160230"/>
                  <a:pt x="225979" y="160230"/>
                </a:cubicBezTo>
                <a:lnTo>
                  <a:pt x="251796" y="160230"/>
                </a:lnTo>
                <a:lnTo>
                  <a:pt x="251796" y="236662"/>
                </a:lnTo>
                <a:cubicBezTo>
                  <a:pt x="251796" y="247712"/>
                  <a:pt x="255484" y="255079"/>
                  <a:pt x="267471" y="255079"/>
                </a:cubicBezTo>
                <a:cubicBezTo>
                  <a:pt x="278535" y="255079"/>
                  <a:pt x="282223" y="247712"/>
                  <a:pt x="282223" y="236662"/>
                </a:cubicBezTo>
                <a:lnTo>
                  <a:pt x="282223" y="122475"/>
                </a:lnTo>
                <a:cubicBezTo>
                  <a:pt x="282223" y="111425"/>
                  <a:pt x="276691" y="108662"/>
                  <a:pt x="270237" y="108662"/>
                </a:cubicBezTo>
                <a:close/>
                <a:moveTo>
                  <a:pt x="261939" y="0"/>
                </a:moveTo>
                <a:cubicBezTo>
                  <a:pt x="267471" y="0"/>
                  <a:pt x="272081" y="2763"/>
                  <a:pt x="274847" y="7367"/>
                </a:cubicBezTo>
                <a:lnTo>
                  <a:pt x="319105" y="104058"/>
                </a:lnTo>
                <a:lnTo>
                  <a:pt x="418685" y="119712"/>
                </a:lnTo>
                <a:cubicBezTo>
                  <a:pt x="424217" y="120633"/>
                  <a:pt x="427905" y="124317"/>
                  <a:pt x="429749" y="128921"/>
                </a:cubicBezTo>
                <a:cubicBezTo>
                  <a:pt x="430671" y="133525"/>
                  <a:pt x="429749" y="139050"/>
                  <a:pt x="426061" y="141813"/>
                </a:cubicBezTo>
                <a:lnTo>
                  <a:pt x="354142" y="217324"/>
                </a:lnTo>
                <a:lnTo>
                  <a:pt x="370739" y="324144"/>
                </a:lnTo>
                <a:cubicBezTo>
                  <a:pt x="371661" y="329669"/>
                  <a:pt x="369817" y="334273"/>
                  <a:pt x="365207" y="337036"/>
                </a:cubicBezTo>
                <a:cubicBezTo>
                  <a:pt x="363362" y="338878"/>
                  <a:pt x="360596" y="339798"/>
                  <a:pt x="357830" y="339798"/>
                </a:cubicBezTo>
                <a:cubicBezTo>
                  <a:pt x="355064" y="339798"/>
                  <a:pt x="353220" y="338878"/>
                  <a:pt x="351376" y="337957"/>
                </a:cubicBezTo>
                <a:lnTo>
                  <a:pt x="261939" y="288230"/>
                </a:lnTo>
                <a:lnTo>
                  <a:pt x="173423" y="337957"/>
                </a:lnTo>
                <a:cubicBezTo>
                  <a:pt x="168813" y="340719"/>
                  <a:pt x="163281" y="339798"/>
                  <a:pt x="158671" y="337036"/>
                </a:cubicBezTo>
                <a:cubicBezTo>
                  <a:pt x="154982" y="334273"/>
                  <a:pt x="152216" y="329669"/>
                  <a:pt x="153138" y="324144"/>
                </a:cubicBezTo>
                <a:lnTo>
                  <a:pt x="170657" y="217324"/>
                </a:lnTo>
                <a:lnTo>
                  <a:pt x="97816" y="141813"/>
                </a:lnTo>
                <a:cubicBezTo>
                  <a:pt x="94128" y="139050"/>
                  <a:pt x="93206" y="133525"/>
                  <a:pt x="95050" y="128921"/>
                </a:cubicBezTo>
                <a:cubicBezTo>
                  <a:pt x="96894" y="124317"/>
                  <a:pt x="100582" y="120633"/>
                  <a:pt x="105193" y="119712"/>
                </a:cubicBezTo>
                <a:lnTo>
                  <a:pt x="205694" y="104058"/>
                </a:lnTo>
                <a:lnTo>
                  <a:pt x="249952" y="7367"/>
                </a:lnTo>
                <a:cubicBezTo>
                  <a:pt x="251796" y="2763"/>
                  <a:pt x="257328" y="0"/>
                  <a:pt x="261939" y="0"/>
                </a:cubicBezTo>
                <a:close/>
              </a:path>
            </a:pathLst>
          </a:custGeom>
          <a:solidFill>
            <a:srgbClr val="DB4527"/>
          </a:solidFill>
          <a:ln>
            <a:noFill/>
          </a:ln>
        </p:spPr>
      </p:sp>
      <p:grpSp>
        <p:nvGrpSpPr>
          <p:cNvPr id="33" name="PA-组合 1">
            <a:extLst>
              <a:ext uri="{FF2B5EF4-FFF2-40B4-BE49-F238E27FC236}">
                <a16:creationId xmlns="" xmlns:a16="http://schemas.microsoft.com/office/drawing/2014/main" id="{D8637A6B-7AD8-41C9-B5D8-06415803F19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4" name="PA-等腰三角形 2">
              <a:extLst>
                <a:ext uri="{FF2B5EF4-FFF2-40B4-BE49-F238E27FC236}">
                  <a16:creationId xmlns="" xmlns:a16="http://schemas.microsoft.com/office/drawing/2014/main" id="{E40FFE07-B317-4C9D-9B0A-C5B80263F4F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PA-等腰三角形 3">
              <a:extLst>
                <a:ext uri="{FF2B5EF4-FFF2-40B4-BE49-F238E27FC236}">
                  <a16:creationId xmlns="" xmlns:a16="http://schemas.microsoft.com/office/drawing/2014/main" id="{65E95E17-5A64-4BFE-A843-6AD3DC6DE3B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PA-椭圆 4">
              <a:extLst>
                <a:ext uri="{FF2B5EF4-FFF2-40B4-BE49-F238E27FC236}">
                  <a16:creationId xmlns="" xmlns:a16="http://schemas.microsoft.com/office/drawing/2014/main" id="{7F11C461-3FC9-4086-8958-85D485507C8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PA-椭圆 5">
              <a:extLst>
                <a:ext uri="{FF2B5EF4-FFF2-40B4-BE49-F238E27FC236}">
                  <a16:creationId xmlns="" xmlns:a16="http://schemas.microsoft.com/office/drawing/2014/main" id="{5D4603FA-E1A3-44A6-90FD-778452318CC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PA-椭圆 6">
              <a:extLst>
                <a:ext uri="{FF2B5EF4-FFF2-40B4-BE49-F238E27FC236}">
                  <a16:creationId xmlns="" xmlns:a16="http://schemas.microsoft.com/office/drawing/2014/main" id="{8A7ED4CB-91E6-45D5-AC40-A30797744C2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8" name="PA-直接连接符 7">
              <a:extLst>
                <a:ext uri="{FF2B5EF4-FFF2-40B4-BE49-F238E27FC236}">
                  <a16:creationId xmlns="" xmlns:a16="http://schemas.microsoft.com/office/drawing/2014/main" id="{191CF97B-DCE5-4CC7-8650-23EC3164B19D}"/>
                </a:ext>
              </a:extLst>
            </p:cNvPr>
            <p:cNvCxnSpPr>
              <a:stCxn id="35" idx="0"/>
              <a:endCxn id="41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PA-直接连接符 8">
              <a:extLst>
                <a:ext uri="{FF2B5EF4-FFF2-40B4-BE49-F238E27FC236}">
                  <a16:creationId xmlns="" xmlns:a16="http://schemas.microsoft.com/office/drawing/2014/main" id="{CF4EEBF2-651F-4008-959C-6FFDE78E0A6D}"/>
                </a:ext>
              </a:extLst>
            </p:cNvPr>
            <p:cNvCxnSpPr>
              <a:stCxn id="35" idx="2"/>
              <a:endCxn id="46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PA-直接连接符 9">
              <a:extLst>
                <a:ext uri="{FF2B5EF4-FFF2-40B4-BE49-F238E27FC236}">
                  <a16:creationId xmlns="" xmlns:a16="http://schemas.microsoft.com/office/drawing/2014/main" id="{4055294D-EAFE-4AA1-8D12-EAD952514B35}"/>
                </a:ext>
              </a:extLst>
            </p:cNvPr>
            <p:cNvCxnSpPr>
              <a:stCxn id="35" idx="4"/>
              <a:endCxn id="47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PA-文本框 10">
            <a:extLst>
              <a:ext uri="{FF2B5EF4-FFF2-40B4-BE49-F238E27FC236}">
                <a16:creationId xmlns="" xmlns:a16="http://schemas.microsoft.com/office/drawing/2014/main" id="{109951FE-35BC-4C9D-B05B-139F9A6297A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4.1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52" name="PA-直接连接符 12">
            <a:extLst>
              <a:ext uri="{FF2B5EF4-FFF2-40B4-BE49-F238E27FC236}">
                <a16:creationId xmlns="" xmlns:a16="http://schemas.microsoft.com/office/drawing/2014/main" id="{78E85B3F-A3B4-4994-9797-8141EDEC0741}"/>
              </a:ext>
            </a:extLst>
          </p:cNvPr>
          <p:cNvCxnSpPr>
            <a:cxnSpLocks/>
            <a:endCxn id="53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A-等腰三角形 15">
            <a:extLst>
              <a:ext uri="{FF2B5EF4-FFF2-40B4-BE49-F238E27FC236}">
                <a16:creationId xmlns="" xmlns:a16="http://schemas.microsoft.com/office/drawing/2014/main" id="{D93BF5B8-E687-47FD-8899-C3069755152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PA-等腰三角形 17">
            <a:extLst>
              <a:ext uri="{FF2B5EF4-FFF2-40B4-BE49-F238E27FC236}">
                <a16:creationId xmlns="" xmlns:a16="http://schemas.microsoft.com/office/drawing/2014/main" id="{5D1E448A-80A3-41A7-BE81-565468EBC60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PA-等腰三角形 18">
            <a:extLst>
              <a:ext uri="{FF2B5EF4-FFF2-40B4-BE49-F238E27FC236}">
                <a16:creationId xmlns="" xmlns:a16="http://schemas.microsoft.com/office/drawing/2014/main" id="{1BDF9B00-EE95-4F5D-9114-28EE4E310F29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PA-等腰三角形 19">
            <a:extLst>
              <a:ext uri="{FF2B5EF4-FFF2-40B4-BE49-F238E27FC236}">
                <a16:creationId xmlns="" xmlns:a16="http://schemas.microsoft.com/office/drawing/2014/main" id="{599909B3-A529-44D5-98CC-528B9778770B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PA-文本框 21">
            <a:extLst>
              <a:ext uri="{FF2B5EF4-FFF2-40B4-BE49-F238E27FC236}">
                <a16:creationId xmlns="" xmlns:a16="http://schemas.microsoft.com/office/drawing/2014/main" id="{8ECE74F1-3F29-41FA-ACCA-1F39E01D74C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737130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 animBg="1"/>
      <p:bldP spid="39" grpId="0"/>
      <p:bldP spid="40" grpId="0"/>
      <p:bldP spid="43" grpId="0"/>
      <p:bldP spid="44" grpId="0"/>
      <p:bldP spid="51" grpId="0"/>
      <p:bldP spid="53" grpId="0" animBg="1"/>
      <p:bldP spid="54" grpId="0" animBg="1"/>
      <p:bldP spid="55" grpId="0" animBg="1"/>
      <p:bldP spid="56" grpId="0" animBg="1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EC41ECF5-3232-4A98-92C9-ED6C0FCA49D9}"/>
              </a:ext>
            </a:extLst>
          </p:cNvPr>
          <p:cNvSpPr/>
          <p:nvPr/>
        </p:nvSpPr>
        <p:spPr>
          <a:xfrm>
            <a:off x="4078288" y="1394414"/>
            <a:ext cx="981075" cy="616006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梯形 18">
            <a:extLst>
              <a:ext uri="{FF2B5EF4-FFF2-40B4-BE49-F238E27FC236}">
                <a16:creationId xmlns="" xmlns:a16="http://schemas.microsoft.com/office/drawing/2014/main" id="{2063DC2E-CA33-470F-ADD3-F96B5FF977FB}"/>
              </a:ext>
            </a:extLst>
          </p:cNvPr>
          <p:cNvSpPr/>
          <p:nvPr/>
        </p:nvSpPr>
        <p:spPr>
          <a:xfrm>
            <a:off x="3570288" y="2225031"/>
            <a:ext cx="2003425" cy="419752"/>
          </a:xfrm>
          <a:prstGeom prst="trapezoid">
            <a:avLst>
              <a:gd name="adj" fmla="val 80034"/>
            </a:avLst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梯形 19">
            <a:extLst>
              <a:ext uri="{FF2B5EF4-FFF2-40B4-BE49-F238E27FC236}">
                <a16:creationId xmlns="" xmlns:a16="http://schemas.microsoft.com/office/drawing/2014/main" id="{638C412E-D993-4C98-B303-93EAC3369043}"/>
              </a:ext>
            </a:extLst>
          </p:cNvPr>
          <p:cNvSpPr/>
          <p:nvPr/>
        </p:nvSpPr>
        <p:spPr>
          <a:xfrm>
            <a:off x="3128964" y="2777183"/>
            <a:ext cx="2886074" cy="419752"/>
          </a:xfrm>
          <a:prstGeom prst="trapezoid">
            <a:avLst>
              <a:gd name="adj" fmla="val 80034"/>
            </a:avLst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梯形 20">
            <a:extLst>
              <a:ext uri="{FF2B5EF4-FFF2-40B4-BE49-F238E27FC236}">
                <a16:creationId xmlns="" xmlns:a16="http://schemas.microsoft.com/office/drawing/2014/main" id="{32ADA805-EFD4-4165-9860-A62EC1A1B0D8}"/>
              </a:ext>
            </a:extLst>
          </p:cNvPr>
          <p:cNvSpPr/>
          <p:nvPr/>
        </p:nvSpPr>
        <p:spPr>
          <a:xfrm>
            <a:off x="2690813" y="3329335"/>
            <a:ext cx="3762375" cy="419752"/>
          </a:xfrm>
          <a:prstGeom prst="trapezoid">
            <a:avLst>
              <a:gd name="adj" fmla="val 80034"/>
            </a:avLst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>
            <a:extLst>
              <a:ext uri="{FF2B5EF4-FFF2-40B4-BE49-F238E27FC236}">
                <a16:creationId xmlns="" xmlns:a16="http://schemas.microsoft.com/office/drawing/2014/main" id="{FBF960F2-F0B5-4B98-97DC-3A3D9061566C}"/>
              </a:ext>
            </a:extLst>
          </p:cNvPr>
          <p:cNvSpPr/>
          <p:nvPr/>
        </p:nvSpPr>
        <p:spPr>
          <a:xfrm flipV="1">
            <a:off x="4078288" y="2010421"/>
            <a:ext cx="1160463" cy="212782"/>
          </a:xfrm>
          <a:prstGeom prst="parallelogram">
            <a:avLst>
              <a:gd name="adj" fmla="val 252292"/>
            </a:avLst>
          </a:prstGeom>
          <a:solidFill>
            <a:srgbClr val="B4B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>
            <a:extLst>
              <a:ext uri="{FF2B5EF4-FFF2-40B4-BE49-F238E27FC236}">
                <a16:creationId xmlns="" xmlns:a16="http://schemas.microsoft.com/office/drawing/2014/main" id="{B8805E1B-FFAB-44C6-AF64-008EAA52A133}"/>
              </a:ext>
            </a:extLst>
          </p:cNvPr>
          <p:cNvSpPr/>
          <p:nvPr/>
        </p:nvSpPr>
        <p:spPr>
          <a:xfrm flipV="1">
            <a:off x="3570287" y="2644542"/>
            <a:ext cx="2116139" cy="134228"/>
          </a:xfrm>
          <a:prstGeom prst="parallelogram">
            <a:avLst>
              <a:gd name="adj" fmla="val 597609"/>
            </a:avLst>
          </a:prstGeom>
          <a:solidFill>
            <a:srgbClr val="B4B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="" xmlns:a16="http://schemas.microsoft.com/office/drawing/2014/main" id="{B886727A-1E62-4638-BA1C-18E50AE35224}"/>
              </a:ext>
            </a:extLst>
          </p:cNvPr>
          <p:cNvSpPr/>
          <p:nvPr/>
        </p:nvSpPr>
        <p:spPr>
          <a:xfrm flipV="1">
            <a:off x="3122612" y="3196021"/>
            <a:ext cx="3019426" cy="133314"/>
          </a:xfrm>
          <a:prstGeom prst="parallelogram">
            <a:avLst>
              <a:gd name="adj" fmla="val 1032647"/>
            </a:avLst>
          </a:prstGeom>
          <a:solidFill>
            <a:srgbClr val="B4B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C01CF64A-122A-47C2-A64A-99DC66DBB4BA}"/>
              </a:ext>
            </a:extLst>
          </p:cNvPr>
          <p:cNvSpPr/>
          <p:nvPr/>
        </p:nvSpPr>
        <p:spPr>
          <a:xfrm>
            <a:off x="741289" y="165993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FA99ED7-188C-4E8F-B53D-F0068B73515D}"/>
              </a:ext>
            </a:extLst>
          </p:cNvPr>
          <p:cNvSpPr/>
          <p:nvPr/>
        </p:nvSpPr>
        <p:spPr>
          <a:xfrm>
            <a:off x="741289" y="2006259"/>
            <a:ext cx="2300020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grpSp>
        <p:nvGrpSpPr>
          <p:cNvPr id="35" name="PA-组合 1">
            <a:extLst>
              <a:ext uri="{FF2B5EF4-FFF2-40B4-BE49-F238E27FC236}">
                <a16:creationId xmlns="" xmlns:a16="http://schemas.microsoft.com/office/drawing/2014/main" id="{EA3A11C5-D1DF-4E69-8004-54D855C12DF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6" name="PA-等腰三角形 2">
              <a:extLst>
                <a:ext uri="{FF2B5EF4-FFF2-40B4-BE49-F238E27FC236}">
                  <a16:creationId xmlns="" xmlns:a16="http://schemas.microsoft.com/office/drawing/2014/main" id="{7F742142-7248-4ACF-9FE7-85D19A41A87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PA-等腰三角形 3">
              <a:extLst>
                <a:ext uri="{FF2B5EF4-FFF2-40B4-BE49-F238E27FC236}">
                  <a16:creationId xmlns="" xmlns:a16="http://schemas.microsoft.com/office/drawing/2014/main" id="{5E4832AC-4E9C-42B7-81FD-A9CD3F83822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-椭圆 4">
              <a:extLst>
                <a:ext uri="{FF2B5EF4-FFF2-40B4-BE49-F238E27FC236}">
                  <a16:creationId xmlns="" xmlns:a16="http://schemas.microsoft.com/office/drawing/2014/main" id="{5FDC0D33-1D51-4318-92BD-805684A1647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PA-椭圆 5">
              <a:extLst>
                <a:ext uri="{FF2B5EF4-FFF2-40B4-BE49-F238E27FC236}">
                  <a16:creationId xmlns="" xmlns:a16="http://schemas.microsoft.com/office/drawing/2014/main" id="{05385455-E3A2-498A-90B9-DF3B4B5F5C1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PA-椭圆 6">
              <a:extLst>
                <a:ext uri="{FF2B5EF4-FFF2-40B4-BE49-F238E27FC236}">
                  <a16:creationId xmlns="" xmlns:a16="http://schemas.microsoft.com/office/drawing/2014/main" id="{3E97B10D-65F7-4B1B-A3D9-DA0FA0684B2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PA-直接连接符 7">
              <a:extLst>
                <a:ext uri="{FF2B5EF4-FFF2-40B4-BE49-F238E27FC236}">
                  <a16:creationId xmlns="" xmlns:a16="http://schemas.microsoft.com/office/drawing/2014/main" id="{0A008169-9E81-476C-82A1-ED27285F5463}"/>
                </a:ext>
              </a:extLst>
            </p:cNvPr>
            <p:cNvCxnSpPr>
              <a:stCxn id="37" idx="0"/>
              <a:endCxn id="38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A-直接连接符 8">
              <a:extLst>
                <a:ext uri="{FF2B5EF4-FFF2-40B4-BE49-F238E27FC236}">
                  <a16:creationId xmlns="" xmlns:a16="http://schemas.microsoft.com/office/drawing/2014/main" id="{121F0446-75A1-4C77-A180-9ADB1B5C347B}"/>
                </a:ext>
              </a:extLst>
            </p:cNvPr>
            <p:cNvCxnSpPr>
              <a:stCxn id="37" idx="2"/>
              <a:endCxn id="39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A-直接连接符 9">
              <a:extLst>
                <a:ext uri="{FF2B5EF4-FFF2-40B4-BE49-F238E27FC236}">
                  <a16:creationId xmlns="" xmlns:a16="http://schemas.microsoft.com/office/drawing/2014/main" id="{DEF3737C-9C43-4596-9EE3-21386E7D11C5}"/>
                </a:ext>
              </a:extLst>
            </p:cNvPr>
            <p:cNvCxnSpPr>
              <a:stCxn id="37" idx="4"/>
              <a:endCxn id="40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PA-文本框 10">
            <a:extLst>
              <a:ext uri="{FF2B5EF4-FFF2-40B4-BE49-F238E27FC236}">
                <a16:creationId xmlns="" xmlns:a16="http://schemas.microsoft.com/office/drawing/2014/main" id="{8A0AD208-E865-416A-AD49-FB2CCD0C9A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4.2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45" name="PA-直接连接符 12">
            <a:extLst>
              <a:ext uri="{FF2B5EF4-FFF2-40B4-BE49-F238E27FC236}">
                <a16:creationId xmlns="" xmlns:a16="http://schemas.microsoft.com/office/drawing/2014/main" id="{9B04673C-8BCB-4780-81E2-169319E3CEAA}"/>
              </a:ext>
            </a:extLst>
          </p:cNvPr>
          <p:cNvCxnSpPr>
            <a:cxnSpLocks/>
            <a:endCxn id="46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A-等腰三角形 15">
            <a:extLst>
              <a:ext uri="{FF2B5EF4-FFF2-40B4-BE49-F238E27FC236}">
                <a16:creationId xmlns="" xmlns:a16="http://schemas.microsoft.com/office/drawing/2014/main" id="{873E6234-3CB3-4186-A075-305E87CBFA0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PA-等腰三角形 17">
            <a:extLst>
              <a:ext uri="{FF2B5EF4-FFF2-40B4-BE49-F238E27FC236}">
                <a16:creationId xmlns="" xmlns:a16="http://schemas.microsoft.com/office/drawing/2014/main" id="{05AF18CD-0F32-45AB-891D-8C5A6465072F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等腰三角形 18">
            <a:extLst>
              <a:ext uri="{FF2B5EF4-FFF2-40B4-BE49-F238E27FC236}">
                <a16:creationId xmlns="" xmlns:a16="http://schemas.microsoft.com/office/drawing/2014/main" id="{22EE3642-5037-40A7-9E69-B70FBC8B1279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-等腰三角形 19">
            <a:extLst>
              <a:ext uri="{FF2B5EF4-FFF2-40B4-BE49-F238E27FC236}">
                <a16:creationId xmlns="" xmlns:a16="http://schemas.microsoft.com/office/drawing/2014/main" id="{FB6A5648-4D67-4DF3-B7AB-713BA537B35A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PA-文本框 21">
            <a:extLst>
              <a:ext uri="{FF2B5EF4-FFF2-40B4-BE49-F238E27FC236}">
                <a16:creationId xmlns="" xmlns:a16="http://schemas.microsoft.com/office/drawing/2014/main" id="{0B7E0A40-6745-4379-ABFB-BC5D6D64E93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AACC25A2-E5C0-4222-81C5-D94B88103E4C}"/>
              </a:ext>
            </a:extLst>
          </p:cNvPr>
          <p:cNvCxnSpPr>
            <a:cxnSpLocks/>
          </p:cNvCxnSpPr>
          <p:nvPr/>
        </p:nvCxnSpPr>
        <p:spPr>
          <a:xfrm>
            <a:off x="842289" y="2004622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="" xmlns:a16="http://schemas.microsoft.com/office/drawing/2014/main" id="{27AFFC88-EE70-4A3B-8530-7110BD0101AE}"/>
              </a:ext>
            </a:extLst>
          </p:cNvPr>
          <p:cNvCxnSpPr/>
          <p:nvPr/>
        </p:nvCxnSpPr>
        <p:spPr>
          <a:xfrm>
            <a:off x="842289" y="2004622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83CECFCC-4338-4474-ADE5-2A6602CCEA10}"/>
              </a:ext>
            </a:extLst>
          </p:cNvPr>
          <p:cNvSpPr/>
          <p:nvPr/>
        </p:nvSpPr>
        <p:spPr>
          <a:xfrm>
            <a:off x="741289" y="263382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A1E64ABF-4D3E-49B3-8212-279664946014}"/>
              </a:ext>
            </a:extLst>
          </p:cNvPr>
          <p:cNvSpPr/>
          <p:nvPr/>
        </p:nvSpPr>
        <p:spPr>
          <a:xfrm>
            <a:off x="741289" y="2980152"/>
            <a:ext cx="2300020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6E59BD3C-9009-412D-9389-0C7F471C4FEC}"/>
              </a:ext>
            </a:extLst>
          </p:cNvPr>
          <p:cNvCxnSpPr>
            <a:cxnSpLocks/>
          </p:cNvCxnSpPr>
          <p:nvPr/>
        </p:nvCxnSpPr>
        <p:spPr>
          <a:xfrm>
            <a:off x="842289" y="2978515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E044072B-E256-48AB-8FF7-256E34ABD196}"/>
              </a:ext>
            </a:extLst>
          </p:cNvPr>
          <p:cNvCxnSpPr/>
          <p:nvPr/>
        </p:nvCxnSpPr>
        <p:spPr>
          <a:xfrm>
            <a:off x="842289" y="2978515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9782C338-5AB7-46B3-A8E6-C775B79EEEAF}"/>
              </a:ext>
            </a:extLst>
          </p:cNvPr>
          <p:cNvSpPr/>
          <p:nvPr/>
        </p:nvSpPr>
        <p:spPr>
          <a:xfrm>
            <a:off x="6715232" y="220616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CF4555FA-B2F5-491B-9958-C9FE397B2AB9}"/>
              </a:ext>
            </a:extLst>
          </p:cNvPr>
          <p:cNvSpPr/>
          <p:nvPr/>
        </p:nvSpPr>
        <p:spPr>
          <a:xfrm>
            <a:off x="6715232" y="2552493"/>
            <a:ext cx="2300020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45E04333-4110-4F4A-B6F4-E9ED41A71C1B}"/>
              </a:ext>
            </a:extLst>
          </p:cNvPr>
          <p:cNvCxnSpPr>
            <a:cxnSpLocks/>
          </p:cNvCxnSpPr>
          <p:nvPr/>
        </p:nvCxnSpPr>
        <p:spPr>
          <a:xfrm>
            <a:off x="6816232" y="2550856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8095DEC8-654B-4C16-A45B-9EEF19E5282A}"/>
              </a:ext>
            </a:extLst>
          </p:cNvPr>
          <p:cNvCxnSpPr/>
          <p:nvPr/>
        </p:nvCxnSpPr>
        <p:spPr>
          <a:xfrm>
            <a:off x="6816232" y="2550856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E6793BAF-91E1-49F7-8391-27D0107CAC91}"/>
              </a:ext>
            </a:extLst>
          </p:cNvPr>
          <p:cNvSpPr/>
          <p:nvPr/>
        </p:nvSpPr>
        <p:spPr>
          <a:xfrm>
            <a:off x="6715232" y="326673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F71C571B-F351-48D8-A503-641E8DD8F98C}"/>
              </a:ext>
            </a:extLst>
          </p:cNvPr>
          <p:cNvSpPr/>
          <p:nvPr/>
        </p:nvSpPr>
        <p:spPr>
          <a:xfrm>
            <a:off x="6715232" y="3613061"/>
            <a:ext cx="2300020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endParaRPr lang="zh-CN" altLang="en-US" sz="1200" dirty="0"/>
          </a:p>
        </p:txBody>
      </p:sp>
      <p:cxnSp>
        <p:nvCxnSpPr>
          <p:cNvPr id="63" name="直接连接符 62">
            <a:extLst>
              <a:ext uri="{FF2B5EF4-FFF2-40B4-BE49-F238E27FC236}">
                <a16:creationId xmlns="" xmlns:a16="http://schemas.microsoft.com/office/drawing/2014/main" id="{7000BD25-2C13-48F6-8FB9-5A9B94684DD6}"/>
              </a:ext>
            </a:extLst>
          </p:cNvPr>
          <p:cNvCxnSpPr>
            <a:cxnSpLocks/>
          </p:cNvCxnSpPr>
          <p:nvPr/>
        </p:nvCxnSpPr>
        <p:spPr>
          <a:xfrm>
            <a:off x="6816232" y="3611424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="" xmlns:a16="http://schemas.microsoft.com/office/drawing/2014/main" id="{3497934F-9659-49A8-8E0F-8D5284D1DD90}"/>
              </a:ext>
            </a:extLst>
          </p:cNvPr>
          <p:cNvCxnSpPr/>
          <p:nvPr/>
        </p:nvCxnSpPr>
        <p:spPr>
          <a:xfrm>
            <a:off x="6816232" y="3611424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96428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7" grpId="0"/>
      <p:bldP spid="28" grpId="0"/>
      <p:bldP spid="44" grpId="0"/>
      <p:bldP spid="46" grpId="0" animBg="1"/>
      <p:bldP spid="47" grpId="0" animBg="1"/>
      <p:bldP spid="48" grpId="0" animBg="1"/>
      <p:bldP spid="49" grpId="0" animBg="1"/>
      <p:bldP spid="50" grpId="0"/>
      <p:bldP spid="53" grpId="0"/>
      <p:bldP spid="54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78E2702E-D1B8-45F2-B455-6BC0E6027145}"/>
              </a:ext>
            </a:extLst>
          </p:cNvPr>
          <p:cNvSpPr/>
          <p:nvPr/>
        </p:nvSpPr>
        <p:spPr>
          <a:xfrm>
            <a:off x="0" y="3659861"/>
            <a:ext cx="9143999" cy="207870"/>
          </a:xfrm>
          <a:prstGeom prst="rect">
            <a:avLst/>
          </a:prstGeom>
          <a:gradFill>
            <a:gsLst>
              <a:gs pos="45000">
                <a:schemeClr val="bg1">
                  <a:lumMod val="65000"/>
                  <a:alpha val="0"/>
                </a:schemeClr>
              </a:gs>
              <a:gs pos="0">
                <a:schemeClr val="bg1">
                  <a:lumMod val="65000"/>
                  <a:alpha val="0"/>
                </a:schemeClr>
              </a:gs>
              <a:gs pos="100000">
                <a:schemeClr val="bg1">
                  <a:lumMod val="65000"/>
                  <a:alpha val="23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02093058-df52-44c4-ae96-134090eac08c" descr="YwcAAB+LCAAAAAAABADVVE1v00AQ/S8L3KzKcYkCvjVUgQgVqqYqB5TDYk/sEevdaD2uQiP/d2b9FVsxbXKj8u3NG8+8mdm3F2/pzxZEKFaZtHSNMrEyWxJkwhPLWIS6UMoTc9Qx6uSzNcU2F+HPfZfWj/xASj8ZZazL1Ugo1YNUBdOO+C3tKP59s8EI7iACTS3pLvklwmA6u5x9mHEvtshTZr5ZLK7n76fBjBn3VfKkLF3hGHYi9FtQtH9pKjttoxJcoK+ggW8lDwQI7IiKQcqB6DkVOdBVdFAR+hd+i88tJilpyPMGrjv1y67oKpVb+Ma/c53WQ6ogsT6SxWW5yAAsvf9G3OWL4uYy+l0hk1cnbnq6uODVievOMnj2LO9hRydqW4+o63yjNoIXfaOl3aDGrMgaWtXtjdz1oIlfgxjHCvq0peZZPHYVJg6rHxhZLrAwNpPEBfd++e5gUMHHC3/MXNp+TjWXW5MTGn3eHpuk/iYfwBJGUl0pTHTGo3ZZhsg43/5iLD4ZTcMw6wOKUo5/Bdg2A1zhExfcSJWD1/MZt+NWXW087MKgJOHjgDDAxL8OZcjyxv3sMJnB7dQDfuZdVAd41jhdRn+WY4s/5+abDsbaXvP3F17tdhxjBwAA">
            <a:extLst>
              <a:ext uri="{FF2B5EF4-FFF2-40B4-BE49-F238E27FC236}">
                <a16:creationId xmlns="" xmlns:a16="http://schemas.microsoft.com/office/drawing/2014/main" id="{EFF2213B-124C-43D6-B1A0-30BFF293C65B}"/>
              </a:ext>
            </a:extLst>
          </p:cNvPr>
          <p:cNvGrpSpPr>
            <a:grpSpLocks noChangeAspect="1"/>
          </p:cNvGrpSpPr>
          <p:nvPr/>
        </p:nvGrpSpPr>
        <p:grpSpPr>
          <a:xfrm>
            <a:off x="3676787" y="1955798"/>
            <a:ext cx="1371277" cy="2266871"/>
            <a:chOff x="1641522" y="1536701"/>
            <a:chExt cx="2028178" cy="3352799"/>
          </a:xfrm>
        </p:grpSpPr>
        <p:sp>
          <p:nvSpPr>
            <p:cNvPr id="28" name="RelativeShape">
              <a:extLst>
                <a:ext uri="{FF2B5EF4-FFF2-40B4-BE49-F238E27FC236}">
                  <a16:creationId xmlns="" xmlns:a16="http://schemas.microsoft.com/office/drawing/2014/main" id="{DD0174E1-A096-413B-86C6-5104E853ED09}"/>
                </a:ext>
              </a:extLst>
            </p:cNvPr>
            <p:cNvSpPr/>
            <p:nvPr/>
          </p:nvSpPr>
          <p:spPr>
            <a:xfrm>
              <a:off x="1772153" y="1536701"/>
              <a:ext cx="1757250" cy="2545285"/>
            </a:xfrm>
            <a:prstGeom prst="triangle">
              <a:avLst/>
            </a:prstGeom>
            <a:solidFill>
              <a:schemeClr val="tx2">
                <a:lumMod val="20000"/>
                <a:lumOff val="8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ValueShape">
              <a:extLst>
                <a:ext uri="{FF2B5EF4-FFF2-40B4-BE49-F238E27FC236}">
                  <a16:creationId xmlns="" xmlns:a16="http://schemas.microsoft.com/office/drawing/2014/main" id="{BA97CA91-380F-4FC5-839F-06D552878167}"/>
                </a:ext>
              </a:extLst>
            </p:cNvPr>
            <p:cNvSpPr/>
            <p:nvPr/>
          </p:nvSpPr>
          <p:spPr>
            <a:xfrm>
              <a:off x="1772153" y="3343853"/>
              <a:ext cx="1757250" cy="738133"/>
            </a:xfrm>
            <a:prstGeom prst="triangle">
              <a:avLst/>
            </a:prstGeom>
            <a:solidFill>
              <a:srgbClr val="DB4527">
                <a:alpha val="90000"/>
              </a:srgbClr>
            </a:solidFill>
            <a:ln>
              <a:noFill/>
            </a:ln>
            <a:effectLst>
              <a:outerShdw dist="12700" dir="16200000" sx="99000" sy="99000" rotWithShape="0">
                <a:schemeClr val="bg1"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ValueText">
              <a:extLst>
                <a:ext uri="{FF2B5EF4-FFF2-40B4-BE49-F238E27FC236}">
                  <a16:creationId xmlns="" xmlns:a16="http://schemas.microsoft.com/office/drawing/2014/main" id="{F60AFC0A-23FE-4A30-9520-61FBF6D39286}"/>
                </a:ext>
              </a:extLst>
            </p:cNvPr>
            <p:cNvSpPr txBox="1"/>
            <p:nvPr/>
          </p:nvSpPr>
          <p:spPr>
            <a:xfrm>
              <a:off x="2445807" y="4199591"/>
              <a:ext cx="409941" cy="307456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rgbClr val="DB4527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29%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A37C0197-B770-4D24-A62E-7338CDC755ED}"/>
                </a:ext>
              </a:extLst>
            </p:cNvPr>
            <p:cNvGrpSpPr/>
            <p:nvPr/>
          </p:nvGrpSpPr>
          <p:grpSpPr>
            <a:xfrm>
              <a:off x="1641522" y="4068154"/>
              <a:ext cx="2028178" cy="821346"/>
              <a:chOff x="2039093" y="3531612"/>
              <a:chExt cx="6625335" cy="821346"/>
            </a:xfrm>
          </p:grpSpPr>
          <p:sp>
            <p:nvSpPr>
              <p:cNvPr id="32" name="CustomText1">
                <a:extLst>
                  <a:ext uri="{FF2B5EF4-FFF2-40B4-BE49-F238E27FC236}">
                    <a16:creationId xmlns="" xmlns:a16="http://schemas.microsoft.com/office/drawing/2014/main" id="{602A7828-BBE4-44FD-996A-8E0AFC49E6EF}"/>
                  </a:ext>
                </a:extLst>
              </p:cNvPr>
              <p:cNvSpPr/>
              <p:nvPr/>
            </p:nvSpPr>
            <p:spPr>
              <a:xfrm>
                <a:off x="2465818" y="4149877"/>
                <a:ext cx="5740310" cy="20308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85000" lnSpcReduction="20000"/>
              </a:bodyPr>
              <a:lstStyle/>
              <a:p>
                <a:pPr algn="ctr"/>
                <a:r>
                  <a:rPr lang="zh-CN" altLang="en-US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</a:rPr>
                  <a:t>添加标题</a:t>
                </a:r>
                <a:endParaRPr lang="en-US" altLang="zh-CN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</a:endParaRPr>
              </a:p>
            </p:txBody>
          </p:sp>
          <p:cxnSp>
            <p:nvCxnSpPr>
              <p:cNvPr id="33" name="LineShape">
                <a:extLst>
                  <a:ext uri="{FF2B5EF4-FFF2-40B4-BE49-F238E27FC236}">
                    <a16:creationId xmlns="" xmlns:a16="http://schemas.microsoft.com/office/drawing/2014/main" id="{E495E368-08AC-4A73-B8E0-B18FCB7AE3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3531612"/>
                <a:ext cx="6625335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4" name="02093058-df52-44c4-ae96-134090eac08c" descr="jQcAAB+LCAAAAAAABADVVE1v4jAQ/S/e7S2qAgVV4kZb0aKKbbWg9rDi4E0GMq1jI2dSsUX89x3ni0SkLdyKuKDnN555z5O3ET/p3wrEQExjaekG5dLKeEwQC0+MQzHQqVKeuEIdol7eWpOuEjH4s6nK6ifPSNG1Uca6Wo2EUj1JlTJtj1/S9s4fFgsMYBZBDCVnhpqGOpxGMmSGf+7zPBaXEWlIkgJ4+PsCAdXKBn3HSpOI7/wxGvV6l93rnrssa+Nvt27EENb8vwRF2bCY0bnQKtYd1LUW8KNk64DAtuhtlOyIntObAA2DADQVk+eCMnxPZzl+1ZRdWcEvvs5NmtuZQWK+J4vbcpMGuPW+jbiLL8VdyeA1QzonJ65/uLjuyYmr1rL76VrOYE0Hapu3qKsSJo+MLxOmpE1QY5zGBS2bdiLXNajj5yCGoYI6bazZi7eqQ8dh+QdGlhuMjI0lccONvz3bRdll/9xvC5dynkPD5dEkhEYf945FUf0ln8ASBlINFS51zFa7KkNkXMLfGYvvRlPzmPUBBRGf3wOsCgOn+M4NF1Il4NVyxr1xqS4PHk/8BiUJ3xqEBiY+WpQmy2vPs50zjd3JDf7ku8gW8Cg7XUXdy7aHP2bniwnaxp7z7z/n/HV7jQcAAA==">
            <a:extLst>
              <a:ext uri="{FF2B5EF4-FFF2-40B4-BE49-F238E27FC236}">
                <a16:creationId xmlns="" xmlns:a16="http://schemas.microsoft.com/office/drawing/2014/main" id="{04B8173C-6BC6-4811-828D-A84BDCCBFDC5}"/>
              </a:ext>
            </a:extLst>
          </p:cNvPr>
          <p:cNvGrpSpPr>
            <a:grpSpLocks noChangeAspect="1"/>
          </p:cNvGrpSpPr>
          <p:nvPr/>
        </p:nvGrpSpPr>
        <p:grpSpPr>
          <a:xfrm>
            <a:off x="4902168" y="1955798"/>
            <a:ext cx="1371277" cy="2266871"/>
            <a:chOff x="1641522" y="1536701"/>
            <a:chExt cx="2028178" cy="3352799"/>
          </a:xfrm>
        </p:grpSpPr>
        <p:sp>
          <p:nvSpPr>
            <p:cNvPr id="35" name="RelativeShape">
              <a:extLst>
                <a:ext uri="{FF2B5EF4-FFF2-40B4-BE49-F238E27FC236}">
                  <a16:creationId xmlns="" xmlns:a16="http://schemas.microsoft.com/office/drawing/2014/main" id="{BAD45A5D-B180-4FA3-BE4D-75FC5114A111}"/>
                </a:ext>
              </a:extLst>
            </p:cNvPr>
            <p:cNvSpPr/>
            <p:nvPr/>
          </p:nvSpPr>
          <p:spPr>
            <a:xfrm>
              <a:off x="1772153" y="1536701"/>
              <a:ext cx="1757250" cy="2545285"/>
            </a:xfrm>
            <a:prstGeom prst="triangle">
              <a:avLst/>
            </a:prstGeom>
            <a:solidFill>
              <a:schemeClr val="tx2">
                <a:lumMod val="20000"/>
                <a:lumOff val="8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ValueShape">
              <a:extLst>
                <a:ext uri="{FF2B5EF4-FFF2-40B4-BE49-F238E27FC236}">
                  <a16:creationId xmlns="" xmlns:a16="http://schemas.microsoft.com/office/drawing/2014/main" id="{1457A155-F177-4F55-98CE-A1A41E80E354}"/>
                </a:ext>
              </a:extLst>
            </p:cNvPr>
            <p:cNvSpPr/>
            <p:nvPr/>
          </p:nvSpPr>
          <p:spPr>
            <a:xfrm>
              <a:off x="1772153" y="2173022"/>
              <a:ext cx="1757250" cy="1908963"/>
            </a:xfrm>
            <a:prstGeom prst="triangle">
              <a:avLst/>
            </a:prstGeom>
            <a:solidFill>
              <a:srgbClr val="DB4527">
                <a:alpha val="90000"/>
              </a:srgbClr>
            </a:solidFill>
            <a:ln>
              <a:noFill/>
            </a:ln>
            <a:effectLst>
              <a:outerShdw dist="12700" dir="16200000" sx="99000" sy="99000" rotWithShape="0">
                <a:schemeClr val="bg1"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ValueText">
              <a:extLst>
                <a:ext uri="{FF2B5EF4-FFF2-40B4-BE49-F238E27FC236}">
                  <a16:creationId xmlns="" xmlns:a16="http://schemas.microsoft.com/office/drawing/2014/main" id="{662AB33D-181D-4CD8-A470-5C4E09F3518E}"/>
                </a:ext>
              </a:extLst>
            </p:cNvPr>
            <p:cNvSpPr txBox="1"/>
            <p:nvPr/>
          </p:nvSpPr>
          <p:spPr>
            <a:xfrm>
              <a:off x="2445807" y="4199591"/>
              <a:ext cx="409941" cy="307456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rgbClr val="DB4527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75%</a:t>
              </a: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BBB21060-E1D6-4AF8-AA74-C23D775ABBC6}"/>
                </a:ext>
              </a:extLst>
            </p:cNvPr>
            <p:cNvGrpSpPr/>
            <p:nvPr/>
          </p:nvGrpSpPr>
          <p:grpSpPr>
            <a:xfrm>
              <a:off x="1641522" y="4068154"/>
              <a:ext cx="2028178" cy="821346"/>
              <a:chOff x="2039093" y="3531612"/>
              <a:chExt cx="6625335" cy="821346"/>
            </a:xfrm>
          </p:grpSpPr>
          <p:sp>
            <p:nvSpPr>
              <p:cNvPr id="39" name="CustomText1">
                <a:extLst>
                  <a:ext uri="{FF2B5EF4-FFF2-40B4-BE49-F238E27FC236}">
                    <a16:creationId xmlns="" xmlns:a16="http://schemas.microsoft.com/office/drawing/2014/main" id="{9F3CABAB-DB8A-4BB4-97FC-47E21C632B46}"/>
                  </a:ext>
                </a:extLst>
              </p:cNvPr>
              <p:cNvSpPr/>
              <p:nvPr/>
            </p:nvSpPr>
            <p:spPr>
              <a:xfrm>
                <a:off x="2465818" y="4149877"/>
                <a:ext cx="5740310" cy="20308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85000" lnSpcReduction="20000"/>
              </a:bodyPr>
              <a:lstStyle/>
              <a:p>
                <a:pPr algn="ctr"/>
                <a:r>
                  <a:rPr lang="zh-CN" altLang="en-US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</a:rPr>
                  <a:t>添加标题</a:t>
                </a:r>
                <a:endParaRPr lang="en-US" altLang="zh-CN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</a:endParaRPr>
              </a:p>
            </p:txBody>
          </p:sp>
          <p:cxnSp>
            <p:nvCxnSpPr>
              <p:cNvPr id="40" name="LineShape">
                <a:extLst>
                  <a:ext uri="{FF2B5EF4-FFF2-40B4-BE49-F238E27FC236}">
                    <a16:creationId xmlns="" xmlns:a16="http://schemas.microsoft.com/office/drawing/2014/main" id="{0257D179-A39C-475C-A274-530C2B67BD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3531612"/>
                <a:ext cx="6625335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1" name="02093058-df52-44c4-ae96-134090eac08c" descr="jQcAAB+LCAAAAAAABADVVE1v2kAQ/S/b5GYhQ4kacSOpaFCVggJKDhWHrT3gSde7aD1GNIj/nll/YQs3gVsiLujtm515b8dvJy7o3xrEQMxiaek7ypWV8ZggFp4Yh2KgU6U8cYM6RL36YU26TsTg964qq588IUW3RhnrajUSSvUoVcq0I35JOzqfLJcYwDyCGErOHDUNdTiLZMgMv+PzPBZXEWlIkgKY/HmGgGplgyvHSpOI7/wyGvX733q3fXdZ1sbf792IIWz5fwmKsmExo3OhVaw7qGst4Klk64DAtuhtlByIntObAA2DADQVk+eCMvxIZzl+1ZRdWcMvvs5NmtuZQWJxJIvbcpMGuPc+jLiv74q7kcHfDOl+OnFXp4vrfTpx1Vr23lzLOWzpRG2LFnVVwuSR8W7ClLR71BincUHLpr2X2xrU9XMQw1BBnTbW7MWm6tB1WP6BkeUGI2NjSdxw5+8vD1HWv+74beFSznNquExNQmj0ee9YFNVf8hEsYSDVUOFKx2y1qzJExiX8nbH4YjQ1j1kfUBDx+U+AdWHgDF+44VKqBLxazrg3LtXlweOJB1CScNMgNDDxv0Vpsrz2PDs409id3OA3votsAc+y01XUvWx7+HN2vpigbewF/14BlorLOo0HAAA=">
            <a:extLst>
              <a:ext uri="{FF2B5EF4-FFF2-40B4-BE49-F238E27FC236}">
                <a16:creationId xmlns="" xmlns:a16="http://schemas.microsoft.com/office/drawing/2014/main" id="{88604D0D-BBD5-4305-A9C2-16198C590572}"/>
              </a:ext>
            </a:extLst>
          </p:cNvPr>
          <p:cNvGrpSpPr>
            <a:grpSpLocks noChangeAspect="1"/>
          </p:cNvGrpSpPr>
          <p:nvPr/>
        </p:nvGrpSpPr>
        <p:grpSpPr>
          <a:xfrm>
            <a:off x="6079034" y="1955798"/>
            <a:ext cx="1371277" cy="2266871"/>
            <a:chOff x="1641522" y="1536701"/>
            <a:chExt cx="2028178" cy="3352799"/>
          </a:xfrm>
        </p:grpSpPr>
        <p:sp>
          <p:nvSpPr>
            <p:cNvPr id="42" name="RelativeShape">
              <a:extLst>
                <a:ext uri="{FF2B5EF4-FFF2-40B4-BE49-F238E27FC236}">
                  <a16:creationId xmlns="" xmlns:a16="http://schemas.microsoft.com/office/drawing/2014/main" id="{FE132172-CE8E-42C2-AC95-D01808E6218A}"/>
                </a:ext>
              </a:extLst>
            </p:cNvPr>
            <p:cNvSpPr/>
            <p:nvPr/>
          </p:nvSpPr>
          <p:spPr>
            <a:xfrm>
              <a:off x="1772153" y="1536701"/>
              <a:ext cx="1757250" cy="2545285"/>
            </a:xfrm>
            <a:prstGeom prst="triangle">
              <a:avLst/>
            </a:prstGeom>
            <a:solidFill>
              <a:schemeClr val="tx2">
                <a:lumMod val="20000"/>
                <a:lumOff val="8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ValueShape">
              <a:extLst>
                <a:ext uri="{FF2B5EF4-FFF2-40B4-BE49-F238E27FC236}">
                  <a16:creationId xmlns="" xmlns:a16="http://schemas.microsoft.com/office/drawing/2014/main" id="{84559452-F6E2-47B6-8E99-2AA438B2B064}"/>
                </a:ext>
              </a:extLst>
            </p:cNvPr>
            <p:cNvSpPr/>
            <p:nvPr/>
          </p:nvSpPr>
          <p:spPr>
            <a:xfrm>
              <a:off x="1772153" y="2860249"/>
              <a:ext cx="1757250" cy="1221737"/>
            </a:xfrm>
            <a:prstGeom prst="triangle">
              <a:avLst/>
            </a:prstGeom>
            <a:solidFill>
              <a:srgbClr val="DB4527">
                <a:alpha val="90000"/>
              </a:srgbClr>
            </a:solidFill>
            <a:ln>
              <a:noFill/>
            </a:ln>
            <a:effectLst>
              <a:outerShdw dist="12700" dir="16200000" sx="99000" sy="99000" rotWithShape="0">
                <a:schemeClr val="bg1"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ValueText">
              <a:extLst>
                <a:ext uri="{FF2B5EF4-FFF2-40B4-BE49-F238E27FC236}">
                  <a16:creationId xmlns="" xmlns:a16="http://schemas.microsoft.com/office/drawing/2014/main" id="{DC679169-EC8C-478E-9486-031CC2489778}"/>
                </a:ext>
              </a:extLst>
            </p:cNvPr>
            <p:cNvSpPr txBox="1"/>
            <p:nvPr/>
          </p:nvSpPr>
          <p:spPr>
            <a:xfrm>
              <a:off x="2445807" y="4199591"/>
              <a:ext cx="409941" cy="307456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rgbClr val="DB4527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48%</a:t>
              </a: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7BCD1F71-AFB8-4E1C-9565-9B86E4BAAF14}"/>
                </a:ext>
              </a:extLst>
            </p:cNvPr>
            <p:cNvGrpSpPr/>
            <p:nvPr/>
          </p:nvGrpSpPr>
          <p:grpSpPr>
            <a:xfrm>
              <a:off x="1641522" y="4068154"/>
              <a:ext cx="2028178" cy="821346"/>
              <a:chOff x="2039093" y="3531612"/>
              <a:chExt cx="6625335" cy="821346"/>
            </a:xfrm>
          </p:grpSpPr>
          <p:sp>
            <p:nvSpPr>
              <p:cNvPr id="46" name="CustomText1">
                <a:extLst>
                  <a:ext uri="{FF2B5EF4-FFF2-40B4-BE49-F238E27FC236}">
                    <a16:creationId xmlns="" xmlns:a16="http://schemas.microsoft.com/office/drawing/2014/main" id="{3F6D4689-32A5-4D43-AE25-EE6A6D613CA3}"/>
                  </a:ext>
                </a:extLst>
              </p:cNvPr>
              <p:cNvSpPr/>
              <p:nvPr/>
            </p:nvSpPr>
            <p:spPr>
              <a:xfrm>
                <a:off x="2465818" y="4149877"/>
                <a:ext cx="5740310" cy="20308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85000" lnSpcReduction="20000"/>
              </a:bodyPr>
              <a:lstStyle/>
              <a:p>
                <a:pPr algn="ctr"/>
                <a:r>
                  <a:rPr lang="zh-CN" altLang="en-US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</a:rPr>
                  <a:t>添加标题</a:t>
                </a:r>
                <a:endParaRPr lang="en-US" altLang="zh-CN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</a:endParaRPr>
              </a:p>
            </p:txBody>
          </p:sp>
          <p:cxnSp>
            <p:nvCxnSpPr>
              <p:cNvPr id="47" name="LineShape">
                <a:extLst>
                  <a:ext uri="{FF2B5EF4-FFF2-40B4-BE49-F238E27FC236}">
                    <a16:creationId xmlns="" xmlns:a16="http://schemas.microsoft.com/office/drawing/2014/main" id="{2A679D79-F8C8-462B-A938-F5E023D292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3531612"/>
                <a:ext cx="6625335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8" name="02093058-df52-44c4-ae96-134090eac08c" descr="jQcAAB+LCAAAAAAABADVVE1P4zAQ/S/e5RahNBSt1FsLKlQrFrSt4IB6MMm0GXDsypmgLlX/+47z1UQN0N5AvVTPbzzznidvI37SvxWIgZgm0tIlyqWVyYQgEZ6YRGKgM6U8MUIdoV5eWZOtUjF43NRlzZMHpPjCKGNdrUZCqe6lypi2x69oe+e3iwWGMIshgYozQ01DHU1jGTHDP/V5HovLmDSkaQncPj1DSI2ywbljZWnMd/4Yj/v9X8FF312Wt/G3WzdiBGv+X4GialjO6FzoFOsOmlpL+E6ydUBgO/S2SnZEz+lNgYZhCJrKyQtBOb6nsxq/bsqurOAPX+cmLezMITHfk8VtuUkL3HpfRtzZp+JGMnzJkd63E3d+uLjg24mr1zL4cC1nsKYDtc071NUJU0TGpwlT0W5QY5IlJS2f9kauG1DPL0CMIgVN2kSzF691h57Dig+MLDcYG5tI4oYbf3uyi7IgOPW7wqWa59BwuTMpodHHvWNZ1HzJe7CEoVRDhUudsNWuyhAZl/DXxuKb0dQ+Zn1AYcznvwFWpYFTfOOGC6lS8Bo54964UlcEjyf+gpKEry1CCxPvLUqb5XXn2c6Z1u4UBn/wXeQLeJSdrqLpZdfDH7Pz5QRdY8/59x/RxSf5jQcAAA==">
            <a:extLst>
              <a:ext uri="{FF2B5EF4-FFF2-40B4-BE49-F238E27FC236}">
                <a16:creationId xmlns="" xmlns:a16="http://schemas.microsoft.com/office/drawing/2014/main" id="{FE6EE5F5-47F6-4C74-92AE-062B193F0414}"/>
              </a:ext>
            </a:extLst>
          </p:cNvPr>
          <p:cNvGrpSpPr>
            <a:grpSpLocks noChangeAspect="1"/>
          </p:cNvGrpSpPr>
          <p:nvPr/>
        </p:nvGrpSpPr>
        <p:grpSpPr>
          <a:xfrm>
            <a:off x="7221660" y="1955798"/>
            <a:ext cx="1371277" cy="2266871"/>
            <a:chOff x="1641522" y="1536701"/>
            <a:chExt cx="2028178" cy="3352799"/>
          </a:xfrm>
        </p:grpSpPr>
        <p:sp>
          <p:nvSpPr>
            <p:cNvPr id="49" name="RelativeShape">
              <a:extLst>
                <a:ext uri="{FF2B5EF4-FFF2-40B4-BE49-F238E27FC236}">
                  <a16:creationId xmlns="" xmlns:a16="http://schemas.microsoft.com/office/drawing/2014/main" id="{27C3B26A-5102-4950-A5CC-1565EC65C6D8}"/>
                </a:ext>
              </a:extLst>
            </p:cNvPr>
            <p:cNvSpPr/>
            <p:nvPr/>
          </p:nvSpPr>
          <p:spPr>
            <a:xfrm>
              <a:off x="1772153" y="1536701"/>
              <a:ext cx="1757250" cy="2545285"/>
            </a:xfrm>
            <a:prstGeom prst="triangle">
              <a:avLst/>
            </a:prstGeom>
            <a:solidFill>
              <a:schemeClr val="tx2">
                <a:lumMod val="20000"/>
                <a:lumOff val="8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ValueShape">
              <a:extLst>
                <a:ext uri="{FF2B5EF4-FFF2-40B4-BE49-F238E27FC236}">
                  <a16:creationId xmlns="" xmlns:a16="http://schemas.microsoft.com/office/drawing/2014/main" id="{E91B4B1F-6A4D-4838-8694-96685C4D4996}"/>
                </a:ext>
              </a:extLst>
            </p:cNvPr>
            <p:cNvSpPr/>
            <p:nvPr/>
          </p:nvSpPr>
          <p:spPr>
            <a:xfrm>
              <a:off x="1772153" y="3522023"/>
              <a:ext cx="1757250" cy="559963"/>
            </a:xfrm>
            <a:prstGeom prst="triangle">
              <a:avLst/>
            </a:prstGeom>
            <a:solidFill>
              <a:srgbClr val="DB4527">
                <a:alpha val="90000"/>
              </a:srgbClr>
            </a:solidFill>
            <a:ln>
              <a:noFill/>
            </a:ln>
            <a:effectLst>
              <a:outerShdw dist="12700" dir="16200000" sx="99000" sy="99000" rotWithShape="0">
                <a:schemeClr val="bg1"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ValueText">
              <a:extLst>
                <a:ext uri="{FF2B5EF4-FFF2-40B4-BE49-F238E27FC236}">
                  <a16:creationId xmlns="" xmlns:a16="http://schemas.microsoft.com/office/drawing/2014/main" id="{95D6941C-C423-473D-BBF7-31C51B070A4E}"/>
                </a:ext>
              </a:extLst>
            </p:cNvPr>
            <p:cNvSpPr txBox="1"/>
            <p:nvPr/>
          </p:nvSpPr>
          <p:spPr>
            <a:xfrm>
              <a:off x="2445807" y="4199591"/>
              <a:ext cx="409941" cy="307456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rgbClr val="DB4527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</a:rPr>
                <a:t>22%</a:t>
              </a: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2CC07451-1A23-4324-9710-46654A1A99AB}"/>
                </a:ext>
              </a:extLst>
            </p:cNvPr>
            <p:cNvGrpSpPr/>
            <p:nvPr/>
          </p:nvGrpSpPr>
          <p:grpSpPr>
            <a:xfrm>
              <a:off x="1641522" y="4068154"/>
              <a:ext cx="2028178" cy="821346"/>
              <a:chOff x="2039093" y="3531612"/>
              <a:chExt cx="6625335" cy="821346"/>
            </a:xfrm>
          </p:grpSpPr>
          <p:sp>
            <p:nvSpPr>
              <p:cNvPr id="53" name="CustomText1">
                <a:extLst>
                  <a:ext uri="{FF2B5EF4-FFF2-40B4-BE49-F238E27FC236}">
                    <a16:creationId xmlns="" xmlns:a16="http://schemas.microsoft.com/office/drawing/2014/main" id="{B228BCB2-3E90-4236-B32B-C08C185BF0D9}"/>
                  </a:ext>
                </a:extLst>
              </p:cNvPr>
              <p:cNvSpPr/>
              <p:nvPr/>
            </p:nvSpPr>
            <p:spPr>
              <a:xfrm>
                <a:off x="2465818" y="4149877"/>
                <a:ext cx="5740310" cy="20308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85000" lnSpcReduction="20000"/>
              </a:bodyPr>
              <a:lstStyle/>
              <a:p>
                <a:pPr algn="ctr"/>
                <a:r>
                  <a:rPr lang="zh-CN" altLang="en-US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</a:rPr>
                  <a:t>添加标题</a:t>
                </a:r>
                <a:endParaRPr lang="en-US" altLang="zh-CN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</a:endParaRPr>
              </a:p>
            </p:txBody>
          </p:sp>
          <p:cxnSp>
            <p:nvCxnSpPr>
              <p:cNvPr id="54" name="LineShape">
                <a:extLst>
                  <a:ext uri="{FF2B5EF4-FFF2-40B4-BE49-F238E27FC236}">
                    <a16:creationId xmlns="" xmlns:a16="http://schemas.microsoft.com/office/drawing/2014/main" id="{0CABE60B-F4A2-4A33-AF0B-FF7186FFAB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9093" y="3531612"/>
                <a:ext cx="6625335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bg1">
                    <a:lumMod val="7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7BF64620-AB39-4210-9CEE-2A821AE82AAC}"/>
              </a:ext>
            </a:extLst>
          </p:cNvPr>
          <p:cNvCxnSpPr>
            <a:cxnSpLocks/>
          </p:cNvCxnSpPr>
          <p:nvPr/>
        </p:nvCxnSpPr>
        <p:spPr>
          <a:xfrm>
            <a:off x="543306" y="2256139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E890D4A3-D504-4FCD-8C29-3C95CB86B6EE}"/>
              </a:ext>
            </a:extLst>
          </p:cNvPr>
          <p:cNvSpPr/>
          <p:nvPr/>
        </p:nvSpPr>
        <p:spPr>
          <a:xfrm>
            <a:off x="439907" y="1948353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D6BD05C5-1AB0-4305-9C73-6C7B1394F200}"/>
              </a:ext>
            </a:extLst>
          </p:cNvPr>
          <p:cNvSpPr/>
          <p:nvPr/>
        </p:nvSpPr>
        <p:spPr>
          <a:xfrm>
            <a:off x="441026" y="2284236"/>
            <a:ext cx="2932503" cy="894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0B1C3FB6-3E7F-4F4C-B4B8-12F339AF6F65}"/>
              </a:ext>
            </a:extLst>
          </p:cNvPr>
          <p:cNvCxnSpPr/>
          <p:nvPr/>
        </p:nvCxnSpPr>
        <p:spPr>
          <a:xfrm>
            <a:off x="543306" y="2256139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PA-组合 1">
            <a:extLst>
              <a:ext uri="{FF2B5EF4-FFF2-40B4-BE49-F238E27FC236}">
                <a16:creationId xmlns="" xmlns:a16="http://schemas.microsoft.com/office/drawing/2014/main" id="{38A5EED7-11A8-45E0-A5DA-66D12085B87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61" name="PA-等腰三角形 2">
              <a:extLst>
                <a:ext uri="{FF2B5EF4-FFF2-40B4-BE49-F238E27FC236}">
                  <a16:creationId xmlns="" xmlns:a16="http://schemas.microsoft.com/office/drawing/2014/main" id="{68B211F5-D536-4628-9D5E-51B205D59A7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PA-等腰三角形 3">
              <a:extLst>
                <a:ext uri="{FF2B5EF4-FFF2-40B4-BE49-F238E27FC236}">
                  <a16:creationId xmlns="" xmlns:a16="http://schemas.microsoft.com/office/drawing/2014/main" id="{2B66BA0C-098E-4EA9-88B0-92190392497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PA-椭圆 4">
              <a:extLst>
                <a:ext uri="{FF2B5EF4-FFF2-40B4-BE49-F238E27FC236}">
                  <a16:creationId xmlns="" xmlns:a16="http://schemas.microsoft.com/office/drawing/2014/main" id="{37C24BB4-CCF2-4FF2-AF58-99902BEF207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PA-椭圆 5">
              <a:extLst>
                <a:ext uri="{FF2B5EF4-FFF2-40B4-BE49-F238E27FC236}">
                  <a16:creationId xmlns="" xmlns:a16="http://schemas.microsoft.com/office/drawing/2014/main" id="{29B1A211-FFBA-4D37-8381-1A42851EF7E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PA-椭圆 6">
              <a:extLst>
                <a:ext uri="{FF2B5EF4-FFF2-40B4-BE49-F238E27FC236}">
                  <a16:creationId xmlns="" xmlns:a16="http://schemas.microsoft.com/office/drawing/2014/main" id="{06180DD7-42F3-46CD-A173-D5410E91EC7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6" name="PA-直接连接符 7">
              <a:extLst>
                <a:ext uri="{FF2B5EF4-FFF2-40B4-BE49-F238E27FC236}">
                  <a16:creationId xmlns="" xmlns:a16="http://schemas.microsoft.com/office/drawing/2014/main" id="{F62233AE-4996-4733-A78E-6F5A1FB5724B}"/>
                </a:ext>
              </a:extLst>
            </p:cNvPr>
            <p:cNvCxnSpPr>
              <a:stCxn id="62" idx="0"/>
              <a:endCxn id="63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PA-直接连接符 8">
              <a:extLst>
                <a:ext uri="{FF2B5EF4-FFF2-40B4-BE49-F238E27FC236}">
                  <a16:creationId xmlns="" xmlns:a16="http://schemas.microsoft.com/office/drawing/2014/main" id="{9F7E4DF9-C961-455D-ACBC-E554DBAC0A60}"/>
                </a:ext>
              </a:extLst>
            </p:cNvPr>
            <p:cNvCxnSpPr>
              <a:stCxn id="62" idx="2"/>
              <a:endCxn id="64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PA-直接连接符 9">
              <a:extLst>
                <a:ext uri="{FF2B5EF4-FFF2-40B4-BE49-F238E27FC236}">
                  <a16:creationId xmlns="" xmlns:a16="http://schemas.microsoft.com/office/drawing/2014/main" id="{2BEB3A30-81AE-4AD1-A9E3-1A8877118544}"/>
                </a:ext>
              </a:extLst>
            </p:cNvPr>
            <p:cNvCxnSpPr>
              <a:stCxn id="62" idx="4"/>
              <a:endCxn id="65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PA-文本框 10">
            <a:extLst>
              <a:ext uri="{FF2B5EF4-FFF2-40B4-BE49-F238E27FC236}">
                <a16:creationId xmlns="" xmlns:a16="http://schemas.microsoft.com/office/drawing/2014/main" id="{EB246C9F-E96B-41E2-AA56-240D45DAE1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4.3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70" name="PA-直接连接符 12">
            <a:extLst>
              <a:ext uri="{FF2B5EF4-FFF2-40B4-BE49-F238E27FC236}">
                <a16:creationId xmlns="" xmlns:a16="http://schemas.microsoft.com/office/drawing/2014/main" id="{3F139897-C43C-43C2-AC6F-BA67F3AB0220}"/>
              </a:ext>
            </a:extLst>
          </p:cNvPr>
          <p:cNvCxnSpPr>
            <a:cxnSpLocks/>
            <a:endCxn id="71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A-等腰三角形 15">
            <a:extLst>
              <a:ext uri="{FF2B5EF4-FFF2-40B4-BE49-F238E27FC236}">
                <a16:creationId xmlns="" xmlns:a16="http://schemas.microsoft.com/office/drawing/2014/main" id="{51852590-13CF-4F73-9F84-1FC2349C39B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PA-等腰三角形 17">
            <a:extLst>
              <a:ext uri="{FF2B5EF4-FFF2-40B4-BE49-F238E27FC236}">
                <a16:creationId xmlns="" xmlns:a16="http://schemas.microsoft.com/office/drawing/2014/main" id="{CD07EEE5-080B-4A42-A977-A7095E92622A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PA-等腰三角形 18">
            <a:extLst>
              <a:ext uri="{FF2B5EF4-FFF2-40B4-BE49-F238E27FC236}">
                <a16:creationId xmlns="" xmlns:a16="http://schemas.microsoft.com/office/drawing/2014/main" id="{3946B9DA-97D2-4C82-B2D5-F4B480905726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PA-等腰三角形 19">
            <a:extLst>
              <a:ext uri="{FF2B5EF4-FFF2-40B4-BE49-F238E27FC236}">
                <a16:creationId xmlns="" xmlns:a16="http://schemas.microsoft.com/office/drawing/2014/main" id="{B54B3E0A-BA39-460E-B25A-CA65482FB792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PA-文本框 21">
            <a:extLst>
              <a:ext uri="{FF2B5EF4-FFF2-40B4-BE49-F238E27FC236}">
                <a16:creationId xmlns="" xmlns:a16="http://schemas.microsoft.com/office/drawing/2014/main" id="{8DC7C009-5B63-4ED5-B90E-C240901FC26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261483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5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/>
      <p:bldP spid="58" grpId="0"/>
      <p:bldP spid="69" grpId="0"/>
      <p:bldP spid="71" grpId="0" animBg="1"/>
      <p:bldP spid="72" grpId="0" animBg="1"/>
      <p:bldP spid="73" grpId="0" animBg="1"/>
      <p:bldP spid="74" grpId="0" animBg="1"/>
      <p:bldP spid="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53F36DC6-400D-4D29-AB38-85E1EB55EF12}"/>
              </a:ext>
            </a:extLst>
          </p:cNvPr>
          <p:cNvSpPr/>
          <p:nvPr/>
        </p:nvSpPr>
        <p:spPr>
          <a:xfrm>
            <a:off x="741289" y="1549400"/>
            <a:ext cx="3830711" cy="1460497"/>
          </a:xfrm>
          <a:prstGeom prst="rect">
            <a:avLst/>
          </a:prstGeom>
          <a:solidFill>
            <a:srgbClr val="B4B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AEE9F023-38C1-4C37-B900-589DF992A333}"/>
              </a:ext>
            </a:extLst>
          </p:cNvPr>
          <p:cNvSpPr/>
          <p:nvPr/>
        </p:nvSpPr>
        <p:spPr>
          <a:xfrm>
            <a:off x="4572000" y="1549400"/>
            <a:ext cx="3830711" cy="1460497"/>
          </a:xfrm>
          <a:prstGeom prst="rect">
            <a:avLst/>
          </a:prstGeom>
          <a:solidFill>
            <a:srgbClr val="393A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9D9CDA39-1BCC-483D-BCFC-3CC8577F3887}"/>
              </a:ext>
            </a:extLst>
          </p:cNvPr>
          <p:cNvSpPr/>
          <p:nvPr/>
        </p:nvSpPr>
        <p:spPr>
          <a:xfrm>
            <a:off x="741289" y="3008133"/>
            <a:ext cx="3830711" cy="1460497"/>
          </a:xfrm>
          <a:prstGeom prst="rect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4FB348E9-F272-4BDD-A338-0F1A04497A28}"/>
              </a:ext>
            </a:extLst>
          </p:cNvPr>
          <p:cNvSpPr/>
          <p:nvPr/>
        </p:nvSpPr>
        <p:spPr>
          <a:xfrm>
            <a:off x="4572000" y="3008133"/>
            <a:ext cx="3830711" cy="1460497"/>
          </a:xfrm>
          <a:prstGeom prst="rect">
            <a:avLst/>
          </a:prstGeom>
          <a:solidFill>
            <a:srgbClr val="B4B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>
            <a:extLst>
              <a:ext uri="{FF2B5EF4-FFF2-40B4-BE49-F238E27FC236}">
                <a16:creationId xmlns="" xmlns:a16="http://schemas.microsoft.com/office/drawing/2014/main" id="{2A980F9D-548B-4DF8-A83C-A9D578E61658}"/>
              </a:ext>
            </a:extLst>
          </p:cNvPr>
          <p:cNvSpPr/>
          <p:nvPr/>
        </p:nvSpPr>
        <p:spPr>
          <a:xfrm>
            <a:off x="792163" y="1738471"/>
            <a:ext cx="1180377" cy="1017566"/>
          </a:xfrm>
          <a:prstGeom prst="triangle">
            <a:avLst/>
          </a:prstGeom>
          <a:blipFill>
            <a:blip r:embed="rId19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等腰三角形 70">
            <a:extLst>
              <a:ext uri="{FF2B5EF4-FFF2-40B4-BE49-F238E27FC236}">
                <a16:creationId xmlns="" xmlns:a16="http://schemas.microsoft.com/office/drawing/2014/main" id="{63F8DFED-DD9C-4D41-9CFE-99B6C9FE56FB}"/>
              </a:ext>
            </a:extLst>
          </p:cNvPr>
          <p:cNvSpPr/>
          <p:nvPr/>
        </p:nvSpPr>
        <p:spPr>
          <a:xfrm>
            <a:off x="4716790" y="1738471"/>
            <a:ext cx="1180377" cy="1017566"/>
          </a:xfrm>
          <a:prstGeom prst="triangle">
            <a:avLst/>
          </a:prstGeom>
          <a:blipFill dpi="0" rotWithShape="1">
            <a:blip r:embed="rId2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>
            <a:extLst>
              <a:ext uri="{FF2B5EF4-FFF2-40B4-BE49-F238E27FC236}">
                <a16:creationId xmlns="" xmlns:a16="http://schemas.microsoft.com/office/drawing/2014/main" id="{E5765400-3D4F-4025-A9AE-0917F1FF7C43}"/>
              </a:ext>
            </a:extLst>
          </p:cNvPr>
          <p:cNvSpPr/>
          <p:nvPr/>
        </p:nvSpPr>
        <p:spPr>
          <a:xfrm>
            <a:off x="909385" y="1883262"/>
            <a:ext cx="945931" cy="815458"/>
          </a:xfrm>
          <a:prstGeom prst="triangle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>
            <a:extLst>
              <a:ext uri="{FF2B5EF4-FFF2-40B4-BE49-F238E27FC236}">
                <a16:creationId xmlns="" xmlns:a16="http://schemas.microsoft.com/office/drawing/2014/main" id="{CD3B8610-F151-4A77-A27D-CA3575F8F381}"/>
              </a:ext>
            </a:extLst>
          </p:cNvPr>
          <p:cNvSpPr/>
          <p:nvPr/>
        </p:nvSpPr>
        <p:spPr>
          <a:xfrm>
            <a:off x="4834012" y="1883262"/>
            <a:ext cx="945931" cy="815458"/>
          </a:xfrm>
          <a:prstGeom prst="triangle">
            <a:avLst/>
          </a:prstGeom>
          <a:noFill/>
          <a:ln w="3175">
            <a:solidFill>
              <a:srgbClr val="AD0A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F57324A-1AFA-4E6B-9E3C-D8547B09722D}"/>
              </a:ext>
            </a:extLst>
          </p:cNvPr>
          <p:cNvGrpSpPr/>
          <p:nvPr/>
        </p:nvGrpSpPr>
        <p:grpSpPr>
          <a:xfrm rot="10800000">
            <a:off x="792163" y="3288724"/>
            <a:ext cx="1180377" cy="1017566"/>
            <a:chOff x="792163" y="3288724"/>
            <a:chExt cx="1180377" cy="1017566"/>
          </a:xfrm>
        </p:grpSpPr>
        <p:sp>
          <p:nvSpPr>
            <p:cNvPr id="73" name="等腰三角形 72">
              <a:extLst>
                <a:ext uri="{FF2B5EF4-FFF2-40B4-BE49-F238E27FC236}">
                  <a16:creationId xmlns="" xmlns:a16="http://schemas.microsoft.com/office/drawing/2014/main" id="{B7C3A1C0-CB50-413E-BDB1-9B08D8AC4CE8}"/>
                </a:ext>
              </a:extLst>
            </p:cNvPr>
            <p:cNvSpPr/>
            <p:nvPr/>
          </p:nvSpPr>
          <p:spPr>
            <a:xfrm>
              <a:off x="792163" y="3288724"/>
              <a:ext cx="1180377" cy="1017566"/>
            </a:xfrm>
            <a:prstGeom prst="triangle">
              <a:avLst/>
            </a:prstGeom>
            <a:blipFill>
              <a:blip r:embed="rId2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="" xmlns:a16="http://schemas.microsoft.com/office/drawing/2014/main" id="{E586CA38-7547-4A50-ABE8-23EA264DEF63}"/>
                </a:ext>
              </a:extLst>
            </p:cNvPr>
            <p:cNvSpPr/>
            <p:nvPr/>
          </p:nvSpPr>
          <p:spPr>
            <a:xfrm>
              <a:off x="895322" y="3434043"/>
              <a:ext cx="945931" cy="815458"/>
            </a:xfrm>
            <a:prstGeom prst="triangle">
              <a:avLst/>
            </a:prstGeom>
            <a:noFill/>
            <a:ln w="3175">
              <a:solidFill>
                <a:srgbClr val="AD0A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1BC09D6-434C-46C2-A7BA-B3ED517DB11C}"/>
              </a:ext>
            </a:extLst>
          </p:cNvPr>
          <p:cNvGrpSpPr/>
          <p:nvPr/>
        </p:nvGrpSpPr>
        <p:grpSpPr>
          <a:xfrm rot="10800000">
            <a:off x="4716790" y="3288724"/>
            <a:ext cx="1180377" cy="1017566"/>
            <a:chOff x="4716790" y="3288724"/>
            <a:chExt cx="1180377" cy="1017566"/>
          </a:xfrm>
        </p:grpSpPr>
        <p:sp>
          <p:nvSpPr>
            <p:cNvPr id="72" name="等腰三角形 71">
              <a:extLst>
                <a:ext uri="{FF2B5EF4-FFF2-40B4-BE49-F238E27FC236}">
                  <a16:creationId xmlns="" xmlns:a16="http://schemas.microsoft.com/office/drawing/2014/main" id="{19408248-0FBC-419F-AA79-0524C05B68E5}"/>
                </a:ext>
              </a:extLst>
            </p:cNvPr>
            <p:cNvSpPr/>
            <p:nvPr/>
          </p:nvSpPr>
          <p:spPr>
            <a:xfrm>
              <a:off x="4716790" y="3288724"/>
              <a:ext cx="1180377" cy="1017566"/>
            </a:xfrm>
            <a:prstGeom prst="triangle">
              <a:avLst/>
            </a:prstGeom>
            <a:blipFill dpi="0" rotWithShape="1">
              <a:blip r:embed="rId2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="" xmlns:a16="http://schemas.microsoft.com/office/drawing/2014/main" id="{ADF3201A-5429-4D30-886C-03C905023DDB}"/>
                </a:ext>
              </a:extLst>
            </p:cNvPr>
            <p:cNvSpPr/>
            <p:nvPr/>
          </p:nvSpPr>
          <p:spPr>
            <a:xfrm>
              <a:off x="4834012" y="3402129"/>
              <a:ext cx="945931" cy="815458"/>
            </a:xfrm>
            <a:prstGeom prst="triangl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平行四边形 4">
            <a:extLst>
              <a:ext uri="{FF2B5EF4-FFF2-40B4-BE49-F238E27FC236}">
                <a16:creationId xmlns="" xmlns:a16="http://schemas.microsoft.com/office/drawing/2014/main" id="{DD747C52-CF54-443D-9748-75556A9A1D97}"/>
              </a:ext>
            </a:extLst>
          </p:cNvPr>
          <p:cNvSpPr/>
          <p:nvPr/>
        </p:nvSpPr>
        <p:spPr>
          <a:xfrm>
            <a:off x="1908459" y="1814382"/>
            <a:ext cx="91647" cy="99085"/>
          </a:xfrm>
          <a:prstGeom prst="parallelogram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平行四边形 43">
            <a:extLst>
              <a:ext uri="{FF2B5EF4-FFF2-40B4-BE49-F238E27FC236}">
                <a16:creationId xmlns="" xmlns:a16="http://schemas.microsoft.com/office/drawing/2014/main" id="{8EF6C260-77CD-4562-81E8-32E42226169D}"/>
              </a:ext>
            </a:extLst>
          </p:cNvPr>
          <p:cNvSpPr/>
          <p:nvPr/>
        </p:nvSpPr>
        <p:spPr>
          <a:xfrm>
            <a:off x="2023414" y="1814382"/>
            <a:ext cx="91647" cy="99085"/>
          </a:xfrm>
          <a:prstGeom prst="parallelogram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AED0DB66-8F62-48CE-B2E4-01236D7588A9}"/>
              </a:ext>
            </a:extLst>
          </p:cNvPr>
          <p:cNvSpPr/>
          <p:nvPr/>
        </p:nvSpPr>
        <p:spPr>
          <a:xfrm>
            <a:off x="2053565" y="191346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02A0D7D1-D762-4C9D-A62B-FA0D5BCE2C6F}"/>
              </a:ext>
            </a:extLst>
          </p:cNvPr>
          <p:cNvSpPr/>
          <p:nvPr/>
        </p:nvSpPr>
        <p:spPr>
          <a:xfrm>
            <a:off x="2053565" y="2160692"/>
            <a:ext cx="2300020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47" name="平行四边形 46">
            <a:extLst>
              <a:ext uri="{FF2B5EF4-FFF2-40B4-BE49-F238E27FC236}">
                <a16:creationId xmlns="" xmlns:a16="http://schemas.microsoft.com/office/drawing/2014/main" id="{A69F93A5-C33F-4538-8521-C182E9639061}"/>
              </a:ext>
            </a:extLst>
          </p:cNvPr>
          <p:cNvSpPr/>
          <p:nvPr/>
        </p:nvSpPr>
        <p:spPr>
          <a:xfrm>
            <a:off x="5876344" y="1814382"/>
            <a:ext cx="91647" cy="99085"/>
          </a:xfrm>
          <a:prstGeom prst="parallelogram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48" name="平行四边形 47">
            <a:extLst>
              <a:ext uri="{FF2B5EF4-FFF2-40B4-BE49-F238E27FC236}">
                <a16:creationId xmlns="" xmlns:a16="http://schemas.microsoft.com/office/drawing/2014/main" id="{6104C526-2DD2-4F55-9099-20E9580526CC}"/>
              </a:ext>
            </a:extLst>
          </p:cNvPr>
          <p:cNvSpPr/>
          <p:nvPr/>
        </p:nvSpPr>
        <p:spPr>
          <a:xfrm>
            <a:off x="5991299" y="1814382"/>
            <a:ext cx="91647" cy="99085"/>
          </a:xfrm>
          <a:prstGeom prst="parallelogram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8ED1892F-A512-48AE-A71B-04AA5F955B9B}"/>
              </a:ext>
            </a:extLst>
          </p:cNvPr>
          <p:cNvSpPr/>
          <p:nvPr/>
        </p:nvSpPr>
        <p:spPr>
          <a:xfrm>
            <a:off x="6021450" y="191346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A06C869A-1B42-4578-A0B3-600520302569}"/>
              </a:ext>
            </a:extLst>
          </p:cNvPr>
          <p:cNvSpPr/>
          <p:nvPr/>
        </p:nvSpPr>
        <p:spPr>
          <a:xfrm>
            <a:off x="6021450" y="2160692"/>
            <a:ext cx="2300020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>
              <a:solidFill>
                <a:srgbClr val="F8F8F8"/>
              </a:solidFill>
            </a:endParaRPr>
          </a:p>
        </p:txBody>
      </p:sp>
      <p:sp>
        <p:nvSpPr>
          <p:cNvPr id="51" name="平行四边形 50">
            <a:extLst>
              <a:ext uri="{FF2B5EF4-FFF2-40B4-BE49-F238E27FC236}">
                <a16:creationId xmlns="" xmlns:a16="http://schemas.microsoft.com/office/drawing/2014/main" id="{85CFE714-80F4-4FB3-9034-D836F1E1B20C}"/>
              </a:ext>
            </a:extLst>
          </p:cNvPr>
          <p:cNvSpPr/>
          <p:nvPr/>
        </p:nvSpPr>
        <p:spPr>
          <a:xfrm>
            <a:off x="5876344" y="3407314"/>
            <a:ext cx="91647" cy="99085"/>
          </a:xfrm>
          <a:prstGeom prst="parallelogram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平行四边形 51">
            <a:extLst>
              <a:ext uri="{FF2B5EF4-FFF2-40B4-BE49-F238E27FC236}">
                <a16:creationId xmlns="" xmlns:a16="http://schemas.microsoft.com/office/drawing/2014/main" id="{EBF6299B-102F-40F2-AE48-ADEF624705DD}"/>
              </a:ext>
            </a:extLst>
          </p:cNvPr>
          <p:cNvSpPr/>
          <p:nvPr/>
        </p:nvSpPr>
        <p:spPr>
          <a:xfrm>
            <a:off x="5991299" y="3407314"/>
            <a:ext cx="91647" cy="99085"/>
          </a:xfrm>
          <a:prstGeom prst="parallelogram">
            <a:avLst/>
          </a:prstGeom>
          <a:solidFill>
            <a:srgbClr val="39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AFA742EF-9237-4B9C-BD2C-494579D6B47F}"/>
              </a:ext>
            </a:extLst>
          </p:cNvPr>
          <p:cNvSpPr/>
          <p:nvPr/>
        </p:nvSpPr>
        <p:spPr>
          <a:xfrm>
            <a:off x="6021450" y="350639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28251D6F-D13F-478A-B294-BE47B43EC0BB}"/>
              </a:ext>
            </a:extLst>
          </p:cNvPr>
          <p:cNvSpPr/>
          <p:nvPr/>
        </p:nvSpPr>
        <p:spPr>
          <a:xfrm>
            <a:off x="6021450" y="3753624"/>
            <a:ext cx="2300020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/>
          </a:p>
        </p:txBody>
      </p:sp>
      <p:sp>
        <p:nvSpPr>
          <p:cNvPr id="55" name="平行四边形 54">
            <a:extLst>
              <a:ext uri="{FF2B5EF4-FFF2-40B4-BE49-F238E27FC236}">
                <a16:creationId xmlns="" xmlns:a16="http://schemas.microsoft.com/office/drawing/2014/main" id="{2445DAE5-6029-4250-8345-C5AA16C651C4}"/>
              </a:ext>
            </a:extLst>
          </p:cNvPr>
          <p:cNvSpPr/>
          <p:nvPr/>
        </p:nvSpPr>
        <p:spPr>
          <a:xfrm>
            <a:off x="1908459" y="3392072"/>
            <a:ext cx="91647" cy="99085"/>
          </a:xfrm>
          <a:prstGeom prst="parallelogram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平行四边形 55">
            <a:extLst>
              <a:ext uri="{FF2B5EF4-FFF2-40B4-BE49-F238E27FC236}">
                <a16:creationId xmlns="" xmlns:a16="http://schemas.microsoft.com/office/drawing/2014/main" id="{8E82CBA3-5CAC-4038-8AD9-03E56AB87613}"/>
              </a:ext>
            </a:extLst>
          </p:cNvPr>
          <p:cNvSpPr/>
          <p:nvPr/>
        </p:nvSpPr>
        <p:spPr>
          <a:xfrm>
            <a:off x="2023414" y="3392072"/>
            <a:ext cx="91647" cy="99085"/>
          </a:xfrm>
          <a:prstGeom prst="parallelogram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8F8F8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A48E3B2C-BA1E-4EBF-8837-DD33C43D7C9E}"/>
              </a:ext>
            </a:extLst>
          </p:cNvPr>
          <p:cNvSpPr/>
          <p:nvPr/>
        </p:nvSpPr>
        <p:spPr>
          <a:xfrm>
            <a:off x="2053565" y="349115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8F8F8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441AD636-D9C9-4ACF-91F4-F2089582A2FC}"/>
              </a:ext>
            </a:extLst>
          </p:cNvPr>
          <p:cNvSpPr/>
          <p:nvPr/>
        </p:nvSpPr>
        <p:spPr>
          <a:xfrm>
            <a:off x="2053565" y="3738382"/>
            <a:ext cx="2300020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</a:t>
            </a:r>
            <a:endParaRPr lang="zh-CN" altLang="en-US" sz="1200" dirty="0">
              <a:solidFill>
                <a:srgbClr val="F8F8F8"/>
              </a:solidFill>
            </a:endParaRPr>
          </a:p>
        </p:txBody>
      </p:sp>
      <p:grpSp>
        <p:nvGrpSpPr>
          <p:cNvPr id="83" name="PA-组合 1">
            <a:extLst>
              <a:ext uri="{FF2B5EF4-FFF2-40B4-BE49-F238E27FC236}">
                <a16:creationId xmlns="" xmlns:a16="http://schemas.microsoft.com/office/drawing/2014/main" id="{011847DC-215B-40D8-A5E9-8C2261E0D89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84" name="PA-等腰三角形 2">
              <a:extLst>
                <a:ext uri="{FF2B5EF4-FFF2-40B4-BE49-F238E27FC236}">
                  <a16:creationId xmlns="" xmlns:a16="http://schemas.microsoft.com/office/drawing/2014/main" id="{04A54FE2-FE97-4373-A0B0-08690348056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PA-等腰三角形 3">
              <a:extLst>
                <a:ext uri="{FF2B5EF4-FFF2-40B4-BE49-F238E27FC236}">
                  <a16:creationId xmlns="" xmlns:a16="http://schemas.microsoft.com/office/drawing/2014/main" id="{75B1BEFD-1A50-4641-B4E9-E6DE9C20153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PA-椭圆 4">
              <a:extLst>
                <a:ext uri="{FF2B5EF4-FFF2-40B4-BE49-F238E27FC236}">
                  <a16:creationId xmlns="" xmlns:a16="http://schemas.microsoft.com/office/drawing/2014/main" id="{09EFC8FF-19B0-43A7-8969-11AC55151DE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PA-椭圆 5">
              <a:extLst>
                <a:ext uri="{FF2B5EF4-FFF2-40B4-BE49-F238E27FC236}">
                  <a16:creationId xmlns="" xmlns:a16="http://schemas.microsoft.com/office/drawing/2014/main" id="{5EEAFEBE-A352-4674-ADFB-BE0634C4CC0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PA-椭圆 6">
              <a:extLst>
                <a:ext uri="{FF2B5EF4-FFF2-40B4-BE49-F238E27FC236}">
                  <a16:creationId xmlns="" xmlns:a16="http://schemas.microsoft.com/office/drawing/2014/main" id="{7C5BD142-F1B8-4589-BACA-00D24D6122E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9" name="PA-直接连接符 7">
              <a:extLst>
                <a:ext uri="{FF2B5EF4-FFF2-40B4-BE49-F238E27FC236}">
                  <a16:creationId xmlns="" xmlns:a16="http://schemas.microsoft.com/office/drawing/2014/main" id="{F6981612-8D8B-4080-96F0-6134328CE1E2}"/>
                </a:ext>
              </a:extLst>
            </p:cNvPr>
            <p:cNvCxnSpPr>
              <a:stCxn id="85" idx="0"/>
              <a:endCxn id="86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PA-直接连接符 8">
              <a:extLst>
                <a:ext uri="{FF2B5EF4-FFF2-40B4-BE49-F238E27FC236}">
                  <a16:creationId xmlns="" xmlns:a16="http://schemas.microsoft.com/office/drawing/2014/main" id="{DE571105-6D71-4F91-A2F6-ED06EAE5F00C}"/>
                </a:ext>
              </a:extLst>
            </p:cNvPr>
            <p:cNvCxnSpPr>
              <a:stCxn id="85" idx="2"/>
              <a:endCxn id="87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PA-直接连接符 9">
              <a:extLst>
                <a:ext uri="{FF2B5EF4-FFF2-40B4-BE49-F238E27FC236}">
                  <a16:creationId xmlns="" xmlns:a16="http://schemas.microsoft.com/office/drawing/2014/main" id="{E2B66DE5-9B70-4236-8274-4C746787CB70}"/>
                </a:ext>
              </a:extLst>
            </p:cNvPr>
            <p:cNvCxnSpPr>
              <a:stCxn id="85" idx="4"/>
              <a:endCxn id="88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PA-文本框 10">
            <a:extLst>
              <a:ext uri="{FF2B5EF4-FFF2-40B4-BE49-F238E27FC236}">
                <a16:creationId xmlns="" xmlns:a16="http://schemas.microsoft.com/office/drawing/2014/main" id="{F2A9ACC3-99E0-4139-B27D-BA842AA034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4.4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93" name="PA-直接连接符 12">
            <a:extLst>
              <a:ext uri="{FF2B5EF4-FFF2-40B4-BE49-F238E27FC236}">
                <a16:creationId xmlns="" xmlns:a16="http://schemas.microsoft.com/office/drawing/2014/main" id="{A80FB3B3-817A-4FEE-99FA-0830FDE79F0D}"/>
              </a:ext>
            </a:extLst>
          </p:cNvPr>
          <p:cNvCxnSpPr>
            <a:cxnSpLocks/>
            <a:endCxn id="94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A-等腰三角形 15">
            <a:extLst>
              <a:ext uri="{FF2B5EF4-FFF2-40B4-BE49-F238E27FC236}">
                <a16:creationId xmlns="" xmlns:a16="http://schemas.microsoft.com/office/drawing/2014/main" id="{69D2C1FD-5FD9-42C9-803C-2123B978CDE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PA-等腰三角形 17">
            <a:extLst>
              <a:ext uri="{FF2B5EF4-FFF2-40B4-BE49-F238E27FC236}">
                <a16:creationId xmlns="" xmlns:a16="http://schemas.microsoft.com/office/drawing/2014/main" id="{7682B431-8074-4C9F-A62C-196E12F2F266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PA-等腰三角形 18">
            <a:extLst>
              <a:ext uri="{FF2B5EF4-FFF2-40B4-BE49-F238E27FC236}">
                <a16:creationId xmlns="" xmlns:a16="http://schemas.microsoft.com/office/drawing/2014/main" id="{BFCAC403-2022-42FE-AD52-A45DDE8F9F7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PA-等腰三角形 19">
            <a:extLst>
              <a:ext uri="{FF2B5EF4-FFF2-40B4-BE49-F238E27FC236}">
                <a16:creationId xmlns="" xmlns:a16="http://schemas.microsoft.com/office/drawing/2014/main" id="{6CD3C486-DE7C-47C7-8117-B2393E2B95B0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PA-文本框 21">
            <a:extLst>
              <a:ext uri="{FF2B5EF4-FFF2-40B4-BE49-F238E27FC236}">
                <a16:creationId xmlns="" xmlns:a16="http://schemas.microsoft.com/office/drawing/2014/main" id="{399EEE8F-B393-4AFE-A5BE-20DCA71E52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353528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2" grpId="0" animBg="1"/>
      <p:bldP spid="41" grpId="0" animBg="1"/>
      <p:bldP spid="5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  <p:bldP spid="55" grpId="0" animBg="1"/>
      <p:bldP spid="56" grpId="0" animBg="1"/>
      <p:bldP spid="57" grpId="0"/>
      <p:bldP spid="58" grpId="0"/>
      <p:bldP spid="92" grpId="0"/>
      <p:bldP spid="94" grpId="0" animBg="1"/>
      <p:bldP spid="95" grpId="0" animBg="1"/>
      <p:bldP spid="96" grpId="0" animBg="1"/>
      <p:bldP spid="97" grpId="0" animBg="1"/>
      <p:bldP spid="9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>
            <a:extLst>
              <a:ext uri="{FF2B5EF4-FFF2-40B4-BE49-F238E27FC236}">
                <a16:creationId xmlns="" xmlns:a16="http://schemas.microsoft.com/office/drawing/2014/main" id="{A5C65ED0-2DAB-4F9F-97DC-F1E8B07E3BBC}"/>
              </a:ext>
            </a:extLst>
          </p:cNvPr>
          <p:cNvSpPr/>
          <p:nvPr/>
        </p:nvSpPr>
        <p:spPr>
          <a:xfrm>
            <a:off x="3203575" y="1638299"/>
            <a:ext cx="1658302" cy="1866900"/>
          </a:xfrm>
          <a:prstGeom prst="parallelogram">
            <a:avLst>
              <a:gd name="adj" fmla="val 64620"/>
            </a:avLst>
          </a:prstGeom>
          <a:gradFill flip="none" rotWithShape="1">
            <a:gsLst>
              <a:gs pos="0">
                <a:srgbClr val="DB4527"/>
              </a:gs>
              <a:gs pos="100000">
                <a:srgbClr val="393A3B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="" xmlns:a16="http://schemas.microsoft.com/office/drawing/2014/main" id="{CD2F39A2-C4FE-4282-A0C7-DD06200DB1C0}"/>
              </a:ext>
            </a:extLst>
          </p:cNvPr>
          <p:cNvSpPr/>
          <p:nvPr/>
        </p:nvSpPr>
        <p:spPr>
          <a:xfrm rot="3600000">
            <a:off x="3597391" y="2823092"/>
            <a:ext cx="1658302" cy="1866900"/>
          </a:xfrm>
          <a:prstGeom prst="parallelogram">
            <a:avLst>
              <a:gd name="adj" fmla="val 64620"/>
            </a:avLst>
          </a:prstGeom>
          <a:gradFill flip="none" rotWithShape="1">
            <a:gsLst>
              <a:gs pos="0">
                <a:srgbClr val="DB4527"/>
              </a:gs>
              <a:gs pos="100000">
                <a:srgbClr val="393A3B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平行四边形 25">
            <a:extLst>
              <a:ext uri="{FF2B5EF4-FFF2-40B4-BE49-F238E27FC236}">
                <a16:creationId xmlns="" xmlns:a16="http://schemas.microsoft.com/office/drawing/2014/main" id="{CC53BA7B-E2D1-4EBC-B51D-1F7AB4A0A96B}"/>
              </a:ext>
            </a:extLst>
          </p:cNvPr>
          <p:cNvSpPr/>
          <p:nvPr/>
        </p:nvSpPr>
        <p:spPr>
          <a:xfrm rot="18002237">
            <a:off x="4426541" y="1891769"/>
            <a:ext cx="1658302" cy="1866900"/>
          </a:xfrm>
          <a:prstGeom prst="parallelogram">
            <a:avLst>
              <a:gd name="adj" fmla="val 64620"/>
            </a:avLst>
          </a:prstGeom>
          <a:gradFill flip="none" rotWithShape="1">
            <a:gsLst>
              <a:gs pos="0">
                <a:srgbClr val="DB4527"/>
              </a:gs>
              <a:gs pos="100000">
                <a:srgbClr val="393A3B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93BF016A-4836-4758-A96B-F353E5C303F0}"/>
              </a:ext>
            </a:extLst>
          </p:cNvPr>
          <p:cNvSpPr/>
          <p:nvPr/>
        </p:nvSpPr>
        <p:spPr>
          <a:xfrm>
            <a:off x="762122" y="151514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28E1202F-0341-4F8A-8E30-4C80FE178D07}"/>
              </a:ext>
            </a:extLst>
          </p:cNvPr>
          <p:cNvSpPr/>
          <p:nvPr/>
        </p:nvSpPr>
        <p:spPr>
          <a:xfrm>
            <a:off x="763241" y="1851025"/>
            <a:ext cx="2932503" cy="894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8B5B9136-04E2-48D0-B6C0-628892E87A7D}"/>
              </a:ext>
            </a:extLst>
          </p:cNvPr>
          <p:cNvSpPr/>
          <p:nvPr/>
        </p:nvSpPr>
        <p:spPr>
          <a:xfrm>
            <a:off x="6081630" y="213304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C482B8A1-A2BC-4FC5-8B7C-B06195FBAA8B}"/>
              </a:ext>
            </a:extLst>
          </p:cNvPr>
          <p:cNvSpPr/>
          <p:nvPr/>
        </p:nvSpPr>
        <p:spPr>
          <a:xfrm>
            <a:off x="6082749" y="2468924"/>
            <a:ext cx="2932503" cy="894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0E077D44-B982-43DF-9791-F8E2BB21D116}"/>
              </a:ext>
            </a:extLst>
          </p:cNvPr>
          <p:cNvSpPr/>
          <p:nvPr/>
        </p:nvSpPr>
        <p:spPr>
          <a:xfrm>
            <a:off x="4028630" y="404582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添加标题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5C3890F7-27B0-4A5C-A247-2F5FF91C2575}"/>
              </a:ext>
            </a:extLst>
          </p:cNvPr>
          <p:cNvSpPr/>
          <p:nvPr/>
        </p:nvSpPr>
        <p:spPr>
          <a:xfrm>
            <a:off x="2507055" y="4353861"/>
            <a:ext cx="4129887" cy="61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请在此处输入您的文字内容，请在此处输入您的文字内容，请在此处输入您的文字内容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r>
              <a:rPr lang="zh-CN" altLang="en-US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请在此处输入您的文字内容</a:t>
            </a:r>
            <a:r>
              <a:rPr lang="en-US" altLang="zh-CN" sz="12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,</a:t>
            </a:r>
            <a:endParaRPr lang="zh-CN" altLang="en-US" sz="1200" dirty="0"/>
          </a:p>
        </p:txBody>
      </p:sp>
      <p:grpSp>
        <p:nvGrpSpPr>
          <p:cNvPr id="35" name="PA-组合 1">
            <a:extLst>
              <a:ext uri="{FF2B5EF4-FFF2-40B4-BE49-F238E27FC236}">
                <a16:creationId xmlns="" xmlns:a16="http://schemas.microsoft.com/office/drawing/2014/main" id="{6CE21D48-4717-4DF5-8C9B-29D13DB2B1D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3562502">
            <a:off x="285040" y="159263"/>
            <a:ext cx="666008" cy="578003"/>
            <a:chOff x="1229735" y="1553910"/>
            <a:chExt cx="2001599" cy="1737112"/>
          </a:xfrm>
        </p:grpSpPr>
        <p:sp>
          <p:nvSpPr>
            <p:cNvPr id="36" name="PA-等腰三角形 2">
              <a:extLst>
                <a:ext uri="{FF2B5EF4-FFF2-40B4-BE49-F238E27FC236}">
                  <a16:creationId xmlns="" xmlns:a16="http://schemas.microsoft.com/office/drawing/2014/main" id="{4D44D754-1CD9-4824-9743-09F3F76A35C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32278" y="1999468"/>
              <a:ext cx="1206673" cy="1040235"/>
            </a:xfrm>
            <a:prstGeom prst="triangl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PA-等腰三角形 3">
              <a:extLst>
                <a:ext uri="{FF2B5EF4-FFF2-40B4-BE49-F238E27FC236}">
                  <a16:creationId xmlns="" xmlns:a16="http://schemas.microsoft.com/office/drawing/2014/main" id="{022EA8D3-F32A-4D75-9E23-1B9FE69BB6E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71713" y="1820410"/>
              <a:ext cx="1527803" cy="1317071"/>
            </a:xfrm>
            <a:prstGeom prst="triangle">
              <a:avLst/>
            </a:prstGeom>
            <a:noFill/>
            <a:ln>
              <a:solidFill>
                <a:srgbClr val="DB452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  <a:reflection blurRad="6350" stA="200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-椭圆 4">
              <a:extLst>
                <a:ext uri="{FF2B5EF4-FFF2-40B4-BE49-F238E27FC236}">
                  <a16:creationId xmlns="" xmlns:a16="http://schemas.microsoft.com/office/drawing/2014/main" id="{2F1E058A-DA24-4EC4-A796-5FB2AAD1AE7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176623" y="155391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PA-椭圆 5">
              <a:extLst>
                <a:ext uri="{FF2B5EF4-FFF2-40B4-BE49-F238E27FC236}">
                  <a16:creationId xmlns="" xmlns:a16="http://schemas.microsoft.com/office/drawing/2014/main" id="{A87369C7-C182-446F-9393-146B3AACFC1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900000">
              <a:off x="1229735" y="3173040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PA-椭圆 6">
              <a:extLst>
                <a:ext uri="{FF2B5EF4-FFF2-40B4-BE49-F238E27FC236}">
                  <a16:creationId xmlns="" xmlns:a16="http://schemas.microsoft.com/office/drawing/2014/main" id="{5B41A4BE-A905-4A66-AE4D-31110668DF8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0700000">
              <a:off x="3113353" y="3173041"/>
              <a:ext cx="117981" cy="117981"/>
            </a:xfrm>
            <a:prstGeom prst="ellipse">
              <a:avLst/>
            </a:prstGeom>
            <a:solidFill>
              <a:srgbClr val="DB452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PA-直接连接符 7">
              <a:extLst>
                <a:ext uri="{FF2B5EF4-FFF2-40B4-BE49-F238E27FC236}">
                  <a16:creationId xmlns="" xmlns:a16="http://schemas.microsoft.com/office/drawing/2014/main" id="{714A5C63-CBC9-42B0-8CE7-A872FBED271B}"/>
                </a:ext>
              </a:extLst>
            </p:cNvPr>
            <p:cNvCxnSpPr>
              <a:stCxn id="37" idx="0"/>
              <a:endCxn id="38" idx="4"/>
            </p:cNvCxnSpPr>
            <p:nvPr>
              <p:custDataLst>
                <p:tags r:id="rId14"/>
              </p:custDataLst>
            </p:nvPr>
          </p:nvCxnSpPr>
          <p:spPr>
            <a:xfrm flipH="1" flipV="1">
              <a:off x="2235614" y="1671891"/>
              <a:ext cx="1" cy="148519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A-直接连接符 8">
              <a:extLst>
                <a:ext uri="{FF2B5EF4-FFF2-40B4-BE49-F238E27FC236}">
                  <a16:creationId xmlns="" xmlns:a16="http://schemas.microsoft.com/office/drawing/2014/main" id="{36E2BD67-4C85-4647-A0EF-9BAB214FA735}"/>
                </a:ext>
              </a:extLst>
            </p:cNvPr>
            <p:cNvCxnSpPr>
              <a:stCxn id="37" idx="2"/>
              <a:endCxn id="39" idx="7"/>
            </p:cNvCxnSpPr>
            <p:nvPr>
              <p:custDataLst>
                <p:tags r:id="rId15"/>
              </p:custDataLst>
            </p:nvPr>
          </p:nvCxnSpPr>
          <p:spPr>
            <a:xfrm flipH="1">
              <a:off x="1339813" y="3137481"/>
              <a:ext cx="131900" cy="65054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A-直接连接符 9">
              <a:extLst>
                <a:ext uri="{FF2B5EF4-FFF2-40B4-BE49-F238E27FC236}">
                  <a16:creationId xmlns="" xmlns:a16="http://schemas.microsoft.com/office/drawing/2014/main" id="{943FFB6A-6A95-477C-BD90-AE584FD5CCDD}"/>
                </a:ext>
              </a:extLst>
            </p:cNvPr>
            <p:cNvCxnSpPr>
              <a:stCxn id="37" idx="4"/>
              <a:endCxn id="40" idx="1"/>
            </p:cNvCxnSpPr>
            <p:nvPr>
              <p:custDataLst>
                <p:tags r:id="rId16"/>
              </p:custDataLst>
            </p:nvPr>
          </p:nvCxnSpPr>
          <p:spPr>
            <a:xfrm>
              <a:off x="2999516" y="3137481"/>
              <a:ext cx="121740" cy="65055"/>
            </a:xfrm>
            <a:prstGeom prst="line">
              <a:avLst/>
            </a:prstGeom>
            <a:ln>
              <a:solidFill>
                <a:srgbClr val="DB4527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PA-文本框 10">
            <a:extLst>
              <a:ext uri="{FF2B5EF4-FFF2-40B4-BE49-F238E27FC236}">
                <a16:creationId xmlns="" xmlns:a16="http://schemas.microsoft.com/office/drawing/2014/main" id="{4FD05893-738E-40C9-BDA2-A63E00FB99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7193" y="359250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B4527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4.5</a:t>
            </a:r>
            <a:endParaRPr lang="zh-CN" altLang="en-US" sz="2400" dirty="0">
              <a:solidFill>
                <a:srgbClr val="DB4527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cxnSp>
        <p:nvCxnSpPr>
          <p:cNvPr id="45" name="PA-直接连接符 12">
            <a:extLst>
              <a:ext uri="{FF2B5EF4-FFF2-40B4-BE49-F238E27FC236}">
                <a16:creationId xmlns="" xmlns:a16="http://schemas.microsoft.com/office/drawing/2014/main" id="{DB4E3CF1-3441-4B1A-99EC-3A6CE88E3633}"/>
              </a:ext>
            </a:extLst>
          </p:cNvPr>
          <p:cNvCxnSpPr>
            <a:cxnSpLocks/>
            <a:endCxn id="46" idx="4"/>
          </p:cNvCxnSpPr>
          <p:nvPr>
            <p:custDataLst>
              <p:tags r:id="rId3"/>
            </p:custDataLst>
          </p:nvPr>
        </p:nvCxnSpPr>
        <p:spPr>
          <a:xfrm>
            <a:off x="850706" y="761789"/>
            <a:ext cx="8164546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A-等腰三角形 15">
            <a:extLst>
              <a:ext uri="{FF2B5EF4-FFF2-40B4-BE49-F238E27FC236}">
                <a16:creationId xmlns="" xmlns:a16="http://schemas.microsoft.com/office/drawing/2014/main" id="{F1DE6467-FC87-4CEE-ACA5-DA0D186AA3A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92937" y="397724"/>
            <a:ext cx="422315" cy="364065"/>
          </a:xfrm>
          <a:prstGeom prst="triangle">
            <a:avLst/>
          </a:prstGeom>
          <a:solidFill>
            <a:srgbClr val="DB45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PA-等腰三角形 17">
            <a:extLst>
              <a:ext uri="{FF2B5EF4-FFF2-40B4-BE49-F238E27FC236}">
                <a16:creationId xmlns="" xmlns:a16="http://schemas.microsoft.com/office/drawing/2014/main" id="{C5516381-4A9D-4FB4-8A07-D6C0E48B1F4C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8312296" y="473789"/>
            <a:ext cx="334080" cy="288000"/>
          </a:xfrm>
          <a:prstGeom prst="triangle">
            <a:avLst/>
          </a:prstGeom>
          <a:solidFill>
            <a:srgbClr val="DB452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等腰三角形 18">
            <a:extLst>
              <a:ext uri="{FF2B5EF4-FFF2-40B4-BE49-F238E27FC236}">
                <a16:creationId xmlns="" xmlns:a16="http://schemas.microsoft.com/office/drawing/2014/main" id="{77024A9B-E4D7-4068-B00F-77197F4736B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8115175" y="545789"/>
            <a:ext cx="250560" cy="216000"/>
          </a:xfrm>
          <a:prstGeom prst="triangle">
            <a:avLst/>
          </a:prstGeom>
          <a:solidFill>
            <a:srgbClr val="DB452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PA-等腰三角形 19">
            <a:extLst>
              <a:ext uri="{FF2B5EF4-FFF2-40B4-BE49-F238E27FC236}">
                <a16:creationId xmlns="" xmlns:a16="http://schemas.microsoft.com/office/drawing/2014/main" id="{03BC7441-C6A1-4601-AB70-E7F515506D18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8001574" y="617789"/>
            <a:ext cx="167040" cy="144000"/>
          </a:xfrm>
          <a:prstGeom prst="triangle">
            <a:avLst/>
          </a:prstGeom>
          <a:solidFill>
            <a:srgbClr val="DB452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PA-文本框 21">
            <a:extLst>
              <a:ext uri="{FF2B5EF4-FFF2-40B4-BE49-F238E27FC236}">
                <a16:creationId xmlns="" xmlns:a16="http://schemas.microsoft.com/office/drawing/2014/main" id="{0964BF32-22F9-4399-AA0A-E85F4DFBA8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83181" y="39772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393A3B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此处添加需要的文字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31C291B1-2045-47CC-BA30-E263080D7C1D}"/>
              </a:ext>
            </a:extLst>
          </p:cNvPr>
          <p:cNvCxnSpPr>
            <a:cxnSpLocks/>
          </p:cNvCxnSpPr>
          <p:nvPr/>
        </p:nvCxnSpPr>
        <p:spPr>
          <a:xfrm>
            <a:off x="877597" y="1851025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="" xmlns:a16="http://schemas.microsoft.com/office/drawing/2014/main" id="{2B3D647B-A68B-4B83-ACF6-486DBE8213EE}"/>
              </a:ext>
            </a:extLst>
          </p:cNvPr>
          <p:cNvCxnSpPr/>
          <p:nvPr/>
        </p:nvCxnSpPr>
        <p:spPr>
          <a:xfrm>
            <a:off x="877597" y="1851025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BC98F7B8-4C64-4ACD-85C7-5FB8E6C33DDC}"/>
              </a:ext>
            </a:extLst>
          </p:cNvPr>
          <p:cNvCxnSpPr>
            <a:cxnSpLocks/>
          </p:cNvCxnSpPr>
          <p:nvPr/>
        </p:nvCxnSpPr>
        <p:spPr>
          <a:xfrm>
            <a:off x="6206500" y="2468924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310F2759-0E05-4C13-9A3E-C5C2677540E4}"/>
              </a:ext>
            </a:extLst>
          </p:cNvPr>
          <p:cNvCxnSpPr/>
          <p:nvPr/>
        </p:nvCxnSpPr>
        <p:spPr>
          <a:xfrm>
            <a:off x="6206500" y="2468924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34965424-9759-498C-8133-720BC4CBC311}"/>
              </a:ext>
            </a:extLst>
          </p:cNvPr>
          <p:cNvCxnSpPr>
            <a:cxnSpLocks/>
          </p:cNvCxnSpPr>
          <p:nvPr/>
        </p:nvCxnSpPr>
        <p:spPr>
          <a:xfrm>
            <a:off x="4131733" y="4384379"/>
            <a:ext cx="880533" cy="0"/>
          </a:xfrm>
          <a:prstGeom prst="line">
            <a:avLst/>
          </a:prstGeom>
          <a:ln w="22225">
            <a:solidFill>
              <a:srgbClr val="B4B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A7B7D5D2-3143-4772-BDA2-CAB6A0E68A2B}"/>
              </a:ext>
            </a:extLst>
          </p:cNvPr>
          <p:cNvCxnSpPr/>
          <p:nvPr/>
        </p:nvCxnSpPr>
        <p:spPr>
          <a:xfrm>
            <a:off x="4427030" y="4384379"/>
            <a:ext cx="289938" cy="0"/>
          </a:xfrm>
          <a:prstGeom prst="line">
            <a:avLst/>
          </a:prstGeom>
          <a:ln w="25400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339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44" grpId="0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93FC82F5-711A-47E7-B2AE-B3703B69D44D}"/>
              </a:ext>
            </a:extLst>
          </p:cNvPr>
          <p:cNvSpPr/>
          <p:nvPr/>
        </p:nvSpPr>
        <p:spPr>
          <a:xfrm>
            <a:off x="0" y="4762502"/>
            <a:ext cx="9144000" cy="380999"/>
          </a:xfrm>
          <a:custGeom>
            <a:avLst/>
            <a:gdLst>
              <a:gd name="connsiteX0" fmla="*/ 4572001 w 9144000"/>
              <a:gd name="connsiteY0" fmla="*/ 0 h 380999"/>
              <a:gd name="connsiteX1" fmla="*/ 8976046 w 9144000"/>
              <a:gd name="connsiteY1" fmla="*/ 303061 h 380999"/>
              <a:gd name="connsiteX2" fmla="*/ 9144000 w 9144000"/>
              <a:gd name="connsiteY2" fmla="*/ 328928 h 380999"/>
              <a:gd name="connsiteX3" fmla="*/ 9144000 w 9144000"/>
              <a:gd name="connsiteY3" fmla="*/ 380999 h 380999"/>
              <a:gd name="connsiteX4" fmla="*/ 0 w 9144000"/>
              <a:gd name="connsiteY4" fmla="*/ 380999 h 380999"/>
              <a:gd name="connsiteX5" fmla="*/ 0 w 9144000"/>
              <a:gd name="connsiteY5" fmla="*/ 328928 h 380999"/>
              <a:gd name="connsiteX6" fmla="*/ 167955 w 9144000"/>
              <a:gd name="connsiteY6" fmla="*/ 303061 h 380999"/>
              <a:gd name="connsiteX7" fmla="*/ 4572001 w 9144000"/>
              <a:gd name="connsiteY7" fmla="*/ 0 h 38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0999">
                <a:moveTo>
                  <a:pt x="4572001" y="0"/>
                </a:moveTo>
                <a:cubicBezTo>
                  <a:pt x="6105628" y="0"/>
                  <a:pt x="7584809" y="106103"/>
                  <a:pt x="8976046" y="303061"/>
                </a:cubicBezTo>
                <a:lnTo>
                  <a:pt x="9144000" y="328928"/>
                </a:lnTo>
                <a:lnTo>
                  <a:pt x="9144000" y="380999"/>
                </a:lnTo>
                <a:lnTo>
                  <a:pt x="0" y="380999"/>
                </a:lnTo>
                <a:lnTo>
                  <a:pt x="0" y="328928"/>
                </a:lnTo>
                <a:lnTo>
                  <a:pt x="167955" y="303061"/>
                </a:lnTo>
                <a:cubicBezTo>
                  <a:pt x="1559192" y="106103"/>
                  <a:pt x="3038373" y="0"/>
                  <a:pt x="4572001" y="0"/>
                </a:cubicBezTo>
                <a:close/>
              </a:path>
            </a:pathLst>
          </a:custGeom>
          <a:solidFill>
            <a:srgbClr val="DB4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F3C928F-F6C9-42AE-8462-5E954FD9FF96}"/>
              </a:ext>
            </a:extLst>
          </p:cNvPr>
          <p:cNvSpPr txBox="1"/>
          <p:nvPr/>
        </p:nvSpPr>
        <p:spPr>
          <a:xfrm>
            <a:off x="3053215" y="1851025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感谢您的聆听！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="" xmlns:a16="http://schemas.microsoft.com/office/drawing/2014/main" id="{37C2B3E0-C7D8-4B4E-959D-2FA9DCFB2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175" y="2474192"/>
            <a:ext cx="2904067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di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Thank you for listening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329B349C-9B98-40E4-AA1F-72774DC61F02}"/>
              </a:ext>
            </a:extLst>
          </p:cNvPr>
          <p:cNvCxnSpPr>
            <a:cxnSpLocks/>
          </p:cNvCxnSpPr>
          <p:nvPr/>
        </p:nvCxnSpPr>
        <p:spPr>
          <a:xfrm>
            <a:off x="1536912" y="486577"/>
            <a:ext cx="1516303" cy="1364448"/>
          </a:xfrm>
          <a:prstGeom prst="line">
            <a:avLst/>
          </a:prstGeom>
          <a:ln w="3175">
            <a:gradFill>
              <a:gsLst>
                <a:gs pos="79706">
                  <a:srgbClr val="DB4527"/>
                </a:gs>
                <a:gs pos="44400">
                  <a:srgbClr val="DB4527">
                    <a:alpha val="30000"/>
                  </a:srgbClr>
                </a:gs>
                <a:gs pos="0">
                  <a:srgbClr val="DB4527">
                    <a:alpha val="0"/>
                  </a:srgbClr>
                </a:gs>
                <a:gs pos="100000">
                  <a:srgbClr val="DB4527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0A4C2AF1-34FE-4183-AC5D-AE55E5FCBFE7}"/>
              </a:ext>
            </a:extLst>
          </p:cNvPr>
          <p:cNvCxnSpPr>
            <a:cxnSpLocks/>
          </p:cNvCxnSpPr>
          <p:nvPr/>
        </p:nvCxnSpPr>
        <p:spPr>
          <a:xfrm>
            <a:off x="6090786" y="2871776"/>
            <a:ext cx="1516303" cy="1364448"/>
          </a:xfrm>
          <a:prstGeom prst="line">
            <a:avLst/>
          </a:prstGeom>
          <a:ln w="3175">
            <a:gradFill>
              <a:gsLst>
                <a:gs pos="79706">
                  <a:srgbClr val="DB4527"/>
                </a:gs>
                <a:gs pos="44400">
                  <a:srgbClr val="DB4527">
                    <a:alpha val="30000"/>
                  </a:srgbClr>
                </a:gs>
                <a:gs pos="0">
                  <a:srgbClr val="DB4527">
                    <a:alpha val="0"/>
                  </a:srgbClr>
                </a:gs>
                <a:gs pos="100000">
                  <a:srgbClr val="DB4527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405CAFEC-25B9-4E01-A0D6-D0B901518707}"/>
              </a:ext>
            </a:extLst>
          </p:cNvPr>
          <p:cNvCxnSpPr>
            <a:cxnSpLocks/>
          </p:cNvCxnSpPr>
          <p:nvPr/>
        </p:nvCxnSpPr>
        <p:spPr>
          <a:xfrm rot="16200000">
            <a:off x="6014860" y="411888"/>
            <a:ext cx="1516303" cy="1364448"/>
          </a:xfrm>
          <a:prstGeom prst="line">
            <a:avLst/>
          </a:prstGeom>
          <a:ln w="3175">
            <a:gradFill>
              <a:gsLst>
                <a:gs pos="79706">
                  <a:srgbClr val="DB4527"/>
                </a:gs>
                <a:gs pos="44400">
                  <a:srgbClr val="DB4527">
                    <a:alpha val="30000"/>
                  </a:srgbClr>
                </a:gs>
                <a:gs pos="0">
                  <a:srgbClr val="DB4527">
                    <a:alpha val="0"/>
                  </a:srgbClr>
                </a:gs>
                <a:gs pos="100000">
                  <a:srgbClr val="DB4527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15359EF3-DC7F-41FA-B049-6BA2427B2100}"/>
              </a:ext>
            </a:extLst>
          </p:cNvPr>
          <p:cNvCxnSpPr>
            <a:cxnSpLocks/>
          </p:cNvCxnSpPr>
          <p:nvPr/>
        </p:nvCxnSpPr>
        <p:spPr>
          <a:xfrm rot="16200000">
            <a:off x="1612839" y="2947704"/>
            <a:ext cx="1516303" cy="1364448"/>
          </a:xfrm>
          <a:prstGeom prst="line">
            <a:avLst/>
          </a:prstGeom>
          <a:ln w="3175">
            <a:gradFill>
              <a:gsLst>
                <a:gs pos="79706">
                  <a:srgbClr val="DB4527"/>
                </a:gs>
                <a:gs pos="44400">
                  <a:srgbClr val="DB4527">
                    <a:alpha val="30000"/>
                  </a:srgbClr>
                </a:gs>
                <a:gs pos="0">
                  <a:srgbClr val="DB4527">
                    <a:alpha val="0"/>
                  </a:srgbClr>
                </a:gs>
                <a:gs pos="100000">
                  <a:srgbClr val="DB4527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4A22B666-E312-429B-A195-3CC835E5D055}"/>
              </a:ext>
            </a:extLst>
          </p:cNvPr>
          <p:cNvSpPr/>
          <p:nvPr/>
        </p:nvSpPr>
        <p:spPr>
          <a:xfrm>
            <a:off x="3053215" y="1851025"/>
            <a:ext cx="3037571" cy="1020751"/>
          </a:xfrm>
          <a:prstGeom prst="rect">
            <a:avLst/>
          </a:prstGeom>
          <a:noFill/>
          <a:ln w="317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1D295165-1396-433B-A80E-C54535501B50}"/>
              </a:ext>
            </a:extLst>
          </p:cNvPr>
          <p:cNvCxnSpPr/>
          <p:nvPr/>
        </p:nvCxnSpPr>
        <p:spPr>
          <a:xfrm>
            <a:off x="3159671" y="2456250"/>
            <a:ext cx="2824659" cy="0"/>
          </a:xfrm>
          <a:prstGeom prst="line">
            <a:avLst/>
          </a:prstGeom>
          <a:ln w="3175">
            <a:solidFill>
              <a:srgbClr val="39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71165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175">
          <a:solidFill>
            <a:srgbClr val="393A3B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Noto Sans S Chinese Bold" panose="020B0800000000000000" pitchFamily="34" charset="-122"/>
            <a:ea typeface="Noto Sans S Chinese Bold" panose="020B08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1506</Words>
  <Application>Microsoft Office PowerPoint</Application>
  <PresentationFormat>全屏显示(16:9)</PresentationFormat>
  <Paragraphs>213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123</cp:revision>
  <dcterms:created xsi:type="dcterms:W3CDTF">2018-08-29T02:30:43Z</dcterms:created>
  <dcterms:modified xsi:type="dcterms:W3CDTF">2020-08-12T04:22:53Z</dcterms:modified>
</cp:coreProperties>
</file>