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38" r:id="rId3"/>
    <p:sldId id="337" r:id="rId5"/>
    <p:sldId id="260" r:id="rId6"/>
    <p:sldId id="386" r:id="rId7"/>
    <p:sldId id="362" r:id="rId8"/>
    <p:sldId id="404" r:id="rId9"/>
    <p:sldId id="424" r:id="rId10"/>
    <p:sldId id="383" r:id="rId11"/>
    <p:sldId id="390" r:id="rId12"/>
    <p:sldId id="377" r:id="rId13"/>
    <p:sldId id="425" r:id="rId14"/>
    <p:sldId id="405" r:id="rId15"/>
    <p:sldId id="363" r:id="rId16"/>
    <p:sldId id="399" r:id="rId17"/>
    <p:sldId id="426" r:id="rId18"/>
    <p:sldId id="400" r:id="rId19"/>
    <p:sldId id="398" r:id="rId20"/>
    <p:sldId id="394" r:id="rId21"/>
    <p:sldId id="429" r:id="rId22"/>
  </p:sldIdLst>
  <p:sldSz cx="9144000" cy="514477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28303D"/>
    <a:srgbClr val="0088E4"/>
    <a:srgbClr val="FFFFFF"/>
    <a:srgbClr val="FBFFF7"/>
    <a:srgbClr val="F7FFEF"/>
    <a:srgbClr val="E6E6E6"/>
    <a:srgbClr val="483517"/>
    <a:srgbClr val="E83B3A"/>
    <a:srgbClr val="584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68" autoAdjust="0"/>
    <p:restoredTop sz="94660"/>
  </p:normalViewPr>
  <p:slideViewPr>
    <p:cSldViewPr>
      <p:cViewPr varScale="1">
        <p:scale>
          <a:sx n="104" d="100"/>
          <a:sy n="104" d="100"/>
        </p:scale>
        <p:origin x="101" y="245"/>
      </p:cViewPr>
      <p:guideLst>
        <p:guide orient="horz" pos="1620"/>
        <p:guide pos="2880"/>
      </p:guideLst>
    </p:cSldViewPr>
  </p:slideViewPr>
  <p:notesTextViewPr>
    <p:cViewPr>
      <p:scale>
        <a:sx n="100" d="100"/>
        <a:sy n="100" d="100"/>
      </p:scale>
      <p:origin x="0" y="0"/>
    </p:cViewPr>
  </p:notesTextViewPr>
  <p:sorterViewPr>
    <p:cViewPr>
      <p:scale>
        <a:sx n="50" d="100"/>
        <a:sy n="50"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gs" Target="tags/tag6.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7FFCF0-DD59-4612-9D71-417719DC037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AA1E2-0BCB-498F-B666-E5E40D25323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1D7F5D-4814-4A6E-BC59-7E828A123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0AF72C-DB1A-45F9-95C8-59063623413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7" name="图片 6" descr="55524739bb61cd0fa16a26766504921a3efc1a5d15f6e-OeHhOd_fw658"/>
          <p:cNvPicPr>
            <a:picLocks noChangeAspect="1"/>
          </p:cNvPicPr>
          <p:nvPr userDrawn="1"/>
        </p:nvPicPr>
        <p:blipFill>
          <a:blip r:embed="rId2"/>
          <a:srcRect b="68264"/>
          <a:stretch>
            <a:fillRect/>
          </a:stretch>
        </p:blipFill>
        <p:spPr>
          <a:xfrm>
            <a:off x="0" y="0"/>
            <a:ext cx="9143365" cy="5181600"/>
          </a:xfrm>
          <a:prstGeom prst="rect">
            <a:avLst/>
          </a:prstGeom>
        </p:spPr>
      </p:pic>
      <p:sp>
        <p:nvSpPr>
          <p:cNvPr id="9" name="矩形 8"/>
          <p:cNvSpPr/>
          <p:nvPr userDrawn="1"/>
        </p:nvSpPr>
        <p:spPr>
          <a:xfrm>
            <a:off x="0" y="635"/>
            <a:ext cx="9180195" cy="5200650"/>
          </a:xfrm>
          <a:prstGeom prst="rect">
            <a:avLst/>
          </a:prstGeom>
          <a:gradFill>
            <a:gsLst>
              <a:gs pos="0">
                <a:schemeClr val="bg1">
                  <a:alpha val="9000"/>
                </a:schemeClr>
              </a:gs>
              <a:gs pos="100000">
                <a:schemeClr val="bg1"/>
              </a:gs>
            </a:gsLst>
            <a:lin ang="195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0" y="88268"/>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140531"/>
            <a:ext cx="1249680" cy="306705"/>
          </a:xfrm>
          <a:prstGeom prst="rect">
            <a:avLst/>
          </a:prstGeom>
          <a:noFill/>
        </p:spPr>
        <p:txBody>
          <a:bodyPr wrap="none" rtlCol="0">
            <a:spAutoFit/>
          </a:bodyPr>
          <a:lstStyle/>
          <a:p>
            <a:pPr lvl="0"/>
            <a:r>
              <a:rPr lang="zh-CN" altLang="zh-CN" sz="1400" b="1" dirty="0">
                <a:solidFill>
                  <a:schemeClr val="accent1"/>
                </a:solidFill>
                <a:latin typeface="微软雅黑" panose="020B0503020204020204" pitchFamily="34" charset="-122"/>
                <a:ea typeface="微软雅黑" panose="020B0503020204020204" pitchFamily="34" charset="-122"/>
              </a:rPr>
              <a:t>输入标题内容</a:t>
            </a:r>
            <a:endParaRPr lang="zh-CN" altLang="zh-CN" sz="14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l="1699" t="2993" r="27568" b="21550"/>
          <a:stretch>
            <a:fillRect/>
          </a:stretch>
        </p:blipFill>
        <p:spPr>
          <a:xfrm flipV="1">
            <a:off x="0" y="0"/>
            <a:ext cx="9144000" cy="5145088"/>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0" y="124272"/>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176535"/>
            <a:ext cx="1249680" cy="306705"/>
          </a:xfrm>
          <a:prstGeom prst="rect">
            <a:avLst/>
          </a:prstGeom>
          <a:noFill/>
        </p:spPr>
        <p:txBody>
          <a:bodyPr wrap="none" rtlCol="0">
            <a:spAutoFit/>
          </a:bodyPr>
          <a:lstStyle/>
          <a:p>
            <a:pPr lvl="0" algn="l"/>
            <a:r>
              <a:rPr lang="zh-CN" altLang="zh-CN" sz="1400" b="1" dirty="0">
                <a:solidFill>
                  <a:schemeClr val="accent1"/>
                </a:solidFill>
                <a:latin typeface="微软雅黑" panose="020B0503020204020204" pitchFamily="34" charset="-122"/>
                <a:ea typeface="微软雅黑" panose="020B0503020204020204" pitchFamily="34" charset="-122"/>
                <a:sym typeface="+mn-ea"/>
              </a:rPr>
              <a:t>输入标题内容</a:t>
            </a:r>
            <a:endParaRPr lang="zh-CN" altLang="zh-CN" sz="14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l="1699" t="2993" r="27568" b="21550"/>
          <a:stretch>
            <a:fillRect/>
          </a:stretch>
        </p:blipFill>
        <p:spPr>
          <a:xfrm flipV="1">
            <a:off x="0" y="0"/>
            <a:ext cx="9144000" cy="5145088"/>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0" y="124272"/>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176535"/>
            <a:ext cx="1249680" cy="306705"/>
          </a:xfrm>
          <a:prstGeom prst="rect">
            <a:avLst/>
          </a:prstGeom>
          <a:noFill/>
        </p:spPr>
        <p:txBody>
          <a:bodyPr wrap="none" rtlCol="0">
            <a:spAutoFit/>
          </a:bodyPr>
          <a:lstStyle/>
          <a:p>
            <a:pPr lvl="0" algn="l"/>
            <a:r>
              <a:rPr lang="zh-CN" altLang="zh-CN" sz="1400" b="1" dirty="0">
                <a:solidFill>
                  <a:schemeClr val="accent1"/>
                </a:solidFill>
                <a:latin typeface="微软雅黑" panose="020B0503020204020204" pitchFamily="34" charset="-122"/>
                <a:ea typeface="微软雅黑" panose="020B0503020204020204" pitchFamily="34" charset="-122"/>
                <a:sym typeface="+mn-ea"/>
              </a:rPr>
              <a:t>输入标题内容</a:t>
            </a:r>
            <a:endParaRPr lang="zh-CN" altLang="zh-CN" sz="14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l="1699" t="2993" r="27568" b="21550"/>
          <a:stretch>
            <a:fillRect/>
          </a:stretch>
        </p:blipFill>
        <p:spPr>
          <a:xfrm flipV="1">
            <a:off x="0" y="0"/>
            <a:ext cx="9144000" cy="5145088"/>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0" y="124272"/>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176535"/>
            <a:ext cx="1249680" cy="306705"/>
          </a:xfrm>
          <a:prstGeom prst="rect">
            <a:avLst/>
          </a:prstGeom>
          <a:noFill/>
        </p:spPr>
        <p:txBody>
          <a:bodyPr wrap="none" rtlCol="0">
            <a:spAutoFit/>
          </a:bodyPr>
          <a:lstStyle/>
          <a:p>
            <a:pPr lvl="0" algn="l"/>
            <a:r>
              <a:rPr lang="zh-CN" altLang="zh-CN" sz="1400" b="1" dirty="0">
                <a:solidFill>
                  <a:schemeClr val="accent1"/>
                </a:solidFill>
                <a:latin typeface="微软雅黑" panose="020B0503020204020204" pitchFamily="34" charset="-122"/>
                <a:ea typeface="微软雅黑" panose="020B0503020204020204" pitchFamily="34" charset="-122"/>
                <a:sym typeface="+mn-ea"/>
              </a:rPr>
              <a:t>输入标题内容</a:t>
            </a:r>
            <a:endParaRPr lang="zh-CN" altLang="zh-CN" sz="14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6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800"/>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80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800"/>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push dir="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CFBF030-126A-44E1-A291-CE0450786A5D}"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FD591CF7-6230-429B-A18C-78A12BF27C2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0" Type="http://schemas.openxmlformats.org/officeDocument/2006/relationships/notesSlide" Target="../notesSlides/notesSlide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7.png"/><Relationship Id="rId7" Type="http://schemas.openxmlformats.org/officeDocument/2006/relationships/image" Target="../media/image8.png"/><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0" Type="http://schemas.openxmlformats.org/officeDocument/2006/relationships/notesSlide" Target="../notesSlides/notesSlide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6.xml"/><Relationship Id="rId2" Type="http://schemas.openxmlformats.org/officeDocument/2006/relationships/image" Target="../media/image9.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8.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hyperlink" Target="http://www.shangwuppt.com/" TargetMode="Externa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6.xml"/><Relationship Id="rId2" Type="http://schemas.openxmlformats.org/officeDocument/2006/relationships/image" Target="../media/image9.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6.xml"/><Relationship Id="rId2" Type="http://schemas.openxmlformats.org/officeDocument/2006/relationships/image" Target="../media/image9.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6.xml"/><Relationship Id="rId2" Type="http://schemas.openxmlformats.org/officeDocument/2006/relationships/image" Target="../media/image9.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0.xml"/><Relationship Id="rId2" Type="http://schemas.openxmlformats.org/officeDocument/2006/relationships/image" Target="../media/image14.jpeg"/><Relationship Id="rId1"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0" Type="http://schemas.openxmlformats.org/officeDocument/2006/relationships/notesSlide" Target="../notesSlides/notesSlide19.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5524739bb61cd0fa16a26766504921a3efc1a5d15f6e-OeHhOd_fw658"/>
          <p:cNvPicPr>
            <a:picLocks noChangeAspect="1"/>
          </p:cNvPicPr>
          <p:nvPr/>
        </p:nvPicPr>
        <p:blipFill>
          <a:blip r:embed="rId1"/>
          <a:srcRect b="68264"/>
          <a:stretch>
            <a:fillRect/>
          </a:stretch>
        </p:blipFill>
        <p:spPr>
          <a:xfrm>
            <a:off x="0" y="0"/>
            <a:ext cx="9143365" cy="5181600"/>
          </a:xfrm>
          <a:prstGeom prst="rect">
            <a:avLst/>
          </a:prstGeom>
        </p:spPr>
      </p:pic>
      <p:sp>
        <p:nvSpPr>
          <p:cNvPr id="5" name="矩形 259"/>
          <p:cNvSpPr>
            <a:spLocks noChangeArrowheads="1"/>
          </p:cNvSpPr>
          <p:nvPr/>
        </p:nvSpPr>
        <p:spPr bwMode="auto">
          <a:xfrm>
            <a:off x="965200" y="2176145"/>
            <a:ext cx="7212965" cy="6769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sz="4400" cap="all" dirty="0">
                <a:solidFill>
                  <a:schemeClr val="accent1"/>
                </a:solidFill>
                <a:cs typeface="Arial" panose="020B0604020202020204" pitchFamily="34" charset="0"/>
              </a:rPr>
              <a:t>中国老年节公益宣传</a:t>
            </a:r>
            <a:r>
              <a:rPr lang="en-US" altLang="zh-CN" sz="4400" cap="all" dirty="0">
                <a:solidFill>
                  <a:schemeClr val="accent1"/>
                </a:solidFill>
                <a:cs typeface="Arial" panose="020B0604020202020204" pitchFamily="34" charset="0"/>
              </a:rPr>
              <a:t>PPT</a:t>
            </a:r>
            <a:r>
              <a:rPr lang="zh-CN" altLang="en-US" sz="4400" cap="all" dirty="0">
                <a:solidFill>
                  <a:schemeClr val="accent1"/>
                </a:solidFill>
                <a:cs typeface="Arial" panose="020B0604020202020204" pitchFamily="34" charset="0"/>
              </a:rPr>
              <a:t>模板</a:t>
            </a:r>
            <a:endParaRPr lang="en-US" altLang="zh-CN" sz="4400" cap="all" dirty="0">
              <a:solidFill>
                <a:schemeClr val="accent1"/>
              </a:solidFill>
              <a:cs typeface="Arial" panose="020B0604020202020204" pitchFamily="34" charset="0"/>
            </a:endParaRPr>
          </a:p>
        </p:txBody>
      </p:sp>
      <p:sp>
        <p:nvSpPr>
          <p:cNvPr id="6" name="原创设计师QQ598969553                 _16"/>
          <p:cNvSpPr txBox="1"/>
          <p:nvPr/>
        </p:nvSpPr>
        <p:spPr>
          <a:xfrm>
            <a:off x="2268389" y="3093906"/>
            <a:ext cx="4608512" cy="437515"/>
          </a:xfrm>
          <a:prstGeom prst="rect">
            <a:avLst/>
          </a:prstGeom>
          <a:noFill/>
          <a:effectLst/>
        </p:spPr>
        <p:txBody>
          <a:bodyPr wrap="square" lIns="68580" tIns="34290" rIns="68580" bIns="34290" rtlCol="0">
            <a:spAutoFit/>
          </a:bodyPr>
          <a:lstStyle/>
          <a:p>
            <a:pPr algn="ct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以现代教育教学理论为指导；强调新型教学模式的构建；教学内容具有更强的时代性和丰富性；教学更适合学生的学习需要和特点。</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259"/>
          <p:cNvSpPr>
            <a:spLocks noChangeArrowheads="1"/>
          </p:cNvSpPr>
          <p:nvPr/>
        </p:nvSpPr>
        <p:spPr bwMode="auto">
          <a:xfrm>
            <a:off x="3914800" y="1160837"/>
            <a:ext cx="2437394" cy="1015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en-US" altLang="zh-CN" sz="6600" cap="all" dirty="0">
                <a:solidFill>
                  <a:schemeClr val="accent1"/>
                </a:solidFill>
                <a:latin typeface="Broadway" panose="04040905080B02020502" pitchFamily="82" charset="0"/>
                <a:ea typeface="方正姚体" panose="02010601030101010101" pitchFamily="2" charset="-122"/>
                <a:cs typeface="Arial" panose="020B0604020202020204" pitchFamily="34" charset="0"/>
              </a:rPr>
              <a:t>2020</a:t>
            </a:r>
            <a:endParaRPr lang="en-US" altLang="zh-CN" sz="6600" cap="all" dirty="0">
              <a:solidFill>
                <a:schemeClr val="accent1"/>
              </a:solidFill>
              <a:latin typeface="Broadway" panose="04040905080B02020502" pitchFamily="82" charset="0"/>
              <a:ea typeface="方正姚体" panose="02010601030101010101" pitchFamily="2" charset="-122"/>
              <a:cs typeface="Arial" panose="020B0604020202020204" pitchFamily="34" charset="0"/>
            </a:endParaRPr>
          </a:p>
        </p:txBody>
      </p:sp>
      <p:sp>
        <p:nvSpPr>
          <p:cNvPr id="15" name="文本框 5"/>
          <p:cNvSpPr txBox="1"/>
          <p:nvPr/>
        </p:nvSpPr>
        <p:spPr>
          <a:xfrm>
            <a:off x="3204493" y="3550214"/>
            <a:ext cx="1355099" cy="274320"/>
          </a:xfrm>
          <a:prstGeom prst="rect">
            <a:avLst/>
          </a:prstGeom>
          <a:noFill/>
          <a:ln>
            <a:noFill/>
          </a:ln>
        </p:spPr>
        <p:txBody>
          <a:bodyPr wrap="square" lIns="91412" tIns="45706" rIns="91412" bIns="45706" rtlCol="0">
            <a:spAutoFit/>
          </a:bodyPr>
          <a:lstStyle/>
          <a:p>
            <a:pPr algn="ct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汇报人：</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文本框 5"/>
          <p:cNvSpPr txBox="1"/>
          <p:nvPr/>
        </p:nvSpPr>
        <p:spPr>
          <a:xfrm>
            <a:off x="4498340" y="3542665"/>
            <a:ext cx="1631315" cy="274320"/>
          </a:xfrm>
          <a:prstGeom prst="rect">
            <a:avLst/>
          </a:prstGeom>
          <a:noFill/>
          <a:ln>
            <a:noFill/>
          </a:ln>
        </p:spPr>
        <p:txBody>
          <a:bodyPr wrap="square" lIns="91412" tIns="45706" rIns="91412" bIns="45706"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时间</a:t>
            </a: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220x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日</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纯音乐 - 爱的协奏曲 - concerto pour unr j">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4193677" y="-849809"/>
            <a:ext cx="609600" cy="609600"/>
          </a:xfrm>
          <a:prstGeom prst="rect">
            <a:avLst/>
          </a:prstGeom>
        </p:spPr>
      </p:pic>
      <p:pic>
        <p:nvPicPr>
          <p:cNvPr id="2" name="图片 1" descr="a061ab3d54273bdc75788e19aecdfc147d524429113fa-ITIn5t_fw658"/>
          <p:cNvPicPr>
            <a:picLocks noChangeAspect="1"/>
          </p:cNvPicPr>
          <p:nvPr/>
        </p:nvPicPr>
        <p:blipFill>
          <a:blip r:embed="rId5"/>
          <a:stretch>
            <a:fillRect/>
          </a:stretch>
        </p:blipFill>
        <p:spPr>
          <a:xfrm>
            <a:off x="5892165" y="3093720"/>
            <a:ext cx="3251835" cy="2065655"/>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900000">
            <a:off x="2079625" y="429260"/>
            <a:ext cx="1845310" cy="1524000"/>
          </a:xfrm>
          <a:prstGeom prst="rect">
            <a:avLst/>
          </a:prstGeom>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rcRect b="27198"/>
          <a:stretch>
            <a:fillRect/>
          </a:stretch>
        </p:blipFill>
        <p:spPr>
          <a:xfrm>
            <a:off x="208280" y="2929255"/>
            <a:ext cx="2241550" cy="2308860"/>
          </a:xfrm>
          <a:prstGeom prst="rect">
            <a:avLst/>
          </a:prstGeom>
        </p:spPr>
      </p:pic>
      <p:pic>
        <p:nvPicPr>
          <p:cNvPr id="12" name="图片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0" y="0"/>
            <a:ext cx="2311400" cy="15824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0"/>
                                        </p:tgtEl>
                                        <p:attrNameLst>
                                          <p:attrName>style.visibility</p:attrName>
                                        </p:attrNameLst>
                                      </p:cBhvr>
                                      <p:to>
                                        <p:strVal val="visible"/>
                                      </p:to>
                                    </p:set>
                                    <p:anim calcmode="lin" valueType="num">
                                      <p:cBhvr>
                                        <p:cTn id="1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0"/>
                                        </p:tgtEl>
                                        <p:attrNameLst>
                                          <p:attrName>ppt_y</p:attrName>
                                        </p:attrNameLst>
                                      </p:cBhvr>
                                      <p:tavLst>
                                        <p:tav tm="0">
                                          <p:val>
                                            <p:strVal val="#ppt_y"/>
                                          </p:val>
                                        </p:tav>
                                        <p:tav tm="100000">
                                          <p:val>
                                            <p:strVal val="#ppt_y"/>
                                          </p:val>
                                        </p:tav>
                                      </p:tavLst>
                                    </p:anim>
                                    <p:anim calcmode="lin" valueType="num">
                                      <p:cBhvr>
                                        <p:cTn id="1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0"/>
                                        </p:tgtEl>
                                      </p:cBhvr>
                                    </p:animEffect>
                                  </p:childTnLst>
                                </p:cTn>
                              </p:par>
                            </p:childTnLst>
                          </p:cTn>
                        </p:par>
                        <p:par>
                          <p:cTn id="15" fill="hold">
                            <p:stCondLst>
                              <p:cond delay="649"/>
                            </p:stCondLst>
                            <p:childTnLst>
                              <p:par>
                                <p:cTn id="16" presetID="26" presetClass="emph" presetSubtype="0" fill="hold" grpId="1" nodeType="afterEffect">
                                  <p:stCondLst>
                                    <p:cond delay="0"/>
                                  </p:stCondLst>
                                  <p:iterate type="lt">
                                    <p:tmPct val="0"/>
                                  </p:iterate>
                                  <p:childTnLst>
                                    <p:animEffect transition="out" filter="fade">
                                      <p:cBhvr>
                                        <p:cTn id="17" dur="500" tmFilter="0, 0; .2, .5; .8, .5; 1, 0"/>
                                        <p:tgtEl>
                                          <p:spTgt spid="10"/>
                                        </p:tgtEl>
                                      </p:cBhvr>
                                    </p:animEffect>
                                    <p:animScale>
                                      <p:cBhvr>
                                        <p:cTn id="18" dur="250" autoRev="1" fill="hold"/>
                                        <p:tgtEl>
                                          <p:spTgt spid="10"/>
                                        </p:tgtEl>
                                      </p:cBhvr>
                                      <p:by x="105000" y="105000"/>
                                    </p:animScale>
                                  </p:childTnLst>
                                </p:cTn>
                              </p:par>
                            </p:childTnLst>
                          </p:cTn>
                        </p:par>
                        <p:par>
                          <p:cTn id="19" fill="hold">
                            <p:stCondLst>
                              <p:cond delay="1149"/>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5"/>
                                        </p:tgtEl>
                                        <p:attrNameLst>
                                          <p:attrName>ppt_y</p:attrName>
                                        </p:attrNameLst>
                                      </p:cBhvr>
                                      <p:tavLst>
                                        <p:tav tm="0">
                                          <p:val>
                                            <p:strVal val="#ppt_y"/>
                                          </p:val>
                                        </p:tav>
                                        <p:tav tm="100000">
                                          <p:val>
                                            <p:strVal val="#ppt_y"/>
                                          </p:val>
                                        </p:tav>
                                      </p:tavLst>
                                    </p:anim>
                                    <p:anim calcmode="lin" valueType="num">
                                      <p:cBhvr>
                                        <p:cTn id="2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5"/>
                                        </p:tgtEl>
                                      </p:cBhvr>
                                    </p:animEffect>
                                  </p:childTnLst>
                                </p:cTn>
                              </p:par>
                            </p:childTnLst>
                          </p:cTn>
                        </p:par>
                        <p:par>
                          <p:cTn id="27" fill="hold">
                            <p:stCondLst>
                              <p:cond delay="2299"/>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5"/>
                                        </p:tgtEl>
                                      </p:cBhvr>
                                    </p:animEffect>
                                    <p:animScale>
                                      <p:cBhvr>
                                        <p:cTn id="30" dur="250" autoRev="1" fill="hold"/>
                                        <p:tgtEl>
                                          <p:spTgt spid="5"/>
                                        </p:tgtEl>
                                      </p:cBhvr>
                                      <p:by x="105000" y="105000"/>
                                    </p:animScale>
                                  </p:childTnLst>
                                </p:cTn>
                              </p:par>
                            </p:childTnLst>
                          </p:cTn>
                        </p:par>
                        <p:par>
                          <p:cTn id="31" fill="hold">
                            <p:stCondLst>
                              <p:cond delay="2800"/>
                            </p:stCondLst>
                            <p:childTnLst>
                              <p:par>
                                <p:cTn id="32" presetID="22"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par>
                          <p:cTn id="35" fill="hold">
                            <p:stCondLst>
                              <p:cond delay="3300"/>
                            </p:stCondLst>
                            <p:childTnLst>
                              <p:par>
                                <p:cTn id="36" presetID="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par>
                          <p:cTn id="40" fill="hold">
                            <p:stCondLst>
                              <p:cond delay="3800"/>
                            </p:stCondLst>
                            <p:childTnLst>
                              <p:par>
                                <p:cTn id="41" presetID="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0-#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4300"/>
                            </p:stCondLst>
                            <p:childTnLst>
                              <p:par>
                                <p:cTn id="46" presetID="47" presetClass="entr" presetSubtype="0"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51" repeatCount="indefinite" fill="hold" display="0">
                  <p:stCondLst>
                    <p:cond delay="indefinite"/>
                  </p:stCondLst>
                  <p:endCondLst>
                    <p:cond evt="onStopAudio" delay="0">
                      <p:tgtEl>
                        <p:sldTgt/>
                      </p:tgtEl>
                    </p:cond>
                  </p:endCondLst>
                </p:cTn>
                <p:tgtEl>
                  <p:spTgt spid="8"/>
                </p:tgtEl>
              </p:cMediaNode>
            </p:audio>
          </p:childTnLst>
        </p:cTn>
      </p:par>
    </p:tnLst>
    <p:bldLst>
      <p:bldP spid="5" grpId="0" bldLvl="0" animBg="1"/>
      <p:bldP spid="5" grpId="1" bldLvl="0" animBg="1"/>
      <p:bldP spid="6" grpId="0" bldLvl="0" animBg="1"/>
      <p:bldP spid="10" grpId="0" bldLvl="0" animBg="1"/>
      <p:bldP spid="10" grpId="1" bldLvl="0" animBg="1"/>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55524739bb61cd0fa16a26766504921a3efc1a5d15f6e-OeHhOd_fw658"/>
          <p:cNvPicPr>
            <a:picLocks noChangeAspect="1"/>
          </p:cNvPicPr>
          <p:nvPr/>
        </p:nvPicPr>
        <p:blipFill>
          <a:blip r:embed="rId1"/>
          <a:srcRect b="68264"/>
          <a:stretch>
            <a:fillRect/>
          </a:stretch>
        </p:blipFill>
        <p:spPr>
          <a:xfrm>
            <a:off x="0" y="0"/>
            <a:ext cx="9143365" cy="5181600"/>
          </a:xfrm>
          <a:prstGeom prst="rect">
            <a:avLst/>
          </a:prstGeom>
        </p:spPr>
      </p:pic>
      <p:sp>
        <p:nvSpPr>
          <p:cNvPr id="33" name="MH_Others_3"/>
          <p:cNvSpPr/>
          <p:nvPr>
            <p:custDataLst>
              <p:tags r:id="rId2"/>
            </p:custDataLst>
          </p:nvPr>
        </p:nvSpPr>
        <p:spPr>
          <a:xfrm>
            <a:off x="960843" y="1796008"/>
            <a:ext cx="1744371" cy="17443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lvl="0" algn="ctr"/>
            <a:r>
              <a:rPr lang="zh-CN" altLang="en-US" sz="4400">
                <a:solidFill>
                  <a:schemeClr val="bg1"/>
                </a:solidFill>
                <a:latin typeface="印品黑体" panose="00000500000000000000" pitchFamily="2" charset="-122"/>
                <a:ea typeface="印品黑体" panose="00000500000000000000" pitchFamily="2" charset="-122"/>
                <a:sym typeface="Arial" panose="020B0604020202020204" pitchFamily="34" charset="0"/>
              </a:rPr>
              <a:t>目录</a:t>
            </a:r>
            <a:endParaRPr lang="en-US" altLang="zh-CN" sz="4400">
              <a:solidFill>
                <a:schemeClr val="bg1"/>
              </a:solidFill>
              <a:latin typeface="印品黑体" panose="00000500000000000000" pitchFamily="2" charset="-122"/>
              <a:ea typeface="印品黑体" panose="00000500000000000000" pitchFamily="2" charset="-122"/>
              <a:sym typeface="Arial" panose="020B0604020202020204" pitchFamily="34" charset="0"/>
            </a:endParaRPr>
          </a:p>
          <a:p>
            <a:pPr lvl="0" algn="ctr"/>
            <a:r>
              <a:rPr lang="en-US" altLang="zh-CN" sz="1400">
                <a:solidFill>
                  <a:schemeClr val="bg1"/>
                </a:solidFill>
                <a:latin typeface="印品黑体" panose="00000500000000000000" pitchFamily="2" charset="-122"/>
                <a:ea typeface="印品黑体" panose="00000500000000000000" pitchFamily="2" charset="-122"/>
                <a:sym typeface="Arial" panose="020B0604020202020204" pitchFamily="34" charset="0"/>
              </a:rPr>
              <a:t>CONTENTS</a:t>
            </a:r>
            <a:endParaRPr lang="zh-CN" altLang="en-US" sz="1400" dirty="0">
              <a:solidFill>
                <a:schemeClr val="bg1"/>
              </a:solidFill>
              <a:latin typeface="印品黑体" panose="00000500000000000000" pitchFamily="2" charset="-122"/>
              <a:ea typeface="印品黑体" panose="00000500000000000000" pitchFamily="2" charset="-122"/>
              <a:sym typeface="Arial" panose="020B0604020202020204" pitchFamily="34" charset="0"/>
            </a:endParaRPr>
          </a:p>
        </p:txBody>
      </p:sp>
      <p:sp>
        <p:nvSpPr>
          <p:cNvPr id="13" name="圆角矩形 12"/>
          <p:cNvSpPr/>
          <p:nvPr/>
        </p:nvSpPr>
        <p:spPr>
          <a:xfrm>
            <a:off x="2359096" y="960286"/>
            <a:ext cx="506328" cy="504742"/>
          </a:xfrm>
          <a:prstGeom prst="roundRect">
            <a:avLst>
              <a:gd name="adj" fmla="val 5000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solidFill>
                  <a:schemeClr val="bg1"/>
                </a:solidFill>
                <a:latin typeface="印品黑体" panose="00000500000000000000" pitchFamily="2" charset="-122"/>
                <a:ea typeface="印品黑体" panose="00000500000000000000" pitchFamily="2" charset="-122"/>
                <a:cs typeface="Arial Unicode MS" panose="020B0604020202020204" pitchFamily="34" charset="-122"/>
                <a:sym typeface="Arial" panose="020B0604020202020204" pitchFamily="34" charset="0"/>
              </a:rPr>
              <a:t>1</a:t>
            </a:r>
            <a:endParaRPr lang="zh-CN" altLang="en-US" sz="3200" dirty="0">
              <a:solidFill>
                <a:schemeClr val="bg1"/>
              </a:solidFill>
              <a:latin typeface="印品黑体" panose="00000500000000000000" pitchFamily="2" charset="-122"/>
              <a:ea typeface="印品黑体" panose="00000500000000000000" pitchFamily="2" charset="-122"/>
              <a:cs typeface="Arial Unicode MS" panose="020B0604020202020204" pitchFamily="34" charset="-122"/>
              <a:sym typeface="Arial" panose="020B0604020202020204" pitchFamily="34" charset="0"/>
            </a:endParaRPr>
          </a:p>
        </p:txBody>
      </p:sp>
      <p:sp>
        <p:nvSpPr>
          <p:cNvPr id="14" name="圆角矩形 13"/>
          <p:cNvSpPr/>
          <p:nvPr/>
        </p:nvSpPr>
        <p:spPr>
          <a:xfrm>
            <a:off x="3057502" y="1930643"/>
            <a:ext cx="506328" cy="504742"/>
          </a:xfrm>
          <a:prstGeom prst="roundRect">
            <a:avLst>
              <a:gd name="adj" fmla="val 5000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solidFill>
                  <a:schemeClr val="bg1"/>
                </a:solidFill>
                <a:latin typeface="印品黑体" panose="00000500000000000000" pitchFamily="2" charset="-122"/>
                <a:ea typeface="印品黑体" panose="00000500000000000000" pitchFamily="2" charset="-122"/>
                <a:cs typeface="Arial Unicode MS" panose="020B0604020202020204" pitchFamily="34" charset="-122"/>
                <a:sym typeface="Arial" panose="020B0604020202020204" pitchFamily="34" charset="0"/>
              </a:rPr>
              <a:t>2</a:t>
            </a:r>
            <a:endParaRPr lang="zh-CN" altLang="en-US" sz="3200" dirty="0">
              <a:solidFill>
                <a:schemeClr val="bg1"/>
              </a:solidFill>
              <a:latin typeface="印品黑体" panose="00000500000000000000" pitchFamily="2" charset="-122"/>
              <a:ea typeface="印品黑体" panose="00000500000000000000" pitchFamily="2" charset="-122"/>
              <a:cs typeface="Arial Unicode MS" panose="020B0604020202020204" pitchFamily="34" charset="-122"/>
              <a:sym typeface="Arial" panose="020B0604020202020204" pitchFamily="34" charset="0"/>
            </a:endParaRPr>
          </a:p>
        </p:txBody>
      </p:sp>
      <p:sp>
        <p:nvSpPr>
          <p:cNvPr id="15" name="圆角矩形 14"/>
          <p:cNvSpPr/>
          <p:nvPr/>
        </p:nvSpPr>
        <p:spPr>
          <a:xfrm>
            <a:off x="3057502" y="2901002"/>
            <a:ext cx="506328" cy="504742"/>
          </a:xfrm>
          <a:prstGeom prst="roundRect">
            <a:avLst>
              <a:gd name="adj" fmla="val 5000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solidFill>
                  <a:schemeClr val="bg1"/>
                </a:solidFill>
                <a:latin typeface="印品黑体" panose="00000500000000000000" pitchFamily="2" charset="-122"/>
                <a:ea typeface="印品黑体" panose="00000500000000000000" pitchFamily="2" charset="-122"/>
                <a:cs typeface="Arial Unicode MS" panose="020B0604020202020204" pitchFamily="34" charset="-122"/>
                <a:sym typeface="Arial" panose="020B0604020202020204" pitchFamily="34" charset="0"/>
              </a:rPr>
              <a:t>3</a:t>
            </a:r>
            <a:endParaRPr lang="zh-CN" altLang="en-US" sz="3200" dirty="0">
              <a:solidFill>
                <a:schemeClr val="bg1"/>
              </a:solidFill>
              <a:latin typeface="印品黑体" panose="00000500000000000000" pitchFamily="2" charset="-122"/>
              <a:ea typeface="印品黑体" panose="00000500000000000000" pitchFamily="2" charset="-122"/>
              <a:cs typeface="Arial Unicode MS" panose="020B0604020202020204" pitchFamily="34" charset="-122"/>
              <a:sym typeface="Arial" panose="020B0604020202020204" pitchFamily="34" charset="0"/>
            </a:endParaRPr>
          </a:p>
        </p:txBody>
      </p:sp>
      <p:sp>
        <p:nvSpPr>
          <p:cNvPr id="2" name="圆角矩形 1"/>
          <p:cNvSpPr/>
          <p:nvPr/>
        </p:nvSpPr>
        <p:spPr>
          <a:xfrm>
            <a:off x="2359096" y="3871360"/>
            <a:ext cx="506328" cy="504742"/>
          </a:xfrm>
          <a:prstGeom prst="roundRect">
            <a:avLst>
              <a:gd name="adj" fmla="val 5000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solidFill>
                  <a:schemeClr val="bg1"/>
                </a:solidFill>
                <a:latin typeface="印品黑体" panose="00000500000000000000" pitchFamily="2" charset="-122"/>
                <a:ea typeface="印品黑体" panose="00000500000000000000" pitchFamily="2" charset="-122"/>
                <a:cs typeface="Arial Unicode MS" panose="020B0604020202020204" pitchFamily="34" charset="-122"/>
                <a:sym typeface="Arial" panose="020B0604020202020204" pitchFamily="34" charset="0"/>
              </a:rPr>
              <a:t>4</a:t>
            </a:r>
            <a:endParaRPr lang="zh-CN" altLang="en-US" sz="3200" dirty="0">
              <a:solidFill>
                <a:schemeClr val="bg1"/>
              </a:solidFill>
              <a:latin typeface="印品黑体" panose="00000500000000000000" pitchFamily="2" charset="-122"/>
              <a:ea typeface="印品黑体" panose="00000500000000000000" pitchFamily="2" charset="-122"/>
              <a:cs typeface="Arial Unicode MS" panose="020B0604020202020204" pitchFamily="34" charset="-122"/>
              <a:sym typeface="Arial" panose="020B0604020202020204" pitchFamily="34" charset="0"/>
            </a:endParaRPr>
          </a:p>
        </p:txBody>
      </p:sp>
      <p:sp>
        <p:nvSpPr>
          <p:cNvPr id="3" name="MH_SubTitle_1"/>
          <p:cNvSpPr>
            <a:spLocks noChangeArrowheads="1"/>
          </p:cNvSpPr>
          <p:nvPr>
            <p:custDataLst>
              <p:tags r:id="rId3"/>
            </p:custDataLst>
          </p:nvPr>
        </p:nvSpPr>
        <p:spPr bwMode="auto">
          <a:xfrm>
            <a:off x="3217713" y="996190"/>
            <a:ext cx="2454662" cy="3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400" dirty="0">
                <a:solidFill>
                  <a:srgbClr val="C00000"/>
                </a:solidFill>
                <a:latin typeface="印品黑体" panose="00000500000000000000" pitchFamily="2" charset="-122"/>
                <a:ea typeface="印品黑体" panose="00000500000000000000" pitchFamily="2" charset="-122"/>
                <a:sym typeface="Arial" panose="020B0604020202020204" pitchFamily="34" charset="0"/>
              </a:rPr>
              <a:t>输入标题内容</a:t>
            </a:r>
            <a:endParaRPr lang="zh-CN" altLang="en-US" sz="1140" dirty="0">
              <a:solidFill>
                <a:srgbClr val="C00000"/>
              </a:solidFill>
              <a:latin typeface="印品黑体" panose="00000500000000000000" pitchFamily="2" charset="-122"/>
              <a:ea typeface="印品黑体" panose="00000500000000000000" pitchFamily="2" charset="-122"/>
              <a:sym typeface="Arial" panose="020B0604020202020204" pitchFamily="34" charset="0"/>
            </a:endParaRPr>
          </a:p>
        </p:txBody>
      </p:sp>
      <p:sp>
        <p:nvSpPr>
          <p:cNvPr id="18" name="MH_SubTitle_3"/>
          <p:cNvSpPr>
            <a:spLocks noChangeArrowheads="1"/>
          </p:cNvSpPr>
          <p:nvPr>
            <p:custDataLst>
              <p:tags r:id="rId4"/>
            </p:custDataLst>
          </p:nvPr>
        </p:nvSpPr>
        <p:spPr bwMode="auto">
          <a:xfrm>
            <a:off x="3916117" y="2941557"/>
            <a:ext cx="2536578"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r>
              <a:rPr lang="zh-CN" altLang="en-US" sz="2800" dirty="0">
                <a:solidFill>
                  <a:srgbClr val="C00000"/>
                </a:solidFill>
                <a:latin typeface="印品黑体" panose="00000500000000000000" pitchFamily="2" charset="-122"/>
                <a:ea typeface="印品黑体" panose="00000500000000000000" pitchFamily="2" charset="-122"/>
                <a:sym typeface="Arial" panose="020B0604020202020204" pitchFamily="34" charset="0"/>
              </a:rPr>
              <a:t>输入标题内容</a:t>
            </a:r>
            <a:endParaRPr lang="zh-CN" altLang="en-US" sz="1140" dirty="0">
              <a:solidFill>
                <a:srgbClr val="C00000"/>
              </a:solidFill>
              <a:latin typeface="印品黑体" panose="00000500000000000000" pitchFamily="2" charset="-122"/>
              <a:ea typeface="印品黑体" panose="00000500000000000000" pitchFamily="2" charset="-122"/>
              <a:sym typeface="Arial" panose="020B0604020202020204" pitchFamily="34" charset="0"/>
            </a:endParaRPr>
          </a:p>
        </p:txBody>
      </p:sp>
      <p:sp>
        <p:nvSpPr>
          <p:cNvPr id="19" name="MH_SubTitle_2"/>
          <p:cNvSpPr>
            <a:spLocks noChangeArrowheads="1"/>
          </p:cNvSpPr>
          <p:nvPr>
            <p:custDataLst>
              <p:tags r:id="rId5"/>
            </p:custDataLst>
          </p:nvPr>
        </p:nvSpPr>
        <p:spPr bwMode="auto">
          <a:xfrm>
            <a:off x="3916118" y="1971710"/>
            <a:ext cx="2257026"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r>
              <a:rPr lang="zh-CN" altLang="en-US" sz="2800" dirty="0">
                <a:solidFill>
                  <a:srgbClr val="C00000"/>
                </a:solidFill>
                <a:latin typeface="印品黑体" panose="00000500000000000000" pitchFamily="2" charset="-122"/>
                <a:ea typeface="印品黑体" panose="00000500000000000000" pitchFamily="2" charset="-122"/>
                <a:sym typeface="Arial" panose="020B0604020202020204" pitchFamily="34" charset="0"/>
              </a:rPr>
              <a:t>输入标题内容</a:t>
            </a:r>
            <a:endParaRPr lang="zh-CN" altLang="en-US" sz="1140" dirty="0">
              <a:solidFill>
                <a:srgbClr val="C00000"/>
              </a:solidFill>
              <a:latin typeface="印品黑体" panose="00000500000000000000" pitchFamily="2" charset="-122"/>
              <a:ea typeface="印品黑体" panose="00000500000000000000" pitchFamily="2" charset="-122"/>
              <a:sym typeface="Arial" panose="020B0604020202020204" pitchFamily="34" charset="0"/>
            </a:endParaRPr>
          </a:p>
        </p:txBody>
      </p:sp>
      <p:sp>
        <p:nvSpPr>
          <p:cNvPr id="20" name="MH_SubTitle_4"/>
          <p:cNvSpPr>
            <a:spLocks noChangeArrowheads="1"/>
          </p:cNvSpPr>
          <p:nvPr>
            <p:custDataLst>
              <p:tags r:id="rId6"/>
            </p:custDataLst>
          </p:nvPr>
        </p:nvSpPr>
        <p:spPr bwMode="auto">
          <a:xfrm>
            <a:off x="3217712" y="3911407"/>
            <a:ext cx="2257026"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dirty="0">
                <a:solidFill>
                  <a:srgbClr val="C00000"/>
                </a:solidFill>
                <a:latin typeface="印品黑体" panose="00000500000000000000" pitchFamily="2" charset="-122"/>
                <a:ea typeface="印品黑体" panose="00000500000000000000" pitchFamily="2" charset="-122"/>
                <a:sym typeface="Arial" panose="020B0604020202020204" pitchFamily="34" charset="0"/>
              </a:rPr>
              <a:t>输入标题内容</a:t>
            </a:r>
            <a:endParaRPr lang="zh-CN" altLang="en-US" sz="1140" dirty="0">
              <a:solidFill>
                <a:srgbClr val="C00000"/>
              </a:solidFill>
              <a:latin typeface="印品黑体" panose="00000500000000000000" pitchFamily="2" charset="-122"/>
              <a:ea typeface="印品黑体" panose="00000500000000000000" pitchFamily="2" charset="-122"/>
              <a:sym typeface="Arial" panose="020B0604020202020204" pitchFamily="34" charset="0"/>
            </a:endParaRPr>
          </a:p>
        </p:txBody>
      </p:sp>
      <p:pic>
        <p:nvPicPr>
          <p:cNvPr id="5" name="图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3122" y="2297427"/>
            <a:ext cx="2176276" cy="2468885"/>
          </a:xfrm>
          <a:prstGeom prst="rect">
            <a:avLst/>
          </a:prstGeom>
        </p:spPr>
      </p:pic>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66555" y="181"/>
            <a:ext cx="2377445" cy="1627635"/>
          </a:xfrm>
          <a:prstGeom prst="rect">
            <a:avLst/>
          </a:prstGeom>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528"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anim calcmode="lin" valueType="num">
                                      <p:cBhvr>
                                        <p:cTn id="17" dur="500" fill="hold"/>
                                        <p:tgtEl>
                                          <p:spTgt spid="13"/>
                                        </p:tgtEl>
                                        <p:attrNameLst>
                                          <p:attrName>ppt_x</p:attrName>
                                        </p:attrNameLst>
                                      </p:cBhvr>
                                      <p:tavLst>
                                        <p:tav tm="0">
                                          <p:val>
                                            <p:fltVal val="0.5"/>
                                          </p:val>
                                        </p:tav>
                                        <p:tav tm="100000">
                                          <p:val>
                                            <p:strVal val="#ppt_x"/>
                                          </p:val>
                                        </p:tav>
                                      </p:tavLst>
                                    </p:anim>
                                    <p:anim calcmode="lin" valueType="num">
                                      <p:cBhvr>
                                        <p:cTn id="18" dur="500" fill="hold"/>
                                        <p:tgtEl>
                                          <p:spTgt spid="1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anim calcmode="lin" valueType="num">
                                      <p:cBhvr>
                                        <p:cTn id="24" dur="500" fill="hold"/>
                                        <p:tgtEl>
                                          <p:spTgt spid="14"/>
                                        </p:tgtEl>
                                        <p:attrNameLst>
                                          <p:attrName>ppt_x</p:attrName>
                                        </p:attrNameLst>
                                      </p:cBhvr>
                                      <p:tavLst>
                                        <p:tav tm="0">
                                          <p:val>
                                            <p:fltVal val="0.5"/>
                                          </p:val>
                                        </p:tav>
                                        <p:tav tm="100000">
                                          <p:val>
                                            <p:strVal val="#ppt_x"/>
                                          </p:val>
                                        </p:tav>
                                      </p:tavLst>
                                    </p:anim>
                                    <p:anim calcmode="lin" valueType="num">
                                      <p:cBhvr>
                                        <p:cTn id="25" dur="500" fill="hold"/>
                                        <p:tgtEl>
                                          <p:spTgt spid="14"/>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fltVal val="0.5"/>
                                          </p:val>
                                        </p:tav>
                                        <p:tav tm="100000">
                                          <p:val>
                                            <p:strVal val="#ppt_x"/>
                                          </p:val>
                                        </p:tav>
                                      </p:tavLst>
                                    </p:anim>
                                    <p:anim calcmode="lin" valueType="num">
                                      <p:cBhvr>
                                        <p:cTn id="32" dur="500" fill="hold"/>
                                        <p:tgtEl>
                                          <p:spTgt spid="15"/>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anim calcmode="lin" valueType="num">
                                      <p:cBhvr>
                                        <p:cTn id="38" dur="500" fill="hold"/>
                                        <p:tgtEl>
                                          <p:spTgt spid="2"/>
                                        </p:tgtEl>
                                        <p:attrNameLst>
                                          <p:attrName>ppt_x</p:attrName>
                                        </p:attrNameLst>
                                      </p:cBhvr>
                                      <p:tavLst>
                                        <p:tav tm="0">
                                          <p:val>
                                            <p:fltVal val="0.5"/>
                                          </p:val>
                                        </p:tav>
                                        <p:tav tm="100000">
                                          <p:val>
                                            <p:strVal val="#ppt_x"/>
                                          </p:val>
                                        </p:tav>
                                      </p:tavLst>
                                    </p:anim>
                                    <p:anim calcmode="lin" valueType="num">
                                      <p:cBhvr>
                                        <p:cTn id="39"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6" presetClass="entr" presetSubtype="0" fill="hold" grpId="0" nodeType="clickEffect">
                                  <p:stCondLst>
                                    <p:cond delay="0"/>
                                  </p:stCondLst>
                                  <p:iterate type="lt">
                                    <p:tmPct val="10000"/>
                                  </p:iterate>
                                  <p:childTnLst>
                                    <p:set>
                                      <p:cBhvr>
                                        <p:cTn id="43" dur="1" fill="hold">
                                          <p:stCondLst>
                                            <p:cond delay="0"/>
                                          </p:stCondLst>
                                        </p:cTn>
                                        <p:tgtEl>
                                          <p:spTgt spid="3"/>
                                        </p:tgtEl>
                                        <p:attrNameLst>
                                          <p:attrName>style.visibility</p:attrName>
                                        </p:attrNameLst>
                                      </p:cBhvr>
                                      <p:to>
                                        <p:strVal val="visible"/>
                                      </p:to>
                                    </p:set>
                                    <p:anim by="(-#ppt_w*2)" calcmode="lin" valueType="num">
                                      <p:cBhvr rctx="PPT">
                                        <p:cTn id="44" dur="500" autoRev="1" fill="hold">
                                          <p:stCondLst>
                                            <p:cond delay="0"/>
                                          </p:stCondLst>
                                        </p:cTn>
                                        <p:tgtEl>
                                          <p:spTgt spid="3"/>
                                        </p:tgtEl>
                                        <p:attrNameLst>
                                          <p:attrName>ppt_w</p:attrName>
                                        </p:attrNameLst>
                                      </p:cBhvr>
                                    </p:anim>
                                    <p:anim by="(#ppt_w*0.50)" calcmode="lin" valueType="num">
                                      <p:cBhvr>
                                        <p:cTn id="45" dur="500" decel="50000" autoRev="1" fill="hold">
                                          <p:stCondLst>
                                            <p:cond delay="0"/>
                                          </p:stCondLst>
                                        </p:cTn>
                                        <p:tgtEl>
                                          <p:spTgt spid="3"/>
                                        </p:tgtEl>
                                        <p:attrNameLst>
                                          <p:attrName>ppt_x</p:attrName>
                                        </p:attrNameLst>
                                      </p:cBhvr>
                                    </p:anim>
                                    <p:anim from="(-#ppt_h/2)" to="(#ppt_y)" calcmode="lin" valueType="num">
                                      <p:cBhvr>
                                        <p:cTn id="46" dur="1000" fill="hold">
                                          <p:stCondLst>
                                            <p:cond delay="0"/>
                                          </p:stCondLst>
                                        </p:cTn>
                                        <p:tgtEl>
                                          <p:spTgt spid="3"/>
                                        </p:tgtEl>
                                        <p:attrNameLst>
                                          <p:attrName>ppt_y</p:attrName>
                                        </p:attrNameLst>
                                      </p:cBhvr>
                                    </p:anim>
                                    <p:animRot by="21600000">
                                      <p:cBhvr>
                                        <p:cTn id="47" dur="1000" fill="hold">
                                          <p:stCondLst>
                                            <p:cond delay="0"/>
                                          </p:stCondLst>
                                        </p:cTn>
                                        <p:tgtEl>
                                          <p:spTgt spid="3"/>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18"/>
                                        </p:tgtEl>
                                        <p:attrNameLst>
                                          <p:attrName>style.visibility</p:attrName>
                                        </p:attrNameLst>
                                      </p:cBhvr>
                                      <p:to>
                                        <p:strVal val="visible"/>
                                      </p:to>
                                    </p:set>
                                    <p:anim by="(-#ppt_w*2)" calcmode="lin" valueType="num">
                                      <p:cBhvr rctx="PPT">
                                        <p:cTn id="50" dur="500" autoRev="1" fill="hold">
                                          <p:stCondLst>
                                            <p:cond delay="0"/>
                                          </p:stCondLst>
                                        </p:cTn>
                                        <p:tgtEl>
                                          <p:spTgt spid="18"/>
                                        </p:tgtEl>
                                        <p:attrNameLst>
                                          <p:attrName>ppt_w</p:attrName>
                                        </p:attrNameLst>
                                      </p:cBhvr>
                                    </p:anim>
                                    <p:anim by="(#ppt_w*0.50)" calcmode="lin" valueType="num">
                                      <p:cBhvr>
                                        <p:cTn id="51" dur="500" decel="50000" autoRev="1" fill="hold">
                                          <p:stCondLst>
                                            <p:cond delay="0"/>
                                          </p:stCondLst>
                                        </p:cTn>
                                        <p:tgtEl>
                                          <p:spTgt spid="18"/>
                                        </p:tgtEl>
                                        <p:attrNameLst>
                                          <p:attrName>ppt_x</p:attrName>
                                        </p:attrNameLst>
                                      </p:cBhvr>
                                    </p:anim>
                                    <p:anim from="(-#ppt_h/2)" to="(#ppt_y)" calcmode="lin" valueType="num">
                                      <p:cBhvr>
                                        <p:cTn id="52" dur="1000" fill="hold">
                                          <p:stCondLst>
                                            <p:cond delay="0"/>
                                          </p:stCondLst>
                                        </p:cTn>
                                        <p:tgtEl>
                                          <p:spTgt spid="18"/>
                                        </p:tgtEl>
                                        <p:attrNameLst>
                                          <p:attrName>ppt_y</p:attrName>
                                        </p:attrNameLst>
                                      </p:cBhvr>
                                    </p:anim>
                                    <p:animRot by="21600000">
                                      <p:cBhvr>
                                        <p:cTn id="53" dur="1000" fill="hold">
                                          <p:stCondLst>
                                            <p:cond delay="0"/>
                                          </p:stCondLst>
                                        </p:cTn>
                                        <p:tgtEl>
                                          <p:spTgt spid="18"/>
                                        </p:tgtEl>
                                        <p:attrNameLst>
                                          <p:attrName>r</p:attrName>
                                        </p:attrNameLst>
                                      </p:cBhvr>
                                    </p:animRot>
                                  </p:childTnLst>
                                </p:cTn>
                              </p:par>
                              <p:par>
                                <p:cTn id="54" presetID="56" presetClass="entr" presetSubtype="0" fill="hold" grpId="0" nodeType="withEffect">
                                  <p:stCondLst>
                                    <p:cond delay="0"/>
                                  </p:stCondLst>
                                  <p:iterate type="lt">
                                    <p:tmPct val="10000"/>
                                  </p:iterate>
                                  <p:childTnLst>
                                    <p:set>
                                      <p:cBhvr>
                                        <p:cTn id="55" dur="1" fill="hold">
                                          <p:stCondLst>
                                            <p:cond delay="0"/>
                                          </p:stCondLst>
                                        </p:cTn>
                                        <p:tgtEl>
                                          <p:spTgt spid="19"/>
                                        </p:tgtEl>
                                        <p:attrNameLst>
                                          <p:attrName>style.visibility</p:attrName>
                                        </p:attrNameLst>
                                      </p:cBhvr>
                                      <p:to>
                                        <p:strVal val="visible"/>
                                      </p:to>
                                    </p:set>
                                    <p:anim by="(-#ppt_w*2)" calcmode="lin" valueType="num">
                                      <p:cBhvr rctx="PPT">
                                        <p:cTn id="56" dur="500" autoRev="1" fill="hold">
                                          <p:stCondLst>
                                            <p:cond delay="0"/>
                                          </p:stCondLst>
                                        </p:cTn>
                                        <p:tgtEl>
                                          <p:spTgt spid="19"/>
                                        </p:tgtEl>
                                        <p:attrNameLst>
                                          <p:attrName>ppt_w</p:attrName>
                                        </p:attrNameLst>
                                      </p:cBhvr>
                                    </p:anim>
                                    <p:anim by="(#ppt_w*0.50)" calcmode="lin" valueType="num">
                                      <p:cBhvr>
                                        <p:cTn id="57" dur="500" decel="50000" autoRev="1" fill="hold">
                                          <p:stCondLst>
                                            <p:cond delay="0"/>
                                          </p:stCondLst>
                                        </p:cTn>
                                        <p:tgtEl>
                                          <p:spTgt spid="19"/>
                                        </p:tgtEl>
                                        <p:attrNameLst>
                                          <p:attrName>ppt_x</p:attrName>
                                        </p:attrNameLst>
                                      </p:cBhvr>
                                    </p:anim>
                                    <p:anim from="(-#ppt_h/2)" to="(#ppt_y)" calcmode="lin" valueType="num">
                                      <p:cBhvr>
                                        <p:cTn id="58" dur="1000" fill="hold">
                                          <p:stCondLst>
                                            <p:cond delay="0"/>
                                          </p:stCondLst>
                                        </p:cTn>
                                        <p:tgtEl>
                                          <p:spTgt spid="19"/>
                                        </p:tgtEl>
                                        <p:attrNameLst>
                                          <p:attrName>ppt_y</p:attrName>
                                        </p:attrNameLst>
                                      </p:cBhvr>
                                    </p:anim>
                                    <p:animRot by="21600000">
                                      <p:cBhvr>
                                        <p:cTn id="59" dur="1000" fill="hold">
                                          <p:stCondLst>
                                            <p:cond delay="0"/>
                                          </p:stCondLst>
                                        </p:cTn>
                                        <p:tgtEl>
                                          <p:spTgt spid="19"/>
                                        </p:tgtEl>
                                        <p:attrNameLst>
                                          <p:attrName>r</p:attrName>
                                        </p:attrNameLst>
                                      </p:cBhvr>
                                    </p:animRot>
                                  </p:childTnLst>
                                </p:cTn>
                              </p:par>
                              <p:par>
                                <p:cTn id="60" presetID="56" presetClass="entr" presetSubtype="0" fill="hold" grpId="0" nodeType="withEffect">
                                  <p:stCondLst>
                                    <p:cond delay="0"/>
                                  </p:stCondLst>
                                  <p:iterate type="lt">
                                    <p:tmPct val="10000"/>
                                  </p:iterate>
                                  <p:childTnLst>
                                    <p:set>
                                      <p:cBhvr>
                                        <p:cTn id="61" dur="1" fill="hold">
                                          <p:stCondLst>
                                            <p:cond delay="0"/>
                                          </p:stCondLst>
                                        </p:cTn>
                                        <p:tgtEl>
                                          <p:spTgt spid="20"/>
                                        </p:tgtEl>
                                        <p:attrNameLst>
                                          <p:attrName>style.visibility</p:attrName>
                                        </p:attrNameLst>
                                      </p:cBhvr>
                                      <p:to>
                                        <p:strVal val="visible"/>
                                      </p:to>
                                    </p:set>
                                    <p:anim by="(-#ppt_w*2)" calcmode="lin" valueType="num">
                                      <p:cBhvr rctx="PPT">
                                        <p:cTn id="62" dur="500" autoRev="1" fill="hold">
                                          <p:stCondLst>
                                            <p:cond delay="0"/>
                                          </p:stCondLst>
                                        </p:cTn>
                                        <p:tgtEl>
                                          <p:spTgt spid="20"/>
                                        </p:tgtEl>
                                        <p:attrNameLst>
                                          <p:attrName>ppt_w</p:attrName>
                                        </p:attrNameLst>
                                      </p:cBhvr>
                                    </p:anim>
                                    <p:anim by="(#ppt_w*0.50)" calcmode="lin" valueType="num">
                                      <p:cBhvr>
                                        <p:cTn id="63" dur="500" decel="50000" autoRev="1" fill="hold">
                                          <p:stCondLst>
                                            <p:cond delay="0"/>
                                          </p:stCondLst>
                                        </p:cTn>
                                        <p:tgtEl>
                                          <p:spTgt spid="20"/>
                                        </p:tgtEl>
                                        <p:attrNameLst>
                                          <p:attrName>ppt_x</p:attrName>
                                        </p:attrNameLst>
                                      </p:cBhvr>
                                    </p:anim>
                                    <p:anim from="(-#ppt_h/2)" to="(#ppt_y)" calcmode="lin" valueType="num">
                                      <p:cBhvr>
                                        <p:cTn id="64" dur="1000" fill="hold">
                                          <p:stCondLst>
                                            <p:cond delay="0"/>
                                          </p:stCondLst>
                                        </p:cTn>
                                        <p:tgtEl>
                                          <p:spTgt spid="20"/>
                                        </p:tgtEl>
                                        <p:attrNameLst>
                                          <p:attrName>ppt_y</p:attrName>
                                        </p:attrNameLst>
                                      </p:cBhvr>
                                    </p:anim>
                                    <p:animRot by="21600000">
                                      <p:cBhvr>
                                        <p:cTn id="65" dur="1000" fill="hold">
                                          <p:stCondLst>
                                            <p:cond delay="0"/>
                                          </p:stCondLst>
                                        </p:cTn>
                                        <p:tgtEl>
                                          <p:spTgt spid="20"/>
                                        </p:tgtEl>
                                        <p:attrNameLst>
                                          <p:attrName>r</p:attrName>
                                        </p:attrNameLst>
                                      </p:cBhvr>
                                    </p:animRot>
                                  </p:childTnLst>
                                </p:cTn>
                              </p:par>
                            </p:childTnLst>
                          </p:cTn>
                        </p:par>
                        <p:par>
                          <p:cTn id="66" fill="hold">
                            <p:stCondLst>
                              <p:cond delay="1500"/>
                            </p:stCondLst>
                            <p:childTnLst>
                              <p:par>
                                <p:cTn id="67" presetID="42" presetClass="entr" presetSubtype="0"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anim calcmode="lin" valueType="num">
                                      <p:cBhvr>
                                        <p:cTn id="70" dur="1000" fill="hold"/>
                                        <p:tgtEl>
                                          <p:spTgt spid="5"/>
                                        </p:tgtEl>
                                        <p:attrNameLst>
                                          <p:attrName>ppt_x</p:attrName>
                                        </p:attrNameLst>
                                      </p:cBhvr>
                                      <p:tavLst>
                                        <p:tav tm="0">
                                          <p:val>
                                            <p:strVal val="#ppt_x"/>
                                          </p:val>
                                        </p:tav>
                                        <p:tav tm="100000">
                                          <p:val>
                                            <p:strVal val="#ppt_x"/>
                                          </p:val>
                                        </p:tav>
                                      </p:tavLst>
                                    </p:anim>
                                    <p:anim calcmode="lin" valueType="num">
                                      <p:cBhvr>
                                        <p:cTn id="71" dur="1000" fill="hold"/>
                                        <p:tgtEl>
                                          <p:spTgt spid="5"/>
                                        </p:tgtEl>
                                        <p:attrNameLst>
                                          <p:attrName>ppt_y</p:attrName>
                                        </p:attrNameLst>
                                      </p:cBhvr>
                                      <p:tavLst>
                                        <p:tav tm="0">
                                          <p:val>
                                            <p:strVal val="#ppt_y+.1"/>
                                          </p:val>
                                        </p:tav>
                                        <p:tav tm="100000">
                                          <p:val>
                                            <p:strVal val="#ppt_y"/>
                                          </p:val>
                                        </p:tav>
                                      </p:tavLst>
                                    </p:anim>
                                  </p:childTnLst>
                                </p:cTn>
                              </p:par>
                            </p:childTnLst>
                          </p:cTn>
                        </p:par>
                        <p:par>
                          <p:cTn id="72" fill="hold">
                            <p:stCondLst>
                              <p:cond delay="2500"/>
                            </p:stCondLst>
                            <p:childTnLst>
                              <p:par>
                                <p:cTn id="73" presetID="47" presetClass="entr" presetSubtype="0" fill="hold"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P spid="13" grpId="0" bldLvl="0" animBg="1"/>
      <p:bldP spid="14" grpId="0" bldLvl="0" animBg="1"/>
      <p:bldP spid="15" grpId="0" bldLvl="0" animBg="1"/>
      <p:bldP spid="2" grpId="0" bldLvl="0" animBg="1"/>
      <p:bldP spid="3"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55524739bb61cd0fa16a26766504921a3efc1a5d15f6e-OeHhOd_fw658"/>
          <p:cNvPicPr>
            <a:picLocks noChangeAspect="1"/>
          </p:cNvPicPr>
          <p:nvPr/>
        </p:nvPicPr>
        <p:blipFill>
          <a:blip r:embed="rId1"/>
          <a:srcRect b="68264"/>
          <a:stretch>
            <a:fillRect/>
          </a:stretch>
        </p:blipFill>
        <p:spPr>
          <a:xfrm>
            <a:off x="0" y="0"/>
            <a:ext cx="9143365" cy="5181600"/>
          </a:xfrm>
          <a:prstGeom prst="rect">
            <a:avLst/>
          </a:prstGeom>
        </p:spPr>
      </p:pic>
      <p:sp>
        <p:nvSpPr>
          <p:cNvPr id="2" name="椭圆 9"/>
          <p:cNvSpPr>
            <a:spLocks noChangeArrowheads="1"/>
          </p:cNvSpPr>
          <p:nvPr/>
        </p:nvSpPr>
        <p:spPr bwMode="auto">
          <a:xfrm>
            <a:off x="4285236" y="1677973"/>
            <a:ext cx="574739" cy="574916"/>
          </a:xfrm>
          <a:prstGeom prst="ellipse">
            <a:avLst/>
          </a:prstGeom>
          <a:solidFill>
            <a:schemeClr val="accent3"/>
          </a:solidFill>
          <a:ln w="9525">
            <a:noFill/>
            <a:round/>
          </a:ln>
        </p:spPr>
        <p:txBody>
          <a:bodyPr lIns="68580" tIns="34290" rIns="68580" bIns="34290" anchor="ctr"/>
          <a:lstStyle/>
          <a:p>
            <a:pPr algn="ctr" eaLnBrk="1" hangingPunct="1">
              <a:buFont typeface="Arial" panose="020B0604020202020204" pitchFamily="34" charset="0"/>
              <a:buNone/>
            </a:pP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矩形 4"/>
          <p:cNvSpPr>
            <a:spLocks noChangeArrowheads="1"/>
          </p:cNvSpPr>
          <p:nvPr/>
        </p:nvSpPr>
        <p:spPr bwMode="auto">
          <a:xfrm>
            <a:off x="4344298" y="1622785"/>
            <a:ext cx="384439" cy="683895"/>
          </a:xfrm>
          <a:prstGeom prst="rect">
            <a:avLst/>
          </a:prstGeom>
          <a:noFill/>
          <a:ln w="9525">
            <a:noFill/>
            <a:miter lim="800000"/>
          </a:ln>
        </p:spPr>
        <p:txBody>
          <a:bodyPr wrap="square" lIns="68580" tIns="34290" rIns="68580" bIns="34290">
            <a:spAutoFit/>
          </a:bodyPr>
          <a:lstStyle/>
          <a:p>
            <a:pPr eaLnBrk="1" hangingPunct="1">
              <a:buFont typeface="Arial" panose="020B0604020202020204" pitchFamily="34" charset="0"/>
              <a:buNone/>
            </a:pPr>
            <a:r>
              <a:rPr lang="en-US" altLang="zh-CN" sz="4000" dirty="0">
                <a:solidFill>
                  <a:schemeClr val="bg1"/>
                </a:solidFill>
                <a:latin typeface="微软雅黑" panose="020B0503020204020204" pitchFamily="34" charset="-122"/>
                <a:ea typeface="微软雅黑" panose="020B0503020204020204" pitchFamily="34" charset="-122"/>
              </a:rPr>
              <a:t>1</a:t>
            </a:r>
            <a:endParaRPr lang="en-US" altLang="zh-CN" sz="4000" dirty="0">
              <a:solidFill>
                <a:schemeClr val="bg1"/>
              </a:solidFill>
              <a:latin typeface="微软雅黑" panose="020B0503020204020204" pitchFamily="34" charset="-122"/>
              <a:ea typeface="微软雅黑" panose="020B0503020204020204" pitchFamily="34" charset="-122"/>
            </a:endParaRPr>
          </a:p>
        </p:txBody>
      </p:sp>
      <p:sp>
        <p:nvSpPr>
          <p:cNvPr id="4" name="矩形 15"/>
          <p:cNvSpPr>
            <a:spLocks noChangeArrowheads="1"/>
          </p:cNvSpPr>
          <p:nvPr/>
        </p:nvSpPr>
        <p:spPr bwMode="auto">
          <a:xfrm>
            <a:off x="3613197" y="2444718"/>
            <a:ext cx="1965960" cy="437515"/>
          </a:xfrm>
          <a:prstGeom prst="rect">
            <a:avLst/>
          </a:prstGeom>
          <a:noFill/>
          <a:ln w="9525">
            <a:noFill/>
            <a:miter lim="800000"/>
          </a:ln>
        </p:spPr>
        <p:txBody>
          <a:bodyPr wrap="none" lIns="68580" tIns="34290" rIns="68580" bIns="34290">
            <a:spAutoFit/>
          </a:bodyPr>
          <a:lstStyle/>
          <a:p>
            <a:pPr lvl="0"/>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18"/>
          <p:cNvSpPr>
            <a:spLocks noChangeArrowheads="1"/>
          </p:cNvSpPr>
          <p:nvPr/>
        </p:nvSpPr>
        <p:spPr bwMode="auto">
          <a:xfrm>
            <a:off x="2809240" y="2961640"/>
            <a:ext cx="3573780" cy="663575"/>
          </a:xfrm>
          <a:prstGeom prst="rect">
            <a:avLst/>
          </a:prstGeom>
          <a:noFill/>
          <a:ln w="9525">
            <a:noFill/>
            <a:miter lim="800000"/>
          </a:ln>
        </p:spPr>
        <p:txBody>
          <a:bodyPr wrap="square" lIns="0" tIns="0" rIns="0" bIns="0">
            <a:spAutoFit/>
          </a:bodyPr>
          <a:lstStyle/>
          <a:p>
            <a:pPr algn="ctr" defTabSz="911860">
              <a:lnSpc>
                <a:spcPct val="120000"/>
              </a:lnSpc>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rcRect r="23708"/>
          <a:stretch>
            <a:fillRect/>
          </a:stretch>
        </p:blipFill>
        <p:spPr>
          <a:xfrm>
            <a:off x="-86360" y="2918460"/>
            <a:ext cx="9301480" cy="22263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500"/>
                                        <p:tgtEl>
                                          <p:spTgt spid="3"/>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right)">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504971" y="1612750"/>
            <a:ext cx="8106447" cy="3532179"/>
            <a:chOff x="559" y="2776"/>
            <a:chExt cx="18769" cy="8178"/>
          </a:xfrm>
        </p:grpSpPr>
        <p:grpSp>
          <p:nvGrpSpPr>
            <p:cNvPr id="40" name="组合 39"/>
            <p:cNvGrpSpPr/>
            <p:nvPr/>
          </p:nvGrpSpPr>
          <p:grpSpPr>
            <a:xfrm>
              <a:off x="6552" y="2776"/>
              <a:ext cx="2799" cy="2799"/>
              <a:chOff x="4159746" y="1663547"/>
              <a:chExt cx="1777775" cy="1777775"/>
            </a:xfrm>
          </p:grpSpPr>
          <p:sp>
            <p:nvSpPr>
              <p:cNvPr id="12" name="泪滴形 11"/>
              <p:cNvSpPr/>
              <p:nvPr/>
            </p:nvSpPr>
            <p:spPr>
              <a:xfrm rot="5400000">
                <a:off x="4159746" y="1663547"/>
                <a:ext cx="1777775" cy="1777775"/>
              </a:xfrm>
              <a:prstGeom prst="teardrop">
                <a:avLst/>
              </a:prstGeom>
              <a:solidFill>
                <a:srgbClr val="C00000"/>
              </a:solidFill>
              <a:ln w="12700" cap="flat" cmpd="sng" algn="ctr">
                <a:noFill/>
                <a:prstDash val="solid"/>
                <a:miter lim="800000"/>
              </a:ln>
              <a:effectLst/>
            </p:spPr>
            <p:txBody>
              <a:bodyPr rtlCol="0" anchor="ctr"/>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文本框 14"/>
              <p:cNvSpPr txBox="1"/>
              <p:nvPr/>
            </p:nvSpPr>
            <p:spPr>
              <a:xfrm>
                <a:off x="4492230" y="2321600"/>
                <a:ext cx="1113148" cy="948778"/>
              </a:xfrm>
              <a:prstGeom prst="rect">
                <a:avLst/>
              </a:prstGeom>
              <a:noFill/>
              <a:effectLst/>
            </p:spPr>
            <p:txBody>
              <a:bodyPr wrap="square" rtlCol="0">
                <a:spAutoFit/>
              </a:bodyPr>
              <a:p>
                <a:pPr marL="0" marR="0" lvl="0" indent="0" defTabSz="913765"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rgbClr val="FCFCFC"/>
                    </a:solidFill>
                    <a:effectLst/>
                    <a:uLnTx/>
                    <a:uFillTx/>
                    <a:latin typeface="微软雅黑" panose="020B0503020204020204" pitchFamily="34" charset="-122"/>
                    <a:ea typeface="微软雅黑" panose="020B0503020204020204" pitchFamily="34" charset="-122"/>
                  </a:rPr>
                  <a:t>问题一</a:t>
                </a:r>
                <a:endParaRPr kumimoji="0" lang="zh-CN" altLang="en-US" b="1" i="0" u="none" strike="noStrike" kern="0" cap="none" spc="0" normalizeH="0" baseline="0" noProof="0" dirty="0">
                  <a:ln>
                    <a:noFill/>
                  </a:ln>
                  <a:solidFill>
                    <a:srgbClr val="FCFCFC"/>
                  </a:solidFill>
                  <a:effectLst/>
                  <a:uLnTx/>
                  <a:uFillTx/>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9817" y="2776"/>
              <a:ext cx="2799" cy="2799"/>
              <a:chOff x="6233817" y="1663547"/>
              <a:chExt cx="1777775" cy="1777775"/>
            </a:xfrm>
          </p:grpSpPr>
          <p:sp>
            <p:nvSpPr>
              <p:cNvPr id="17" name="泪滴形 16"/>
              <p:cNvSpPr/>
              <p:nvPr/>
            </p:nvSpPr>
            <p:spPr>
              <a:xfrm rot="16200000" flipH="1">
                <a:off x="6233817" y="1663547"/>
                <a:ext cx="1777775" cy="1777775"/>
              </a:xfrm>
              <a:prstGeom prst="teardrop">
                <a:avLst/>
              </a:prstGeom>
              <a:solidFill>
                <a:srgbClr val="C00000"/>
              </a:solidFill>
              <a:ln w="12700" cap="flat" cmpd="sng" algn="ctr">
                <a:noFill/>
                <a:prstDash val="solid"/>
                <a:miter lim="800000"/>
              </a:ln>
              <a:effectLst/>
            </p:spPr>
            <p:txBody>
              <a:bodyPr rtlCol="0" anchor="ctr"/>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5" name="文本框 44"/>
              <p:cNvSpPr txBox="1"/>
              <p:nvPr/>
            </p:nvSpPr>
            <p:spPr>
              <a:xfrm>
                <a:off x="6533130" y="2321600"/>
                <a:ext cx="1113149" cy="948778"/>
              </a:xfrm>
              <a:prstGeom prst="rect">
                <a:avLst/>
              </a:prstGeom>
              <a:noFill/>
              <a:effectLst/>
            </p:spPr>
            <p:txBody>
              <a:bodyPr wrap="square" rtlCol="0">
                <a:spAutoFit/>
              </a:bodyPr>
              <a:p>
                <a:pPr marL="0" marR="0" lvl="0" indent="0" defTabSz="913765"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rgbClr val="FCFCFC"/>
                    </a:solidFill>
                    <a:effectLst/>
                    <a:uLnTx/>
                    <a:uFillTx/>
                    <a:latin typeface="微软雅黑" panose="020B0503020204020204" pitchFamily="34" charset="-122"/>
                    <a:ea typeface="微软雅黑" panose="020B0503020204020204" pitchFamily="34" charset="-122"/>
                  </a:rPr>
                  <a:t>问题二</a:t>
                </a:r>
                <a:endParaRPr kumimoji="0" lang="zh-CN" altLang="en-US" b="1" i="0" u="none" strike="noStrike" kern="0" cap="none" spc="0" normalizeH="0" baseline="0" noProof="0" dirty="0">
                  <a:ln>
                    <a:noFill/>
                  </a:ln>
                  <a:solidFill>
                    <a:srgbClr val="FCFCFC"/>
                  </a:solidFill>
                  <a:effectLst/>
                  <a:uLnTx/>
                  <a:uFillTx/>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9817" y="5897"/>
              <a:ext cx="3544" cy="5056"/>
              <a:chOff x="6233817" y="3646232"/>
              <a:chExt cx="2251193" cy="3211768"/>
            </a:xfrm>
          </p:grpSpPr>
          <p:grpSp>
            <p:nvGrpSpPr>
              <p:cNvPr id="19" name="组合 18"/>
              <p:cNvGrpSpPr/>
              <p:nvPr/>
            </p:nvGrpSpPr>
            <p:grpSpPr>
              <a:xfrm>
                <a:off x="6233817" y="3646232"/>
                <a:ext cx="2232874" cy="3211768"/>
                <a:chOff x="6233817" y="3646232"/>
                <a:chExt cx="2232874" cy="3211768"/>
              </a:xfrm>
            </p:grpSpPr>
            <p:sp>
              <p:nvSpPr>
                <p:cNvPr id="53" name="Freeform 5"/>
                <p:cNvSpPr/>
                <p:nvPr/>
              </p:nvSpPr>
              <p:spPr bwMode="auto">
                <a:xfrm>
                  <a:off x="7589631" y="4041333"/>
                  <a:ext cx="877060" cy="2816667"/>
                </a:xfrm>
                <a:custGeom>
                  <a:avLst/>
                  <a:gdLst>
                    <a:gd name="T0" fmla="*/ 385 w 486"/>
                    <a:gd name="T1" fmla="*/ 1262 h 1559"/>
                    <a:gd name="T2" fmla="*/ 383 w 486"/>
                    <a:gd name="T3" fmla="*/ 1249 h 1559"/>
                    <a:gd name="T4" fmla="*/ 369 w 486"/>
                    <a:gd name="T5" fmla="*/ 1174 h 1559"/>
                    <a:gd name="T6" fmla="*/ 371 w 486"/>
                    <a:gd name="T7" fmla="*/ 930 h 1559"/>
                    <a:gd name="T8" fmla="*/ 446 w 486"/>
                    <a:gd name="T9" fmla="*/ 572 h 1559"/>
                    <a:gd name="T10" fmla="*/ 471 w 486"/>
                    <a:gd name="T11" fmla="*/ 403 h 1559"/>
                    <a:gd name="T12" fmla="*/ 453 w 486"/>
                    <a:gd name="T13" fmla="*/ 355 h 1559"/>
                    <a:gd name="T14" fmla="*/ 367 w 486"/>
                    <a:gd name="T15" fmla="*/ 251 h 1559"/>
                    <a:gd name="T16" fmla="*/ 254 w 486"/>
                    <a:gd name="T17" fmla="*/ 83 h 1559"/>
                    <a:gd name="T18" fmla="*/ 117 w 486"/>
                    <a:gd name="T19" fmla="*/ 24 h 1559"/>
                    <a:gd name="T20" fmla="*/ 73 w 486"/>
                    <a:gd name="T21" fmla="*/ 191 h 1559"/>
                    <a:gd name="T22" fmla="*/ 84 w 486"/>
                    <a:gd name="T23" fmla="*/ 245 h 1559"/>
                    <a:gd name="T24" fmla="*/ 70 w 486"/>
                    <a:gd name="T25" fmla="*/ 485 h 1559"/>
                    <a:gd name="T26" fmla="*/ 21 w 486"/>
                    <a:gd name="T27" fmla="*/ 636 h 1559"/>
                    <a:gd name="T28" fmla="*/ 20 w 486"/>
                    <a:gd name="T29" fmla="*/ 872 h 1559"/>
                    <a:gd name="T30" fmla="*/ 23 w 486"/>
                    <a:gd name="T31" fmla="*/ 880 h 1559"/>
                    <a:gd name="T32" fmla="*/ 78 w 486"/>
                    <a:gd name="T33" fmla="*/ 1121 h 1559"/>
                    <a:gd name="T34" fmla="*/ 96 w 486"/>
                    <a:gd name="T35" fmla="*/ 1248 h 1559"/>
                    <a:gd name="T36" fmla="*/ 117 w 486"/>
                    <a:gd name="T37" fmla="*/ 1559 h 1559"/>
                    <a:gd name="T38" fmla="*/ 486 w 486"/>
                    <a:gd name="T39" fmla="*/ 1559 h 1559"/>
                    <a:gd name="T40" fmla="*/ 385 w 486"/>
                    <a:gd name="T41" fmla="*/ 1262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6" h="1559">
                      <a:moveTo>
                        <a:pt x="385" y="1262"/>
                      </a:moveTo>
                      <a:cubicBezTo>
                        <a:pt x="384" y="1258"/>
                        <a:pt x="384" y="1253"/>
                        <a:pt x="383" y="1249"/>
                      </a:cubicBezTo>
                      <a:cubicBezTo>
                        <a:pt x="369" y="1174"/>
                        <a:pt x="369" y="1174"/>
                        <a:pt x="369" y="1174"/>
                      </a:cubicBezTo>
                      <a:cubicBezTo>
                        <a:pt x="356" y="1107"/>
                        <a:pt x="358" y="997"/>
                        <a:pt x="371" y="930"/>
                      </a:cubicBezTo>
                      <a:cubicBezTo>
                        <a:pt x="446" y="572"/>
                        <a:pt x="446" y="572"/>
                        <a:pt x="446" y="572"/>
                      </a:cubicBezTo>
                      <a:cubicBezTo>
                        <a:pt x="460" y="505"/>
                        <a:pt x="471" y="429"/>
                        <a:pt x="471" y="403"/>
                      </a:cubicBezTo>
                      <a:cubicBezTo>
                        <a:pt x="471" y="376"/>
                        <a:pt x="463" y="355"/>
                        <a:pt x="453" y="355"/>
                      </a:cubicBezTo>
                      <a:cubicBezTo>
                        <a:pt x="444" y="355"/>
                        <a:pt x="404" y="308"/>
                        <a:pt x="367" y="251"/>
                      </a:cubicBezTo>
                      <a:cubicBezTo>
                        <a:pt x="254" y="83"/>
                        <a:pt x="254" y="83"/>
                        <a:pt x="254" y="83"/>
                      </a:cubicBezTo>
                      <a:cubicBezTo>
                        <a:pt x="216" y="26"/>
                        <a:pt x="155" y="0"/>
                        <a:pt x="117" y="24"/>
                      </a:cubicBezTo>
                      <a:cubicBezTo>
                        <a:pt x="79" y="49"/>
                        <a:pt x="59" y="124"/>
                        <a:pt x="73" y="191"/>
                      </a:cubicBezTo>
                      <a:cubicBezTo>
                        <a:pt x="84" y="245"/>
                        <a:pt x="84" y="245"/>
                        <a:pt x="84" y="245"/>
                      </a:cubicBezTo>
                      <a:cubicBezTo>
                        <a:pt x="97" y="312"/>
                        <a:pt x="91" y="420"/>
                        <a:pt x="70" y="485"/>
                      </a:cubicBezTo>
                      <a:cubicBezTo>
                        <a:pt x="21" y="636"/>
                        <a:pt x="21" y="636"/>
                        <a:pt x="21" y="636"/>
                      </a:cubicBezTo>
                      <a:cubicBezTo>
                        <a:pt x="0" y="701"/>
                        <a:pt x="0" y="807"/>
                        <a:pt x="20" y="872"/>
                      </a:cubicBezTo>
                      <a:cubicBezTo>
                        <a:pt x="23" y="880"/>
                        <a:pt x="23" y="880"/>
                        <a:pt x="23" y="880"/>
                      </a:cubicBezTo>
                      <a:cubicBezTo>
                        <a:pt x="43" y="945"/>
                        <a:pt x="68" y="1053"/>
                        <a:pt x="78" y="1121"/>
                      </a:cubicBezTo>
                      <a:cubicBezTo>
                        <a:pt x="96" y="1248"/>
                        <a:pt x="96" y="1248"/>
                        <a:pt x="96" y="1248"/>
                      </a:cubicBezTo>
                      <a:cubicBezTo>
                        <a:pt x="117" y="1559"/>
                        <a:pt x="117" y="1559"/>
                        <a:pt x="117" y="1559"/>
                      </a:cubicBezTo>
                      <a:cubicBezTo>
                        <a:pt x="486" y="1559"/>
                        <a:pt x="486" y="1559"/>
                        <a:pt x="486" y="1559"/>
                      </a:cubicBezTo>
                      <a:lnTo>
                        <a:pt x="385" y="1262"/>
                      </a:lnTo>
                      <a:close/>
                    </a:path>
                  </a:pathLst>
                </a:custGeom>
                <a:solidFill>
                  <a:srgbClr val="F7C8A8"/>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54" name="组合 53"/>
                <p:cNvGrpSpPr/>
                <p:nvPr/>
              </p:nvGrpSpPr>
              <p:grpSpPr>
                <a:xfrm>
                  <a:off x="6233817" y="3646232"/>
                  <a:ext cx="1777775" cy="1777775"/>
                  <a:chOff x="6233817" y="3646232"/>
                  <a:chExt cx="1777775" cy="1777775"/>
                </a:xfrm>
              </p:grpSpPr>
              <p:sp>
                <p:nvSpPr>
                  <p:cNvPr id="55" name="泪滴形 54"/>
                  <p:cNvSpPr/>
                  <p:nvPr/>
                </p:nvSpPr>
                <p:spPr>
                  <a:xfrm rot="5400000" flipH="1" flipV="1">
                    <a:off x="6233817" y="3646232"/>
                    <a:ext cx="1777775" cy="1777775"/>
                  </a:xfrm>
                  <a:prstGeom prst="teardrop">
                    <a:avLst/>
                  </a:prstGeom>
                  <a:solidFill>
                    <a:srgbClr val="C00000"/>
                  </a:solidFill>
                  <a:ln w="12700" cap="flat" cmpd="sng" algn="ctr">
                    <a:noFill/>
                    <a:prstDash val="solid"/>
                    <a:miter lim="800000"/>
                  </a:ln>
                  <a:effectLst/>
                </p:spPr>
                <p:txBody>
                  <a:bodyPr rtlCol="0" anchor="ctr"/>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6" name="文本框 55"/>
                  <p:cNvSpPr txBox="1"/>
                  <p:nvPr/>
                </p:nvSpPr>
                <p:spPr>
                  <a:xfrm>
                    <a:off x="6362326" y="3990012"/>
                    <a:ext cx="1113148" cy="948778"/>
                  </a:xfrm>
                  <a:prstGeom prst="rect">
                    <a:avLst/>
                  </a:prstGeom>
                  <a:noFill/>
                  <a:effectLst/>
                </p:spPr>
                <p:txBody>
                  <a:bodyPr wrap="square" rtlCol="0">
                    <a:spAutoFit/>
                  </a:bodyPr>
                  <a:p>
                    <a:pPr marL="0" marR="0" lvl="0" indent="0" defTabSz="913765"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rgbClr val="FCFCFC"/>
                        </a:solidFill>
                        <a:effectLst/>
                        <a:uLnTx/>
                        <a:uFillTx/>
                        <a:latin typeface="微软雅黑" panose="020B0503020204020204" pitchFamily="34" charset="-122"/>
                        <a:ea typeface="微软雅黑" panose="020B0503020204020204" pitchFamily="34" charset="-122"/>
                      </a:rPr>
                      <a:t>问题四</a:t>
                    </a:r>
                    <a:endParaRPr kumimoji="0" lang="zh-CN" altLang="en-US" b="1" i="0" u="none" strike="noStrike" kern="0" cap="none" spc="0" normalizeH="0" baseline="0" noProof="0" dirty="0">
                      <a:ln>
                        <a:noFill/>
                      </a:ln>
                      <a:solidFill>
                        <a:srgbClr val="FCFCFC"/>
                      </a:solidFill>
                      <a:effectLst/>
                      <a:uLnTx/>
                      <a:uFillTx/>
                      <a:latin typeface="微软雅黑" panose="020B0503020204020204" pitchFamily="34" charset="-122"/>
                      <a:ea typeface="微软雅黑" panose="020B0503020204020204" pitchFamily="34" charset="-122"/>
                    </a:endParaRPr>
                  </a:p>
                </p:txBody>
              </p:sp>
            </p:grpSp>
          </p:grpSp>
          <p:grpSp>
            <p:nvGrpSpPr>
              <p:cNvPr id="20" name="组合 19"/>
              <p:cNvGrpSpPr/>
              <p:nvPr/>
            </p:nvGrpSpPr>
            <p:grpSpPr>
              <a:xfrm>
                <a:off x="7462919" y="4355823"/>
                <a:ext cx="1022091" cy="1535809"/>
                <a:chOff x="7462919" y="4355823"/>
                <a:chExt cx="1022091" cy="1535809"/>
              </a:xfrm>
            </p:grpSpPr>
            <p:sp>
              <p:nvSpPr>
                <p:cNvPr id="21" name="Freeform 13"/>
                <p:cNvSpPr/>
                <p:nvPr/>
              </p:nvSpPr>
              <p:spPr bwMode="auto">
                <a:xfrm>
                  <a:off x="8313262" y="4612300"/>
                  <a:ext cx="171748" cy="399219"/>
                </a:xfrm>
                <a:custGeom>
                  <a:avLst/>
                  <a:gdLst>
                    <a:gd name="T0" fmla="*/ 0 w 95"/>
                    <a:gd name="T1" fmla="*/ 0 h 221"/>
                    <a:gd name="T2" fmla="*/ 35 w 95"/>
                    <a:gd name="T3" fmla="*/ 221 h 221"/>
                    <a:gd name="T4" fmla="*/ 0 w 95"/>
                    <a:gd name="T5" fmla="*/ 0 h 221"/>
                  </a:gdLst>
                  <a:ahLst/>
                  <a:cxnLst>
                    <a:cxn ang="0">
                      <a:pos x="T0" y="T1"/>
                    </a:cxn>
                    <a:cxn ang="0">
                      <a:pos x="T2" y="T3"/>
                    </a:cxn>
                    <a:cxn ang="0">
                      <a:pos x="T4" y="T5"/>
                    </a:cxn>
                  </a:cxnLst>
                  <a:rect l="0" t="0" r="r" b="b"/>
                  <a:pathLst>
                    <a:path w="95" h="221">
                      <a:moveTo>
                        <a:pt x="0" y="0"/>
                      </a:moveTo>
                      <a:cubicBezTo>
                        <a:pt x="0" y="0"/>
                        <a:pt x="95" y="61"/>
                        <a:pt x="35" y="221"/>
                      </a:cubicBezTo>
                      <a:cubicBezTo>
                        <a:pt x="35" y="221"/>
                        <a:pt x="72" y="70"/>
                        <a:pt x="0" y="0"/>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0" name="Freeform 14"/>
                <p:cNvSpPr/>
                <p:nvPr/>
              </p:nvSpPr>
              <p:spPr bwMode="auto">
                <a:xfrm>
                  <a:off x="7688863" y="5492413"/>
                  <a:ext cx="409142" cy="399219"/>
                </a:xfrm>
                <a:custGeom>
                  <a:avLst/>
                  <a:gdLst>
                    <a:gd name="T0" fmla="*/ 0 w 227"/>
                    <a:gd name="T1" fmla="*/ 149 h 221"/>
                    <a:gd name="T2" fmla="*/ 195 w 227"/>
                    <a:gd name="T3" fmla="*/ 0 h 221"/>
                    <a:gd name="T4" fmla="*/ 0 w 227"/>
                    <a:gd name="T5" fmla="*/ 149 h 221"/>
                  </a:gdLst>
                  <a:ahLst/>
                  <a:cxnLst>
                    <a:cxn ang="0">
                      <a:pos x="T0" y="T1"/>
                    </a:cxn>
                    <a:cxn ang="0">
                      <a:pos x="T2" y="T3"/>
                    </a:cxn>
                    <a:cxn ang="0">
                      <a:pos x="T4" y="T5"/>
                    </a:cxn>
                  </a:cxnLst>
                  <a:rect l="0" t="0" r="r" b="b"/>
                  <a:pathLst>
                    <a:path w="227" h="221">
                      <a:moveTo>
                        <a:pt x="0" y="149"/>
                      </a:moveTo>
                      <a:cubicBezTo>
                        <a:pt x="0" y="149"/>
                        <a:pt x="181" y="190"/>
                        <a:pt x="195" y="0"/>
                      </a:cubicBezTo>
                      <a:cubicBezTo>
                        <a:pt x="195" y="0"/>
                        <a:pt x="227" y="221"/>
                        <a:pt x="0" y="149"/>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2" name="Freeform 7"/>
                <p:cNvSpPr/>
                <p:nvPr/>
              </p:nvSpPr>
              <p:spPr bwMode="auto">
                <a:xfrm>
                  <a:off x="7462919" y="4355823"/>
                  <a:ext cx="821337" cy="877823"/>
                </a:xfrm>
                <a:custGeom>
                  <a:avLst/>
                  <a:gdLst>
                    <a:gd name="T0" fmla="*/ 414 w 455"/>
                    <a:gd name="T1" fmla="*/ 458 h 486"/>
                    <a:gd name="T2" fmla="*/ 400 w 455"/>
                    <a:gd name="T3" fmla="*/ 325 h 486"/>
                    <a:gd name="T4" fmla="*/ 394 w 455"/>
                    <a:gd name="T5" fmla="*/ 319 h 486"/>
                    <a:gd name="T6" fmla="*/ 220 w 455"/>
                    <a:gd name="T7" fmla="*/ 141 h 486"/>
                    <a:gd name="T8" fmla="*/ 152 w 455"/>
                    <a:gd name="T9" fmla="*/ 70 h 486"/>
                    <a:gd name="T10" fmla="*/ 23 w 455"/>
                    <a:gd name="T11" fmla="*/ 24 h 486"/>
                    <a:gd name="T12" fmla="*/ 24 w 455"/>
                    <a:gd name="T13" fmla="*/ 139 h 486"/>
                    <a:gd name="T14" fmla="*/ 134 w 455"/>
                    <a:gd name="T15" fmla="*/ 260 h 486"/>
                    <a:gd name="T16" fmla="*/ 222 w 455"/>
                    <a:gd name="T17" fmla="*/ 367 h 486"/>
                    <a:gd name="T18" fmla="*/ 292 w 455"/>
                    <a:gd name="T19" fmla="*/ 464 h 486"/>
                    <a:gd name="T20" fmla="*/ 414 w 455"/>
                    <a:gd name="T21" fmla="*/ 458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6">
                      <a:moveTo>
                        <a:pt x="414" y="458"/>
                      </a:moveTo>
                      <a:cubicBezTo>
                        <a:pt x="455" y="433"/>
                        <a:pt x="448" y="373"/>
                        <a:pt x="400" y="325"/>
                      </a:cubicBezTo>
                      <a:cubicBezTo>
                        <a:pt x="394" y="319"/>
                        <a:pt x="394" y="319"/>
                        <a:pt x="394" y="319"/>
                      </a:cubicBezTo>
                      <a:cubicBezTo>
                        <a:pt x="345" y="271"/>
                        <a:pt x="267" y="191"/>
                        <a:pt x="220" y="141"/>
                      </a:cubicBezTo>
                      <a:cubicBezTo>
                        <a:pt x="152" y="70"/>
                        <a:pt x="152" y="70"/>
                        <a:pt x="152" y="70"/>
                      </a:cubicBezTo>
                      <a:cubicBezTo>
                        <a:pt x="105" y="21"/>
                        <a:pt x="47" y="0"/>
                        <a:pt x="23" y="24"/>
                      </a:cubicBezTo>
                      <a:cubicBezTo>
                        <a:pt x="0" y="48"/>
                        <a:pt x="0" y="100"/>
                        <a:pt x="24" y="139"/>
                      </a:cubicBezTo>
                      <a:cubicBezTo>
                        <a:pt x="48" y="177"/>
                        <a:pt x="97" y="232"/>
                        <a:pt x="134" y="260"/>
                      </a:cubicBezTo>
                      <a:cubicBezTo>
                        <a:pt x="171" y="288"/>
                        <a:pt x="210" y="336"/>
                        <a:pt x="222" y="367"/>
                      </a:cubicBezTo>
                      <a:cubicBezTo>
                        <a:pt x="233" y="399"/>
                        <a:pt x="265" y="442"/>
                        <a:pt x="292" y="464"/>
                      </a:cubicBezTo>
                      <a:cubicBezTo>
                        <a:pt x="319" y="486"/>
                        <a:pt x="374" y="483"/>
                        <a:pt x="414" y="458"/>
                      </a:cubicBezTo>
                      <a:close/>
                    </a:path>
                  </a:pathLst>
                </a:custGeom>
                <a:solidFill>
                  <a:srgbClr val="F8C8A6"/>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3" name="Freeform 9"/>
                <p:cNvSpPr/>
                <p:nvPr/>
              </p:nvSpPr>
              <p:spPr bwMode="auto">
                <a:xfrm>
                  <a:off x="7513298" y="4393989"/>
                  <a:ext cx="157245" cy="157245"/>
                </a:xfrm>
                <a:custGeom>
                  <a:avLst/>
                  <a:gdLst>
                    <a:gd name="T0" fmla="*/ 40 w 87"/>
                    <a:gd name="T1" fmla="*/ 9 h 87"/>
                    <a:gd name="T2" fmla="*/ 5 w 87"/>
                    <a:gd name="T3" fmla="*/ 54 h 87"/>
                    <a:gd name="T4" fmla="*/ 42 w 87"/>
                    <a:gd name="T5" fmla="*/ 87 h 87"/>
                    <a:gd name="T6" fmla="*/ 87 w 87"/>
                    <a:gd name="T7" fmla="*/ 39 h 87"/>
                    <a:gd name="T8" fmla="*/ 40 w 87"/>
                    <a:gd name="T9" fmla="*/ 9 h 87"/>
                  </a:gdLst>
                  <a:ahLst/>
                  <a:cxnLst>
                    <a:cxn ang="0">
                      <a:pos x="T0" y="T1"/>
                    </a:cxn>
                    <a:cxn ang="0">
                      <a:pos x="T2" y="T3"/>
                    </a:cxn>
                    <a:cxn ang="0">
                      <a:pos x="T4" y="T5"/>
                    </a:cxn>
                    <a:cxn ang="0">
                      <a:pos x="T6" y="T7"/>
                    </a:cxn>
                    <a:cxn ang="0">
                      <a:pos x="T8" y="T9"/>
                    </a:cxn>
                  </a:cxnLst>
                  <a:rect l="0" t="0" r="r" b="b"/>
                  <a:pathLst>
                    <a:path w="87" h="87">
                      <a:moveTo>
                        <a:pt x="40" y="9"/>
                      </a:moveTo>
                      <a:cubicBezTo>
                        <a:pt x="40" y="9"/>
                        <a:pt x="0" y="33"/>
                        <a:pt x="5" y="54"/>
                      </a:cubicBezTo>
                      <a:cubicBezTo>
                        <a:pt x="5" y="54"/>
                        <a:pt x="21" y="87"/>
                        <a:pt x="42" y="87"/>
                      </a:cubicBezTo>
                      <a:cubicBezTo>
                        <a:pt x="87" y="39"/>
                        <a:pt x="87" y="39"/>
                        <a:pt x="87" y="39"/>
                      </a:cubicBezTo>
                      <a:cubicBezTo>
                        <a:pt x="87" y="39"/>
                        <a:pt x="53" y="0"/>
                        <a:pt x="40" y="9"/>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grpSp>
          <p:nvGrpSpPr>
            <p:cNvPr id="57" name="组合 56"/>
            <p:cNvGrpSpPr/>
            <p:nvPr/>
          </p:nvGrpSpPr>
          <p:grpSpPr>
            <a:xfrm>
              <a:off x="5870" y="5897"/>
              <a:ext cx="3481" cy="5056"/>
              <a:chOff x="3726446" y="3646232"/>
              <a:chExt cx="2211075" cy="3211768"/>
            </a:xfrm>
          </p:grpSpPr>
          <p:grpSp>
            <p:nvGrpSpPr>
              <p:cNvPr id="58" name="组合 57"/>
              <p:cNvGrpSpPr/>
              <p:nvPr/>
            </p:nvGrpSpPr>
            <p:grpSpPr>
              <a:xfrm>
                <a:off x="3726446" y="3646232"/>
                <a:ext cx="2211075" cy="3211768"/>
                <a:chOff x="3726446" y="3646232"/>
                <a:chExt cx="2211075" cy="3211768"/>
              </a:xfrm>
            </p:grpSpPr>
            <p:sp>
              <p:nvSpPr>
                <p:cNvPr id="65" name="Freeform 6"/>
                <p:cNvSpPr/>
                <p:nvPr/>
              </p:nvSpPr>
              <p:spPr bwMode="auto">
                <a:xfrm>
                  <a:off x="3726446" y="4032173"/>
                  <a:ext cx="1079341" cy="2825827"/>
                </a:xfrm>
                <a:custGeom>
                  <a:avLst/>
                  <a:gdLst>
                    <a:gd name="T0" fmla="*/ 553 w 598"/>
                    <a:gd name="T1" fmla="*/ 619 h 1564"/>
                    <a:gd name="T2" fmla="*/ 479 w 598"/>
                    <a:gd name="T3" fmla="*/ 443 h 1564"/>
                    <a:gd name="T4" fmla="*/ 374 w 598"/>
                    <a:gd name="T5" fmla="*/ 297 h 1564"/>
                    <a:gd name="T6" fmla="*/ 348 w 598"/>
                    <a:gd name="T7" fmla="*/ 169 h 1564"/>
                    <a:gd name="T8" fmla="*/ 395 w 598"/>
                    <a:gd name="T9" fmla="*/ 50 h 1564"/>
                    <a:gd name="T10" fmla="*/ 351 w 598"/>
                    <a:gd name="T11" fmla="*/ 0 h 1564"/>
                    <a:gd name="T12" fmla="*/ 230 w 598"/>
                    <a:gd name="T13" fmla="*/ 98 h 1564"/>
                    <a:gd name="T14" fmla="*/ 126 w 598"/>
                    <a:gd name="T15" fmla="*/ 235 h 1564"/>
                    <a:gd name="T16" fmla="*/ 50 w 598"/>
                    <a:gd name="T17" fmla="*/ 372 h 1564"/>
                    <a:gd name="T18" fmla="*/ 83 w 598"/>
                    <a:gd name="T19" fmla="*/ 530 h 1564"/>
                    <a:gd name="T20" fmla="*/ 183 w 598"/>
                    <a:gd name="T21" fmla="*/ 892 h 1564"/>
                    <a:gd name="T22" fmla="*/ 182 w 598"/>
                    <a:gd name="T23" fmla="*/ 1131 h 1564"/>
                    <a:gd name="T24" fmla="*/ 150 w 598"/>
                    <a:gd name="T25" fmla="*/ 1242 h 1564"/>
                    <a:gd name="T26" fmla="*/ 146 w 598"/>
                    <a:gd name="T27" fmla="*/ 1261 h 1564"/>
                    <a:gd name="T28" fmla="*/ 0 w 598"/>
                    <a:gd name="T29" fmla="*/ 1564 h 1564"/>
                    <a:gd name="T30" fmla="*/ 355 w 598"/>
                    <a:gd name="T31" fmla="*/ 1564 h 1564"/>
                    <a:gd name="T32" fmla="*/ 444 w 598"/>
                    <a:gd name="T33" fmla="*/ 1273 h 1564"/>
                    <a:gd name="T34" fmla="*/ 439 w 598"/>
                    <a:gd name="T35" fmla="*/ 1273 h 1564"/>
                    <a:gd name="T36" fmla="*/ 452 w 598"/>
                    <a:gd name="T37" fmla="*/ 1241 h 1564"/>
                    <a:gd name="T38" fmla="*/ 488 w 598"/>
                    <a:gd name="T39" fmla="*/ 1108 h 1564"/>
                    <a:gd name="T40" fmla="*/ 559 w 598"/>
                    <a:gd name="T41" fmla="*/ 947 h 1564"/>
                    <a:gd name="T42" fmla="*/ 598 w 598"/>
                    <a:gd name="T43" fmla="*/ 807 h 1564"/>
                    <a:gd name="T44" fmla="*/ 553 w 598"/>
                    <a:gd name="T45" fmla="*/ 619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8" h="1564">
                      <a:moveTo>
                        <a:pt x="553" y="619"/>
                      </a:moveTo>
                      <a:cubicBezTo>
                        <a:pt x="528" y="570"/>
                        <a:pt x="495" y="491"/>
                        <a:pt x="479" y="443"/>
                      </a:cubicBezTo>
                      <a:cubicBezTo>
                        <a:pt x="462" y="396"/>
                        <a:pt x="415" y="330"/>
                        <a:pt x="374" y="297"/>
                      </a:cubicBezTo>
                      <a:cubicBezTo>
                        <a:pt x="333" y="265"/>
                        <a:pt x="321" y="207"/>
                        <a:pt x="348" y="169"/>
                      </a:cubicBezTo>
                      <a:cubicBezTo>
                        <a:pt x="374" y="132"/>
                        <a:pt x="395" y="78"/>
                        <a:pt x="395" y="50"/>
                      </a:cubicBezTo>
                      <a:cubicBezTo>
                        <a:pt x="395" y="22"/>
                        <a:pt x="375" y="0"/>
                        <a:pt x="351" y="0"/>
                      </a:cubicBezTo>
                      <a:cubicBezTo>
                        <a:pt x="326" y="0"/>
                        <a:pt x="272" y="44"/>
                        <a:pt x="230" y="98"/>
                      </a:cubicBezTo>
                      <a:cubicBezTo>
                        <a:pt x="126" y="235"/>
                        <a:pt x="126" y="235"/>
                        <a:pt x="126" y="235"/>
                      </a:cubicBezTo>
                      <a:cubicBezTo>
                        <a:pt x="84" y="289"/>
                        <a:pt x="50" y="351"/>
                        <a:pt x="50" y="372"/>
                      </a:cubicBezTo>
                      <a:cubicBezTo>
                        <a:pt x="50" y="393"/>
                        <a:pt x="65" y="464"/>
                        <a:pt x="83" y="530"/>
                      </a:cubicBezTo>
                      <a:cubicBezTo>
                        <a:pt x="183" y="892"/>
                        <a:pt x="183" y="892"/>
                        <a:pt x="183" y="892"/>
                      </a:cubicBezTo>
                      <a:cubicBezTo>
                        <a:pt x="202" y="958"/>
                        <a:pt x="201" y="1066"/>
                        <a:pt x="182" y="1131"/>
                      </a:cubicBezTo>
                      <a:cubicBezTo>
                        <a:pt x="150" y="1242"/>
                        <a:pt x="150" y="1242"/>
                        <a:pt x="150" y="1242"/>
                      </a:cubicBezTo>
                      <a:cubicBezTo>
                        <a:pt x="148" y="1248"/>
                        <a:pt x="147" y="1255"/>
                        <a:pt x="146" y="1261"/>
                      </a:cubicBezTo>
                      <a:cubicBezTo>
                        <a:pt x="0" y="1564"/>
                        <a:pt x="0" y="1564"/>
                        <a:pt x="0" y="1564"/>
                      </a:cubicBezTo>
                      <a:cubicBezTo>
                        <a:pt x="355" y="1564"/>
                        <a:pt x="355" y="1564"/>
                        <a:pt x="355" y="1564"/>
                      </a:cubicBezTo>
                      <a:cubicBezTo>
                        <a:pt x="444" y="1273"/>
                        <a:pt x="444" y="1273"/>
                        <a:pt x="444" y="1273"/>
                      </a:cubicBezTo>
                      <a:cubicBezTo>
                        <a:pt x="439" y="1273"/>
                        <a:pt x="439" y="1273"/>
                        <a:pt x="439" y="1273"/>
                      </a:cubicBezTo>
                      <a:cubicBezTo>
                        <a:pt x="444" y="1263"/>
                        <a:pt x="449" y="1252"/>
                        <a:pt x="452" y="1241"/>
                      </a:cubicBezTo>
                      <a:cubicBezTo>
                        <a:pt x="488" y="1108"/>
                        <a:pt x="488" y="1108"/>
                        <a:pt x="488" y="1108"/>
                      </a:cubicBezTo>
                      <a:cubicBezTo>
                        <a:pt x="506" y="1042"/>
                        <a:pt x="538" y="969"/>
                        <a:pt x="559" y="947"/>
                      </a:cubicBezTo>
                      <a:cubicBezTo>
                        <a:pt x="580" y="924"/>
                        <a:pt x="598" y="861"/>
                        <a:pt x="598" y="807"/>
                      </a:cubicBezTo>
                      <a:cubicBezTo>
                        <a:pt x="598" y="753"/>
                        <a:pt x="578" y="668"/>
                        <a:pt x="553" y="619"/>
                      </a:cubicBezTo>
                      <a:close/>
                    </a:path>
                  </a:pathLst>
                </a:custGeom>
                <a:solidFill>
                  <a:srgbClr val="F8C8A6"/>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66" name="组合 65"/>
                <p:cNvGrpSpPr/>
                <p:nvPr/>
              </p:nvGrpSpPr>
              <p:grpSpPr>
                <a:xfrm>
                  <a:off x="4159746" y="3646232"/>
                  <a:ext cx="1777775" cy="1777775"/>
                  <a:chOff x="4159746" y="3646232"/>
                  <a:chExt cx="1777775" cy="1777775"/>
                </a:xfrm>
              </p:grpSpPr>
              <p:sp>
                <p:nvSpPr>
                  <p:cNvPr id="67" name="泪滴形 66"/>
                  <p:cNvSpPr/>
                  <p:nvPr/>
                </p:nvSpPr>
                <p:spPr>
                  <a:xfrm rot="16200000" flipV="1">
                    <a:off x="4159746" y="3646232"/>
                    <a:ext cx="1777775" cy="1777775"/>
                  </a:xfrm>
                  <a:prstGeom prst="teardrop">
                    <a:avLst/>
                  </a:prstGeom>
                  <a:solidFill>
                    <a:srgbClr val="C00000"/>
                  </a:solidFill>
                  <a:ln w="12700" cap="flat" cmpd="sng" algn="ctr">
                    <a:noFill/>
                    <a:prstDash val="solid"/>
                    <a:miter lim="800000"/>
                  </a:ln>
                  <a:effectLst/>
                </p:spPr>
                <p:txBody>
                  <a:bodyPr rtlCol="0" anchor="ctr"/>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8" name="文本框 67"/>
                  <p:cNvSpPr txBox="1"/>
                  <p:nvPr/>
                </p:nvSpPr>
                <p:spPr>
                  <a:xfrm>
                    <a:off x="4745443" y="3990013"/>
                    <a:ext cx="1113149" cy="948778"/>
                  </a:xfrm>
                  <a:prstGeom prst="rect">
                    <a:avLst/>
                  </a:prstGeom>
                  <a:noFill/>
                  <a:effectLst/>
                </p:spPr>
                <p:txBody>
                  <a:bodyPr wrap="square" rtlCol="0">
                    <a:spAutoFit/>
                  </a:bodyPr>
                  <a:p>
                    <a:pPr marL="0" marR="0" lvl="0" indent="0" defTabSz="913765"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rgbClr val="FCFCFC"/>
                        </a:solidFill>
                        <a:effectLst/>
                        <a:uLnTx/>
                        <a:uFillTx/>
                        <a:latin typeface="微软雅黑" panose="020B0503020204020204" pitchFamily="34" charset="-122"/>
                        <a:ea typeface="微软雅黑" panose="020B0503020204020204" pitchFamily="34" charset="-122"/>
                      </a:rPr>
                      <a:t>问题三</a:t>
                    </a:r>
                    <a:endParaRPr kumimoji="0" lang="zh-CN" altLang="en-US" b="1" i="0" u="none" strike="noStrike" kern="0" cap="none" spc="0" normalizeH="0" baseline="0" noProof="0" dirty="0">
                      <a:ln>
                        <a:noFill/>
                      </a:ln>
                      <a:solidFill>
                        <a:srgbClr val="FCFCFC"/>
                      </a:solidFill>
                      <a:effectLst/>
                      <a:uLnTx/>
                      <a:uFillTx/>
                      <a:latin typeface="微软雅黑" panose="020B0503020204020204" pitchFamily="34" charset="-122"/>
                      <a:ea typeface="微软雅黑" panose="020B0503020204020204" pitchFamily="34" charset="-122"/>
                    </a:endParaRPr>
                  </a:p>
                </p:txBody>
              </p:sp>
            </p:grpSp>
          </p:grpSp>
          <p:grpSp>
            <p:nvGrpSpPr>
              <p:cNvPr id="59" name="组合 58"/>
              <p:cNvGrpSpPr/>
              <p:nvPr/>
            </p:nvGrpSpPr>
            <p:grpSpPr>
              <a:xfrm>
                <a:off x="3762322" y="4334449"/>
                <a:ext cx="1083157" cy="1557183"/>
                <a:chOff x="3762322" y="4334449"/>
                <a:chExt cx="1083157" cy="1557183"/>
              </a:xfrm>
            </p:grpSpPr>
            <p:sp>
              <p:nvSpPr>
                <p:cNvPr id="60" name="Freeform 12"/>
                <p:cNvSpPr/>
                <p:nvPr/>
              </p:nvSpPr>
              <p:spPr bwMode="auto">
                <a:xfrm>
                  <a:off x="3762322" y="4548944"/>
                  <a:ext cx="162588" cy="401509"/>
                </a:xfrm>
                <a:custGeom>
                  <a:avLst/>
                  <a:gdLst>
                    <a:gd name="T0" fmla="*/ 90 w 90"/>
                    <a:gd name="T1" fmla="*/ 0 h 222"/>
                    <a:gd name="T2" fmla="*/ 73 w 90"/>
                    <a:gd name="T3" fmla="*/ 222 h 222"/>
                    <a:gd name="T4" fmla="*/ 90 w 90"/>
                    <a:gd name="T5" fmla="*/ 0 h 222"/>
                  </a:gdLst>
                  <a:ahLst/>
                  <a:cxnLst>
                    <a:cxn ang="0">
                      <a:pos x="T0" y="T1"/>
                    </a:cxn>
                    <a:cxn ang="0">
                      <a:pos x="T2" y="T3"/>
                    </a:cxn>
                    <a:cxn ang="0">
                      <a:pos x="T4" y="T5"/>
                    </a:cxn>
                  </a:cxnLst>
                  <a:rect l="0" t="0" r="r" b="b"/>
                  <a:pathLst>
                    <a:path w="90" h="222">
                      <a:moveTo>
                        <a:pt x="90" y="0"/>
                      </a:moveTo>
                      <a:cubicBezTo>
                        <a:pt x="90" y="0"/>
                        <a:pt x="0" y="68"/>
                        <a:pt x="73" y="222"/>
                      </a:cubicBezTo>
                      <a:cubicBezTo>
                        <a:pt x="73" y="222"/>
                        <a:pt x="24" y="74"/>
                        <a:pt x="90" y="0"/>
                      </a:cubicBezTo>
                      <a:close/>
                    </a:path>
                  </a:pathLst>
                </a:custGeom>
                <a:solidFill>
                  <a:srgbClr val="F3DABC"/>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61" name="组合 60"/>
                <p:cNvGrpSpPr/>
                <p:nvPr/>
              </p:nvGrpSpPr>
              <p:grpSpPr>
                <a:xfrm>
                  <a:off x="4024142" y="4334449"/>
                  <a:ext cx="821337" cy="1557183"/>
                  <a:chOff x="4024142" y="4334449"/>
                  <a:chExt cx="821337" cy="1557183"/>
                </a:xfrm>
              </p:grpSpPr>
              <p:sp>
                <p:nvSpPr>
                  <p:cNvPr id="63" name="Freeform 11"/>
                  <p:cNvSpPr/>
                  <p:nvPr/>
                </p:nvSpPr>
                <p:spPr bwMode="auto">
                  <a:xfrm>
                    <a:off x="4204287" y="5492413"/>
                    <a:ext cx="408379" cy="399219"/>
                  </a:xfrm>
                  <a:custGeom>
                    <a:avLst/>
                    <a:gdLst>
                      <a:gd name="T0" fmla="*/ 226 w 226"/>
                      <a:gd name="T1" fmla="*/ 149 h 221"/>
                      <a:gd name="T2" fmla="*/ 32 w 226"/>
                      <a:gd name="T3" fmla="*/ 0 h 221"/>
                      <a:gd name="T4" fmla="*/ 226 w 226"/>
                      <a:gd name="T5" fmla="*/ 149 h 221"/>
                    </a:gdLst>
                    <a:ahLst/>
                    <a:cxnLst>
                      <a:cxn ang="0">
                        <a:pos x="T0" y="T1"/>
                      </a:cxn>
                      <a:cxn ang="0">
                        <a:pos x="T2" y="T3"/>
                      </a:cxn>
                      <a:cxn ang="0">
                        <a:pos x="T4" y="T5"/>
                      </a:cxn>
                    </a:cxnLst>
                    <a:rect l="0" t="0" r="r" b="b"/>
                    <a:pathLst>
                      <a:path w="226" h="221">
                        <a:moveTo>
                          <a:pt x="226" y="149"/>
                        </a:moveTo>
                        <a:cubicBezTo>
                          <a:pt x="226" y="149"/>
                          <a:pt x="45" y="190"/>
                          <a:pt x="32" y="0"/>
                        </a:cubicBezTo>
                        <a:cubicBezTo>
                          <a:pt x="32" y="0"/>
                          <a:pt x="0" y="221"/>
                          <a:pt x="226" y="149"/>
                        </a:cubicBezTo>
                        <a:close/>
                      </a:path>
                    </a:pathLst>
                  </a:custGeom>
                  <a:solidFill>
                    <a:srgbClr val="FCE0C6"/>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4" name="Freeform 8"/>
                  <p:cNvSpPr/>
                  <p:nvPr/>
                </p:nvSpPr>
                <p:spPr bwMode="auto">
                  <a:xfrm>
                    <a:off x="4024142" y="4334449"/>
                    <a:ext cx="821337" cy="875533"/>
                  </a:xfrm>
                  <a:custGeom>
                    <a:avLst/>
                    <a:gdLst>
                      <a:gd name="T0" fmla="*/ 41 w 455"/>
                      <a:gd name="T1" fmla="*/ 458 h 485"/>
                      <a:gd name="T2" fmla="*/ 55 w 455"/>
                      <a:gd name="T3" fmla="*/ 325 h 485"/>
                      <a:gd name="T4" fmla="*/ 61 w 455"/>
                      <a:gd name="T5" fmla="*/ 319 h 485"/>
                      <a:gd name="T6" fmla="*/ 235 w 455"/>
                      <a:gd name="T7" fmla="*/ 141 h 485"/>
                      <a:gd name="T8" fmla="*/ 303 w 455"/>
                      <a:gd name="T9" fmla="*/ 70 h 485"/>
                      <a:gd name="T10" fmla="*/ 432 w 455"/>
                      <a:gd name="T11" fmla="*/ 24 h 485"/>
                      <a:gd name="T12" fmla="*/ 431 w 455"/>
                      <a:gd name="T13" fmla="*/ 138 h 485"/>
                      <a:gd name="T14" fmla="*/ 321 w 455"/>
                      <a:gd name="T15" fmla="*/ 259 h 485"/>
                      <a:gd name="T16" fmla="*/ 233 w 455"/>
                      <a:gd name="T17" fmla="*/ 367 h 485"/>
                      <a:gd name="T18" fmla="*/ 163 w 455"/>
                      <a:gd name="T19" fmla="*/ 464 h 485"/>
                      <a:gd name="T20" fmla="*/ 41 w 455"/>
                      <a:gd name="T21" fmla="*/ 45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5">
                        <a:moveTo>
                          <a:pt x="41" y="458"/>
                        </a:moveTo>
                        <a:cubicBezTo>
                          <a:pt x="0" y="433"/>
                          <a:pt x="7" y="373"/>
                          <a:pt x="55" y="325"/>
                        </a:cubicBezTo>
                        <a:cubicBezTo>
                          <a:pt x="61" y="319"/>
                          <a:pt x="61" y="319"/>
                          <a:pt x="61" y="319"/>
                        </a:cubicBezTo>
                        <a:cubicBezTo>
                          <a:pt x="110" y="271"/>
                          <a:pt x="188" y="191"/>
                          <a:pt x="235" y="141"/>
                        </a:cubicBezTo>
                        <a:cubicBezTo>
                          <a:pt x="303" y="70"/>
                          <a:pt x="303" y="70"/>
                          <a:pt x="303" y="70"/>
                        </a:cubicBezTo>
                        <a:cubicBezTo>
                          <a:pt x="350" y="21"/>
                          <a:pt x="408" y="0"/>
                          <a:pt x="432" y="24"/>
                        </a:cubicBezTo>
                        <a:cubicBezTo>
                          <a:pt x="455" y="48"/>
                          <a:pt x="455" y="100"/>
                          <a:pt x="431" y="138"/>
                        </a:cubicBezTo>
                        <a:cubicBezTo>
                          <a:pt x="407" y="177"/>
                          <a:pt x="358" y="232"/>
                          <a:pt x="321" y="259"/>
                        </a:cubicBezTo>
                        <a:cubicBezTo>
                          <a:pt x="285" y="287"/>
                          <a:pt x="245" y="336"/>
                          <a:pt x="233" y="367"/>
                        </a:cubicBezTo>
                        <a:cubicBezTo>
                          <a:pt x="222" y="398"/>
                          <a:pt x="190" y="442"/>
                          <a:pt x="163" y="464"/>
                        </a:cubicBezTo>
                        <a:cubicBezTo>
                          <a:pt x="136" y="485"/>
                          <a:pt x="81" y="483"/>
                          <a:pt x="41" y="458"/>
                        </a:cubicBezTo>
                        <a:close/>
                      </a:path>
                    </a:pathLst>
                  </a:custGeom>
                  <a:solidFill>
                    <a:srgbClr val="F8C8A6"/>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62" name="Freeform 10"/>
                <p:cNvSpPr/>
                <p:nvPr/>
              </p:nvSpPr>
              <p:spPr bwMode="auto">
                <a:xfrm>
                  <a:off x="4634039" y="4375669"/>
                  <a:ext cx="155718" cy="164115"/>
                </a:xfrm>
                <a:custGeom>
                  <a:avLst/>
                  <a:gdLst>
                    <a:gd name="T0" fmla="*/ 51 w 86"/>
                    <a:gd name="T1" fmla="*/ 12 h 91"/>
                    <a:gd name="T2" fmla="*/ 77 w 86"/>
                    <a:gd name="T3" fmla="*/ 62 h 91"/>
                    <a:gd name="T4" fmla="*/ 35 w 86"/>
                    <a:gd name="T5" fmla="*/ 88 h 91"/>
                    <a:gd name="T6" fmla="*/ 0 w 86"/>
                    <a:gd name="T7" fmla="*/ 33 h 91"/>
                    <a:gd name="T8" fmla="*/ 51 w 86"/>
                    <a:gd name="T9" fmla="*/ 12 h 91"/>
                  </a:gdLst>
                  <a:ahLst/>
                  <a:cxnLst>
                    <a:cxn ang="0">
                      <a:pos x="T0" y="T1"/>
                    </a:cxn>
                    <a:cxn ang="0">
                      <a:pos x="T2" y="T3"/>
                    </a:cxn>
                    <a:cxn ang="0">
                      <a:pos x="T4" y="T5"/>
                    </a:cxn>
                    <a:cxn ang="0">
                      <a:pos x="T6" y="T7"/>
                    </a:cxn>
                    <a:cxn ang="0">
                      <a:pos x="T8" y="T9"/>
                    </a:cxn>
                  </a:cxnLst>
                  <a:rect l="0" t="0" r="r" b="b"/>
                  <a:pathLst>
                    <a:path w="86" h="91">
                      <a:moveTo>
                        <a:pt x="51" y="12"/>
                      </a:moveTo>
                      <a:cubicBezTo>
                        <a:pt x="51" y="12"/>
                        <a:pt x="86" y="42"/>
                        <a:pt x="77" y="62"/>
                      </a:cubicBezTo>
                      <a:cubicBezTo>
                        <a:pt x="77" y="62"/>
                        <a:pt x="56" y="91"/>
                        <a:pt x="35" y="88"/>
                      </a:cubicBezTo>
                      <a:cubicBezTo>
                        <a:pt x="0" y="33"/>
                        <a:pt x="0" y="33"/>
                        <a:pt x="0" y="33"/>
                      </a:cubicBezTo>
                      <a:cubicBezTo>
                        <a:pt x="0" y="33"/>
                        <a:pt x="40" y="0"/>
                        <a:pt x="51" y="12"/>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sp>
          <p:nvSpPr>
            <p:cNvPr id="69" name="文本框 68"/>
            <p:cNvSpPr txBox="1"/>
            <p:nvPr/>
          </p:nvSpPr>
          <p:spPr>
            <a:xfrm>
              <a:off x="13532" y="6766"/>
              <a:ext cx="5796" cy="1849"/>
            </a:xfrm>
            <a:prstGeom prst="rect">
              <a:avLst/>
            </a:prstGeom>
            <a:noFill/>
            <a:effectLst/>
          </p:spPr>
          <p:txBody>
            <a:bodyPr wrap="square" rtlCol="0">
              <a:spAutoFit/>
            </a:bodyPr>
            <a:p>
              <a:pPr defTabSz="913765"/>
              <a:r>
                <a:rPr lang="zh-CN" altLang="en-US" sz="1000" dirty="0">
                  <a:solidFill>
                    <a:srgbClr val="004C8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6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社会适应能力降低</a:t>
              </a:r>
              <a:endParaRPr lang="en-US" altLang="zh-CN" sz="16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defTabSz="913765"/>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与社会和朋友的接触日益减少</a:t>
              </a:r>
              <a:r>
                <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与子女之间距离的拉大和生活方式、价值取向的差异</a:t>
              </a:r>
              <a:r>
                <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使老年人的社会适应能力下降。</a:t>
              </a:r>
              <a:endPar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0" name="文本框 69"/>
            <p:cNvSpPr txBox="1"/>
            <p:nvPr/>
          </p:nvSpPr>
          <p:spPr>
            <a:xfrm>
              <a:off x="1243" y="3536"/>
              <a:ext cx="4683" cy="1992"/>
            </a:xfrm>
            <a:prstGeom prst="rect">
              <a:avLst/>
            </a:prstGeom>
            <a:noFill/>
            <a:effectLst/>
          </p:spPr>
          <p:txBody>
            <a:bodyPr wrap="square" rtlCol="0">
              <a:spAutoFit/>
            </a:bodyPr>
            <a:p>
              <a:pPr defTabSz="913765"/>
              <a:r>
                <a:rPr lang="zh-CN" altLang="en-US" sz="20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空巢综合征</a:t>
              </a:r>
              <a:endParaRPr lang="en-US" altLang="zh-CN" sz="20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defTabSz="913765"/>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面对空荡的房子和漫长的独居生活</a:t>
              </a:r>
              <a:r>
                <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会产生各种心理反</a:t>
              </a:r>
              <a:endPar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913765"/>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应。空巢综合征的核心是缺乏爱。</a:t>
              </a:r>
              <a:endPar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1" name="文本框 70"/>
            <p:cNvSpPr txBox="1"/>
            <p:nvPr/>
          </p:nvSpPr>
          <p:spPr>
            <a:xfrm>
              <a:off x="559" y="6974"/>
              <a:ext cx="5421" cy="1494"/>
            </a:xfrm>
            <a:prstGeom prst="rect">
              <a:avLst/>
            </a:prstGeom>
            <a:noFill/>
            <a:effectLst/>
          </p:spPr>
          <p:txBody>
            <a:bodyPr wrap="square" rtlCol="0">
              <a:spAutoFit/>
            </a:bodyPr>
            <a:p>
              <a:pPr defTabSz="913765"/>
              <a:r>
                <a:rPr lang="zh-CN" altLang="en-US" sz="16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日常生活自理能力下降</a:t>
              </a:r>
              <a:endParaRPr lang="en-US" altLang="zh-CN" sz="16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defTabSz="913765"/>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随着年龄的增长</a:t>
              </a:r>
              <a:r>
                <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老年人躯体功</a:t>
              </a:r>
              <a:endPar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913765"/>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能逐渐减退</a:t>
              </a:r>
              <a:r>
                <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日常生活能力下降。</a:t>
              </a:r>
              <a:endPar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2" name="文本框 71"/>
            <p:cNvSpPr txBox="1"/>
            <p:nvPr/>
          </p:nvSpPr>
          <p:spPr>
            <a:xfrm>
              <a:off x="13226" y="3162"/>
              <a:ext cx="5168" cy="1992"/>
            </a:xfrm>
            <a:prstGeom prst="rect">
              <a:avLst/>
            </a:prstGeom>
            <a:noFill/>
            <a:effectLst/>
          </p:spPr>
          <p:txBody>
            <a:bodyPr wrap="square" rtlCol="0">
              <a:spAutoFit/>
            </a:bodyPr>
            <a:p>
              <a:pPr defTabSz="913765"/>
              <a:r>
                <a:rPr lang="zh-CN" altLang="en-US" sz="20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患病率增高</a:t>
              </a:r>
              <a:endParaRPr lang="en-US" altLang="zh-CN" sz="20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defTabSz="913765"/>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随着年龄的增长</a:t>
              </a:r>
              <a:r>
                <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老年人机体各项生理功能</a:t>
              </a:r>
              <a:endPar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913765"/>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逐渐减退</a:t>
              </a:r>
              <a:r>
                <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rPr>
                <a:t>容易患病。</a:t>
              </a:r>
              <a:endPar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p:transition spd="slow" advClick="0" advTm="0">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629143" y="1580205"/>
            <a:ext cx="2514462" cy="1762384"/>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3314770" y="1580205"/>
            <a:ext cx="2514462" cy="1762384"/>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6000396" y="1580205"/>
            <a:ext cx="2514462" cy="176238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15"/>
          <p:cNvSpPr txBox="1"/>
          <p:nvPr/>
        </p:nvSpPr>
        <p:spPr>
          <a:xfrm>
            <a:off x="917513" y="3845703"/>
            <a:ext cx="1937723" cy="471355"/>
          </a:xfrm>
          <a:prstGeom prst="rect">
            <a:avLst/>
          </a:prstGeom>
          <a:noFill/>
        </p:spPr>
        <p:txBody>
          <a:bodyPr wrap="square" lIns="70556" tIns="35278" rIns="70556" bIns="35278" rtlCol="0">
            <a:spAutoFit/>
          </a:bodyPr>
          <a:p>
            <a:pPr algn="ct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请在此添加文字说明，模板。请在此添加文字说明，模板。</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16"/>
          <p:cNvSpPr txBox="1"/>
          <p:nvPr/>
        </p:nvSpPr>
        <p:spPr>
          <a:xfrm>
            <a:off x="1276520" y="3617628"/>
            <a:ext cx="1219709" cy="286689"/>
          </a:xfrm>
          <a:prstGeom prst="rect">
            <a:avLst/>
          </a:prstGeom>
          <a:noFill/>
        </p:spPr>
        <p:txBody>
          <a:bodyPr wrap="none" lIns="70556" tIns="35278" rIns="70556" bIns="35278" rtlCol="0">
            <a:spAutoFit/>
          </a:bodyPr>
          <a:p>
            <a:pPr algn="dist"/>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15"/>
          <p:cNvSpPr txBox="1"/>
          <p:nvPr/>
        </p:nvSpPr>
        <p:spPr>
          <a:xfrm>
            <a:off x="3603139" y="3845703"/>
            <a:ext cx="1937723" cy="471355"/>
          </a:xfrm>
          <a:prstGeom prst="rect">
            <a:avLst/>
          </a:prstGeom>
          <a:noFill/>
        </p:spPr>
        <p:txBody>
          <a:bodyPr wrap="square" lIns="70556" tIns="35278" rIns="70556" bIns="35278" rtlCol="0">
            <a:spAutoFit/>
          </a:bodyPr>
          <a:p>
            <a:pPr algn="ct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请在此添加文字说明，模板。请在此添加文字说明，模板。</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16"/>
          <p:cNvSpPr txBox="1"/>
          <p:nvPr/>
        </p:nvSpPr>
        <p:spPr>
          <a:xfrm>
            <a:off x="3962147" y="3617628"/>
            <a:ext cx="1219708" cy="286689"/>
          </a:xfrm>
          <a:prstGeom prst="rect">
            <a:avLst/>
          </a:prstGeom>
          <a:noFill/>
        </p:spPr>
        <p:txBody>
          <a:bodyPr wrap="none" lIns="70556" tIns="35278" rIns="70556" bIns="35278" rtlCol="0">
            <a:spAutoFit/>
          </a:bodyPr>
          <a:p>
            <a:pPr algn="dist"/>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单击编辑</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标题</a:t>
            </a:r>
            <a:endPar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15"/>
          <p:cNvSpPr txBox="1"/>
          <p:nvPr/>
        </p:nvSpPr>
        <p:spPr>
          <a:xfrm>
            <a:off x="6288766" y="3845703"/>
            <a:ext cx="1937723" cy="454235"/>
          </a:xfrm>
          <a:prstGeom prst="rect">
            <a:avLst/>
          </a:prstGeom>
          <a:noFill/>
        </p:spPr>
        <p:txBody>
          <a:bodyPr wrap="square" lIns="70556" tIns="35278" rIns="70556" bIns="35278" rtlCol="0">
            <a:spAutoFit/>
          </a:bodyPr>
          <a:p>
            <a:pPr algn="ct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请在此添加文字说明，模板。请在此添加文字说明，模板。</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TextBox 16"/>
          <p:cNvSpPr txBox="1"/>
          <p:nvPr/>
        </p:nvSpPr>
        <p:spPr>
          <a:xfrm>
            <a:off x="6647773" y="3617628"/>
            <a:ext cx="1219708" cy="286689"/>
          </a:xfrm>
          <a:prstGeom prst="rect">
            <a:avLst/>
          </a:prstGeom>
          <a:noFill/>
        </p:spPr>
        <p:txBody>
          <a:bodyPr wrap="none" lIns="70556" tIns="35278" rIns="70556" bIns="35278" rtlCol="0">
            <a:spAutoFit/>
          </a:bodyPr>
          <a:p>
            <a:pPr algn="dist"/>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p:tgtEl>
                                          <p:spTgt spid="24"/>
                                        </p:tgtEl>
                                        <p:attrNameLst>
                                          <p:attrName>ppt_x</p:attrName>
                                        </p:attrNameLst>
                                      </p:cBhvr>
                                      <p:tavLst>
                                        <p:tav tm="0">
                                          <p:val>
                                            <p:strVal val="#ppt_x-#ppt_w*1.125000"/>
                                          </p:val>
                                        </p:tav>
                                        <p:tav tm="100000">
                                          <p:val>
                                            <p:strVal val="#ppt_x"/>
                                          </p:val>
                                        </p:tav>
                                      </p:tavLst>
                                    </p:anim>
                                    <p:animEffect transition="in" filter="wipe(right)">
                                      <p:cBhvr>
                                        <p:cTn id="8" dur="500"/>
                                        <p:tgtEl>
                                          <p:spTgt spid="24"/>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p:tgtEl>
                                          <p:spTgt spid="25"/>
                                        </p:tgtEl>
                                        <p:attrNameLst>
                                          <p:attrName>ppt_x</p:attrName>
                                        </p:attrNameLst>
                                      </p:cBhvr>
                                      <p:tavLst>
                                        <p:tav tm="0">
                                          <p:val>
                                            <p:strVal val="#ppt_x-#ppt_w*1.125000"/>
                                          </p:val>
                                        </p:tav>
                                        <p:tav tm="100000">
                                          <p:val>
                                            <p:strVal val="#ppt_x"/>
                                          </p:val>
                                        </p:tav>
                                      </p:tavLst>
                                    </p:anim>
                                    <p:animEffect transition="in" filter="wipe(right)">
                                      <p:cBhvr>
                                        <p:cTn id="13" dur="500"/>
                                        <p:tgtEl>
                                          <p:spTgt spid="25"/>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p:tgtEl>
                                          <p:spTgt spid="26"/>
                                        </p:tgtEl>
                                        <p:attrNameLst>
                                          <p:attrName>ppt_x</p:attrName>
                                        </p:attrNameLst>
                                      </p:cBhvr>
                                      <p:tavLst>
                                        <p:tav tm="0">
                                          <p:val>
                                            <p:strVal val="#ppt_x-#ppt_w*1.125000"/>
                                          </p:val>
                                        </p:tav>
                                        <p:tav tm="100000">
                                          <p:val>
                                            <p:strVal val="#ppt_x"/>
                                          </p:val>
                                        </p:tav>
                                      </p:tavLst>
                                    </p:anim>
                                    <p:animEffect transition="in" filter="wipe(right)">
                                      <p:cBhvr>
                                        <p:cTn id="18" dur="500"/>
                                        <p:tgtEl>
                                          <p:spTgt spid="26"/>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8"/>
                                        </p:tgtEl>
                                        <p:attrNameLst>
                                          <p:attrName>ppt_y</p:attrName>
                                        </p:attrNameLst>
                                      </p:cBhvr>
                                      <p:tavLst>
                                        <p:tav tm="0">
                                          <p:val>
                                            <p:strVal val="#ppt_y"/>
                                          </p:val>
                                        </p:tav>
                                        <p:tav tm="100000">
                                          <p:val>
                                            <p:strVal val="#ppt_y"/>
                                          </p:val>
                                        </p:tav>
                                      </p:tavLst>
                                    </p:anim>
                                    <p:anim calcmode="lin" valueType="num">
                                      <p:cBhvr>
                                        <p:cTn id="2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8"/>
                                        </p:tgtEl>
                                      </p:cBhvr>
                                    </p:animEffect>
                                  </p:childTnLst>
                                </p:cTn>
                              </p:par>
                            </p:childTnLst>
                          </p:cTn>
                        </p:par>
                        <p:par>
                          <p:cTn id="27" fill="hold">
                            <p:stCondLst>
                              <p:cond delay="2250"/>
                            </p:stCondLst>
                            <p:childTnLst>
                              <p:par>
                                <p:cTn id="28" presetID="22" presetClass="entr" presetSubtype="1"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5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0"/>
                                        </p:tgtEl>
                                        <p:attrNameLst>
                                          <p:attrName>ppt_y</p:attrName>
                                        </p:attrNameLst>
                                      </p:cBhvr>
                                      <p:tavLst>
                                        <p:tav tm="0">
                                          <p:val>
                                            <p:strVal val="#ppt_y"/>
                                          </p:val>
                                        </p:tav>
                                        <p:tav tm="100000">
                                          <p:val>
                                            <p:strVal val="#ppt_y"/>
                                          </p:val>
                                        </p:tav>
                                      </p:tavLst>
                                    </p:anim>
                                    <p:anim calcmode="lin" valueType="num">
                                      <p:cBhvr>
                                        <p:cTn id="3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0"/>
                                        </p:tgtEl>
                                      </p:cBhvr>
                                    </p:animEffect>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up)">
                                      <p:cBhvr>
                                        <p:cTn id="42" dur="500"/>
                                        <p:tgtEl>
                                          <p:spTgt spid="29"/>
                                        </p:tgtEl>
                                      </p:cBhvr>
                                    </p:animEffect>
                                  </p:childTnLst>
                                </p:cTn>
                              </p:par>
                            </p:childTnLst>
                          </p:cTn>
                        </p:par>
                        <p:par>
                          <p:cTn id="43" fill="hold">
                            <p:stCondLst>
                              <p:cond delay="4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32"/>
                                        </p:tgtEl>
                                        <p:attrNameLst>
                                          <p:attrName>ppt_y</p:attrName>
                                        </p:attrNameLst>
                                      </p:cBhvr>
                                      <p:tavLst>
                                        <p:tav tm="0">
                                          <p:val>
                                            <p:strVal val="#ppt_y"/>
                                          </p:val>
                                        </p:tav>
                                        <p:tav tm="100000">
                                          <p:val>
                                            <p:strVal val="#ppt_y"/>
                                          </p:val>
                                        </p:tav>
                                      </p:tavLst>
                                    </p:anim>
                                    <p:anim calcmode="lin" valueType="num">
                                      <p:cBhvr>
                                        <p:cTn id="48"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32"/>
                                        </p:tgtEl>
                                      </p:cBhvr>
                                    </p:animEffect>
                                  </p:childTnLst>
                                </p:cTn>
                              </p:par>
                            </p:childTnLst>
                          </p:cTn>
                        </p:par>
                        <p:par>
                          <p:cTn id="51" fill="hold">
                            <p:stCondLst>
                              <p:cond delay="4750"/>
                            </p:stCondLst>
                            <p:childTnLst>
                              <p:par>
                                <p:cTn id="52" presetID="22" presetClass="entr" presetSubtype="1"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up)">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p:bldP spid="28" grpId="0"/>
      <p:bldP spid="29" grpId="0"/>
      <p:bldP spid="30" grpId="0"/>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1">
            <a:hlinkClick r:id="rId1"/>
          </p:cNvPr>
          <p:cNvSpPr>
            <a:spLocks noChangeArrowheads="1"/>
          </p:cNvSpPr>
          <p:nvPr/>
        </p:nvSpPr>
        <p:spPr bwMode="auto">
          <a:xfrm>
            <a:off x="4216495" y="2536213"/>
            <a:ext cx="961775" cy="591984"/>
          </a:xfrm>
          <a:prstGeom prst="rightArrow">
            <a:avLst>
              <a:gd name="adj1" fmla="val 50000"/>
              <a:gd name="adj2" fmla="val 40617"/>
            </a:avLst>
          </a:prstGeom>
          <a:solidFill>
            <a:schemeClr val="accent1"/>
          </a:solidFill>
          <a:ln>
            <a:noFill/>
          </a:ln>
          <a:effectLst>
            <a:outerShdw dist="35921" dir="2700000" algn="ctr" rotWithShape="0">
              <a:srgbClr val="5F5F5F">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solidFill>
                <a:schemeClr val="tx1">
                  <a:lumMod val="50000"/>
                  <a:lumOff val="50000"/>
                </a:schemeClr>
              </a:solidFill>
            </a:endParaRPr>
          </a:p>
        </p:txBody>
      </p:sp>
      <p:sp>
        <p:nvSpPr>
          <p:cNvPr id="9" name="AutoShape 12">
            <a:hlinkClick r:id="rId1"/>
          </p:cNvPr>
          <p:cNvSpPr>
            <a:spLocks noChangeArrowheads="1"/>
          </p:cNvSpPr>
          <p:nvPr/>
        </p:nvSpPr>
        <p:spPr bwMode="auto">
          <a:xfrm flipH="1">
            <a:off x="4216495" y="3570994"/>
            <a:ext cx="961775" cy="591984"/>
          </a:xfrm>
          <a:prstGeom prst="rightArrow">
            <a:avLst>
              <a:gd name="adj1" fmla="val 50000"/>
              <a:gd name="adj2" fmla="val 40617"/>
            </a:avLst>
          </a:prstGeom>
          <a:solidFill>
            <a:srgbClr val="C00000"/>
          </a:solidFill>
          <a:ln>
            <a:noFill/>
          </a:ln>
          <a:effectLst>
            <a:outerShdw dist="35921" dir="2700000" algn="ctr" rotWithShape="0">
              <a:schemeClr val="bg2"/>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solidFill>
                <a:schemeClr val="tx1">
                  <a:lumMod val="50000"/>
                  <a:lumOff val="50000"/>
                </a:schemeClr>
              </a:solidFill>
            </a:endParaRPr>
          </a:p>
        </p:txBody>
      </p:sp>
      <p:sp>
        <p:nvSpPr>
          <p:cNvPr id="10" name="Rectangle 6">
            <a:hlinkClick r:id="rId1"/>
          </p:cNvPr>
          <p:cNvSpPr>
            <a:spLocks noChangeArrowheads="1"/>
          </p:cNvSpPr>
          <p:nvPr/>
        </p:nvSpPr>
        <p:spPr bwMode="auto">
          <a:xfrm>
            <a:off x="813782" y="1312399"/>
            <a:ext cx="3178935" cy="518978"/>
          </a:xfrm>
          <a:prstGeom prst="rect">
            <a:avLst/>
          </a:prstGeom>
          <a:solidFill>
            <a:schemeClr val="accent1"/>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defRPr/>
            </a:pPr>
            <a:r>
              <a:rPr lang="zh-CN" altLang="en-US" sz="1600" dirty="0">
                <a:solidFill>
                  <a:prstClr val="white"/>
                </a:solidFill>
                <a:latin typeface="微软雅黑" panose="020B0503020204020204" pitchFamily="34" charset="-122"/>
                <a:ea typeface="微软雅黑" panose="020B0503020204020204" pitchFamily="34" charset="-122"/>
              </a:rPr>
              <a:t>输入文本</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11" name="Rectangle 7">
            <a:hlinkClick r:id="rId1"/>
          </p:cNvPr>
          <p:cNvSpPr>
            <a:spLocks noChangeArrowheads="1"/>
          </p:cNvSpPr>
          <p:nvPr/>
        </p:nvSpPr>
        <p:spPr bwMode="auto">
          <a:xfrm>
            <a:off x="813782" y="1831375"/>
            <a:ext cx="3178935" cy="2828858"/>
          </a:xfrm>
          <a:prstGeom prst="rect">
            <a:avLst/>
          </a:prstGeom>
          <a:solidFill>
            <a:schemeClr val="bg1">
              <a:lumMod val="95000"/>
            </a:schemeClr>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solidFill>
                <a:schemeClr val="tx1">
                  <a:lumMod val="50000"/>
                  <a:lumOff val="50000"/>
                </a:schemeClr>
              </a:solidFill>
            </a:endParaRPr>
          </a:p>
        </p:txBody>
      </p:sp>
      <p:sp>
        <p:nvSpPr>
          <p:cNvPr id="12" name="Rectangle 5">
            <a:hlinkClick r:id="rId1"/>
          </p:cNvPr>
          <p:cNvSpPr>
            <a:spLocks noChangeArrowheads="1"/>
          </p:cNvSpPr>
          <p:nvPr/>
        </p:nvSpPr>
        <p:spPr bwMode="gray">
          <a:xfrm>
            <a:off x="900549" y="2032289"/>
            <a:ext cx="3040858" cy="2376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07972" rIns="143963" bIns="71981"/>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spcAft>
                <a:spcPct val="40000"/>
              </a:spcAft>
              <a:buClr>
                <a:schemeClr val="tx1"/>
              </a:buClr>
              <a:buFont typeface="Wingdings" panose="05000000000000000000" pitchFamily="2" charset="2"/>
              <a:buChar cha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根据需要添加适当的文字根据需要添加适当的文字，一页的文字最好不要超过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endParaRPr lang="en-US" altLang="zh-CN" sz="900" noProof="1">
              <a:solidFill>
                <a:schemeClr val="tx1">
                  <a:lumMod val="50000"/>
                  <a:lumOff val="50000"/>
                </a:schemeClr>
              </a:solidFill>
              <a:cs typeface="Arial" panose="020B0604020202020204" pitchFamily="34" charset="0"/>
            </a:endParaRPr>
          </a:p>
        </p:txBody>
      </p:sp>
      <p:sp>
        <p:nvSpPr>
          <p:cNvPr id="13" name="Rectangle 8">
            <a:hlinkClick r:id="rId1"/>
          </p:cNvPr>
          <p:cNvSpPr>
            <a:spLocks noChangeArrowheads="1"/>
          </p:cNvSpPr>
          <p:nvPr/>
        </p:nvSpPr>
        <p:spPr bwMode="auto">
          <a:xfrm>
            <a:off x="5325868" y="1312399"/>
            <a:ext cx="3178934" cy="518978"/>
          </a:xfrm>
          <a:prstGeom prst="rect">
            <a:avLst/>
          </a:prstGeom>
          <a:solidFill>
            <a:srgbClr val="C00000"/>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600" dirty="0">
                <a:solidFill>
                  <a:schemeClr val="bg1"/>
                </a:solidFill>
                <a:latin typeface="微软雅黑" panose="020B0503020204020204" pitchFamily="34" charset="-122"/>
                <a:ea typeface="微软雅黑" panose="020B0503020204020204" pitchFamily="34" charset="-122"/>
              </a:rPr>
              <a:t>输入文本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4" name="Rectangle 9">
            <a:hlinkClick r:id="rId1"/>
          </p:cNvPr>
          <p:cNvSpPr>
            <a:spLocks noChangeArrowheads="1"/>
          </p:cNvSpPr>
          <p:nvPr/>
        </p:nvSpPr>
        <p:spPr bwMode="auto">
          <a:xfrm>
            <a:off x="5325868" y="1831375"/>
            <a:ext cx="3178934" cy="2828858"/>
          </a:xfrm>
          <a:prstGeom prst="rect">
            <a:avLst/>
          </a:prstGeom>
          <a:solidFill>
            <a:schemeClr val="bg1">
              <a:lumMod val="95000"/>
            </a:schemeClr>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solidFill>
                <a:schemeClr val="tx1">
                  <a:lumMod val="50000"/>
                  <a:lumOff val="50000"/>
                </a:schemeClr>
              </a:solidFill>
            </a:endParaRPr>
          </a:p>
        </p:txBody>
      </p:sp>
      <p:sp>
        <p:nvSpPr>
          <p:cNvPr id="15" name="Rectangle 5"/>
          <p:cNvSpPr>
            <a:spLocks noChangeArrowheads="1"/>
          </p:cNvSpPr>
          <p:nvPr/>
        </p:nvSpPr>
        <p:spPr bwMode="gray">
          <a:xfrm>
            <a:off x="5433789" y="2032289"/>
            <a:ext cx="3039270" cy="2376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07972" rIns="143963" bIns="71981"/>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spcAft>
                <a:spcPct val="40000"/>
              </a:spcAft>
              <a:buClr>
                <a:schemeClr val="tx1"/>
              </a:buClr>
              <a:buFont typeface="Wingdings" panose="05000000000000000000" pitchFamily="2" charset="2"/>
              <a:buChar cha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根据需要添加适当的文字根据需要添加适当的文字，一页的文字最好不要超过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endParaRPr lang="en-US" altLang="zh-CN" sz="900" noProof="1">
              <a:solidFill>
                <a:schemeClr val="tx1">
                  <a:lumMod val="50000"/>
                  <a:lumOff val="50000"/>
                </a:schemeClr>
              </a:solidFill>
              <a:cs typeface="Arial" panose="020B0604020202020204" pitchFamily="34" charset="0"/>
            </a:endParaRPr>
          </a:p>
        </p:txBody>
      </p:sp>
    </p:spTree>
  </p:cSld>
  <p:clrMapOvr>
    <a:masterClrMapping/>
  </p:clrMapOvr>
  <p:transition spd="slow" advClick="0" advTm="0">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55524739bb61cd0fa16a26766504921a3efc1a5d15f6e-OeHhOd_fw658"/>
          <p:cNvPicPr>
            <a:picLocks noChangeAspect="1"/>
          </p:cNvPicPr>
          <p:nvPr/>
        </p:nvPicPr>
        <p:blipFill>
          <a:blip r:embed="rId1"/>
          <a:srcRect b="68264"/>
          <a:stretch>
            <a:fillRect/>
          </a:stretch>
        </p:blipFill>
        <p:spPr>
          <a:xfrm>
            <a:off x="0" y="0"/>
            <a:ext cx="9143365" cy="5181600"/>
          </a:xfrm>
          <a:prstGeom prst="rect">
            <a:avLst/>
          </a:prstGeom>
        </p:spPr>
      </p:pic>
      <p:sp>
        <p:nvSpPr>
          <p:cNvPr id="2" name="椭圆 9"/>
          <p:cNvSpPr>
            <a:spLocks noChangeArrowheads="1"/>
          </p:cNvSpPr>
          <p:nvPr/>
        </p:nvSpPr>
        <p:spPr bwMode="auto">
          <a:xfrm>
            <a:off x="4285236" y="1677973"/>
            <a:ext cx="574739" cy="574916"/>
          </a:xfrm>
          <a:prstGeom prst="ellipse">
            <a:avLst/>
          </a:prstGeom>
          <a:solidFill>
            <a:schemeClr val="accent3"/>
          </a:solidFill>
          <a:ln w="9525">
            <a:noFill/>
            <a:round/>
          </a:ln>
        </p:spPr>
        <p:txBody>
          <a:bodyPr lIns="68580" tIns="34290" rIns="68580" bIns="34290" anchor="ctr"/>
          <a:lstStyle/>
          <a:p>
            <a:pPr algn="ctr" eaLnBrk="1" hangingPunct="1">
              <a:buFont typeface="Arial" panose="020B0604020202020204" pitchFamily="34" charset="0"/>
              <a:buNone/>
            </a:pP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矩形 4"/>
          <p:cNvSpPr>
            <a:spLocks noChangeArrowheads="1"/>
          </p:cNvSpPr>
          <p:nvPr/>
        </p:nvSpPr>
        <p:spPr bwMode="auto">
          <a:xfrm>
            <a:off x="4344298" y="1622785"/>
            <a:ext cx="384439" cy="683895"/>
          </a:xfrm>
          <a:prstGeom prst="rect">
            <a:avLst/>
          </a:prstGeom>
          <a:noFill/>
          <a:ln w="9525">
            <a:noFill/>
            <a:miter lim="800000"/>
          </a:ln>
        </p:spPr>
        <p:txBody>
          <a:bodyPr wrap="square" lIns="68580" tIns="34290" rIns="68580" bIns="34290">
            <a:spAutoFit/>
          </a:bodyPr>
          <a:lstStyle/>
          <a:p>
            <a:pPr eaLnBrk="1" hangingPunct="1">
              <a:buFont typeface="Arial" panose="020B0604020202020204" pitchFamily="34" charset="0"/>
              <a:buNone/>
            </a:pPr>
            <a:r>
              <a:rPr lang="en-US" altLang="zh-CN" sz="4000" dirty="0">
                <a:solidFill>
                  <a:schemeClr val="bg1"/>
                </a:solidFill>
                <a:latin typeface="微软雅黑" panose="020B0503020204020204" pitchFamily="34" charset="-122"/>
                <a:ea typeface="微软雅黑" panose="020B0503020204020204" pitchFamily="34" charset="-122"/>
              </a:rPr>
              <a:t>2</a:t>
            </a:r>
            <a:endParaRPr lang="en-US" altLang="zh-CN" sz="4000" dirty="0">
              <a:solidFill>
                <a:schemeClr val="bg1"/>
              </a:solidFill>
              <a:latin typeface="微软雅黑" panose="020B0503020204020204" pitchFamily="34" charset="-122"/>
              <a:ea typeface="微软雅黑" panose="020B0503020204020204" pitchFamily="34" charset="-122"/>
            </a:endParaRPr>
          </a:p>
        </p:txBody>
      </p:sp>
      <p:sp>
        <p:nvSpPr>
          <p:cNvPr id="4" name="矩形 15"/>
          <p:cNvSpPr>
            <a:spLocks noChangeArrowheads="1"/>
          </p:cNvSpPr>
          <p:nvPr/>
        </p:nvSpPr>
        <p:spPr bwMode="auto">
          <a:xfrm>
            <a:off x="3613197" y="2444718"/>
            <a:ext cx="1965960" cy="437515"/>
          </a:xfrm>
          <a:prstGeom prst="rect">
            <a:avLst/>
          </a:prstGeom>
          <a:noFill/>
          <a:ln w="9525">
            <a:noFill/>
            <a:miter lim="800000"/>
          </a:ln>
        </p:spPr>
        <p:txBody>
          <a:bodyPr wrap="none" lIns="68580" tIns="34290" rIns="68580" bIns="34290">
            <a:spAutoFit/>
          </a:bodyPr>
          <a:lstStyle/>
          <a:p>
            <a:pPr lvl="0"/>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18"/>
          <p:cNvSpPr>
            <a:spLocks noChangeArrowheads="1"/>
          </p:cNvSpPr>
          <p:nvPr/>
        </p:nvSpPr>
        <p:spPr bwMode="auto">
          <a:xfrm>
            <a:off x="2809240" y="2961640"/>
            <a:ext cx="3573780" cy="663575"/>
          </a:xfrm>
          <a:prstGeom prst="rect">
            <a:avLst/>
          </a:prstGeom>
          <a:noFill/>
          <a:ln w="9525">
            <a:noFill/>
            <a:miter lim="800000"/>
          </a:ln>
        </p:spPr>
        <p:txBody>
          <a:bodyPr wrap="square" lIns="0" tIns="0" rIns="0" bIns="0">
            <a:spAutoFit/>
          </a:bodyPr>
          <a:lstStyle/>
          <a:p>
            <a:pPr algn="ctr" defTabSz="911860">
              <a:lnSpc>
                <a:spcPct val="120000"/>
              </a:lnSpc>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rcRect r="23708"/>
          <a:stretch>
            <a:fillRect/>
          </a:stretch>
        </p:blipFill>
        <p:spPr>
          <a:xfrm>
            <a:off x="-86360" y="2918460"/>
            <a:ext cx="9301480" cy="22263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500"/>
                                        <p:tgtEl>
                                          <p:spTgt spid="3"/>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right)">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0501" y="1508898"/>
            <a:ext cx="5665736" cy="1082385"/>
            <a:chOff x="1419655" y="1993404"/>
            <a:chExt cx="6032665" cy="1152128"/>
          </a:xfrm>
        </p:grpSpPr>
        <p:cxnSp>
          <p:nvCxnSpPr>
            <p:cNvPr id="3" name="直接连接符 2"/>
            <p:cNvCxnSpPr/>
            <p:nvPr/>
          </p:nvCxnSpPr>
          <p:spPr>
            <a:xfrm>
              <a:off x="1419655" y="2497460"/>
              <a:ext cx="603266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141965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3451140"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556410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7450413"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499992" y="1993404"/>
              <a:ext cx="1" cy="50405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9" name="TextBox 29"/>
          <p:cNvSpPr txBox="1"/>
          <p:nvPr/>
        </p:nvSpPr>
        <p:spPr>
          <a:xfrm>
            <a:off x="662187" y="3342419"/>
            <a:ext cx="1806580" cy="346249"/>
          </a:xfrm>
          <a:prstGeom prst="rect">
            <a:avLst/>
          </a:prstGeom>
          <a:noFill/>
        </p:spPr>
        <p:txBody>
          <a:bodyPr wrap="square" lIns="68580" tIns="34290" rIns="68580" bIns="34290" rtlCol="0">
            <a:spAutoFit/>
          </a:body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30"/>
          <p:cNvSpPr txBox="1"/>
          <p:nvPr/>
        </p:nvSpPr>
        <p:spPr>
          <a:xfrm>
            <a:off x="2555776" y="3342419"/>
            <a:ext cx="1806580" cy="346249"/>
          </a:xfrm>
          <a:prstGeom prst="rect">
            <a:avLst/>
          </a:prstGeom>
          <a:noFill/>
        </p:spPr>
        <p:txBody>
          <a:bodyPr wrap="square" lIns="68580" tIns="34290" rIns="68580" bIns="34290" rtlCol="0">
            <a:spAutoFit/>
          </a:body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31"/>
          <p:cNvSpPr txBox="1"/>
          <p:nvPr/>
        </p:nvSpPr>
        <p:spPr>
          <a:xfrm>
            <a:off x="4516994" y="3342419"/>
            <a:ext cx="1806580" cy="346249"/>
          </a:xfrm>
          <a:prstGeom prst="rect">
            <a:avLst/>
          </a:prstGeom>
          <a:noFill/>
        </p:spPr>
        <p:txBody>
          <a:bodyPr wrap="square" lIns="68580" tIns="34290" rIns="68580" bIns="34290" rtlCol="0">
            <a:spAutoFit/>
          </a:body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TextBox 32"/>
          <p:cNvSpPr txBox="1"/>
          <p:nvPr/>
        </p:nvSpPr>
        <p:spPr>
          <a:xfrm>
            <a:off x="6545840" y="3342419"/>
            <a:ext cx="1806580" cy="346249"/>
          </a:xfrm>
          <a:prstGeom prst="rect">
            <a:avLst/>
          </a:prstGeom>
          <a:noFill/>
        </p:spPr>
        <p:txBody>
          <a:bodyPr wrap="square" lIns="68580" tIns="34290" rIns="68580" bIns="34290" rtlCol="0">
            <a:spAutoFit/>
          </a:body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等腰三角形 12"/>
          <p:cNvSpPr/>
          <p:nvPr/>
        </p:nvSpPr>
        <p:spPr>
          <a:xfrm rot="5400000">
            <a:off x="1408592" y="4165910"/>
            <a:ext cx="270597" cy="23320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4" name="TextBox 34"/>
          <p:cNvSpPr txBox="1"/>
          <p:nvPr/>
        </p:nvSpPr>
        <p:spPr>
          <a:xfrm>
            <a:off x="1690501" y="4106088"/>
            <a:ext cx="6125074" cy="900246"/>
          </a:xfrm>
          <a:prstGeom prst="rect">
            <a:avLst/>
          </a:prstGeom>
          <a:noFill/>
        </p:spPr>
        <p:txBody>
          <a:bodyPr wrap="square" lIns="68580" tIns="34290" rIns="68580" bIns="34290"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这里输入简单的文字概述里输入简单文字概述输入简单的文字概述里输入输入里所有文字都可以随意更改成您的文字内容 鼠标点击修改的地方所有文字都可以随意更改成您的文字内容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3482432" y="967704"/>
            <a:ext cx="2179136" cy="541193"/>
            <a:chOff x="3385609" y="1289874"/>
            <a:chExt cx="2320263" cy="576064"/>
          </a:xfrm>
          <a:solidFill>
            <a:schemeClr val="accent1"/>
          </a:solidFill>
        </p:grpSpPr>
        <p:sp>
          <p:nvSpPr>
            <p:cNvPr id="16" name="矩形 15"/>
            <p:cNvSpPr/>
            <p:nvPr/>
          </p:nvSpPr>
          <p:spPr>
            <a:xfrm>
              <a:off x="3385609" y="1289874"/>
              <a:ext cx="2320263"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7" name="TextBox 35"/>
            <p:cNvSpPr txBox="1"/>
            <p:nvPr/>
          </p:nvSpPr>
          <p:spPr>
            <a:xfrm>
              <a:off x="3853951" y="1418148"/>
              <a:ext cx="1364089" cy="294847"/>
            </a:xfrm>
            <a:prstGeom prst="rect">
              <a:avLst/>
            </a:prstGeom>
            <a:grpFill/>
          </p:spPr>
          <p:txBody>
            <a:bodyPr wrap="none" rtlCol="0">
              <a:spAutoFit/>
            </a:bodyPr>
            <a:lstStyle/>
            <a:p>
              <a:pPr algn="ctr"/>
              <a:r>
                <a:rPr lang="zh-CN" altLang="en-US" sz="1200" spc="225" dirty="0">
                  <a:solidFill>
                    <a:schemeClr val="bg1"/>
                  </a:solidFill>
                  <a:latin typeface="微软雅黑" panose="020B0503020204020204" pitchFamily="34" charset="-122"/>
                  <a:ea typeface="微软雅黑" panose="020B0503020204020204" pitchFamily="34" charset="-122"/>
                </a:rPr>
                <a:t>此处输入标题</a:t>
              </a:r>
              <a:endParaRPr lang="zh-CN" altLang="en-US" sz="1200" spc="225"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51008" y="2591283"/>
            <a:ext cx="1788400" cy="541193"/>
            <a:chOff x="467544" y="3018066"/>
            <a:chExt cx="1904222" cy="576064"/>
          </a:xfrm>
          <a:solidFill>
            <a:srgbClr val="C00000"/>
          </a:solidFill>
        </p:grpSpPr>
        <p:sp>
          <p:nvSpPr>
            <p:cNvPr id="19" name="矩形 18"/>
            <p:cNvSpPr/>
            <p:nvPr/>
          </p:nvSpPr>
          <p:spPr>
            <a:xfrm>
              <a:off x="46754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0" name="TextBox 36"/>
            <p:cNvSpPr txBox="1"/>
            <p:nvPr/>
          </p:nvSpPr>
          <p:spPr>
            <a:xfrm>
              <a:off x="829777" y="3158629"/>
              <a:ext cx="1179753" cy="294847"/>
            </a:xfrm>
            <a:prstGeom prst="rect">
              <a:avLst/>
            </a:prstGeom>
            <a:grp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此处输入标题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682159" y="2591283"/>
            <a:ext cx="1788400" cy="541193"/>
            <a:chOff x="2523762" y="3018066"/>
            <a:chExt cx="1904222" cy="576064"/>
          </a:xfrm>
          <a:solidFill>
            <a:schemeClr val="accent1"/>
          </a:solidFill>
        </p:grpSpPr>
        <p:sp>
          <p:nvSpPr>
            <p:cNvPr id="22" name="矩形 21"/>
            <p:cNvSpPr/>
            <p:nvPr/>
          </p:nvSpPr>
          <p:spPr>
            <a:xfrm>
              <a:off x="2523762"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3" name="TextBox 37"/>
            <p:cNvSpPr txBox="1"/>
            <p:nvPr/>
          </p:nvSpPr>
          <p:spPr>
            <a:xfrm>
              <a:off x="2885995" y="3158629"/>
              <a:ext cx="1179753" cy="294847"/>
            </a:xfrm>
            <a:prstGeom prst="rect">
              <a:avLst/>
            </a:prstGeom>
            <a:grp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此处输入标题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643376" y="2591283"/>
            <a:ext cx="1788400" cy="541193"/>
            <a:chOff x="4611994" y="3018066"/>
            <a:chExt cx="1904222" cy="576064"/>
          </a:xfrm>
          <a:solidFill>
            <a:srgbClr val="C00000"/>
          </a:solidFill>
        </p:grpSpPr>
        <p:sp>
          <p:nvSpPr>
            <p:cNvPr id="25" name="矩形 24"/>
            <p:cNvSpPr/>
            <p:nvPr/>
          </p:nvSpPr>
          <p:spPr>
            <a:xfrm>
              <a:off x="461199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6" name="TextBox 38"/>
            <p:cNvSpPr txBox="1"/>
            <p:nvPr/>
          </p:nvSpPr>
          <p:spPr>
            <a:xfrm>
              <a:off x="4974227" y="3158629"/>
              <a:ext cx="1179753" cy="294847"/>
            </a:xfrm>
            <a:prstGeom prst="rect">
              <a:avLst/>
            </a:prstGeom>
            <a:grp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此处输入标题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604594" y="2591283"/>
            <a:ext cx="1788400" cy="541193"/>
            <a:chOff x="6700226" y="3018066"/>
            <a:chExt cx="1904222" cy="576064"/>
          </a:xfrm>
          <a:solidFill>
            <a:schemeClr val="accent3"/>
          </a:solidFill>
        </p:grpSpPr>
        <p:sp>
          <p:nvSpPr>
            <p:cNvPr id="28" name="矩形 27"/>
            <p:cNvSpPr/>
            <p:nvPr/>
          </p:nvSpPr>
          <p:spPr>
            <a:xfrm>
              <a:off x="6700226"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9" name="TextBox 39"/>
            <p:cNvSpPr txBox="1"/>
            <p:nvPr/>
          </p:nvSpPr>
          <p:spPr>
            <a:xfrm>
              <a:off x="7062459" y="3158629"/>
              <a:ext cx="1179753" cy="294847"/>
            </a:xfrm>
            <a:prstGeom prst="rect">
              <a:avLst/>
            </a:prstGeom>
            <a:grp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此处输入标题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0400" y="1240155"/>
            <a:ext cx="7656195" cy="2956560"/>
            <a:chOff x="785" y="1381"/>
            <a:chExt cx="16181" cy="6248"/>
          </a:xfrm>
        </p:grpSpPr>
        <p:sp>
          <p:nvSpPr>
            <p:cNvPr id="14" name="Rectangle 2"/>
            <p:cNvSpPr txBox="1">
              <a:spLocks noChangeArrowheads="1"/>
            </p:cNvSpPr>
            <p:nvPr/>
          </p:nvSpPr>
          <p:spPr>
            <a:xfrm>
              <a:off x="785" y="3064"/>
              <a:ext cx="8735" cy="329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6350">
                <a:lnSpc>
                  <a:spcPct val="150000"/>
                </a:lnSpc>
              </a:pPr>
              <a:r>
                <a:rPr lang="zh-CN" altLang="zh-CN" sz="2000" b="1" dirty="0">
                  <a:solidFill>
                    <a:srgbClr val="C00000"/>
                  </a:solidFill>
                  <a:latin typeface="微软雅黑" panose="020B0503020204020204" pitchFamily="34" charset="-122"/>
                  <a:ea typeface="微软雅黑" panose="020B0503020204020204" pitchFamily="34" charset="-122"/>
                </a:rPr>
                <a:t>出门一把锁，进门一盏灯”是时下不少“空巢老人”生存状况的真实写照。</a:t>
              </a:r>
              <a:br>
                <a:rPr lang="zh-CN" altLang="zh-CN" sz="2000" b="1" dirty="0">
                  <a:solidFill>
                    <a:srgbClr val="C00000"/>
                  </a:solidFill>
                  <a:latin typeface="微软雅黑" panose="020B0503020204020204" pitchFamily="34" charset="-122"/>
                  <a:ea typeface="微软雅黑" panose="020B0503020204020204" pitchFamily="34" charset="-122"/>
                </a:rPr>
              </a:br>
              <a:endParaRPr lang="zh-CN" altLang="zh-CN" sz="2000" b="1" dirty="0">
                <a:solidFill>
                  <a:srgbClr val="C00000"/>
                </a:solidFill>
                <a:latin typeface="微软雅黑" panose="020B0503020204020204" pitchFamily="34" charset="-122"/>
                <a:ea typeface="微软雅黑" panose="020B0503020204020204" pitchFamily="34" charset="-122"/>
              </a:endParaRPr>
            </a:p>
          </p:txBody>
        </p:sp>
        <p:pic>
          <p:nvPicPr>
            <p:cNvPr id="15" name="Picture 4" descr="老人与狗"/>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a:xfrm>
              <a:off x="9860" y="1381"/>
              <a:ext cx="7107" cy="624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pic>
      </p:grpSp>
    </p:spTree>
  </p:cSld>
  <p:clrMapOvr>
    <a:masterClrMapping/>
  </p:clrMapOvr>
  <p:transition spd="slow" advClick="0" advTm="0">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5302" y="1042167"/>
            <a:ext cx="8616954" cy="3780877"/>
            <a:chOff x="686707" y="1901369"/>
            <a:chExt cx="9486900" cy="4162584"/>
          </a:xfrm>
        </p:grpSpPr>
        <p:cxnSp>
          <p:nvCxnSpPr>
            <p:cNvPr id="3" name="直接箭头连接符 2"/>
            <p:cNvCxnSpPr/>
            <p:nvPr/>
          </p:nvCxnSpPr>
          <p:spPr>
            <a:xfrm flipV="1">
              <a:off x="686707" y="3980475"/>
              <a:ext cx="9486900"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247900" y="3800475"/>
              <a:ext cx="360000" cy="36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p>
          </p:txBody>
        </p:sp>
        <p:sp>
          <p:nvSpPr>
            <p:cNvPr id="12" name="椭圆 11"/>
            <p:cNvSpPr/>
            <p:nvPr/>
          </p:nvSpPr>
          <p:spPr>
            <a:xfrm>
              <a:off x="4152900" y="3800475"/>
              <a:ext cx="360000" cy="36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p>
          </p:txBody>
        </p:sp>
        <p:sp>
          <p:nvSpPr>
            <p:cNvPr id="13" name="椭圆 12"/>
            <p:cNvSpPr/>
            <p:nvPr/>
          </p:nvSpPr>
          <p:spPr>
            <a:xfrm>
              <a:off x="6057900" y="3800475"/>
              <a:ext cx="360000" cy="36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p>
          </p:txBody>
        </p:sp>
        <p:sp>
          <p:nvSpPr>
            <p:cNvPr id="14" name="椭圆 13"/>
            <p:cNvSpPr/>
            <p:nvPr/>
          </p:nvSpPr>
          <p:spPr>
            <a:xfrm>
              <a:off x="7962900" y="3800475"/>
              <a:ext cx="360000" cy="36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p>
          </p:txBody>
        </p:sp>
        <p:grpSp>
          <p:nvGrpSpPr>
            <p:cNvPr id="23" name="组合 22"/>
            <p:cNvGrpSpPr/>
            <p:nvPr/>
          </p:nvGrpSpPr>
          <p:grpSpPr>
            <a:xfrm>
              <a:off x="1714500" y="1901369"/>
              <a:ext cx="1440000" cy="1440000"/>
              <a:chOff x="1714500" y="1901369"/>
              <a:chExt cx="1440000" cy="1440000"/>
            </a:xfrm>
          </p:grpSpPr>
          <p:sp>
            <p:nvSpPr>
              <p:cNvPr id="15" name="泪滴形 14"/>
              <p:cNvSpPr/>
              <p:nvPr/>
            </p:nvSpPr>
            <p:spPr>
              <a:xfrm rot="8140639">
                <a:off x="1714500" y="1901369"/>
                <a:ext cx="1440000" cy="1440000"/>
              </a:xfrm>
              <a:prstGeom prst="teardrop">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p>
            </p:txBody>
          </p:sp>
          <p:sp>
            <p:nvSpPr>
              <p:cNvPr id="16" name="椭圆 15"/>
              <p:cNvSpPr/>
              <p:nvPr/>
            </p:nvSpPr>
            <p:spPr>
              <a:xfrm>
                <a:off x="1885950" y="2076450"/>
                <a:ext cx="1080000" cy="10800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dirty="0"/>
              </a:p>
            </p:txBody>
          </p:sp>
        </p:grpSp>
        <p:grpSp>
          <p:nvGrpSpPr>
            <p:cNvPr id="20" name="组合 19"/>
            <p:cNvGrpSpPr/>
            <p:nvPr/>
          </p:nvGrpSpPr>
          <p:grpSpPr>
            <a:xfrm flipV="1">
              <a:off x="7429500" y="4606469"/>
              <a:ext cx="1440000" cy="1440000"/>
              <a:chOff x="9334500" y="1901369"/>
              <a:chExt cx="1440000" cy="1440000"/>
            </a:xfrm>
          </p:grpSpPr>
          <p:sp>
            <p:nvSpPr>
              <p:cNvPr id="21" name="泪滴形 20"/>
              <p:cNvSpPr/>
              <p:nvPr/>
            </p:nvSpPr>
            <p:spPr>
              <a:xfrm rot="8140639">
                <a:off x="9334500" y="1901369"/>
                <a:ext cx="1440000" cy="1440000"/>
              </a:xfrm>
              <a:prstGeom prst="teardrop">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p>
            </p:txBody>
          </p:sp>
          <p:sp>
            <p:nvSpPr>
              <p:cNvPr id="22" name="椭圆 21"/>
              <p:cNvSpPr/>
              <p:nvPr/>
            </p:nvSpPr>
            <p:spPr>
              <a:xfrm>
                <a:off x="9505950" y="2076450"/>
                <a:ext cx="1080000" cy="10800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p>
            </p:txBody>
          </p:sp>
        </p:grpSp>
        <p:sp>
          <p:nvSpPr>
            <p:cNvPr id="25" name="文本框 24"/>
            <p:cNvSpPr txBox="1"/>
            <p:nvPr/>
          </p:nvSpPr>
          <p:spPr>
            <a:xfrm>
              <a:off x="3354614" y="2505670"/>
              <a:ext cx="1884136" cy="834133"/>
            </a:xfrm>
            <a:prstGeom prst="rect">
              <a:avLst/>
            </a:prstGeom>
            <a:noFill/>
          </p:spPr>
          <p:txBody>
            <a:bodyPr wrap="square" rtlCol="0">
              <a:spAutoFit/>
            </a:bodyPr>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点击添加文本内容说明点击添加文本内容说明点击添加文本内容说明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3354614" y="2193613"/>
              <a:ext cx="2075543" cy="348309"/>
            </a:xfrm>
            <a:prstGeom prst="rect">
              <a:avLst/>
            </a:prstGeom>
            <a:noFill/>
          </p:spPr>
          <p:txBody>
            <a:bodyPr wrap="square" rtlCol="0">
              <a:spAutoFit/>
            </a:bodyPr>
            <a:p>
              <a:pPr>
                <a:lnSpc>
                  <a:spcPct val="150000"/>
                </a:lnSpc>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小标题文本预设</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7259864" y="2505670"/>
              <a:ext cx="1884136" cy="834133"/>
            </a:xfrm>
            <a:prstGeom prst="rect">
              <a:avLst/>
            </a:prstGeom>
            <a:noFill/>
          </p:spPr>
          <p:txBody>
            <a:bodyPr wrap="square" rtlCol="0">
              <a:spAutoFit/>
            </a:bodyPr>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点击添加文本内容说明点击添加文本内容说明点击添加文本内容说明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7259864" y="2193613"/>
              <a:ext cx="2075543" cy="348309"/>
            </a:xfrm>
            <a:prstGeom prst="rect">
              <a:avLst/>
            </a:prstGeom>
            <a:noFill/>
          </p:spPr>
          <p:txBody>
            <a:bodyPr wrap="square" rtlCol="0">
              <a:spAutoFit/>
            </a:bodyPr>
            <a:p>
              <a:pPr>
                <a:lnSpc>
                  <a:spcPct val="150000"/>
                </a:lnSpc>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小标题文本预设</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564821" y="5172670"/>
              <a:ext cx="1884136" cy="834133"/>
            </a:xfrm>
            <a:prstGeom prst="rect">
              <a:avLst/>
            </a:prstGeom>
            <a:noFill/>
          </p:spPr>
          <p:txBody>
            <a:bodyPr wrap="square" rtlCol="0">
              <a:spAutoFit/>
            </a:bodyPr>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点击添加文本内容说明点击添加文本内容说明点击添加文本内容说明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1373414" y="4860612"/>
              <a:ext cx="2075543" cy="348309"/>
            </a:xfrm>
            <a:prstGeom prst="rect">
              <a:avLst/>
            </a:prstGeom>
            <a:noFill/>
          </p:spPr>
          <p:txBody>
            <a:bodyPr wrap="square" rtlCol="0">
              <a:spAutoFit/>
            </a:bodyPr>
            <a:p>
              <a:pPr algn="r">
                <a:lnSpc>
                  <a:spcPct val="150000"/>
                </a:lnSpc>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小标题文本预设</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5394778" y="5229820"/>
              <a:ext cx="1884136" cy="834133"/>
            </a:xfrm>
            <a:prstGeom prst="rect">
              <a:avLst/>
            </a:prstGeom>
            <a:noFill/>
          </p:spPr>
          <p:txBody>
            <a:bodyPr wrap="square" rtlCol="0">
              <a:spAutoFit/>
            </a:bodyPr>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点击添加文本内容说明点击添加文本内容说明点击添加文本内容说明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5203371" y="4917763"/>
              <a:ext cx="2075543" cy="348309"/>
            </a:xfrm>
            <a:prstGeom prst="rect">
              <a:avLst/>
            </a:prstGeom>
            <a:noFill/>
          </p:spPr>
          <p:txBody>
            <a:bodyPr wrap="square" rtlCol="0">
              <a:spAutoFit/>
            </a:bodyPr>
            <a:p>
              <a:pPr algn="r">
                <a:lnSpc>
                  <a:spcPct val="150000"/>
                </a:lnSpc>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小标题文本预设</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2114550" y="2190751"/>
              <a:ext cx="666750" cy="711583"/>
            </a:xfrm>
            <a:prstGeom prst="rect">
              <a:avLst/>
            </a:prstGeom>
            <a:noFill/>
          </p:spPr>
          <p:txBody>
            <a:bodyPr wrap="square" rtlCol="0">
              <a:spAutoFit/>
            </a:bodyPr>
            <a:p>
              <a:pPr algn="ctr"/>
              <a:r>
                <a:rPr lang="en-US" altLang="zh-CN" sz="3600" b="1" dirty="0">
                  <a:solidFill>
                    <a:schemeClr val="bg1"/>
                  </a:solidFill>
                  <a:latin typeface="Arial" panose="020B0604020202020204" pitchFamily="34" charset="0"/>
                  <a:cs typeface="Arial" panose="020B0604020202020204" pitchFamily="34" charset="0"/>
                </a:rPr>
                <a:t>A</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36" name="文本框 35"/>
            <p:cNvSpPr txBox="1"/>
            <p:nvPr/>
          </p:nvSpPr>
          <p:spPr>
            <a:xfrm>
              <a:off x="7829550" y="4914902"/>
              <a:ext cx="666750" cy="711583"/>
            </a:xfrm>
            <a:prstGeom prst="rect">
              <a:avLst/>
            </a:prstGeom>
            <a:noFill/>
          </p:spPr>
          <p:txBody>
            <a:bodyPr wrap="square" rtlCol="0">
              <a:spAutoFit/>
            </a:bodyPr>
            <a:p>
              <a:pPr algn="ctr"/>
              <a:r>
                <a:rPr lang="en-US" altLang="zh-CN" sz="3600" b="1" dirty="0">
                  <a:solidFill>
                    <a:schemeClr val="bg1"/>
                  </a:solidFill>
                  <a:latin typeface="Arial" panose="020B0604020202020204" pitchFamily="34" charset="0"/>
                  <a:cs typeface="Arial" panose="020B0604020202020204" pitchFamily="34" charset="0"/>
                </a:rPr>
                <a:t>D</a:t>
              </a:r>
              <a:endParaRPr lang="zh-CN" altLang="en-US" sz="3600" b="1" dirty="0">
                <a:solidFill>
                  <a:schemeClr val="bg1"/>
                </a:solidFill>
                <a:latin typeface="Arial" panose="020B0604020202020204" pitchFamily="34" charset="0"/>
                <a:cs typeface="Arial" panose="020B0604020202020204" pitchFamily="34" charset="0"/>
              </a:endParaRPr>
            </a:p>
          </p:txBody>
        </p:sp>
      </p:grpSp>
      <p:pic>
        <p:nvPicPr>
          <p:cNvPr id="17" name="图片 16"/>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4757080" y="1198735"/>
            <a:ext cx="1394767" cy="1349126"/>
          </a:xfrm>
          <a:prstGeom prst="ellipse">
            <a:avLst/>
          </a:prstGeom>
          <a:ln w="44450">
            <a:solidFill>
              <a:srgbClr val="C00000"/>
            </a:solidFill>
          </a:ln>
        </p:spPr>
      </p:pic>
      <p:pic>
        <p:nvPicPr>
          <p:cNvPr id="18" name="图片 1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2971747" y="3489656"/>
            <a:ext cx="1394767" cy="1349126"/>
          </a:xfrm>
          <a:prstGeom prst="ellipse">
            <a:avLst/>
          </a:prstGeom>
          <a:ln w="44450">
            <a:solidFill>
              <a:srgbClr val="C00000"/>
            </a:solid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55524739bb61cd0fa16a26766504921a3efc1a5d15f6e-OeHhOd_fw658"/>
          <p:cNvPicPr>
            <a:picLocks noChangeAspect="1"/>
          </p:cNvPicPr>
          <p:nvPr/>
        </p:nvPicPr>
        <p:blipFill>
          <a:blip r:embed="rId1"/>
          <a:srcRect b="68264"/>
          <a:stretch>
            <a:fillRect/>
          </a:stretch>
        </p:blipFill>
        <p:spPr>
          <a:xfrm>
            <a:off x="0" y="0"/>
            <a:ext cx="9143365" cy="5181600"/>
          </a:xfrm>
          <a:prstGeom prst="rect">
            <a:avLst/>
          </a:prstGeom>
        </p:spPr>
      </p:pic>
      <p:sp>
        <p:nvSpPr>
          <p:cNvPr id="2" name="椭圆 9"/>
          <p:cNvSpPr>
            <a:spLocks noChangeArrowheads="1"/>
          </p:cNvSpPr>
          <p:nvPr/>
        </p:nvSpPr>
        <p:spPr bwMode="auto">
          <a:xfrm>
            <a:off x="4285236" y="1677973"/>
            <a:ext cx="574739" cy="574916"/>
          </a:xfrm>
          <a:prstGeom prst="ellipse">
            <a:avLst/>
          </a:prstGeom>
          <a:solidFill>
            <a:schemeClr val="accent3"/>
          </a:solidFill>
          <a:ln w="9525">
            <a:noFill/>
            <a:round/>
          </a:ln>
        </p:spPr>
        <p:txBody>
          <a:bodyPr lIns="68580" tIns="34290" rIns="68580" bIns="34290" anchor="ctr"/>
          <a:lstStyle/>
          <a:p>
            <a:pPr algn="ctr" eaLnBrk="1" hangingPunct="1">
              <a:buFont typeface="Arial" panose="020B0604020202020204" pitchFamily="34" charset="0"/>
              <a:buNone/>
            </a:pP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矩形 4"/>
          <p:cNvSpPr>
            <a:spLocks noChangeArrowheads="1"/>
          </p:cNvSpPr>
          <p:nvPr/>
        </p:nvSpPr>
        <p:spPr bwMode="auto">
          <a:xfrm>
            <a:off x="4344298" y="1622785"/>
            <a:ext cx="384439" cy="683895"/>
          </a:xfrm>
          <a:prstGeom prst="rect">
            <a:avLst/>
          </a:prstGeom>
          <a:noFill/>
          <a:ln w="9525">
            <a:noFill/>
            <a:miter lim="800000"/>
          </a:ln>
        </p:spPr>
        <p:txBody>
          <a:bodyPr wrap="square" lIns="68580" tIns="34290" rIns="68580" bIns="34290">
            <a:spAutoFit/>
          </a:bodyPr>
          <a:lstStyle/>
          <a:p>
            <a:pPr eaLnBrk="1" hangingPunct="1">
              <a:buFont typeface="Arial" panose="020B0604020202020204" pitchFamily="34" charset="0"/>
              <a:buNone/>
            </a:pPr>
            <a:r>
              <a:rPr lang="en-US" altLang="zh-CN" sz="4000" dirty="0">
                <a:solidFill>
                  <a:schemeClr val="bg1"/>
                </a:solidFill>
                <a:latin typeface="微软雅黑" panose="020B0503020204020204" pitchFamily="34" charset="-122"/>
                <a:ea typeface="微软雅黑" panose="020B0503020204020204" pitchFamily="34" charset="-122"/>
              </a:rPr>
              <a:t>3</a:t>
            </a:r>
            <a:endParaRPr lang="en-US" altLang="zh-CN" sz="4000" dirty="0">
              <a:solidFill>
                <a:schemeClr val="bg1"/>
              </a:solidFill>
              <a:latin typeface="微软雅黑" panose="020B0503020204020204" pitchFamily="34" charset="-122"/>
              <a:ea typeface="微软雅黑" panose="020B0503020204020204" pitchFamily="34" charset="-122"/>
            </a:endParaRPr>
          </a:p>
        </p:txBody>
      </p:sp>
      <p:sp>
        <p:nvSpPr>
          <p:cNvPr id="4" name="矩形 15"/>
          <p:cNvSpPr>
            <a:spLocks noChangeArrowheads="1"/>
          </p:cNvSpPr>
          <p:nvPr/>
        </p:nvSpPr>
        <p:spPr bwMode="auto">
          <a:xfrm>
            <a:off x="3613197" y="2444718"/>
            <a:ext cx="1965960" cy="437515"/>
          </a:xfrm>
          <a:prstGeom prst="rect">
            <a:avLst/>
          </a:prstGeom>
          <a:noFill/>
          <a:ln w="9525">
            <a:noFill/>
            <a:miter lim="800000"/>
          </a:ln>
        </p:spPr>
        <p:txBody>
          <a:bodyPr wrap="none" lIns="68580" tIns="34290" rIns="68580" bIns="34290">
            <a:spAutoFit/>
          </a:bodyPr>
          <a:lstStyle/>
          <a:p>
            <a:pPr lvl="0"/>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18"/>
          <p:cNvSpPr>
            <a:spLocks noChangeArrowheads="1"/>
          </p:cNvSpPr>
          <p:nvPr/>
        </p:nvSpPr>
        <p:spPr bwMode="auto">
          <a:xfrm>
            <a:off x="2809240" y="2961640"/>
            <a:ext cx="3573780" cy="663575"/>
          </a:xfrm>
          <a:prstGeom prst="rect">
            <a:avLst/>
          </a:prstGeom>
          <a:noFill/>
          <a:ln w="9525">
            <a:noFill/>
            <a:miter lim="800000"/>
          </a:ln>
        </p:spPr>
        <p:txBody>
          <a:bodyPr wrap="square" lIns="0" tIns="0" rIns="0" bIns="0">
            <a:spAutoFit/>
          </a:bodyPr>
          <a:lstStyle/>
          <a:p>
            <a:pPr algn="ctr" defTabSz="911860">
              <a:lnSpc>
                <a:spcPct val="120000"/>
              </a:lnSpc>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rcRect r="23708"/>
          <a:stretch>
            <a:fillRect/>
          </a:stretch>
        </p:blipFill>
        <p:spPr>
          <a:xfrm>
            <a:off x="-86360" y="2918460"/>
            <a:ext cx="9301480" cy="22263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500"/>
                                        <p:tgtEl>
                                          <p:spTgt spid="3"/>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right)">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2"/>
          <p:cNvGrpSpPr/>
          <p:nvPr/>
        </p:nvGrpSpPr>
        <p:grpSpPr>
          <a:xfrm>
            <a:off x="961104" y="2921117"/>
            <a:ext cx="7539533" cy="1244605"/>
            <a:chOff x="961102" y="2920322"/>
            <a:chExt cx="7539533" cy="1244605"/>
          </a:xfrm>
        </p:grpSpPr>
        <p:grpSp>
          <p:nvGrpSpPr>
            <p:cNvPr id="3" name="Group 41"/>
            <p:cNvGrpSpPr/>
            <p:nvPr/>
          </p:nvGrpSpPr>
          <p:grpSpPr>
            <a:xfrm>
              <a:off x="5094060" y="2920322"/>
              <a:ext cx="3406575" cy="1244605"/>
              <a:chOff x="6784559" y="3825303"/>
              <a:chExt cx="4493041" cy="1641549"/>
            </a:xfrm>
            <a:effectLst/>
          </p:grpSpPr>
          <p:sp>
            <p:nvSpPr>
              <p:cNvPr id="18" name="Arrow: Right 42"/>
              <p:cNvSpPr/>
              <p:nvPr/>
            </p:nvSpPr>
            <p:spPr>
              <a:xfrm>
                <a:off x="7154779" y="3825303"/>
                <a:ext cx="4122821" cy="1641549"/>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sp>
            <p:nvSpPr>
              <p:cNvPr id="19" name="Oval 43"/>
              <p:cNvSpPr/>
              <p:nvPr/>
            </p:nvSpPr>
            <p:spPr>
              <a:xfrm>
                <a:off x="6784559" y="4236883"/>
                <a:ext cx="818388" cy="818388"/>
              </a:xfrm>
              <a:prstGeom prst="ellipse">
                <a:avLst/>
              </a:prstGeom>
              <a:solidFill>
                <a:srgbClr val="C00000"/>
              </a:solidFill>
              <a:ln w="41275">
                <a:noFill/>
              </a:ln>
              <a:effectLst/>
            </p:spPr>
            <p:style>
              <a:lnRef idx="1">
                <a:schemeClr val="accent1"/>
              </a:lnRef>
              <a:fillRef idx="3">
                <a:schemeClr val="accent1"/>
              </a:fillRef>
              <a:effectRef idx="2">
                <a:schemeClr val="accent1"/>
              </a:effectRef>
              <a:fontRef idx="minor">
                <a:schemeClr val="lt1"/>
              </a:fontRef>
            </p:style>
            <p:txBody>
              <a:bodyPr wrap="none" anchor="ctr">
                <a:normAutofit lnSpcReduction="10000"/>
              </a:bodyPr>
              <a:lstStyle/>
              <a:p>
                <a:pPr algn="ctr"/>
                <a:r>
                  <a:rPr lang="en-US" sz="2400" dirty="0">
                    <a:solidFill>
                      <a:srgbClr val="FFFFFF"/>
                    </a:solidFill>
                    <a:latin typeface="微软雅黑" panose="020B0503020204020204" pitchFamily="34" charset="-122"/>
                    <a:ea typeface="微软雅黑" panose="020B0503020204020204" pitchFamily="34" charset="-122"/>
                    <a:cs typeface="+mn-ea"/>
                    <a:sym typeface="+mn-lt"/>
                  </a:rPr>
                  <a:t>02</a:t>
                </a:r>
                <a:endParaRPr lang="en-US" sz="2400" dirty="0">
                  <a:solidFill>
                    <a:srgbClr val="FFFFFF"/>
                  </a:solidFill>
                  <a:latin typeface="微软雅黑" panose="020B0503020204020204" pitchFamily="34" charset="-122"/>
                  <a:ea typeface="微软雅黑" panose="020B0503020204020204" pitchFamily="34" charset="-122"/>
                  <a:cs typeface="+mn-ea"/>
                  <a:sym typeface="+mn-lt"/>
                </a:endParaRPr>
              </a:p>
            </p:txBody>
          </p:sp>
        </p:grpSp>
        <p:grpSp>
          <p:nvGrpSpPr>
            <p:cNvPr id="4" name="Group 48"/>
            <p:cNvGrpSpPr/>
            <p:nvPr/>
          </p:nvGrpSpPr>
          <p:grpSpPr bwMode="auto">
            <a:xfrm>
              <a:off x="7797361" y="3371399"/>
              <a:ext cx="276773" cy="342447"/>
              <a:chOff x="0" y="0"/>
              <a:chExt cx="464" cy="573"/>
            </a:xfrm>
            <a:solidFill>
              <a:srgbClr val="FFFFFF"/>
            </a:solidFill>
            <a:effectLst/>
          </p:grpSpPr>
          <p:sp>
            <p:nvSpPr>
              <p:cNvPr id="14" name="Freeform: Shape 49"/>
              <p:cNvSpPr/>
              <p:nvPr/>
            </p:nvSpPr>
            <p:spPr bwMode="auto">
              <a:xfrm>
                <a:off x="88" y="24"/>
                <a:ext cx="376" cy="322"/>
              </a:xfrm>
              <a:custGeom>
                <a:avLst/>
                <a:gdLst>
                  <a:gd name="T0" fmla="*/ 0 w 21115"/>
                  <a:gd name="T1" fmla="*/ 0 h 18556"/>
                  <a:gd name="T2" fmla="*/ 0 w 21115"/>
                  <a:gd name="T3" fmla="*/ 0 h 18556"/>
                  <a:gd name="T4" fmla="*/ 0 w 21115"/>
                  <a:gd name="T5" fmla="*/ 0 h 18556"/>
                  <a:gd name="T6" fmla="*/ 0 w 21115"/>
                  <a:gd name="T7" fmla="*/ 0 h 18556"/>
                  <a:gd name="T8" fmla="*/ 0 w 21115"/>
                  <a:gd name="T9" fmla="*/ 0 h 18556"/>
                  <a:gd name="T10" fmla="*/ 0 w 21115"/>
                  <a:gd name="T11" fmla="*/ 0 h 18556"/>
                  <a:gd name="T12" fmla="*/ 0 w 21115"/>
                  <a:gd name="T13" fmla="*/ 0 h 18556"/>
                  <a:gd name="T14" fmla="*/ 0 w 21115"/>
                  <a:gd name="T15" fmla="*/ 0 h 18556"/>
                  <a:gd name="T16" fmla="*/ 0 w 21115"/>
                  <a:gd name="T17" fmla="*/ 0 h 18556"/>
                  <a:gd name="T18" fmla="*/ 0 w 21115"/>
                  <a:gd name="T19" fmla="*/ 0 h 18556"/>
                  <a:gd name="T20" fmla="*/ 0 w 21115"/>
                  <a:gd name="T21" fmla="*/ 0 h 185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115" h="18556">
                    <a:moveTo>
                      <a:pt x="20779" y="3635"/>
                    </a:moveTo>
                    <a:cubicBezTo>
                      <a:pt x="20779" y="3635"/>
                      <a:pt x="16054" y="3835"/>
                      <a:pt x="13538" y="4151"/>
                    </a:cubicBezTo>
                    <a:cubicBezTo>
                      <a:pt x="12114" y="4330"/>
                      <a:pt x="13006" y="1476"/>
                      <a:pt x="13006" y="911"/>
                    </a:cubicBezTo>
                    <a:cubicBezTo>
                      <a:pt x="13006" y="-1684"/>
                      <a:pt x="0" y="2094"/>
                      <a:pt x="0" y="2094"/>
                    </a:cubicBezTo>
                    <a:lnTo>
                      <a:pt x="0" y="17384"/>
                    </a:lnTo>
                    <a:cubicBezTo>
                      <a:pt x="0" y="17384"/>
                      <a:pt x="988" y="17824"/>
                      <a:pt x="2373" y="17286"/>
                    </a:cubicBezTo>
                    <a:cubicBezTo>
                      <a:pt x="5889" y="15919"/>
                      <a:pt x="11968" y="13959"/>
                      <a:pt x="10988" y="17189"/>
                    </a:cubicBezTo>
                    <a:cubicBezTo>
                      <a:pt x="10160" y="19916"/>
                      <a:pt x="20491" y="17722"/>
                      <a:pt x="20491" y="17722"/>
                    </a:cubicBezTo>
                    <a:cubicBezTo>
                      <a:pt x="20491" y="17722"/>
                      <a:pt x="19749" y="12037"/>
                      <a:pt x="20675" y="8735"/>
                    </a:cubicBezTo>
                    <a:cubicBezTo>
                      <a:pt x="21600" y="5433"/>
                      <a:pt x="20779" y="3635"/>
                      <a:pt x="20779" y="3635"/>
                    </a:cubicBezTo>
                    <a:close/>
                    <a:moveTo>
                      <a:pt x="20779" y="3635"/>
                    </a:moveTo>
                  </a:path>
                </a:pathLst>
              </a:custGeom>
              <a:grpFill/>
              <a:ln>
                <a:noFill/>
              </a:ln>
            </p:spPr>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sp>
            <p:nvSpPr>
              <p:cNvPr id="15" name="Freeform: Shape 50"/>
              <p:cNvSpPr/>
              <p:nvPr/>
            </p:nvSpPr>
            <p:spPr bwMode="auto">
              <a:xfrm>
                <a:off x="0" y="0"/>
                <a:ext cx="56" cy="5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21600" y="1065"/>
                    </a:moveTo>
                    <a:cubicBezTo>
                      <a:pt x="21600" y="477"/>
                      <a:pt x="16763" y="0"/>
                      <a:pt x="10802" y="0"/>
                    </a:cubicBezTo>
                    <a:cubicBezTo>
                      <a:pt x="4834" y="0"/>
                      <a:pt x="0" y="477"/>
                      <a:pt x="0" y="1065"/>
                    </a:cubicBezTo>
                    <a:lnTo>
                      <a:pt x="0" y="21600"/>
                    </a:lnTo>
                    <a:lnTo>
                      <a:pt x="21600" y="21600"/>
                    </a:lnTo>
                    <a:lnTo>
                      <a:pt x="21600" y="1065"/>
                    </a:lnTo>
                    <a:close/>
                    <a:moveTo>
                      <a:pt x="21600" y="1065"/>
                    </a:moveTo>
                  </a:path>
                </a:pathLst>
              </a:custGeom>
              <a:grpFill/>
              <a:ln>
                <a:noFill/>
              </a:ln>
            </p:spPr>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grpSp>
        <p:grpSp>
          <p:nvGrpSpPr>
            <p:cNvPr id="5" name="Group 3"/>
            <p:cNvGrpSpPr/>
            <p:nvPr/>
          </p:nvGrpSpPr>
          <p:grpSpPr>
            <a:xfrm>
              <a:off x="961102" y="3213544"/>
              <a:ext cx="4132958" cy="658161"/>
              <a:chOff x="2000166" y="4142805"/>
              <a:chExt cx="5510610" cy="877548"/>
            </a:xfrm>
          </p:grpSpPr>
          <p:sp>
            <p:nvSpPr>
              <p:cNvPr id="12" name="Rectangle 44"/>
              <p:cNvSpPr/>
              <p:nvPr/>
            </p:nvSpPr>
            <p:spPr>
              <a:xfrm>
                <a:off x="5373304" y="4142805"/>
                <a:ext cx="2137472" cy="328680"/>
              </a:xfrm>
              <a:prstGeom prst="rect">
                <a:avLst/>
              </a:prstGeom>
              <a:effectLst/>
            </p:spPr>
            <p:txBody>
              <a:bodyPr wrap="none" lIns="144000" tIns="0" rIns="144000" bIns="0">
                <a:normAutofit/>
              </a:bodyPr>
              <a:lstStyle/>
              <a:p>
                <a:pPr algn="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3" name="Rectangle 2"/>
              <p:cNvSpPr/>
              <p:nvPr/>
            </p:nvSpPr>
            <p:spPr>
              <a:xfrm>
                <a:off x="2000166" y="4471485"/>
                <a:ext cx="5510610" cy="548868"/>
              </a:xfrm>
              <a:prstGeom prst="rect">
                <a:avLst/>
              </a:prstGeom>
            </p:spPr>
            <p:txBody>
              <a:bodyPr wrap="square" lIns="144000" tIns="0" rIns="144000" bIns="0">
                <a:normAutofit/>
              </a:bodyPr>
              <a:lstStyle/>
              <a:p>
                <a:pPr lvl="0" algn="r">
                  <a:lnSpc>
                    <a:spcPct val="12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此部分内容作为文字排版占位显示（建议使用主题字体）</a:t>
                </a:r>
                <a:b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b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如需更改请在（设置形状格式）菜单下（文本选项）中调整</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grpSp>
      <p:grpSp>
        <p:nvGrpSpPr>
          <p:cNvPr id="6" name="组合 21"/>
          <p:cNvGrpSpPr/>
          <p:nvPr/>
        </p:nvGrpSpPr>
        <p:grpSpPr>
          <a:xfrm>
            <a:off x="643369" y="1417088"/>
            <a:ext cx="7265869" cy="1244605"/>
            <a:chOff x="643367" y="1416293"/>
            <a:chExt cx="7265869" cy="1244605"/>
          </a:xfrm>
        </p:grpSpPr>
        <p:grpSp>
          <p:nvGrpSpPr>
            <p:cNvPr id="7" name="Group 38"/>
            <p:cNvGrpSpPr/>
            <p:nvPr/>
          </p:nvGrpSpPr>
          <p:grpSpPr>
            <a:xfrm>
              <a:off x="643367" y="1416293"/>
              <a:ext cx="3132911" cy="1244605"/>
              <a:chOff x="914399" y="1841591"/>
              <a:chExt cx="4132096" cy="1641549"/>
            </a:xfrm>
            <a:effectLst/>
          </p:grpSpPr>
          <p:sp>
            <p:nvSpPr>
              <p:cNvPr id="20" name="Arrow: Right 39"/>
              <p:cNvSpPr/>
              <p:nvPr/>
            </p:nvSpPr>
            <p:spPr>
              <a:xfrm rot="10800000">
                <a:off x="914399" y="1841591"/>
                <a:ext cx="3705726" cy="1641549"/>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sp>
            <p:nvSpPr>
              <p:cNvPr id="21" name="Oval 40"/>
              <p:cNvSpPr/>
              <p:nvPr/>
            </p:nvSpPr>
            <p:spPr>
              <a:xfrm>
                <a:off x="4228107" y="2250566"/>
                <a:ext cx="818388" cy="818388"/>
              </a:xfrm>
              <a:prstGeom prst="ellipse">
                <a:avLst/>
              </a:prstGeom>
              <a:solidFill>
                <a:schemeClr val="accent1"/>
              </a:solidFill>
              <a:ln w="41275">
                <a:noFill/>
              </a:ln>
              <a:effectLst/>
            </p:spPr>
            <p:style>
              <a:lnRef idx="1">
                <a:schemeClr val="accent1"/>
              </a:lnRef>
              <a:fillRef idx="3">
                <a:schemeClr val="accent1"/>
              </a:fillRef>
              <a:effectRef idx="2">
                <a:schemeClr val="accent1"/>
              </a:effectRef>
              <a:fontRef idx="minor">
                <a:schemeClr val="lt1"/>
              </a:fontRef>
            </p:style>
            <p:txBody>
              <a:bodyPr wrap="none" anchor="ctr">
                <a:normAutofit lnSpcReduction="10000"/>
              </a:bodyPr>
              <a:lstStyle/>
              <a:p>
                <a:r>
                  <a:rPr lang="en-US" sz="2400" dirty="0">
                    <a:solidFill>
                      <a:srgbClr val="FFFFFF"/>
                    </a:solidFill>
                    <a:latin typeface="微软雅黑" panose="020B0503020204020204" pitchFamily="34" charset="-122"/>
                    <a:ea typeface="微软雅黑" panose="020B0503020204020204" pitchFamily="34" charset="-122"/>
                    <a:cs typeface="+mn-ea"/>
                    <a:sym typeface="+mn-lt"/>
                  </a:rPr>
                  <a:t>01</a:t>
                </a:r>
                <a:endParaRPr lang="en-US" sz="2400" dirty="0">
                  <a:solidFill>
                    <a:srgbClr val="FFFFFF"/>
                  </a:solidFill>
                  <a:latin typeface="微软雅黑" panose="020B0503020204020204" pitchFamily="34" charset="-122"/>
                  <a:ea typeface="微软雅黑" panose="020B0503020204020204" pitchFamily="34" charset="-122"/>
                  <a:cs typeface="+mn-ea"/>
                  <a:sym typeface="+mn-lt"/>
                </a:endParaRPr>
              </a:p>
            </p:txBody>
          </p:sp>
        </p:grpSp>
        <p:grpSp>
          <p:nvGrpSpPr>
            <p:cNvPr id="8" name="Group 45"/>
            <p:cNvGrpSpPr/>
            <p:nvPr/>
          </p:nvGrpSpPr>
          <p:grpSpPr bwMode="auto">
            <a:xfrm>
              <a:off x="1032450" y="1848490"/>
              <a:ext cx="342446" cy="342446"/>
              <a:chOff x="0" y="0"/>
              <a:chExt cx="575" cy="575"/>
            </a:xfrm>
            <a:solidFill>
              <a:srgbClr val="FFFFFF"/>
            </a:solidFill>
            <a:effectLst/>
          </p:grpSpPr>
          <p:sp>
            <p:nvSpPr>
              <p:cNvPr id="16" name="Freeform: Shape 46"/>
              <p:cNvSpPr/>
              <p:nvPr/>
            </p:nvSpPr>
            <p:spPr bwMode="auto">
              <a:xfrm>
                <a:off x="360" y="0"/>
                <a:ext cx="215" cy="2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1031" y="8861"/>
                    </a:moveTo>
                    <a:lnTo>
                      <a:pt x="17805" y="8267"/>
                    </a:lnTo>
                    <a:cubicBezTo>
                      <a:pt x="17492" y="8210"/>
                      <a:pt x="17382" y="7947"/>
                      <a:pt x="17559" y="7682"/>
                    </a:cubicBezTo>
                    <a:lnTo>
                      <a:pt x="19409" y="4939"/>
                    </a:lnTo>
                    <a:cubicBezTo>
                      <a:pt x="19588" y="4676"/>
                      <a:pt x="19549" y="4276"/>
                      <a:pt x="19324" y="4051"/>
                    </a:cubicBezTo>
                    <a:lnTo>
                      <a:pt x="17549" y="2276"/>
                    </a:lnTo>
                    <a:cubicBezTo>
                      <a:pt x="17324" y="2052"/>
                      <a:pt x="16924" y="2013"/>
                      <a:pt x="16661" y="2191"/>
                    </a:cubicBezTo>
                    <a:lnTo>
                      <a:pt x="13918" y="4042"/>
                    </a:lnTo>
                    <a:cubicBezTo>
                      <a:pt x="13654" y="4220"/>
                      <a:pt x="13391" y="4109"/>
                      <a:pt x="13333" y="3796"/>
                    </a:cubicBezTo>
                    <a:lnTo>
                      <a:pt x="12739" y="569"/>
                    </a:lnTo>
                    <a:cubicBezTo>
                      <a:pt x="12681" y="255"/>
                      <a:pt x="12374" y="0"/>
                      <a:pt x="12056" y="0"/>
                    </a:cubicBezTo>
                    <a:lnTo>
                      <a:pt x="9545" y="0"/>
                    </a:lnTo>
                    <a:cubicBezTo>
                      <a:pt x="9227" y="0"/>
                      <a:pt x="8919" y="255"/>
                      <a:pt x="8861" y="569"/>
                    </a:cubicBezTo>
                    <a:lnTo>
                      <a:pt x="8267" y="3796"/>
                    </a:lnTo>
                    <a:cubicBezTo>
                      <a:pt x="8210" y="4109"/>
                      <a:pt x="7947" y="4219"/>
                      <a:pt x="7682" y="4041"/>
                    </a:cubicBezTo>
                    <a:lnTo>
                      <a:pt x="4939" y="2191"/>
                    </a:lnTo>
                    <a:cubicBezTo>
                      <a:pt x="4676" y="2013"/>
                      <a:pt x="4276" y="2052"/>
                      <a:pt x="4051" y="2276"/>
                    </a:cubicBezTo>
                    <a:lnTo>
                      <a:pt x="2276" y="4051"/>
                    </a:lnTo>
                    <a:cubicBezTo>
                      <a:pt x="2051" y="4277"/>
                      <a:pt x="2012" y="4677"/>
                      <a:pt x="2191" y="4939"/>
                    </a:cubicBezTo>
                    <a:lnTo>
                      <a:pt x="4041" y="7682"/>
                    </a:lnTo>
                    <a:cubicBezTo>
                      <a:pt x="4220" y="7946"/>
                      <a:pt x="4108" y="8209"/>
                      <a:pt x="3796" y="8267"/>
                    </a:cubicBezTo>
                    <a:lnTo>
                      <a:pt x="569" y="8861"/>
                    </a:lnTo>
                    <a:cubicBezTo>
                      <a:pt x="255" y="8919"/>
                      <a:pt x="0" y="9226"/>
                      <a:pt x="0" y="9545"/>
                    </a:cubicBezTo>
                    <a:lnTo>
                      <a:pt x="0" y="12055"/>
                    </a:lnTo>
                    <a:cubicBezTo>
                      <a:pt x="0" y="12373"/>
                      <a:pt x="255" y="12681"/>
                      <a:pt x="569" y="12739"/>
                    </a:cubicBezTo>
                    <a:lnTo>
                      <a:pt x="3796" y="13333"/>
                    </a:lnTo>
                    <a:cubicBezTo>
                      <a:pt x="4110" y="13390"/>
                      <a:pt x="4219" y="13653"/>
                      <a:pt x="4042" y="13917"/>
                    </a:cubicBezTo>
                    <a:lnTo>
                      <a:pt x="2191" y="16661"/>
                    </a:lnTo>
                    <a:cubicBezTo>
                      <a:pt x="2012" y="16925"/>
                      <a:pt x="2051" y="17324"/>
                      <a:pt x="2276" y="17549"/>
                    </a:cubicBezTo>
                    <a:lnTo>
                      <a:pt x="4051" y="19324"/>
                    </a:lnTo>
                    <a:cubicBezTo>
                      <a:pt x="4276" y="19549"/>
                      <a:pt x="4676" y="19589"/>
                      <a:pt x="4939" y="19410"/>
                    </a:cubicBezTo>
                    <a:lnTo>
                      <a:pt x="7682" y="17559"/>
                    </a:lnTo>
                    <a:cubicBezTo>
                      <a:pt x="7946" y="17381"/>
                      <a:pt x="8209" y="17492"/>
                      <a:pt x="8267" y="17804"/>
                    </a:cubicBezTo>
                    <a:lnTo>
                      <a:pt x="8861" y="21031"/>
                    </a:lnTo>
                    <a:cubicBezTo>
                      <a:pt x="8919" y="21345"/>
                      <a:pt x="9226" y="21600"/>
                      <a:pt x="9545" y="21600"/>
                    </a:cubicBezTo>
                    <a:lnTo>
                      <a:pt x="12056" y="21600"/>
                    </a:lnTo>
                    <a:cubicBezTo>
                      <a:pt x="12374" y="21600"/>
                      <a:pt x="12681" y="21345"/>
                      <a:pt x="12739" y="21031"/>
                    </a:cubicBezTo>
                    <a:lnTo>
                      <a:pt x="13333" y="17804"/>
                    </a:lnTo>
                    <a:cubicBezTo>
                      <a:pt x="13390" y="17492"/>
                      <a:pt x="13653" y="17382"/>
                      <a:pt x="13918" y="17559"/>
                    </a:cubicBezTo>
                    <a:lnTo>
                      <a:pt x="16661" y="19410"/>
                    </a:lnTo>
                    <a:cubicBezTo>
                      <a:pt x="16924" y="19589"/>
                      <a:pt x="17324" y="19549"/>
                      <a:pt x="17549" y="19324"/>
                    </a:cubicBezTo>
                    <a:lnTo>
                      <a:pt x="19324" y="17551"/>
                    </a:lnTo>
                    <a:cubicBezTo>
                      <a:pt x="19549" y="17324"/>
                      <a:pt x="19588" y="16925"/>
                      <a:pt x="19409" y="16661"/>
                    </a:cubicBezTo>
                    <a:lnTo>
                      <a:pt x="17559" y="13917"/>
                    </a:lnTo>
                    <a:cubicBezTo>
                      <a:pt x="17380" y="13654"/>
                      <a:pt x="17491" y="13391"/>
                      <a:pt x="17804" y="13333"/>
                    </a:cubicBezTo>
                    <a:lnTo>
                      <a:pt x="21031" y="12739"/>
                    </a:lnTo>
                    <a:cubicBezTo>
                      <a:pt x="21344" y="12681"/>
                      <a:pt x="21600" y="12374"/>
                      <a:pt x="21600" y="12055"/>
                    </a:cubicBezTo>
                    <a:lnTo>
                      <a:pt x="21600" y="9545"/>
                    </a:lnTo>
                    <a:cubicBezTo>
                      <a:pt x="21600" y="9227"/>
                      <a:pt x="21344" y="8919"/>
                      <a:pt x="21031" y="8861"/>
                    </a:cubicBezTo>
                    <a:close/>
                    <a:moveTo>
                      <a:pt x="10826" y="14160"/>
                    </a:moveTo>
                    <a:cubicBezTo>
                      <a:pt x="8974" y="14160"/>
                      <a:pt x="7473" y="12659"/>
                      <a:pt x="7473" y="10807"/>
                    </a:cubicBezTo>
                    <a:cubicBezTo>
                      <a:pt x="7473" y="8956"/>
                      <a:pt x="8974" y="7456"/>
                      <a:pt x="10826" y="7456"/>
                    </a:cubicBezTo>
                    <a:cubicBezTo>
                      <a:pt x="12677" y="7456"/>
                      <a:pt x="14178" y="8956"/>
                      <a:pt x="14178" y="10807"/>
                    </a:cubicBezTo>
                    <a:cubicBezTo>
                      <a:pt x="14178" y="12659"/>
                      <a:pt x="12677" y="14160"/>
                      <a:pt x="10826" y="14160"/>
                    </a:cubicBezTo>
                    <a:close/>
                    <a:moveTo>
                      <a:pt x="10826" y="14160"/>
                    </a:moveTo>
                  </a:path>
                </a:pathLst>
              </a:custGeom>
              <a:grpFill/>
              <a:ln>
                <a:noFill/>
              </a:ln>
            </p:spPr>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sp>
            <p:nvSpPr>
              <p:cNvPr id="17" name="Freeform: Shape 47"/>
              <p:cNvSpPr/>
              <p:nvPr/>
            </p:nvSpPr>
            <p:spPr bwMode="auto">
              <a:xfrm>
                <a:off x="0" y="143"/>
                <a:ext cx="431" cy="43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1032" y="8862"/>
                    </a:moveTo>
                    <a:lnTo>
                      <a:pt x="17805" y="8267"/>
                    </a:lnTo>
                    <a:cubicBezTo>
                      <a:pt x="17492" y="8210"/>
                      <a:pt x="17382" y="7947"/>
                      <a:pt x="17560" y="7684"/>
                    </a:cubicBezTo>
                    <a:lnTo>
                      <a:pt x="19410" y="4940"/>
                    </a:lnTo>
                    <a:cubicBezTo>
                      <a:pt x="19588" y="4676"/>
                      <a:pt x="19550" y="4276"/>
                      <a:pt x="19324" y="4051"/>
                    </a:cubicBezTo>
                    <a:lnTo>
                      <a:pt x="17549" y="2276"/>
                    </a:lnTo>
                    <a:cubicBezTo>
                      <a:pt x="17324" y="2051"/>
                      <a:pt x="16924" y="2013"/>
                      <a:pt x="16661" y="2191"/>
                    </a:cubicBezTo>
                    <a:lnTo>
                      <a:pt x="13917" y="4041"/>
                    </a:lnTo>
                    <a:cubicBezTo>
                      <a:pt x="13653" y="4219"/>
                      <a:pt x="13390" y="4108"/>
                      <a:pt x="13332" y="3796"/>
                    </a:cubicBezTo>
                    <a:lnTo>
                      <a:pt x="12739" y="569"/>
                    </a:lnTo>
                    <a:cubicBezTo>
                      <a:pt x="12681" y="256"/>
                      <a:pt x="12374" y="0"/>
                      <a:pt x="12055" y="0"/>
                    </a:cubicBezTo>
                    <a:lnTo>
                      <a:pt x="9545" y="0"/>
                    </a:lnTo>
                    <a:cubicBezTo>
                      <a:pt x="9226" y="0"/>
                      <a:pt x="8919" y="256"/>
                      <a:pt x="8861" y="569"/>
                    </a:cubicBezTo>
                    <a:lnTo>
                      <a:pt x="8268" y="3796"/>
                    </a:lnTo>
                    <a:cubicBezTo>
                      <a:pt x="8210" y="4108"/>
                      <a:pt x="7947" y="4219"/>
                      <a:pt x="7683" y="4041"/>
                    </a:cubicBezTo>
                    <a:lnTo>
                      <a:pt x="4940" y="2191"/>
                    </a:lnTo>
                    <a:cubicBezTo>
                      <a:pt x="4676" y="2013"/>
                      <a:pt x="4276" y="2051"/>
                      <a:pt x="4051" y="2276"/>
                    </a:cubicBezTo>
                    <a:lnTo>
                      <a:pt x="2276" y="4051"/>
                    </a:lnTo>
                    <a:cubicBezTo>
                      <a:pt x="2051" y="4276"/>
                      <a:pt x="2012" y="4677"/>
                      <a:pt x="2190" y="4940"/>
                    </a:cubicBezTo>
                    <a:lnTo>
                      <a:pt x="4040" y="7684"/>
                    </a:lnTo>
                    <a:cubicBezTo>
                      <a:pt x="4218" y="7947"/>
                      <a:pt x="4108" y="8210"/>
                      <a:pt x="3795" y="8267"/>
                    </a:cubicBezTo>
                    <a:lnTo>
                      <a:pt x="568" y="8862"/>
                    </a:lnTo>
                    <a:cubicBezTo>
                      <a:pt x="256" y="8920"/>
                      <a:pt x="0" y="9227"/>
                      <a:pt x="0" y="9545"/>
                    </a:cubicBezTo>
                    <a:lnTo>
                      <a:pt x="0" y="12055"/>
                    </a:lnTo>
                    <a:cubicBezTo>
                      <a:pt x="0" y="12374"/>
                      <a:pt x="256" y="12681"/>
                      <a:pt x="568" y="12738"/>
                    </a:cubicBezTo>
                    <a:lnTo>
                      <a:pt x="3796" y="13333"/>
                    </a:lnTo>
                    <a:cubicBezTo>
                      <a:pt x="4108" y="13391"/>
                      <a:pt x="4219" y="13654"/>
                      <a:pt x="4041" y="13917"/>
                    </a:cubicBezTo>
                    <a:lnTo>
                      <a:pt x="2190" y="16661"/>
                    </a:lnTo>
                    <a:cubicBezTo>
                      <a:pt x="2012" y="16924"/>
                      <a:pt x="2050" y="17324"/>
                      <a:pt x="2276" y="17549"/>
                    </a:cubicBezTo>
                    <a:lnTo>
                      <a:pt x="4051" y="19324"/>
                    </a:lnTo>
                    <a:cubicBezTo>
                      <a:pt x="4276" y="19549"/>
                      <a:pt x="4676" y="19588"/>
                      <a:pt x="4940" y="19410"/>
                    </a:cubicBezTo>
                    <a:lnTo>
                      <a:pt x="7683" y="17560"/>
                    </a:lnTo>
                    <a:cubicBezTo>
                      <a:pt x="7947" y="17382"/>
                      <a:pt x="8210" y="17493"/>
                      <a:pt x="8268" y="17805"/>
                    </a:cubicBezTo>
                    <a:lnTo>
                      <a:pt x="8861" y="21031"/>
                    </a:lnTo>
                    <a:cubicBezTo>
                      <a:pt x="8919" y="21344"/>
                      <a:pt x="9226" y="21600"/>
                      <a:pt x="9545" y="21600"/>
                    </a:cubicBezTo>
                    <a:lnTo>
                      <a:pt x="12055" y="21600"/>
                    </a:lnTo>
                    <a:cubicBezTo>
                      <a:pt x="12374" y="21600"/>
                      <a:pt x="12681" y="21344"/>
                      <a:pt x="12739" y="21031"/>
                    </a:cubicBezTo>
                    <a:lnTo>
                      <a:pt x="13332" y="17805"/>
                    </a:lnTo>
                    <a:cubicBezTo>
                      <a:pt x="13390" y="17492"/>
                      <a:pt x="13653" y="17381"/>
                      <a:pt x="13917" y="17560"/>
                    </a:cubicBezTo>
                    <a:lnTo>
                      <a:pt x="16661" y="19410"/>
                    </a:lnTo>
                    <a:cubicBezTo>
                      <a:pt x="16924" y="19588"/>
                      <a:pt x="17324" y="19550"/>
                      <a:pt x="17549" y="19324"/>
                    </a:cubicBezTo>
                    <a:lnTo>
                      <a:pt x="19324" y="17550"/>
                    </a:lnTo>
                    <a:cubicBezTo>
                      <a:pt x="19549" y="17324"/>
                      <a:pt x="19588" y="16924"/>
                      <a:pt x="19410" y="16661"/>
                    </a:cubicBezTo>
                    <a:lnTo>
                      <a:pt x="17559" y="13917"/>
                    </a:lnTo>
                    <a:cubicBezTo>
                      <a:pt x="17381" y="13654"/>
                      <a:pt x="17492" y="13391"/>
                      <a:pt x="17804" y="13333"/>
                    </a:cubicBezTo>
                    <a:lnTo>
                      <a:pt x="21032" y="12738"/>
                    </a:lnTo>
                    <a:cubicBezTo>
                      <a:pt x="21344" y="12681"/>
                      <a:pt x="21600" y="12374"/>
                      <a:pt x="21600" y="12055"/>
                    </a:cubicBezTo>
                    <a:lnTo>
                      <a:pt x="21600" y="9545"/>
                    </a:lnTo>
                    <a:cubicBezTo>
                      <a:pt x="21600" y="9227"/>
                      <a:pt x="21344" y="8920"/>
                      <a:pt x="21032" y="8862"/>
                    </a:cubicBezTo>
                    <a:close/>
                    <a:moveTo>
                      <a:pt x="10799" y="14712"/>
                    </a:moveTo>
                    <a:cubicBezTo>
                      <a:pt x="8643" y="14712"/>
                      <a:pt x="6896" y="12964"/>
                      <a:pt x="6896" y="10809"/>
                    </a:cubicBezTo>
                    <a:cubicBezTo>
                      <a:pt x="6896" y="8654"/>
                      <a:pt x="8643" y="6907"/>
                      <a:pt x="10799" y="6907"/>
                    </a:cubicBezTo>
                    <a:cubicBezTo>
                      <a:pt x="12954" y="6907"/>
                      <a:pt x="14701" y="8654"/>
                      <a:pt x="14701" y="10809"/>
                    </a:cubicBezTo>
                    <a:cubicBezTo>
                      <a:pt x="14701" y="12964"/>
                      <a:pt x="12954" y="14712"/>
                      <a:pt x="10799" y="14712"/>
                    </a:cubicBezTo>
                    <a:close/>
                    <a:moveTo>
                      <a:pt x="10799" y="14712"/>
                    </a:moveTo>
                  </a:path>
                </a:pathLst>
              </a:custGeom>
              <a:grpFill/>
              <a:ln>
                <a:noFill/>
              </a:ln>
            </p:spPr>
            <p:txBody>
              <a:bodyPr anchor="ctr"/>
              <a:lstStyle/>
              <a:p>
                <a:pPr algn="ctr"/>
                <a:endParaRPr>
                  <a:latin typeface="微软雅黑" panose="020B0503020204020204" pitchFamily="34" charset="-122"/>
                  <a:ea typeface="微软雅黑" panose="020B0503020204020204" pitchFamily="34" charset="-122"/>
                  <a:cs typeface="+mn-ea"/>
                  <a:sym typeface="+mn-lt"/>
                </a:endParaRPr>
              </a:p>
            </p:txBody>
          </p:sp>
        </p:grpSp>
        <p:grpSp>
          <p:nvGrpSpPr>
            <p:cNvPr id="9" name="Group 19"/>
            <p:cNvGrpSpPr/>
            <p:nvPr/>
          </p:nvGrpSpPr>
          <p:grpSpPr>
            <a:xfrm>
              <a:off x="3776278" y="1726374"/>
              <a:ext cx="4132958" cy="658161"/>
              <a:chOff x="2000166" y="4142805"/>
              <a:chExt cx="5510610" cy="877548"/>
            </a:xfrm>
          </p:grpSpPr>
          <p:sp>
            <p:nvSpPr>
              <p:cNvPr id="10" name="Rectangle 20"/>
              <p:cNvSpPr/>
              <p:nvPr/>
            </p:nvSpPr>
            <p:spPr>
              <a:xfrm>
                <a:off x="2000166" y="4142805"/>
                <a:ext cx="2137472" cy="328680"/>
              </a:xfrm>
              <a:prstGeom prst="rect">
                <a:avLst/>
              </a:prstGeom>
              <a:effectLst/>
            </p:spPr>
            <p:txBody>
              <a:bodyPr wrap="none" lIns="144000" tIns="0" rIns="144000" bIns="0">
                <a:norm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1" name="Rectangle 21"/>
              <p:cNvSpPr/>
              <p:nvPr/>
            </p:nvSpPr>
            <p:spPr>
              <a:xfrm>
                <a:off x="2000166" y="4471485"/>
                <a:ext cx="5510610" cy="548868"/>
              </a:xfrm>
              <a:prstGeom prst="rect">
                <a:avLst/>
              </a:prstGeom>
            </p:spPr>
            <p:txBody>
              <a:bodyPr wrap="square" lIns="144000" tIns="0" rIns="144000" bIns="0">
                <a:normAutofit/>
              </a:bodyPr>
              <a:lstStyle/>
              <a:p>
                <a:pPr lvl="0">
                  <a:lnSpc>
                    <a:spcPct val="12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此部分内容作为文字排版占位显示（建议使用主题字体）</a:t>
                </a:r>
                <a:b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b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如需更改请在（设置形状格式）菜单下（文本选项）中调整</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2450" y="1692275"/>
            <a:ext cx="7760970" cy="2384161"/>
            <a:chOff x="705" y="2800"/>
            <a:chExt cx="17710" cy="5440"/>
          </a:xfrm>
        </p:grpSpPr>
        <p:grpSp>
          <p:nvGrpSpPr>
            <p:cNvPr id="7" name="组合 6"/>
            <p:cNvGrpSpPr/>
            <p:nvPr/>
          </p:nvGrpSpPr>
          <p:grpSpPr>
            <a:xfrm>
              <a:off x="705" y="2800"/>
              <a:ext cx="10505" cy="5440"/>
              <a:chOff x="3046639" y="3365153"/>
              <a:chExt cx="8591324" cy="2448952"/>
            </a:xfrm>
          </p:grpSpPr>
          <p:sp>
            <p:nvSpPr>
              <p:cNvPr id="9" name="矩形 8"/>
              <p:cNvSpPr/>
              <p:nvPr/>
            </p:nvSpPr>
            <p:spPr>
              <a:xfrm>
                <a:off x="3436156" y="3633169"/>
                <a:ext cx="8201807" cy="1896763"/>
              </a:xfrm>
              <a:prstGeom prst="rect">
                <a:avLst/>
              </a:prstGeom>
              <a:noFill/>
            </p:spPr>
            <p:txBody>
              <a:bodyPr wrap="square" lIns="0" tIns="0" rIns="0" bIns="0">
                <a:spAutoFit/>
              </a:bodyPr>
              <a:p>
                <a:pPr lvl="0">
                  <a:lnSpc>
                    <a:spcPct val="150000"/>
                  </a:lnSpc>
                  <a:spcBef>
                    <a:spcPts val="600"/>
                  </a:spcBef>
                  <a:defRPr/>
                </a:pPr>
                <a:r>
                  <a:rPr lang="zh-CN" altLang="en-US" sz="1600" kern="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恪尽孝道是传统美德，对于这些子女，社会要给予表彰，这是社会的导向问题，引导子女“见先思齐”。与其批评坏的，还不如引导好的，要在道义上谴责做的不好的人改过自新，形成良性循环</a:t>
                </a:r>
                <a:endParaRPr lang="zh-CN" altLang="en-US" sz="1600" kern="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矩形 11"/>
              <p:cNvSpPr/>
              <p:nvPr/>
            </p:nvSpPr>
            <p:spPr>
              <a:xfrm>
                <a:off x="3046639" y="3365153"/>
                <a:ext cx="8591324" cy="2448952"/>
              </a:xfrm>
              <a:prstGeom prst="rect">
                <a:avLst/>
              </a:prstGeom>
              <a:noFill/>
              <a:ln w="12700" cap="flat" cmpd="sng" algn="ctr">
                <a:solidFill>
                  <a:srgbClr val="C00000"/>
                </a:solidFill>
                <a:prstDash val="lgDash"/>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pic>
          <p:nvPicPr>
            <p:cNvPr id="13" name="Picture 4" descr="67c5b20be872caf13ac763ef"/>
            <p:cNvPicPr>
              <a:picLocks noChangeAspect="1" noChangeArrowheads="1"/>
            </p:cNvPicPr>
            <p:nvPr/>
          </p:nvPicPr>
          <p:blipFill rotWithShape="1">
            <a:blip r:embed="rId1">
              <a:extLst>
                <a:ext uri="{28A0092B-C50C-407E-A947-70E740481C1C}">
                  <a14:useLocalDpi xmlns:a14="http://schemas.microsoft.com/office/drawing/2010/main" val="0"/>
                </a:ext>
              </a:extLst>
            </a:blip>
            <a:srcRect r="16354" b="8243"/>
            <a:stretch>
              <a:fillRect/>
            </a:stretch>
          </p:blipFill>
          <p:spPr bwMode="auto">
            <a:xfrm>
              <a:off x="11250" y="2800"/>
              <a:ext cx="7165" cy="54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442626" y="1504023"/>
            <a:ext cx="1401688" cy="1400468"/>
            <a:chOff x="5305425" y="2638424"/>
            <a:chExt cx="1579563" cy="1577975"/>
          </a:xfrm>
          <a:solidFill>
            <a:srgbClr val="000000">
              <a:alpha val="60000"/>
            </a:srgbClr>
          </a:solidFill>
        </p:grpSpPr>
        <p:sp>
          <p:nvSpPr>
            <p:cNvPr id="7"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lumMod val="60000"/>
                <a:lumOff val="40000"/>
              </a:scheme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grpSp>
      <p:grpSp>
        <p:nvGrpSpPr>
          <p:cNvPr id="9" name="组合 8"/>
          <p:cNvGrpSpPr/>
          <p:nvPr/>
        </p:nvGrpSpPr>
        <p:grpSpPr>
          <a:xfrm>
            <a:off x="3299162" y="2359322"/>
            <a:ext cx="1759506" cy="1756926"/>
            <a:chOff x="5102225" y="2441575"/>
            <a:chExt cx="1982788" cy="1979613"/>
          </a:xfrm>
          <a:solidFill>
            <a:srgbClr val="C00000"/>
          </a:solidFill>
        </p:grpSpPr>
        <p:sp>
          <p:nvSpPr>
            <p:cNvPr id="10"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11"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grpSp>
      <p:grpSp>
        <p:nvGrpSpPr>
          <p:cNvPr id="12" name="组合 11"/>
          <p:cNvGrpSpPr/>
          <p:nvPr/>
        </p:nvGrpSpPr>
        <p:grpSpPr>
          <a:xfrm>
            <a:off x="4796519" y="2015165"/>
            <a:ext cx="1153751" cy="1170814"/>
            <a:chOff x="5803900" y="2852738"/>
            <a:chExt cx="1300163" cy="1319212"/>
          </a:xfrm>
          <a:solidFill>
            <a:srgbClr val="000000">
              <a:alpha val="60000"/>
            </a:srgbClr>
          </a:solidFill>
        </p:grpSpPr>
        <p:sp>
          <p:nvSpPr>
            <p:cNvPr id="13"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1">
                <a:lumMod val="60000"/>
                <a:lumOff val="40000"/>
              </a:scheme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14"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grpSp>
      <p:grpSp>
        <p:nvGrpSpPr>
          <p:cNvPr id="15" name="组合 14"/>
          <p:cNvGrpSpPr/>
          <p:nvPr/>
        </p:nvGrpSpPr>
        <p:grpSpPr>
          <a:xfrm>
            <a:off x="5783020" y="2234009"/>
            <a:ext cx="1401688" cy="1400468"/>
            <a:chOff x="5305425" y="2638425"/>
            <a:chExt cx="1579563" cy="1577975"/>
          </a:xfrm>
          <a:solidFill>
            <a:srgbClr val="C00000"/>
          </a:solidFill>
        </p:grpSpPr>
        <p:sp>
          <p:nvSpPr>
            <p:cNvPr id="16"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1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grpSp>
      <p:sp>
        <p:nvSpPr>
          <p:cNvPr id="18" name="TextBox 51"/>
          <p:cNvSpPr txBox="1"/>
          <p:nvPr/>
        </p:nvSpPr>
        <p:spPr>
          <a:xfrm>
            <a:off x="621271" y="2560987"/>
            <a:ext cx="1590745" cy="346259"/>
          </a:xfrm>
          <a:prstGeom prst="rect">
            <a:avLst/>
          </a:prstGeom>
          <a:noFill/>
        </p:spPr>
        <p:txBody>
          <a:bodyPr wrap="square" lIns="68589" tIns="34295" rIns="68589" bIns="34295" rtlCol="0" anchor="ctr">
            <a:spAutoFit/>
          </a:bodyPr>
          <a:lstStyle/>
          <a:p>
            <a:pPr algn="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a:off x="2536914" y="1089547"/>
            <a:ext cx="1199380" cy="253926"/>
          </a:xfrm>
          <a:prstGeom prst="rect">
            <a:avLst/>
          </a:prstGeom>
        </p:spPr>
        <p:txBody>
          <a:bodyPr wrap="square" lIns="68589" tIns="34295" rIns="68589" bIns="34295">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0" name="TextBox 53"/>
          <p:cNvSpPr txBox="1"/>
          <p:nvPr/>
        </p:nvSpPr>
        <p:spPr>
          <a:xfrm>
            <a:off x="1089323" y="3447306"/>
            <a:ext cx="1844020" cy="401659"/>
          </a:xfrm>
          <a:prstGeom prst="rect">
            <a:avLst/>
          </a:prstGeom>
          <a:noFill/>
        </p:spPr>
        <p:txBody>
          <a:bodyPr wrap="square" lIns="68589" tIns="34295" rIns="68589" bIns="34295"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zh-CN" altLang="en-US" sz="900" dirty="0">
                <a:solidFill>
                  <a:schemeClr val="tx1">
                    <a:lumMod val="65000"/>
                    <a:lumOff val="35000"/>
                  </a:schemeClr>
                </a:solidFill>
              </a:rPr>
              <a:t>您的内容打在这里，或者通过复制您的文本</a:t>
            </a:r>
            <a:endParaRPr lang="zh-CN" altLang="en-US" sz="900" dirty="0">
              <a:solidFill>
                <a:schemeClr val="tx1">
                  <a:lumMod val="65000"/>
                  <a:lumOff val="35000"/>
                </a:schemeClr>
              </a:solidFill>
              <a:sym typeface="微软雅黑" panose="020B0503020204020204" pitchFamily="34" charset="-122"/>
            </a:endParaRPr>
          </a:p>
        </p:txBody>
      </p:sp>
      <p:sp>
        <p:nvSpPr>
          <p:cNvPr id="21" name="矩形 20"/>
          <p:cNvSpPr/>
          <p:nvPr/>
        </p:nvSpPr>
        <p:spPr>
          <a:xfrm>
            <a:off x="3567190" y="4192993"/>
            <a:ext cx="1199380" cy="253926"/>
          </a:xfrm>
          <a:prstGeom prst="rect">
            <a:avLst/>
          </a:prstGeom>
        </p:spPr>
        <p:txBody>
          <a:bodyPr wrap="square" lIns="68589" tIns="34295" rIns="68589" bIns="34295">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2" name="TextBox 55"/>
          <p:cNvSpPr txBox="1"/>
          <p:nvPr/>
        </p:nvSpPr>
        <p:spPr>
          <a:xfrm>
            <a:off x="6338610" y="1677495"/>
            <a:ext cx="1771493" cy="401659"/>
          </a:xfrm>
          <a:prstGeom prst="rect">
            <a:avLst/>
          </a:prstGeom>
          <a:noFill/>
        </p:spPr>
        <p:txBody>
          <a:bodyPr wrap="square" lIns="68589" tIns="34295" rIns="68589" bIns="34295"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900" dirty="0">
                <a:solidFill>
                  <a:schemeClr val="tx1">
                    <a:lumMod val="65000"/>
                    <a:lumOff val="35000"/>
                  </a:schemeClr>
                </a:solidFill>
              </a:rPr>
              <a:t>您的内容打在这里，或者通过复制您的文本</a:t>
            </a:r>
            <a:endParaRPr lang="zh-CN" altLang="en-US" sz="900" dirty="0">
              <a:solidFill>
                <a:schemeClr val="tx1">
                  <a:lumMod val="65000"/>
                  <a:lumOff val="35000"/>
                </a:schemeClr>
              </a:solidFill>
              <a:sym typeface="微软雅黑" panose="020B0503020204020204" pitchFamily="34" charset="-122"/>
            </a:endParaRPr>
          </a:p>
        </p:txBody>
      </p:sp>
      <p:sp>
        <p:nvSpPr>
          <p:cNvPr id="23" name="矩形 22"/>
          <p:cNvSpPr/>
          <p:nvPr/>
        </p:nvSpPr>
        <p:spPr>
          <a:xfrm>
            <a:off x="4734518" y="1584802"/>
            <a:ext cx="1199380" cy="253926"/>
          </a:xfrm>
          <a:prstGeom prst="rect">
            <a:avLst/>
          </a:prstGeom>
        </p:spPr>
        <p:txBody>
          <a:bodyPr wrap="square" lIns="68589" tIns="34295" rIns="68589" bIns="34295">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4" name="TextBox 57"/>
          <p:cNvSpPr txBox="1"/>
          <p:nvPr/>
        </p:nvSpPr>
        <p:spPr>
          <a:xfrm>
            <a:off x="7210003" y="3267286"/>
            <a:ext cx="1516935" cy="346259"/>
          </a:xfrm>
          <a:prstGeom prst="rect">
            <a:avLst/>
          </a:prstGeom>
          <a:noFill/>
        </p:spPr>
        <p:txBody>
          <a:bodyPr wrap="square" lIns="68589" tIns="34295" rIns="68589" bIns="34295" rtlCol="0" anchor="ctr">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5861105" y="3718546"/>
            <a:ext cx="1199380" cy="253926"/>
          </a:xfrm>
          <a:prstGeom prst="rect">
            <a:avLst/>
          </a:prstGeom>
        </p:spPr>
        <p:txBody>
          <a:bodyPr wrap="square" lIns="68589" tIns="34295" rIns="68589" bIns="34295">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26" name="肘形连接符 25"/>
          <p:cNvCxnSpPr/>
          <p:nvPr/>
        </p:nvCxnSpPr>
        <p:spPr>
          <a:xfrm rot="10800000" flipV="1">
            <a:off x="1548791" y="2369542"/>
            <a:ext cx="1000157" cy="599418"/>
          </a:xfrm>
          <a:prstGeom prst="bentConnector3">
            <a:avLst>
              <a:gd name="adj1" fmla="val 25936"/>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肘形连接符 26"/>
          <p:cNvCxnSpPr/>
          <p:nvPr/>
        </p:nvCxnSpPr>
        <p:spPr>
          <a:xfrm rot="10800000">
            <a:off x="1832094" y="3354627"/>
            <a:ext cx="1711795" cy="375953"/>
          </a:xfrm>
          <a:prstGeom prst="bentConnector3">
            <a:avLst>
              <a:gd name="adj1" fmla="val 29965"/>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肘形连接符 27"/>
          <p:cNvCxnSpPr/>
          <p:nvPr/>
        </p:nvCxnSpPr>
        <p:spPr>
          <a:xfrm rot="10800000" flipV="1">
            <a:off x="6681326" y="3200736"/>
            <a:ext cx="1391816" cy="396027"/>
          </a:xfrm>
          <a:prstGeom prst="bentConnector3">
            <a:avLst>
              <a:gd name="adj1" fmla="val 65563"/>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肘形连接符 28"/>
          <p:cNvCxnSpPr/>
          <p:nvPr/>
        </p:nvCxnSpPr>
        <p:spPr>
          <a:xfrm rot="10800000" flipV="1">
            <a:off x="5783897" y="1580802"/>
            <a:ext cx="1610281" cy="612002"/>
          </a:xfrm>
          <a:prstGeom prst="bentConnector3">
            <a:avLst>
              <a:gd name="adj1" fmla="val 7466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55524739bb61cd0fa16a26766504921a3efc1a5d15f6e-OeHhOd_fw658"/>
          <p:cNvPicPr>
            <a:picLocks noChangeAspect="1"/>
          </p:cNvPicPr>
          <p:nvPr/>
        </p:nvPicPr>
        <p:blipFill>
          <a:blip r:embed="rId1"/>
          <a:srcRect b="68264"/>
          <a:stretch>
            <a:fillRect/>
          </a:stretch>
        </p:blipFill>
        <p:spPr>
          <a:xfrm>
            <a:off x="0" y="0"/>
            <a:ext cx="9143365" cy="5181600"/>
          </a:xfrm>
          <a:prstGeom prst="rect">
            <a:avLst/>
          </a:prstGeom>
        </p:spPr>
      </p:pic>
      <p:sp>
        <p:nvSpPr>
          <p:cNvPr id="2" name="椭圆 9"/>
          <p:cNvSpPr>
            <a:spLocks noChangeArrowheads="1"/>
          </p:cNvSpPr>
          <p:nvPr/>
        </p:nvSpPr>
        <p:spPr bwMode="auto">
          <a:xfrm>
            <a:off x="4285236" y="1677973"/>
            <a:ext cx="574739" cy="574916"/>
          </a:xfrm>
          <a:prstGeom prst="ellipse">
            <a:avLst/>
          </a:prstGeom>
          <a:solidFill>
            <a:schemeClr val="accent3"/>
          </a:solidFill>
          <a:ln w="9525">
            <a:noFill/>
            <a:round/>
          </a:ln>
        </p:spPr>
        <p:txBody>
          <a:bodyPr lIns="68580" tIns="34290" rIns="68580" bIns="34290" anchor="ctr"/>
          <a:lstStyle/>
          <a:p>
            <a:pPr algn="ctr" eaLnBrk="1" hangingPunct="1">
              <a:buFont typeface="Arial" panose="020B0604020202020204" pitchFamily="34" charset="0"/>
              <a:buNone/>
            </a:pP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矩形 4"/>
          <p:cNvSpPr>
            <a:spLocks noChangeArrowheads="1"/>
          </p:cNvSpPr>
          <p:nvPr/>
        </p:nvSpPr>
        <p:spPr bwMode="auto">
          <a:xfrm>
            <a:off x="4344298" y="1622785"/>
            <a:ext cx="384439" cy="683895"/>
          </a:xfrm>
          <a:prstGeom prst="rect">
            <a:avLst/>
          </a:prstGeom>
          <a:noFill/>
          <a:ln w="9525">
            <a:noFill/>
            <a:miter lim="800000"/>
          </a:ln>
        </p:spPr>
        <p:txBody>
          <a:bodyPr wrap="square" lIns="68580" tIns="34290" rIns="68580" bIns="34290">
            <a:spAutoFit/>
          </a:bodyPr>
          <a:lstStyle/>
          <a:p>
            <a:pPr eaLnBrk="1" hangingPunct="1">
              <a:buFont typeface="Arial" panose="020B0604020202020204" pitchFamily="34" charset="0"/>
              <a:buNone/>
            </a:pPr>
            <a:r>
              <a:rPr lang="en-US" altLang="zh-CN" sz="4000" dirty="0">
                <a:solidFill>
                  <a:schemeClr val="bg1"/>
                </a:solidFill>
                <a:latin typeface="微软雅黑" panose="020B0503020204020204" pitchFamily="34" charset="-122"/>
                <a:ea typeface="微软雅黑" panose="020B0503020204020204" pitchFamily="34" charset="-122"/>
              </a:rPr>
              <a:t>4</a:t>
            </a:r>
            <a:endParaRPr lang="en-US" altLang="zh-CN" sz="4000" dirty="0">
              <a:solidFill>
                <a:schemeClr val="bg1"/>
              </a:solidFill>
              <a:latin typeface="微软雅黑" panose="020B0503020204020204" pitchFamily="34" charset="-122"/>
              <a:ea typeface="微软雅黑" panose="020B0503020204020204" pitchFamily="34" charset="-122"/>
            </a:endParaRPr>
          </a:p>
        </p:txBody>
      </p:sp>
      <p:sp>
        <p:nvSpPr>
          <p:cNvPr id="4" name="矩形 15"/>
          <p:cNvSpPr>
            <a:spLocks noChangeArrowheads="1"/>
          </p:cNvSpPr>
          <p:nvPr/>
        </p:nvSpPr>
        <p:spPr bwMode="auto">
          <a:xfrm>
            <a:off x="3613197" y="2444718"/>
            <a:ext cx="1965960" cy="437515"/>
          </a:xfrm>
          <a:prstGeom prst="rect">
            <a:avLst/>
          </a:prstGeom>
          <a:noFill/>
          <a:ln w="9525">
            <a:noFill/>
            <a:miter lim="800000"/>
          </a:ln>
        </p:spPr>
        <p:txBody>
          <a:bodyPr wrap="none" lIns="68580" tIns="34290" rIns="68580" bIns="34290">
            <a:spAutoFit/>
          </a:bodyPr>
          <a:lstStyle/>
          <a:p>
            <a:pPr lvl="0"/>
            <a:r>
              <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18"/>
          <p:cNvSpPr>
            <a:spLocks noChangeArrowheads="1"/>
          </p:cNvSpPr>
          <p:nvPr/>
        </p:nvSpPr>
        <p:spPr bwMode="auto">
          <a:xfrm>
            <a:off x="2809240" y="2961640"/>
            <a:ext cx="3573780" cy="663575"/>
          </a:xfrm>
          <a:prstGeom prst="rect">
            <a:avLst/>
          </a:prstGeom>
          <a:noFill/>
          <a:ln w="9525">
            <a:noFill/>
            <a:miter lim="800000"/>
          </a:ln>
        </p:spPr>
        <p:txBody>
          <a:bodyPr wrap="square" lIns="0" tIns="0" rIns="0" bIns="0">
            <a:spAutoFit/>
          </a:bodyPr>
          <a:lstStyle/>
          <a:p>
            <a:pPr algn="ctr" defTabSz="911860">
              <a:lnSpc>
                <a:spcPct val="120000"/>
              </a:lnSpc>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rcRect r="23708"/>
          <a:stretch>
            <a:fillRect/>
          </a:stretch>
        </p:blipFill>
        <p:spPr>
          <a:xfrm>
            <a:off x="-86360" y="2918460"/>
            <a:ext cx="9301480" cy="22263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500"/>
                                        <p:tgtEl>
                                          <p:spTgt spid="3"/>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right)">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rot="680677">
            <a:off x="-77634" y="1158438"/>
            <a:ext cx="7205165" cy="2674296"/>
          </a:xfrm>
          <a:custGeom>
            <a:avLst/>
            <a:gdLst>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124 w 2895"/>
              <a:gd name="connsiteY20" fmla="*/ 846 h 1082"/>
              <a:gd name="connsiteX21" fmla="*/ 1294 w 2895"/>
              <a:gd name="connsiteY21" fmla="*/ 896 h 1082"/>
              <a:gd name="connsiteX22" fmla="*/ 1550 w 2895"/>
              <a:gd name="connsiteY22" fmla="*/ 906 h 1082"/>
              <a:gd name="connsiteX23" fmla="*/ 1647 w 2895"/>
              <a:gd name="connsiteY23" fmla="*/ 1021 h 1082"/>
              <a:gd name="connsiteX24" fmla="*/ 1850 w 2895"/>
              <a:gd name="connsiteY24" fmla="*/ 1065 h 1082"/>
              <a:gd name="connsiteX25" fmla="*/ 1594 w 2895"/>
              <a:gd name="connsiteY25" fmla="*/ 892 h 1082"/>
              <a:gd name="connsiteX26" fmla="*/ 1752 w 2895"/>
              <a:gd name="connsiteY26" fmla="*/ 953 h 1082"/>
              <a:gd name="connsiteX27" fmla="*/ 2137 w 2895"/>
              <a:gd name="connsiteY27" fmla="*/ 855 h 1082"/>
              <a:gd name="connsiteX28" fmla="*/ 1744 w 2895"/>
              <a:gd name="connsiteY28" fmla="*/ 913 h 1082"/>
              <a:gd name="connsiteX29" fmla="*/ 1617 w 2895"/>
              <a:gd name="connsiteY29" fmla="*/ 837 h 1082"/>
              <a:gd name="connsiteX30" fmla="*/ 1456 w 2895"/>
              <a:gd name="connsiteY30" fmla="*/ 829 h 1082"/>
              <a:gd name="connsiteX31" fmla="*/ 954 w 2895"/>
              <a:gd name="connsiteY31" fmla="*/ 697 h 1082"/>
              <a:gd name="connsiteX32" fmla="*/ 1611 w 2895"/>
              <a:gd name="connsiteY32" fmla="*/ 694 h 1082"/>
              <a:gd name="connsiteX0-1" fmla="*/ 1611 w 2895"/>
              <a:gd name="connsiteY0-2" fmla="*/ 694 h 1082"/>
              <a:gd name="connsiteX1-3" fmla="*/ 1740 w 2895"/>
              <a:gd name="connsiteY1-4" fmla="*/ 588 h 1082"/>
              <a:gd name="connsiteX2-5" fmla="*/ 2389 w 2895"/>
              <a:gd name="connsiteY2-6" fmla="*/ 402 h 1082"/>
              <a:gd name="connsiteX3-7" fmla="*/ 2895 w 2895"/>
              <a:gd name="connsiteY3-8" fmla="*/ 415 h 1082"/>
              <a:gd name="connsiteX4-9" fmla="*/ 2878 w 2895"/>
              <a:gd name="connsiteY4-10" fmla="*/ 424 h 1082"/>
              <a:gd name="connsiteX5-11" fmla="*/ 2878 w 2895"/>
              <a:gd name="connsiteY5-12" fmla="*/ 424 h 1082"/>
              <a:gd name="connsiteX6-13" fmla="*/ 2449 w 2895"/>
              <a:gd name="connsiteY6-14" fmla="*/ 382 h 1082"/>
              <a:gd name="connsiteX7-15" fmla="*/ 2801 w 2895"/>
              <a:gd name="connsiteY7-16" fmla="*/ 0 h 1082"/>
              <a:gd name="connsiteX8-17" fmla="*/ 2474 w 2895"/>
              <a:gd name="connsiteY8-18" fmla="*/ 344 h 1082"/>
              <a:gd name="connsiteX9-19" fmla="*/ 2137 w 2895"/>
              <a:gd name="connsiteY9-20" fmla="*/ 312 h 1082"/>
              <a:gd name="connsiteX10-21" fmla="*/ 1711 w 2895"/>
              <a:gd name="connsiteY10-22" fmla="*/ 545 h 1082"/>
              <a:gd name="connsiteX11-23" fmla="*/ 1609 w 2895"/>
              <a:gd name="connsiteY11-24" fmla="*/ 619 h 1082"/>
              <a:gd name="connsiteX12-25" fmla="*/ 1353 w 2895"/>
              <a:gd name="connsiteY12-26" fmla="*/ 675 h 1082"/>
              <a:gd name="connsiteX13-27" fmla="*/ 893 w 2895"/>
              <a:gd name="connsiteY13-28" fmla="*/ 585 h 1082"/>
              <a:gd name="connsiteX14-29" fmla="*/ 6 w 2895"/>
              <a:gd name="connsiteY14-30" fmla="*/ 676 h 1082"/>
              <a:gd name="connsiteX15-31" fmla="*/ 0 w 2895"/>
              <a:gd name="connsiteY15-32" fmla="*/ 681 h 1082"/>
              <a:gd name="connsiteX16-33" fmla="*/ 0 w 2895"/>
              <a:gd name="connsiteY16-34" fmla="*/ 1070 h 1082"/>
              <a:gd name="connsiteX17-35" fmla="*/ 56 w 2895"/>
              <a:gd name="connsiteY17-36" fmla="*/ 908 h 1082"/>
              <a:gd name="connsiteX18-37" fmla="*/ 325 w 2895"/>
              <a:gd name="connsiteY18-38" fmla="*/ 673 h 1082"/>
              <a:gd name="connsiteX19-39" fmla="*/ 973 w 2895"/>
              <a:gd name="connsiteY19-40" fmla="*/ 702 h 1082"/>
              <a:gd name="connsiteX20-41" fmla="*/ 1294 w 2895"/>
              <a:gd name="connsiteY20-42" fmla="*/ 896 h 1082"/>
              <a:gd name="connsiteX21-43" fmla="*/ 1550 w 2895"/>
              <a:gd name="connsiteY21-44" fmla="*/ 906 h 1082"/>
              <a:gd name="connsiteX22-45" fmla="*/ 1647 w 2895"/>
              <a:gd name="connsiteY22-46" fmla="*/ 1021 h 1082"/>
              <a:gd name="connsiteX23-47" fmla="*/ 1850 w 2895"/>
              <a:gd name="connsiteY23-48" fmla="*/ 1065 h 1082"/>
              <a:gd name="connsiteX24-49" fmla="*/ 1594 w 2895"/>
              <a:gd name="connsiteY24-50" fmla="*/ 892 h 1082"/>
              <a:gd name="connsiteX25-51" fmla="*/ 1752 w 2895"/>
              <a:gd name="connsiteY25-52" fmla="*/ 953 h 1082"/>
              <a:gd name="connsiteX26-53" fmla="*/ 2137 w 2895"/>
              <a:gd name="connsiteY26-54" fmla="*/ 855 h 1082"/>
              <a:gd name="connsiteX27-55" fmla="*/ 1744 w 2895"/>
              <a:gd name="connsiteY27-56" fmla="*/ 913 h 1082"/>
              <a:gd name="connsiteX28-57" fmla="*/ 1617 w 2895"/>
              <a:gd name="connsiteY28-58" fmla="*/ 837 h 1082"/>
              <a:gd name="connsiteX29-59" fmla="*/ 1456 w 2895"/>
              <a:gd name="connsiteY29-60" fmla="*/ 829 h 1082"/>
              <a:gd name="connsiteX30-61" fmla="*/ 954 w 2895"/>
              <a:gd name="connsiteY30-62" fmla="*/ 697 h 1082"/>
              <a:gd name="connsiteX31-63" fmla="*/ 1611 w 2895"/>
              <a:gd name="connsiteY31-64" fmla="*/ 694 h 1082"/>
              <a:gd name="connsiteX0-65" fmla="*/ 1611 w 2895"/>
              <a:gd name="connsiteY0-66" fmla="*/ 694 h 1082"/>
              <a:gd name="connsiteX1-67" fmla="*/ 1740 w 2895"/>
              <a:gd name="connsiteY1-68" fmla="*/ 588 h 1082"/>
              <a:gd name="connsiteX2-69" fmla="*/ 2389 w 2895"/>
              <a:gd name="connsiteY2-70" fmla="*/ 402 h 1082"/>
              <a:gd name="connsiteX3-71" fmla="*/ 2895 w 2895"/>
              <a:gd name="connsiteY3-72" fmla="*/ 415 h 1082"/>
              <a:gd name="connsiteX4-73" fmla="*/ 2878 w 2895"/>
              <a:gd name="connsiteY4-74" fmla="*/ 424 h 1082"/>
              <a:gd name="connsiteX5-75" fmla="*/ 2878 w 2895"/>
              <a:gd name="connsiteY5-76" fmla="*/ 424 h 1082"/>
              <a:gd name="connsiteX6-77" fmla="*/ 2449 w 2895"/>
              <a:gd name="connsiteY6-78" fmla="*/ 382 h 1082"/>
              <a:gd name="connsiteX7-79" fmla="*/ 2801 w 2895"/>
              <a:gd name="connsiteY7-80" fmla="*/ 0 h 1082"/>
              <a:gd name="connsiteX8-81" fmla="*/ 2474 w 2895"/>
              <a:gd name="connsiteY8-82" fmla="*/ 344 h 1082"/>
              <a:gd name="connsiteX9-83" fmla="*/ 2137 w 2895"/>
              <a:gd name="connsiteY9-84" fmla="*/ 312 h 1082"/>
              <a:gd name="connsiteX10-85" fmla="*/ 1711 w 2895"/>
              <a:gd name="connsiteY10-86" fmla="*/ 545 h 1082"/>
              <a:gd name="connsiteX11-87" fmla="*/ 1609 w 2895"/>
              <a:gd name="connsiteY11-88" fmla="*/ 619 h 1082"/>
              <a:gd name="connsiteX12-89" fmla="*/ 1353 w 2895"/>
              <a:gd name="connsiteY12-90" fmla="*/ 675 h 1082"/>
              <a:gd name="connsiteX13-91" fmla="*/ 893 w 2895"/>
              <a:gd name="connsiteY13-92" fmla="*/ 585 h 1082"/>
              <a:gd name="connsiteX14-93" fmla="*/ 6 w 2895"/>
              <a:gd name="connsiteY14-94" fmla="*/ 676 h 1082"/>
              <a:gd name="connsiteX15-95" fmla="*/ 0 w 2895"/>
              <a:gd name="connsiteY15-96" fmla="*/ 681 h 1082"/>
              <a:gd name="connsiteX16-97" fmla="*/ 0 w 2895"/>
              <a:gd name="connsiteY16-98" fmla="*/ 1070 h 1082"/>
              <a:gd name="connsiteX17-99" fmla="*/ 56 w 2895"/>
              <a:gd name="connsiteY17-100" fmla="*/ 908 h 1082"/>
              <a:gd name="connsiteX18-101" fmla="*/ 325 w 2895"/>
              <a:gd name="connsiteY18-102" fmla="*/ 673 h 1082"/>
              <a:gd name="connsiteX19-103" fmla="*/ 973 w 2895"/>
              <a:gd name="connsiteY19-104" fmla="*/ 702 h 1082"/>
              <a:gd name="connsiteX20-105" fmla="*/ 1550 w 2895"/>
              <a:gd name="connsiteY20-106" fmla="*/ 906 h 1082"/>
              <a:gd name="connsiteX21-107" fmla="*/ 1647 w 2895"/>
              <a:gd name="connsiteY21-108" fmla="*/ 1021 h 1082"/>
              <a:gd name="connsiteX22-109" fmla="*/ 1850 w 2895"/>
              <a:gd name="connsiteY22-110" fmla="*/ 1065 h 1082"/>
              <a:gd name="connsiteX23-111" fmla="*/ 1594 w 2895"/>
              <a:gd name="connsiteY23-112" fmla="*/ 892 h 1082"/>
              <a:gd name="connsiteX24-113" fmla="*/ 1752 w 2895"/>
              <a:gd name="connsiteY24-114" fmla="*/ 953 h 1082"/>
              <a:gd name="connsiteX25-115" fmla="*/ 2137 w 2895"/>
              <a:gd name="connsiteY25-116" fmla="*/ 855 h 1082"/>
              <a:gd name="connsiteX26-117" fmla="*/ 1744 w 2895"/>
              <a:gd name="connsiteY26-118" fmla="*/ 913 h 1082"/>
              <a:gd name="connsiteX27-119" fmla="*/ 1617 w 2895"/>
              <a:gd name="connsiteY27-120" fmla="*/ 837 h 1082"/>
              <a:gd name="connsiteX28-121" fmla="*/ 1456 w 2895"/>
              <a:gd name="connsiteY28-122" fmla="*/ 829 h 1082"/>
              <a:gd name="connsiteX29-123" fmla="*/ 954 w 2895"/>
              <a:gd name="connsiteY29-124" fmla="*/ 697 h 1082"/>
              <a:gd name="connsiteX30-125" fmla="*/ 1611 w 2895"/>
              <a:gd name="connsiteY30-126" fmla="*/ 694 h 1082"/>
              <a:gd name="connsiteX0-127" fmla="*/ 1611 w 2895"/>
              <a:gd name="connsiteY0-128" fmla="*/ 694 h 1082"/>
              <a:gd name="connsiteX1-129" fmla="*/ 1740 w 2895"/>
              <a:gd name="connsiteY1-130" fmla="*/ 588 h 1082"/>
              <a:gd name="connsiteX2-131" fmla="*/ 2389 w 2895"/>
              <a:gd name="connsiteY2-132" fmla="*/ 402 h 1082"/>
              <a:gd name="connsiteX3-133" fmla="*/ 2895 w 2895"/>
              <a:gd name="connsiteY3-134" fmla="*/ 415 h 1082"/>
              <a:gd name="connsiteX4-135" fmla="*/ 2878 w 2895"/>
              <a:gd name="connsiteY4-136" fmla="*/ 424 h 1082"/>
              <a:gd name="connsiteX5-137" fmla="*/ 2878 w 2895"/>
              <a:gd name="connsiteY5-138" fmla="*/ 424 h 1082"/>
              <a:gd name="connsiteX6-139" fmla="*/ 2449 w 2895"/>
              <a:gd name="connsiteY6-140" fmla="*/ 382 h 1082"/>
              <a:gd name="connsiteX7-141" fmla="*/ 2801 w 2895"/>
              <a:gd name="connsiteY7-142" fmla="*/ 0 h 1082"/>
              <a:gd name="connsiteX8-143" fmla="*/ 2474 w 2895"/>
              <a:gd name="connsiteY8-144" fmla="*/ 344 h 1082"/>
              <a:gd name="connsiteX9-145" fmla="*/ 2137 w 2895"/>
              <a:gd name="connsiteY9-146" fmla="*/ 312 h 1082"/>
              <a:gd name="connsiteX10-147" fmla="*/ 1711 w 2895"/>
              <a:gd name="connsiteY10-148" fmla="*/ 545 h 1082"/>
              <a:gd name="connsiteX11-149" fmla="*/ 1609 w 2895"/>
              <a:gd name="connsiteY11-150" fmla="*/ 619 h 1082"/>
              <a:gd name="connsiteX12-151" fmla="*/ 1353 w 2895"/>
              <a:gd name="connsiteY12-152" fmla="*/ 675 h 1082"/>
              <a:gd name="connsiteX13-153" fmla="*/ 893 w 2895"/>
              <a:gd name="connsiteY13-154" fmla="*/ 585 h 1082"/>
              <a:gd name="connsiteX14-155" fmla="*/ 6 w 2895"/>
              <a:gd name="connsiteY14-156" fmla="*/ 676 h 1082"/>
              <a:gd name="connsiteX15-157" fmla="*/ 0 w 2895"/>
              <a:gd name="connsiteY15-158" fmla="*/ 681 h 1082"/>
              <a:gd name="connsiteX16-159" fmla="*/ 0 w 2895"/>
              <a:gd name="connsiteY16-160" fmla="*/ 1070 h 1082"/>
              <a:gd name="connsiteX17-161" fmla="*/ 56 w 2895"/>
              <a:gd name="connsiteY17-162" fmla="*/ 908 h 1082"/>
              <a:gd name="connsiteX18-163" fmla="*/ 325 w 2895"/>
              <a:gd name="connsiteY18-164" fmla="*/ 673 h 1082"/>
              <a:gd name="connsiteX19-165" fmla="*/ 973 w 2895"/>
              <a:gd name="connsiteY19-166" fmla="*/ 702 h 1082"/>
              <a:gd name="connsiteX20-167" fmla="*/ 1550 w 2895"/>
              <a:gd name="connsiteY20-168" fmla="*/ 906 h 1082"/>
              <a:gd name="connsiteX21-169" fmla="*/ 1647 w 2895"/>
              <a:gd name="connsiteY21-170" fmla="*/ 1021 h 1082"/>
              <a:gd name="connsiteX22-171" fmla="*/ 1850 w 2895"/>
              <a:gd name="connsiteY22-172" fmla="*/ 1065 h 1082"/>
              <a:gd name="connsiteX23-173" fmla="*/ 1594 w 2895"/>
              <a:gd name="connsiteY23-174" fmla="*/ 892 h 1082"/>
              <a:gd name="connsiteX24-175" fmla="*/ 1752 w 2895"/>
              <a:gd name="connsiteY24-176" fmla="*/ 953 h 1082"/>
              <a:gd name="connsiteX25-177" fmla="*/ 2137 w 2895"/>
              <a:gd name="connsiteY25-178" fmla="*/ 855 h 1082"/>
              <a:gd name="connsiteX26-179" fmla="*/ 1744 w 2895"/>
              <a:gd name="connsiteY26-180" fmla="*/ 913 h 1082"/>
              <a:gd name="connsiteX27-181" fmla="*/ 1617 w 2895"/>
              <a:gd name="connsiteY27-182" fmla="*/ 837 h 1082"/>
              <a:gd name="connsiteX28-183" fmla="*/ 954 w 2895"/>
              <a:gd name="connsiteY28-184" fmla="*/ 697 h 1082"/>
              <a:gd name="connsiteX29-185" fmla="*/ 1611 w 2895"/>
              <a:gd name="connsiteY29-186" fmla="*/ 694 h 1082"/>
              <a:gd name="connsiteX0-187" fmla="*/ 1611 w 2895"/>
              <a:gd name="connsiteY0-188" fmla="*/ 694 h 1082"/>
              <a:gd name="connsiteX1-189" fmla="*/ 1740 w 2895"/>
              <a:gd name="connsiteY1-190" fmla="*/ 588 h 1082"/>
              <a:gd name="connsiteX2-191" fmla="*/ 2389 w 2895"/>
              <a:gd name="connsiteY2-192" fmla="*/ 402 h 1082"/>
              <a:gd name="connsiteX3-193" fmla="*/ 2895 w 2895"/>
              <a:gd name="connsiteY3-194" fmla="*/ 415 h 1082"/>
              <a:gd name="connsiteX4-195" fmla="*/ 2878 w 2895"/>
              <a:gd name="connsiteY4-196" fmla="*/ 424 h 1082"/>
              <a:gd name="connsiteX5-197" fmla="*/ 2878 w 2895"/>
              <a:gd name="connsiteY5-198" fmla="*/ 424 h 1082"/>
              <a:gd name="connsiteX6-199" fmla="*/ 2449 w 2895"/>
              <a:gd name="connsiteY6-200" fmla="*/ 382 h 1082"/>
              <a:gd name="connsiteX7-201" fmla="*/ 2801 w 2895"/>
              <a:gd name="connsiteY7-202" fmla="*/ 0 h 1082"/>
              <a:gd name="connsiteX8-203" fmla="*/ 2474 w 2895"/>
              <a:gd name="connsiteY8-204" fmla="*/ 344 h 1082"/>
              <a:gd name="connsiteX9-205" fmla="*/ 2137 w 2895"/>
              <a:gd name="connsiteY9-206" fmla="*/ 312 h 1082"/>
              <a:gd name="connsiteX10-207" fmla="*/ 1711 w 2895"/>
              <a:gd name="connsiteY10-208" fmla="*/ 545 h 1082"/>
              <a:gd name="connsiteX11-209" fmla="*/ 1609 w 2895"/>
              <a:gd name="connsiteY11-210" fmla="*/ 619 h 1082"/>
              <a:gd name="connsiteX12-211" fmla="*/ 1353 w 2895"/>
              <a:gd name="connsiteY12-212" fmla="*/ 675 h 1082"/>
              <a:gd name="connsiteX13-213" fmla="*/ 893 w 2895"/>
              <a:gd name="connsiteY13-214" fmla="*/ 585 h 1082"/>
              <a:gd name="connsiteX14-215" fmla="*/ 6 w 2895"/>
              <a:gd name="connsiteY14-216" fmla="*/ 676 h 1082"/>
              <a:gd name="connsiteX15-217" fmla="*/ 0 w 2895"/>
              <a:gd name="connsiteY15-218" fmla="*/ 681 h 1082"/>
              <a:gd name="connsiteX16-219" fmla="*/ 0 w 2895"/>
              <a:gd name="connsiteY16-220" fmla="*/ 1070 h 1082"/>
              <a:gd name="connsiteX17-221" fmla="*/ 56 w 2895"/>
              <a:gd name="connsiteY17-222" fmla="*/ 908 h 1082"/>
              <a:gd name="connsiteX18-223" fmla="*/ 325 w 2895"/>
              <a:gd name="connsiteY18-224" fmla="*/ 673 h 1082"/>
              <a:gd name="connsiteX19-225" fmla="*/ 973 w 2895"/>
              <a:gd name="connsiteY19-226" fmla="*/ 702 h 1082"/>
              <a:gd name="connsiteX20-227" fmla="*/ 1550 w 2895"/>
              <a:gd name="connsiteY20-228" fmla="*/ 906 h 1082"/>
              <a:gd name="connsiteX21-229" fmla="*/ 1647 w 2895"/>
              <a:gd name="connsiteY21-230" fmla="*/ 1021 h 1082"/>
              <a:gd name="connsiteX22-231" fmla="*/ 1850 w 2895"/>
              <a:gd name="connsiteY22-232" fmla="*/ 1065 h 1082"/>
              <a:gd name="connsiteX23-233" fmla="*/ 1594 w 2895"/>
              <a:gd name="connsiteY23-234" fmla="*/ 892 h 1082"/>
              <a:gd name="connsiteX24-235" fmla="*/ 1752 w 2895"/>
              <a:gd name="connsiteY24-236" fmla="*/ 953 h 1082"/>
              <a:gd name="connsiteX25-237" fmla="*/ 2137 w 2895"/>
              <a:gd name="connsiteY25-238" fmla="*/ 855 h 1082"/>
              <a:gd name="connsiteX26-239" fmla="*/ 1744 w 2895"/>
              <a:gd name="connsiteY26-240" fmla="*/ 913 h 1082"/>
              <a:gd name="connsiteX27-241" fmla="*/ 1617 w 2895"/>
              <a:gd name="connsiteY27-242" fmla="*/ 837 h 1082"/>
              <a:gd name="connsiteX28-243" fmla="*/ 1617 w 2895"/>
              <a:gd name="connsiteY28-244" fmla="*/ 834 h 1082"/>
              <a:gd name="connsiteX29-245" fmla="*/ 954 w 2895"/>
              <a:gd name="connsiteY29-246" fmla="*/ 697 h 1082"/>
              <a:gd name="connsiteX30-247" fmla="*/ 1611 w 2895"/>
              <a:gd name="connsiteY30-248" fmla="*/ 694 h 1082"/>
              <a:gd name="connsiteX0-249" fmla="*/ 1611 w 2895"/>
              <a:gd name="connsiteY0-250" fmla="*/ 694 h 1082"/>
              <a:gd name="connsiteX1-251" fmla="*/ 1740 w 2895"/>
              <a:gd name="connsiteY1-252" fmla="*/ 588 h 1082"/>
              <a:gd name="connsiteX2-253" fmla="*/ 2389 w 2895"/>
              <a:gd name="connsiteY2-254" fmla="*/ 402 h 1082"/>
              <a:gd name="connsiteX3-255" fmla="*/ 2895 w 2895"/>
              <a:gd name="connsiteY3-256" fmla="*/ 415 h 1082"/>
              <a:gd name="connsiteX4-257" fmla="*/ 2878 w 2895"/>
              <a:gd name="connsiteY4-258" fmla="*/ 424 h 1082"/>
              <a:gd name="connsiteX5-259" fmla="*/ 2878 w 2895"/>
              <a:gd name="connsiteY5-260" fmla="*/ 424 h 1082"/>
              <a:gd name="connsiteX6-261" fmla="*/ 2449 w 2895"/>
              <a:gd name="connsiteY6-262" fmla="*/ 382 h 1082"/>
              <a:gd name="connsiteX7-263" fmla="*/ 2801 w 2895"/>
              <a:gd name="connsiteY7-264" fmla="*/ 0 h 1082"/>
              <a:gd name="connsiteX8-265" fmla="*/ 2474 w 2895"/>
              <a:gd name="connsiteY8-266" fmla="*/ 344 h 1082"/>
              <a:gd name="connsiteX9-267" fmla="*/ 2137 w 2895"/>
              <a:gd name="connsiteY9-268" fmla="*/ 312 h 1082"/>
              <a:gd name="connsiteX10-269" fmla="*/ 1711 w 2895"/>
              <a:gd name="connsiteY10-270" fmla="*/ 545 h 1082"/>
              <a:gd name="connsiteX11-271" fmla="*/ 1609 w 2895"/>
              <a:gd name="connsiteY11-272" fmla="*/ 619 h 1082"/>
              <a:gd name="connsiteX12-273" fmla="*/ 1353 w 2895"/>
              <a:gd name="connsiteY12-274" fmla="*/ 675 h 1082"/>
              <a:gd name="connsiteX13-275" fmla="*/ 893 w 2895"/>
              <a:gd name="connsiteY13-276" fmla="*/ 585 h 1082"/>
              <a:gd name="connsiteX14-277" fmla="*/ 6 w 2895"/>
              <a:gd name="connsiteY14-278" fmla="*/ 676 h 1082"/>
              <a:gd name="connsiteX15-279" fmla="*/ 0 w 2895"/>
              <a:gd name="connsiteY15-280" fmla="*/ 681 h 1082"/>
              <a:gd name="connsiteX16-281" fmla="*/ 0 w 2895"/>
              <a:gd name="connsiteY16-282" fmla="*/ 1070 h 1082"/>
              <a:gd name="connsiteX17-283" fmla="*/ 56 w 2895"/>
              <a:gd name="connsiteY17-284" fmla="*/ 908 h 1082"/>
              <a:gd name="connsiteX18-285" fmla="*/ 325 w 2895"/>
              <a:gd name="connsiteY18-286" fmla="*/ 673 h 1082"/>
              <a:gd name="connsiteX19-287" fmla="*/ 973 w 2895"/>
              <a:gd name="connsiteY19-288" fmla="*/ 702 h 1082"/>
              <a:gd name="connsiteX20-289" fmla="*/ 1550 w 2895"/>
              <a:gd name="connsiteY20-290" fmla="*/ 906 h 1082"/>
              <a:gd name="connsiteX21-291" fmla="*/ 1647 w 2895"/>
              <a:gd name="connsiteY21-292" fmla="*/ 1021 h 1082"/>
              <a:gd name="connsiteX22-293" fmla="*/ 1850 w 2895"/>
              <a:gd name="connsiteY22-294" fmla="*/ 1065 h 1082"/>
              <a:gd name="connsiteX23-295" fmla="*/ 1594 w 2895"/>
              <a:gd name="connsiteY23-296" fmla="*/ 892 h 1082"/>
              <a:gd name="connsiteX24-297" fmla="*/ 1752 w 2895"/>
              <a:gd name="connsiteY24-298" fmla="*/ 953 h 1082"/>
              <a:gd name="connsiteX25-299" fmla="*/ 2137 w 2895"/>
              <a:gd name="connsiteY25-300" fmla="*/ 855 h 1082"/>
              <a:gd name="connsiteX26-301" fmla="*/ 1744 w 2895"/>
              <a:gd name="connsiteY26-302" fmla="*/ 913 h 1082"/>
              <a:gd name="connsiteX27-303" fmla="*/ 1617 w 2895"/>
              <a:gd name="connsiteY27-304" fmla="*/ 837 h 1082"/>
              <a:gd name="connsiteX28-305" fmla="*/ 954 w 2895"/>
              <a:gd name="connsiteY28-306" fmla="*/ 697 h 1082"/>
              <a:gd name="connsiteX29-307" fmla="*/ 1611 w 2895"/>
              <a:gd name="connsiteY29-308" fmla="*/ 694 h 1082"/>
              <a:gd name="connsiteX0-309" fmla="*/ 1617 w 2895"/>
              <a:gd name="connsiteY0-310" fmla="*/ 837 h 1082"/>
              <a:gd name="connsiteX1-311" fmla="*/ 954 w 2895"/>
              <a:gd name="connsiteY1-312" fmla="*/ 697 h 1082"/>
              <a:gd name="connsiteX2-313" fmla="*/ 1611 w 2895"/>
              <a:gd name="connsiteY2-314" fmla="*/ 694 h 1082"/>
              <a:gd name="connsiteX3-315" fmla="*/ 1740 w 2895"/>
              <a:gd name="connsiteY3-316" fmla="*/ 588 h 1082"/>
              <a:gd name="connsiteX4-317" fmla="*/ 2389 w 2895"/>
              <a:gd name="connsiteY4-318" fmla="*/ 402 h 1082"/>
              <a:gd name="connsiteX5-319" fmla="*/ 2895 w 2895"/>
              <a:gd name="connsiteY5-320" fmla="*/ 415 h 1082"/>
              <a:gd name="connsiteX6-321" fmla="*/ 2878 w 2895"/>
              <a:gd name="connsiteY6-322" fmla="*/ 424 h 1082"/>
              <a:gd name="connsiteX7-323" fmla="*/ 2878 w 2895"/>
              <a:gd name="connsiteY7-324" fmla="*/ 424 h 1082"/>
              <a:gd name="connsiteX8-325" fmla="*/ 2449 w 2895"/>
              <a:gd name="connsiteY8-326" fmla="*/ 382 h 1082"/>
              <a:gd name="connsiteX9-327" fmla="*/ 2801 w 2895"/>
              <a:gd name="connsiteY9-328" fmla="*/ 0 h 1082"/>
              <a:gd name="connsiteX10-329" fmla="*/ 2474 w 2895"/>
              <a:gd name="connsiteY10-330" fmla="*/ 344 h 1082"/>
              <a:gd name="connsiteX11-331" fmla="*/ 2137 w 2895"/>
              <a:gd name="connsiteY11-332" fmla="*/ 312 h 1082"/>
              <a:gd name="connsiteX12-333" fmla="*/ 1711 w 2895"/>
              <a:gd name="connsiteY12-334" fmla="*/ 545 h 1082"/>
              <a:gd name="connsiteX13-335" fmla="*/ 1609 w 2895"/>
              <a:gd name="connsiteY13-336" fmla="*/ 619 h 1082"/>
              <a:gd name="connsiteX14-337" fmla="*/ 1353 w 2895"/>
              <a:gd name="connsiteY14-338" fmla="*/ 675 h 1082"/>
              <a:gd name="connsiteX15-339" fmla="*/ 893 w 2895"/>
              <a:gd name="connsiteY15-340" fmla="*/ 585 h 1082"/>
              <a:gd name="connsiteX16-341" fmla="*/ 6 w 2895"/>
              <a:gd name="connsiteY16-342" fmla="*/ 676 h 1082"/>
              <a:gd name="connsiteX17-343" fmla="*/ 0 w 2895"/>
              <a:gd name="connsiteY17-344" fmla="*/ 681 h 1082"/>
              <a:gd name="connsiteX18-345" fmla="*/ 0 w 2895"/>
              <a:gd name="connsiteY18-346" fmla="*/ 1070 h 1082"/>
              <a:gd name="connsiteX19-347" fmla="*/ 56 w 2895"/>
              <a:gd name="connsiteY19-348" fmla="*/ 908 h 1082"/>
              <a:gd name="connsiteX20-349" fmla="*/ 325 w 2895"/>
              <a:gd name="connsiteY20-350" fmla="*/ 673 h 1082"/>
              <a:gd name="connsiteX21-351" fmla="*/ 973 w 2895"/>
              <a:gd name="connsiteY21-352" fmla="*/ 702 h 1082"/>
              <a:gd name="connsiteX22-353" fmla="*/ 1550 w 2895"/>
              <a:gd name="connsiteY22-354" fmla="*/ 906 h 1082"/>
              <a:gd name="connsiteX23-355" fmla="*/ 1647 w 2895"/>
              <a:gd name="connsiteY23-356" fmla="*/ 1021 h 1082"/>
              <a:gd name="connsiteX24-357" fmla="*/ 1850 w 2895"/>
              <a:gd name="connsiteY24-358" fmla="*/ 1065 h 1082"/>
              <a:gd name="connsiteX25-359" fmla="*/ 1594 w 2895"/>
              <a:gd name="connsiteY25-360" fmla="*/ 892 h 1082"/>
              <a:gd name="connsiteX26-361" fmla="*/ 1752 w 2895"/>
              <a:gd name="connsiteY26-362" fmla="*/ 953 h 1082"/>
              <a:gd name="connsiteX27-363" fmla="*/ 2137 w 2895"/>
              <a:gd name="connsiteY27-364" fmla="*/ 855 h 1082"/>
              <a:gd name="connsiteX28-365" fmla="*/ 1782 w 2895"/>
              <a:gd name="connsiteY28-366" fmla="*/ 951 h 1082"/>
              <a:gd name="connsiteX0-367" fmla="*/ 954 w 2895"/>
              <a:gd name="connsiteY0-368" fmla="*/ 697 h 1082"/>
              <a:gd name="connsiteX1-369" fmla="*/ 1611 w 2895"/>
              <a:gd name="connsiteY1-370" fmla="*/ 694 h 1082"/>
              <a:gd name="connsiteX2-371" fmla="*/ 1740 w 2895"/>
              <a:gd name="connsiteY2-372" fmla="*/ 588 h 1082"/>
              <a:gd name="connsiteX3-373" fmla="*/ 2389 w 2895"/>
              <a:gd name="connsiteY3-374" fmla="*/ 402 h 1082"/>
              <a:gd name="connsiteX4-375" fmla="*/ 2895 w 2895"/>
              <a:gd name="connsiteY4-376" fmla="*/ 415 h 1082"/>
              <a:gd name="connsiteX5-377" fmla="*/ 2878 w 2895"/>
              <a:gd name="connsiteY5-378" fmla="*/ 424 h 1082"/>
              <a:gd name="connsiteX6-379" fmla="*/ 2878 w 2895"/>
              <a:gd name="connsiteY6-380" fmla="*/ 424 h 1082"/>
              <a:gd name="connsiteX7-381" fmla="*/ 2449 w 2895"/>
              <a:gd name="connsiteY7-382" fmla="*/ 382 h 1082"/>
              <a:gd name="connsiteX8-383" fmla="*/ 2801 w 2895"/>
              <a:gd name="connsiteY8-384" fmla="*/ 0 h 1082"/>
              <a:gd name="connsiteX9-385" fmla="*/ 2474 w 2895"/>
              <a:gd name="connsiteY9-386" fmla="*/ 344 h 1082"/>
              <a:gd name="connsiteX10-387" fmla="*/ 2137 w 2895"/>
              <a:gd name="connsiteY10-388" fmla="*/ 312 h 1082"/>
              <a:gd name="connsiteX11-389" fmla="*/ 1711 w 2895"/>
              <a:gd name="connsiteY11-390" fmla="*/ 545 h 1082"/>
              <a:gd name="connsiteX12-391" fmla="*/ 1609 w 2895"/>
              <a:gd name="connsiteY12-392" fmla="*/ 619 h 1082"/>
              <a:gd name="connsiteX13-393" fmla="*/ 1353 w 2895"/>
              <a:gd name="connsiteY13-394" fmla="*/ 675 h 1082"/>
              <a:gd name="connsiteX14-395" fmla="*/ 893 w 2895"/>
              <a:gd name="connsiteY14-396" fmla="*/ 585 h 1082"/>
              <a:gd name="connsiteX15-397" fmla="*/ 6 w 2895"/>
              <a:gd name="connsiteY15-398" fmla="*/ 676 h 1082"/>
              <a:gd name="connsiteX16-399" fmla="*/ 0 w 2895"/>
              <a:gd name="connsiteY16-400" fmla="*/ 681 h 1082"/>
              <a:gd name="connsiteX17-401" fmla="*/ 0 w 2895"/>
              <a:gd name="connsiteY17-402" fmla="*/ 1070 h 1082"/>
              <a:gd name="connsiteX18-403" fmla="*/ 56 w 2895"/>
              <a:gd name="connsiteY18-404" fmla="*/ 908 h 1082"/>
              <a:gd name="connsiteX19-405" fmla="*/ 325 w 2895"/>
              <a:gd name="connsiteY19-406" fmla="*/ 673 h 1082"/>
              <a:gd name="connsiteX20-407" fmla="*/ 973 w 2895"/>
              <a:gd name="connsiteY20-408" fmla="*/ 702 h 1082"/>
              <a:gd name="connsiteX21-409" fmla="*/ 1550 w 2895"/>
              <a:gd name="connsiteY21-410" fmla="*/ 906 h 1082"/>
              <a:gd name="connsiteX22-411" fmla="*/ 1647 w 2895"/>
              <a:gd name="connsiteY22-412" fmla="*/ 1021 h 1082"/>
              <a:gd name="connsiteX23-413" fmla="*/ 1850 w 2895"/>
              <a:gd name="connsiteY23-414" fmla="*/ 1065 h 1082"/>
              <a:gd name="connsiteX24-415" fmla="*/ 1594 w 2895"/>
              <a:gd name="connsiteY24-416" fmla="*/ 892 h 1082"/>
              <a:gd name="connsiteX25-417" fmla="*/ 1752 w 2895"/>
              <a:gd name="connsiteY25-418" fmla="*/ 953 h 1082"/>
              <a:gd name="connsiteX26-419" fmla="*/ 2137 w 2895"/>
              <a:gd name="connsiteY26-420" fmla="*/ 855 h 1082"/>
              <a:gd name="connsiteX27-421" fmla="*/ 1782 w 2895"/>
              <a:gd name="connsiteY27-422" fmla="*/ 951 h 1082"/>
              <a:gd name="connsiteX0-423" fmla="*/ 954 w 2895"/>
              <a:gd name="connsiteY0-424" fmla="*/ 697 h 1082"/>
              <a:gd name="connsiteX1-425" fmla="*/ 1611 w 2895"/>
              <a:gd name="connsiteY1-426" fmla="*/ 694 h 1082"/>
              <a:gd name="connsiteX2-427" fmla="*/ 1740 w 2895"/>
              <a:gd name="connsiteY2-428" fmla="*/ 588 h 1082"/>
              <a:gd name="connsiteX3-429" fmla="*/ 2389 w 2895"/>
              <a:gd name="connsiteY3-430" fmla="*/ 402 h 1082"/>
              <a:gd name="connsiteX4-431" fmla="*/ 2895 w 2895"/>
              <a:gd name="connsiteY4-432" fmla="*/ 415 h 1082"/>
              <a:gd name="connsiteX5-433" fmla="*/ 2878 w 2895"/>
              <a:gd name="connsiteY5-434" fmla="*/ 424 h 1082"/>
              <a:gd name="connsiteX6-435" fmla="*/ 2878 w 2895"/>
              <a:gd name="connsiteY6-436" fmla="*/ 424 h 1082"/>
              <a:gd name="connsiteX7-437" fmla="*/ 2449 w 2895"/>
              <a:gd name="connsiteY7-438" fmla="*/ 382 h 1082"/>
              <a:gd name="connsiteX8-439" fmla="*/ 2801 w 2895"/>
              <a:gd name="connsiteY8-440" fmla="*/ 0 h 1082"/>
              <a:gd name="connsiteX9-441" fmla="*/ 2474 w 2895"/>
              <a:gd name="connsiteY9-442" fmla="*/ 344 h 1082"/>
              <a:gd name="connsiteX10-443" fmla="*/ 2137 w 2895"/>
              <a:gd name="connsiteY10-444" fmla="*/ 312 h 1082"/>
              <a:gd name="connsiteX11-445" fmla="*/ 1711 w 2895"/>
              <a:gd name="connsiteY11-446" fmla="*/ 545 h 1082"/>
              <a:gd name="connsiteX12-447" fmla="*/ 1609 w 2895"/>
              <a:gd name="connsiteY12-448" fmla="*/ 619 h 1082"/>
              <a:gd name="connsiteX13-449" fmla="*/ 1353 w 2895"/>
              <a:gd name="connsiteY13-450" fmla="*/ 675 h 1082"/>
              <a:gd name="connsiteX14-451" fmla="*/ 893 w 2895"/>
              <a:gd name="connsiteY14-452" fmla="*/ 585 h 1082"/>
              <a:gd name="connsiteX15-453" fmla="*/ 6 w 2895"/>
              <a:gd name="connsiteY15-454" fmla="*/ 676 h 1082"/>
              <a:gd name="connsiteX16-455" fmla="*/ 0 w 2895"/>
              <a:gd name="connsiteY16-456" fmla="*/ 681 h 1082"/>
              <a:gd name="connsiteX17-457" fmla="*/ 0 w 2895"/>
              <a:gd name="connsiteY17-458" fmla="*/ 1070 h 1082"/>
              <a:gd name="connsiteX18-459" fmla="*/ 56 w 2895"/>
              <a:gd name="connsiteY18-460" fmla="*/ 908 h 1082"/>
              <a:gd name="connsiteX19-461" fmla="*/ 325 w 2895"/>
              <a:gd name="connsiteY19-462" fmla="*/ 673 h 1082"/>
              <a:gd name="connsiteX20-463" fmla="*/ 973 w 2895"/>
              <a:gd name="connsiteY20-464" fmla="*/ 702 h 1082"/>
              <a:gd name="connsiteX21-465" fmla="*/ 1550 w 2895"/>
              <a:gd name="connsiteY21-466" fmla="*/ 906 h 1082"/>
              <a:gd name="connsiteX22-467" fmla="*/ 1647 w 2895"/>
              <a:gd name="connsiteY22-468" fmla="*/ 1021 h 1082"/>
              <a:gd name="connsiteX23-469" fmla="*/ 1850 w 2895"/>
              <a:gd name="connsiteY23-470" fmla="*/ 1065 h 1082"/>
              <a:gd name="connsiteX24-471" fmla="*/ 1752 w 2895"/>
              <a:gd name="connsiteY24-472" fmla="*/ 953 h 1082"/>
              <a:gd name="connsiteX25-473" fmla="*/ 2137 w 2895"/>
              <a:gd name="connsiteY25-474" fmla="*/ 855 h 1082"/>
              <a:gd name="connsiteX26-475" fmla="*/ 1782 w 2895"/>
              <a:gd name="connsiteY26-476" fmla="*/ 951 h 1082"/>
              <a:gd name="connsiteX0-477" fmla="*/ 954 w 2895"/>
              <a:gd name="connsiteY0-478" fmla="*/ 697 h 1082"/>
              <a:gd name="connsiteX1-479" fmla="*/ 1611 w 2895"/>
              <a:gd name="connsiteY1-480" fmla="*/ 694 h 1082"/>
              <a:gd name="connsiteX2-481" fmla="*/ 1740 w 2895"/>
              <a:gd name="connsiteY2-482" fmla="*/ 588 h 1082"/>
              <a:gd name="connsiteX3-483" fmla="*/ 2389 w 2895"/>
              <a:gd name="connsiteY3-484" fmla="*/ 402 h 1082"/>
              <a:gd name="connsiteX4-485" fmla="*/ 2895 w 2895"/>
              <a:gd name="connsiteY4-486" fmla="*/ 415 h 1082"/>
              <a:gd name="connsiteX5-487" fmla="*/ 2878 w 2895"/>
              <a:gd name="connsiteY5-488" fmla="*/ 424 h 1082"/>
              <a:gd name="connsiteX6-489" fmla="*/ 2878 w 2895"/>
              <a:gd name="connsiteY6-490" fmla="*/ 424 h 1082"/>
              <a:gd name="connsiteX7-491" fmla="*/ 2449 w 2895"/>
              <a:gd name="connsiteY7-492" fmla="*/ 382 h 1082"/>
              <a:gd name="connsiteX8-493" fmla="*/ 2801 w 2895"/>
              <a:gd name="connsiteY8-494" fmla="*/ 0 h 1082"/>
              <a:gd name="connsiteX9-495" fmla="*/ 2474 w 2895"/>
              <a:gd name="connsiteY9-496" fmla="*/ 344 h 1082"/>
              <a:gd name="connsiteX10-497" fmla="*/ 2137 w 2895"/>
              <a:gd name="connsiteY10-498" fmla="*/ 312 h 1082"/>
              <a:gd name="connsiteX11-499" fmla="*/ 1711 w 2895"/>
              <a:gd name="connsiteY11-500" fmla="*/ 545 h 1082"/>
              <a:gd name="connsiteX12-501" fmla="*/ 1609 w 2895"/>
              <a:gd name="connsiteY12-502" fmla="*/ 619 h 1082"/>
              <a:gd name="connsiteX13-503" fmla="*/ 1353 w 2895"/>
              <a:gd name="connsiteY13-504" fmla="*/ 675 h 1082"/>
              <a:gd name="connsiteX14-505" fmla="*/ 893 w 2895"/>
              <a:gd name="connsiteY14-506" fmla="*/ 585 h 1082"/>
              <a:gd name="connsiteX15-507" fmla="*/ 6 w 2895"/>
              <a:gd name="connsiteY15-508" fmla="*/ 676 h 1082"/>
              <a:gd name="connsiteX16-509" fmla="*/ 0 w 2895"/>
              <a:gd name="connsiteY16-510" fmla="*/ 681 h 1082"/>
              <a:gd name="connsiteX17-511" fmla="*/ 0 w 2895"/>
              <a:gd name="connsiteY17-512" fmla="*/ 1070 h 1082"/>
              <a:gd name="connsiteX18-513" fmla="*/ 56 w 2895"/>
              <a:gd name="connsiteY18-514" fmla="*/ 908 h 1082"/>
              <a:gd name="connsiteX19-515" fmla="*/ 325 w 2895"/>
              <a:gd name="connsiteY19-516" fmla="*/ 673 h 1082"/>
              <a:gd name="connsiteX20-517" fmla="*/ 973 w 2895"/>
              <a:gd name="connsiteY20-518" fmla="*/ 702 h 1082"/>
              <a:gd name="connsiteX21-519" fmla="*/ 1647 w 2895"/>
              <a:gd name="connsiteY21-520" fmla="*/ 1021 h 1082"/>
              <a:gd name="connsiteX22-521" fmla="*/ 1850 w 2895"/>
              <a:gd name="connsiteY22-522" fmla="*/ 1065 h 1082"/>
              <a:gd name="connsiteX23-523" fmla="*/ 1752 w 2895"/>
              <a:gd name="connsiteY23-524" fmla="*/ 953 h 1082"/>
              <a:gd name="connsiteX24-525" fmla="*/ 2137 w 2895"/>
              <a:gd name="connsiteY24-526" fmla="*/ 855 h 1082"/>
              <a:gd name="connsiteX25-527" fmla="*/ 1782 w 2895"/>
              <a:gd name="connsiteY25-528" fmla="*/ 951 h 1082"/>
              <a:gd name="connsiteX0-529" fmla="*/ 954 w 2895"/>
              <a:gd name="connsiteY0-530" fmla="*/ 697 h 1070"/>
              <a:gd name="connsiteX1-531" fmla="*/ 1611 w 2895"/>
              <a:gd name="connsiteY1-532" fmla="*/ 694 h 1070"/>
              <a:gd name="connsiteX2-533" fmla="*/ 1740 w 2895"/>
              <a:gd name="connsiteY2-534" fmla="*/ 588 h 1070"/>
              <a:gd name="connsiteX3-535" fmla="*/ 2389 w 2895"/>
              <a:gd name="connsiteY3-536" fmla="*/ 402 h 1070"/>
              <a:gd name="connsiteX4-537" fmla="*/ 2895 w 2895"/>
              <a:gd name="connsiteY4-538" fmla="*/ 415 h 1070"/>
              <a:gd name="connsiteX5-539" fmla="*/ 2878 w 2895"/>
              <a:gd name="connsiteY5-540" fmla="*/ 424 h 1070"/>
              <a:gd name="connsiteX6-541" fmla="*/ 2878 w 2895"/>
              <a:gd name="connsiteY6-542" fmla="*/ 424 h 1070"/>
              <a:gd name="connsiteX7-543" fmla="*/ 2449 w 2895"/>
              <a:gd name="connsiteY7-544" fmla="*/ 382 h 1070"/>
              <a:gd name="connsiteX8-545" fmla="*/ 2801 w 2895"/>
              <a:gd name="connsiteY8-546" fmla="*/ 0 h 1070"/>
              <a:gd name="connsiteX9-547" fmla="*/ 2474 w 2895"/>
              <a:gd name="connsiteY9-548" fmla="*/ 344 h 1070"/>
              <a:gd name="connsiteX10-549" fmla="*/ 2137 w 2895"/>
              <a:gd name="connsiteY10-550" fmla="*/ 312 h 1070"/>
              <a:gd name="connsiteX11-551" fmla="*/ 1711 w 2895"/>
              <a:gd name="connsiteY11-552" fmla="*/ 545 h 1070"/>
              <a:gd name="connsiteX12-553" fmla="*/ 1609 w 2895"/>
              <a:gd name="connsiteY12-554" fmla="*/ 619 h 1070"/>
              <a:gd name="connsiteX13-555" fmla="*/ 1353 w 2895"/>
              <a:gd name="connsiteY13-556" fmla="*/ 675 h 1070"/>
              <a:gd name="connsiteX14-557" fmla="*/ 893 w 2895"/>
              <a:gd name="connsiteY14-558" fmla="*/ 585 h 1070"/>
              <a:gd name="connsiteX15-559" fmla="*/ 6 w 2895"/>
              <a:gd name="connsiteY15-560" fmla="*/ 676 h 1070"/>
              <a:gd name="connsiteX16-561" fmla="*/ 0 w 2895"/>
              <a:gd name="connsiteY16-562" fmla="*/ 681 h 1070"/>
              <a:gd name="connsiteX17-563" fmla="*/ 0 w 2895"/>
              <a:gd name="connsiteY17-564" fmla="*/ 1070 h 1070"/>
              <a:gd name="connsiteX18-565" fmla="*/ 56 w 2895"/>
              <a:gd name="connsiteY18-566" fmla="*/ 908 h 1070"/>
              <a:gd name="connsiteX19-567" fmla="*/ 325 w 2895"/>
              <a:gd name="connsiteY19-568" fmla="*/ 673 h 1070"/>
              <a:gd name="connsiteX20-569" fmla="*/ 973 w 2895"/>
              <a:gd name="connsiteY20-570" fmla="*/ 702 h 1070"/>
              <a:gd name="connsiteX21-571" fmla="*/ 1850 w 2895"/>
              <a:gd name="connsiteY21-572" fmla="*/ 1065 h 1070"/>
              <a:gd name="connsiteX22-573" fmla="*/ 1752 w 2895"/>
              <a:gd name="connsiteY22-574" fmla="*/ 953 h 1070"/>
              <a:gd name="connsiteX23-575" fmla="*/ 2137 w 2895"/>
              <a:gd name="connsiteY23-576" fmla="*/ 855 h 1070"/>
              <a:gd name="connsiteX24-577" fmla="*/ 1782 w 2895"/>
              <a:gd name="connsiteY24-578" fmla="*/ 951 h 1070"/>
              <a:gd name="connsiteX0-579" fmla="*/ 954 w 2895"/>
              <a:gd name="connsiteY0-580" fmla="*/ 697 h 1091"/>
              <a:gd name="connsiteX1-581" fmla="*/ 1611 w 2895"/>
              <a:gd name="connsiteY1-582" fmla="*/ 694 h 1091"/>
              <a:gd name="connsiteX2-583" fmla="*/ 1740 w 2895"/>
              <a:gd name="connsiteY2-584" fmla="*/ 588 h 1091"/>
              <a:gd name="connsiteX3-585" fmla="*/ 2389 w 2895"/>
              <a:gd name="connsiteY3-586" fmla="*/ 402 h 1091"/>
              <a:gd name="connsiteX4-587" fmla="*/ 2895 w 2895"/>
              <a:gd name="connsiteY4-588" fmla="*/ 415 h 1091"/>
              <a:gd name="connsiteX5-589" fmla="*/ 2878 w 2895"/>
              <a:gd name="connsiteY5-590" fmla="*/ 424 h 1091"/>
              <a:gd name="connsiteX6-591" fmla="*/ 2878 w 2895"/>
              <a:gd name="connsiteY6-592" fmla="*/ 424 h 1091"/>
              <a:gd name="connsiteX7-593" fmla="*/ 2449 w 2895"/>
              <a:gd name="connsiteY7-594" fmla="*/ 382 h 1091"/>
              <a:gd name="connsiteX8-595" fmla="*/ 2801 w 2895"/>
              <a:gd name="connsiteY8-596" fmla="*/ 0 h 1091"/>
              <a:gd name="connsiteX9-597" fmla="*/ 2474 w 2895"/>
              <a:gd name="connsiteY9-598" fmla="*/ 344 h 1091"/>
              <a:gd name="connsiteX10-599" fmla="*/ 2137 w 2895"/>
              <a:gd name="connsiteY10-600" fmla="*/ 312 h 1091"/>
              <a:gd name="connsiteX11-601" fmla="*/ 1711 w 2895"/>
              <a:gd name="connsiteY11-602" fmla="*/ 545 h 1091"/>
              <a:gd name="connsiteX12-603" fmla="*/ 1609 w 2895"/>
              <a:gd name="connsiteY12-604" fmla="*/ 619 h 1091"/>
              <a:gd name="connsiteX13-605" fmla="*/ 1353 w 2895"/>
              <a:gd name="connsiteY13-606" fmla="*/ 675 h 1091"/>
              <a:gd name="connsiteX14-607" fmla="*/ 893 w 2895"/>
              <a:gd name="connsiteY14-608" fmla="*/ 585 h 1091"/>
              <a:gd name="connsiteX15-609" fmla="*/ 6 w 2895"/>
              <a:gd name="connsiteY15-610" fmla="*/ 676 h 1091"/>
              <a:gd name="connsiteX16-611" fmla="*/ 0 w 2895"/>
              <a:gd name="connsiteY16-612" fmla="*/ 681 h 1091"/>
              <a:gd name="connsiteX17-613" fmla="*/ 0 w 2895"/>
              <a:gd name="connsiteY17-614" fmla="*/ 1070 h 1091"/>
              <a:gd name="connsiteX18-615" fmla="*/ 56 w 2895"/>
              <a:gd name="connsiteY18-616" fmla="*/ 908 h 1091"/>
              <a:gd name="connsiteX19-617" fmla="*/ 325 w 2895"/>
              <a:gd name="connsiteY19-618" fmla="*/ 673 h 1091"/>
              <a:gd name="connsiteX20-619" fmla="*/ 973 w 2895"/>
              <a:gd name="connsiteY20-620" fmla="*/ 702 h 1091"/>
              <a:gd name="connsiteX21-621" fmla="*/ 1850 w 2895"/>
              <a:gd name="connsiteY21-622" fmla="*/ 1065 h 1091"/>
              <a:gd name="connsiteX22-623" fmla="*/ 2137 w 2895"/>
              <a:gd name="connsiteY22-624" fmla="*/ 855 h 1091"/>
              <a:gd name="connsiteX23-625" fmla="*/ 1782 w 2895"/>
              <a:gd name="connsiteY23-626" fmla="*/ 951 h 1091"/>
              <a:gd name="connsiteX0-627" fmla="*/ 954 w 2895"/>
              <a:gd name="connsiteY0-628" fmla="*/ 697 h 1091"/>
              <a:gd name="connsiteX1-629" fmla="*/ 1611 w 2895"/>
              <a:gd name="connsiteY1-630" fmla="*/ 694 h 1091"/>
              <a:gd name="connsiteX2-631" fmla="*/ 1740 w 2895"/>
              <a:gd name="connsiteY2-632" fmla="*/ 588 h 1091"/>
              <a:gd name="connsiteX3-633" fmla="*/ 2389 w 2895"/>
              <a:gd name="connsiteY3-634" fmla="*/ 402 h 1091"/>
              <a:gd name="connsiteX4-635" fmla="*/ 2895 w 2895"/>
              <a:gd name="connsiteY4-636" fmla="*/ 415 h 1091"/>
              <a:gd name="connsiteX5-637" fmla="*/ 2878 w 2895"/>
              <a:gd name="connsiteY5-638" fmla="*/ 424 h 1091"/>
              <a:gd name="connsiteX6-639" fmla="*/ 2878 w 2895"/>
              <a:gd name="connsiteY6-640" fmla="*/ 424 h 1091"/>
              <a:gd name="connsiteX7-641" fmla="*/ 2449 w 2895"/>
              <a:gd name="connsiteY7-642" fmla="*/ 382 h 1091"/>
              <a:gd name="connsiteX8-643" fmla="*/ 2801 w 2895"/>
              <a:gd name="connsiteY8-644" fmla="*/ 0 h 1091"/>
              <a:gd name="connsiteX9-645" fmla="*/ 2474 w 2895"/>
              <a:gd name="connsiteY9-646" fmla="*/ 344 h 1091"/>
              <a:gd name="connsiteX10-647" fmla="*/ 2137 w 2895"/>
              <a:gd name="connsiteY10-648" fmla="*/ 312 h 1091"/>
              <a:gd name="connsiteX11-649" fmla="*/ 1711 w 2895"/>
              <a:gd name="connsiteY11-650" fmla="*/ 545 h 1091"/>
              <a:gd name="connsiteX12-651" fmla="*/ 1609 w 2895"/>
              <a:gd name="connsiteY12-652" fmla="*/ 619 h 1091"/>
              <a:gd name="connsiteX13-653" fmla="*/ 1353 w 2895"/>
              <a:gd name="connsiteY13-654" fmla="*/ 675 h 1091"/>
              <a:gd name="connsiteX14-655" fmla="*/ 893 w 2895"/>
              <a:gd name="connsiteY14-656" fmla="*/ 585 h 1091"/>
              <a:gd name="connsiteX15-657" fmla="*/ 6 w 2895"/>
              <a:gd name="connsiteY15-658" fmla="*/ 676 h 1091"/>
              <a:gd name="connsiteX16-659" fmla="*/ 0 w 2895"/>
              <a:gd name="connsiteY16-660" fmla="*/ 681 h 1091"/>
              <a:gd name="connsiteX17-661" fmla="*/ 0 w 2895"/>
              <a:gd name="connsiteY17-662" fmla="*/ 1070 h 1091"/>
              <a:gd name="connsiteX18-663" fmla="*/ 56 w 2895"/>
              <a:gd name="connsiteY18-664" fmla="*/ 908 h 1091"/>
              <a:gd name="connsiteX19-665" fmla="*/ 325 w 2895"/>
              <a:gd name="connsiteY19-666" fmla="*/ 673 h 1091"/>
              <a:gd name="connsiteX20-667" fmla="*/ 973 w 2895"/>
              <a:gd name="connsiteY20-668" fmla="*/ 702 h 1091"/>
              <a:gd name="connsiteX21-669" fmla="*/ 1850 w 2895"/>
              <a:gd name="connsiteY21-670" fmla="*/ 1065 h 1091"/>
              <a:gd name="connsiteX22-671" fmla="*/ 2137 w 2895"/>
              <a:gd name="connsiteY22-672" fmla="*/ 855 h 1091"/>
              <a:gd name="connsiteX0-673" fmla="*/ 954 w 2895"/>
              <a:gd name="connsiteY0-674" fmla="*/ 697 h 1091"/>
              <a:gd name="connsiteX1-675" fmla="*/ 1611 w 2895"/>
              <a:gd name="connsiteY1-676" fmla="*/ 694 h 1091"/>
              <a:gd name="connsiteX2-677" fmla="*/ 1740 w 2895"/>
              <a:gd name="connsiteY2-678" fmla="*/ 588 h 1091"/>
              <a:gd name="connsiteX3-679" fmla="*/ 2389 w 2895"/>
              <a:gd name="connsiteY3-680" fmla="*/ 402 h 1091"/>
              <a:gd name="connsiteX4-681" fmla="*/ 2895 w 2895"/>
              <a:gd name="connsiteY4-682" fmla="*/ 415 h 1091"/>
              <a:gd name="connsiteX5-683" fmla="*/ 2878 w 2895"/>
              <a:gd name="connsiteY5-684" fmla="*/ 424 h 1091"/>
              <a:gd name="connsiteX6-685" fmla="*/ 2878 w 2895"/>
              <a:gd name="connsiteY6-686" fmla="*/ 424 h 1091"/>
              <a:gd name="connsiteX7-687" fmla="*/ 2449 w 2895"/>
              <a:gd name="connsiteY7-688" fmla="*/ 382 h 1091"/>
              <a:gd name="connsiteX8-689" fmla="*/ 2801 w 2895"/>
              <a:gd name="connsiteY8-690" fmla="*/ 0 h 1091"/>
              <a:gd name="connsiteX9-691" fmla="*/ 2474 w 2895"/>
              <a:gd name="connsiteY9-692" fmla="*/ 344 h 1091"/>
              <a:gd name="connsiteX10-693" fmla="*/ 2137 w 2895"/>
              <a:gd name="connsiteY10-694" fmla="*/ 312 h 1091"/>
              <a:gd name="connsiteX11-695" fmla="*/ 1711 w 2895"/>
              <a:gd name="connsiteY11-696" fmla="*/ 545 h 1091"/>
              <a:gd name="connsiteX12-697" fmla="*/ 1609 w 2895"/>
              <a:gd name="connsiteY12-698" fmla="*/ 619 h 1091"/>
              <a:gd name="connsiteX13-699" fmla="*/ 1353 w 2895"/>
              <a:gd name="connsiteY13-700" fmla="*/ 675 h 1091"/>
              <a:gd name="connsiteX14-701" fmla="*/ 893 w 2895"/>
              <a:gd name="connsiteY14-702" fmla="*/ 585 h 1091"/>
              <a:gd name="connsiteX15-703" fmla="*/ 6 w 2895"/>
              <a:gd name="connsiteY15-704" fmla="*/ 676 h 1091"/>
              <a:gd name="connsiteX16-705" fmla="*/ 0 w 2895"/>
              <a:gd name="connsiteY16-706" fmla="*/ 681 h 1091"/>
              <a:gd name="connsiteX17-707" fmla="*/ 0 w 2895"/>
              <a:gd name="connsiteY17-708" fmla="*/ 1070 h 1091"/>
              <a:gd name="connsiteX18-709" fmla="*/ 56 w 2895"/>
              <a:gd name="connsiteY18-710" fmla="*/ 908 h 1091"/>
              <a:gd name="connsiteX19-711" fmla="*/ 325 w 2895"/>
              <a:gd name="connsiteY19-712" fmla="*/ 673 h 1091"/>
              <a:gd name="connsiteX20-713" fmla="*/ 973 w 2895"/>
              <a:gd name="connsiteY20-714" fmla="*/ 702 h 1091"/>
              <a:gd name="connsiteX21-715" fmla="*/ 1850 w 2895"/>
              <a:gd name="connsiteY21-716" fmla="*/ 1065 h 1091"/>
              <a:gd name="connsiteX22-717" fmla="*/ 2139 w 2895"/>
              <a:gd name="connsiteY22-718" fmla="*/ 850 h 1091"/>
              <a:gd name="connsiteX0-719" fmla="*/ 954 w 2895"/>
              <a:gd name="connsiteY0-720" fmla="*/ 697 h 1070"/>
              <a:gd name="connsiteX1-721" fmla="*/ 1611 w 2895"/>
              <a:gd name="connsiteY1-722" fmla="*/ 694 h 1070"/>
              <a:gd name="connsiteX2-723" fmla="*/ 1740 w 2895"/>
              <a:gd name="connsiteY2-724" fmla="*/ 588 h 1070"/>
              <a:gd name="connsiteX3-725" fmla="*/ 2389 w 2895"/>
              <a:gd name="connsiteY3-726" fmla="*/ 402 h 1070"/>
              <a:gd name="connsiteX4-727" fmla="*/ 2895 w 2895"/>
              <a:gd name="connsiteY4-728" fmla="*/ 415 h 1070"/>
              <a:gd name="connsiteX5-729" fmla="*/ 2878 w 2895"/>
              <a:gd name="connsiteY5-730" fmla="*/ 424 h 1070"/>
              <a:gd name="connsiteX6-731" fmla="*/ 2878 w 2895"/>
              <a:gd name="connsiteY6-732" fmla="*/ 424 h 1070"/>
              <a:gd name="connsiteX7-733" fmla="*/ 2449 w 2895"/>
              <a:gd name="connsiteY7-734" fmla="*/ 382 h 1070"/>
              <a:gd name="connsiteX8-735" fmla="*/ 2801 w 2895"/>
              <a:gd name="connsiteY8-736" fmla="*/ 0 h 1070"/>
              <a:gd name="connsiteX9-737" fmla="*/ 2474 w 2895"/>
              <a:gd name="connsiteY9-738" fmla="*/ 344 h 1070"/>
              <a:gd name="connsiteX10-739" fmla="*/ 2137 w 2895"/>
              <a:gd name="connsiteY10-740" fmla="*/ 312 h 1070"/>
              <a:gd name="connsiteX11-741" fmla="*/ 1711 w 2895"/>
              <a:gd name="connsiteY11-742" fmla="*/ 545 h 1070"/>
              <a:gd name="connsiteX12-743" fmla="*/ 1609 w 2895"/>
              <a:gd name="connsiteY12-744" fmla="*/ 619 h 1070"/>
              <a:gd name="connsiteX13-745" fmla="*/ 1353 w 2895"/>
              <a:gd name="connsiteY13-746" fmla="*/ 675 h 1070"/>
              <a:gd name="connsiteX14-747" fmla="*/ 893 w 2895"/>
              <a:gd name="connsiteY14-748" fmla="*/ 585 h 1070"/>
              <a:gd name="connsiteX15-749" fmla="*/ 6 w 2895"/>
              <a:gd name="connsiteY15-750" fmla="*/ 676 h 1070"/>
              <a:gd name="connsiteX16-751" fmla="*/ 0 w 2895"/>
              <a:gd name="connsiteY16-752" fmla="*/ 681 h 1070"/>
              <a:gd name="connsiteX17-753" fmla="*/ 0 w 2895"/>
              <a:gd name="connsiteY17-754" fmla="*/ 1070 h 1070"/>
              <a:gd name="connsiteX18-755" fmla="*/ 56 w 2895"/>
              <a:gd name="connsiteY18-756" fmla="*/ 908 h 1070"/>
              <a:gd name="connsiteX19-757" fmla="*/ 325 w 2895"/>
              <a:gd name="connsiteY19-758" fmla="*/ 673 h 1070"/>
              <a:gd name="connsiteX20-759" fmla="*/ 973 w 2895"/>
              <a:gd name="connsiteY20-760" fmla="*/ 702 h 1070"/>
              <a:gd name="connsiteX21-761" fmla="*/ 1850 w 2895"/>
              <a:gd name="connsiteY21-762" fmla="*/ 1065 h 1070"/>
              <a:gd name="connsiteX0-763" fmla="*/ 954 w 2895"/>
              <a:gd name="connsiteY0-764" fmla="*/ 697 h 1070"/>
              <a:gd name="connsiteX1-765" fmla="*/ 1611 w 2895"/>
              <a:gd name="connsiteY1-766" fmla="*/ 694 h 1070"/>
              <a:gd name="connsiteX2-767" fmla="*/ 1740 w 2895"/>
              <a:gd name="connsiteY2-768" fmla="*/ 588 h 1070"/>
              <a:gd name="connsiteX3-769" fmla="*/ 2389 w 2895"/>
              <a:gd name="connsiteY3-770" fmla="*/ 402 h 1070"/>
              <a:gd name="connsiteX4-771" fmla="*/ 2895 w 2895"/>
              <a:gd name="connsiteY4-772" fmla="*/ 415 h 1070"/>
              <a:gd name="connsiteX5-773" fmla="*/ 2878 w 2895"/>
              <a:gd name="connsiteY5-774" fmla="*/ 424 h 1070"/>
              <a:gd name="connsiteX6-775" fmla="*/ 2878 w 2895"/>
              <a:gd name="connsiteY6-776" fmla="*/ 424 h 1070"/>
              <a:gd name="connsiteX7-777" fmla="*/ 2449 w 2895"/>
              <a:gd name="connsiteY7-778" fmla="*/ 382 h 1070"/>
              <a:gd name="connsiteX8-779" fmla="*/ 2801 w 2895"/>
              <a:gd name="connsiteY8-780" fmla="*/ 0 h 1070"/>
              <a:gd name="connsiteX9-781" fmla="*/ 2474 w 2895"/>
              <a:gd name="connsiteY9-782" fmla="*/ 344 h 1070"/>
              <a:gd name="connsiteX10-783" fmla="*/ 2137 w 2895"/>
              <a:gd name="connsiteY10-784" fmla="*/ 312 h 1070"/>
              <a:gd name="connsiteX11-785" fmla="*/ 1711 w 2895"/>
              <a:gd name="connsiteY11-786" fmla="*/ 545 h 1070"/>
              <a:gd name="connsiteX12-787" fmla="*/ 1609 w 2895"/>
              <a:gd name="connsiteY12-788" fmla="*/ 619 h 1070"/>
              <a:gd name="connsiteX13-789" fmla="*/ 1353 w 2895"/>
              <a:gd name="connsiteY13-790" fmla="*/ 675 h 1070"/>
              <a:gd name="connsiteX14-791" fmla="*/ 893 w 2895"/>
              <a:gd name="connsiteY14-792" fmla="*/ 585 h 1070"/>
              <a:gd name="connsiteX15-793" fmla="*/ 6 w 2895"/>
              <a:gd name="connsiteY15-794" fmla="*/ 676 h 1070"/>
              <a:gd name="connsiteX16-795" fmla="*/ 0 w 2895"/>
              <a:gd name="connsiteY16-796" fmla="*/ 681 h 1070"/>
              <a:gd name="connsiteX17-797" fmla="*/ 0 w 2895"/>
              <a:gd name="connsiteY17-798" fmla="*/ 1070 h 1070"/>
              <a:gd name="connsiteX18-799" fmla="*/ 56 w 2895"/>
              <a:gd name="connsiteY18-800" fmla="*/ 908 h 1070"/>
              <a:gd name="connsiteX19-801" fmla="*/ 325 w 2895"/>
              <a:gd name="connsiteY19-802" fmla="*/ 673 h 1070"/>
              <a:gd name="connsiteX20-803" fmla="*/ 973 w 2895"/>
              <a:gd name="connsiteY20-804" fmla="*/ 702 h 1070"/>
              <a:gd name="connsiteX21-805" fmla="*/ 976 w 2895"/>
              <a:gd name="connsiteY21-806" fmla="*/ 718 h 1070"/>
              <a:gd name="connsiteX0-807" fmla="*/ 954 w 2895"/>
              <a:gd name="connsiteY0-808" fmla="*/ 697 h 1070"/>
              <a:gd name="connsiteX1-809" fmla="*/ 1611 w 2895"/>
              <a:gd name="connsiteY1-810" fmla="*/ 694 h 1070"/>
              <a:gd name="connsiteX2-811" fmla="*/ 1740 w 2895"/>
              <a:gd name="connsiteY2-812" fmla="*/ 588 h 1070"/>
              <a:gd name="connsiteX3-813" fmla="*/ 2389 w 2895"/>
              <a:gd name="connsiteY3-814" fmla="*/ 402 h 1070"/>
              <a:gd name="connsiteX4-815" fmla="*/ 2895 w 2895"/>
              <a:gd name="connsiteY4-816" fmla="*/ 415 h 1070"/>
              <a:gd name="connsiteX5-817" fmla="*/ 2878 w 2895"/>
              <a:gd name="connsiteY5-818" fmla="*/ 424 h 1070"/>
              <a:gd name="connsiteX6-819" fmla="*/ 2878 w 2895"/>
              <a:gd name="connsiteY6-820" fmla="*/ 424 h 1070"/>
              <a:gd name="connsiteX7-821" fmla="*/ 2449 w 2895"/>
              <a:gd name="connsiteY7-822" fmla="*/ 382 h 1070"/>
              <a:gd name="connsiteX8-823" fmla="*/ 2801 w 2895"/>
              <a:gd name="connsiteY8-824" fmla="*/ 0 h 1070"/>
              <a:gd name="connsiteX9-825" fmla="*/ 2474 w 2895"/>
              <a:gd name="connsiteY9-826" fmla="*/ 344 h 1070"/>
              <a:gd name="connsiteX10-827" fmla="*/ 2137 w 2895"/>
              <a:gd name="connsiteY10-828" fmla="*/ 312 h 1070"/>
              <a:gd name="connsiteX11-829" fmla="*/ 1711 w 2895"/>
              <a:gd name="connsiteY11-830" fmla="*/ 545 h 1070"/>
              <a:gd name="connsiteX12-831" fmla="*/ 1609 w 2895"/>
              <a:gd name="connsiteY12-832" fmla="*/ 619 h 1070"/>
              <a:gd name="connsiteX13-833" fmla="*/ 1353 w 2895"/>
              <a:gd name="connsiteY13-834" fmla="*/ 675 h 1070"/>
              <a:gd name="connsiteX14-835" fmla="*/ 893 w 2895"/>
              <a:gd name="connsiteY14-836" fmla="*/ 585 h 1070"/>
              <a:gd name="connsiteX15-837" fmla="*/ 6 w 2895"/>
              <a:gd name="connsiteY15-838" fmla="*/ 676 h 1070"/>
              <a:gd name="connsiteX16-839" fmla="*/ 0 w 2895"/>
              <a:gd name="connsiteY16-840" fmla="*/ 681 h 1070"/>
              <a:gd name="connsiteX17-841" fmla="*/ 0 w 2895"/>
              <a:gd name="connsiteY17-842" fmla="*/ 1070 h 1070"/>
              <a:gd name="connsiteX18-843" fmla="*/ 56 w 2895"/>
              <a:gd name="connsiteY18-844" fmla="*/ 908 h 1070"/>
              <a:gd name="connsiteX19-845" fmla="*/ 325 w 2895"/>
              <a:gd name="connsiteY19-846" fmla="*/ 673 h 1070"/>
              <a:gd name="connsiteX20-847" fmla="*/ 973 w 2895"/>
              <a:gd name="connsiteY20-848" fmla="*/ 702 h 1070"/>
              <a:gd name="connsiteX0-849" fmla="*/ 954 w 2895"/>
              <a:gd name="connsiteY0-850" fmla="*/ 697 h 1070"/>
              <a:gd name="connsiteX1-851" fmla="*/ 1611 w 2895"/>
              <a:gd name="connsiteY1-852" fmla="*/ 694 h 1070"/>
              <a:gd name="connsiteX2-853" fmla="*/ 1740 w 2895"/>
              <a:gd name="connsiteY2-854" fmla="*/ 588 h 1070"/>
              <a:gd name="connsiteX3-855" fmla="*/ 2389 w 2895"/>
              <a:gd name="connsiteY3-856" fmla="*/ 402 h 1070"/>
              <a:gd name="connsiteX4-857" fmla="*/ 2895 w 2895"/>
              <a:gd name="connsiteY4-858" fmla="*/ 415 h 1070"/>
              <a:gd name="connsiteX5-859" fmla="*/ 2878 w 2895"/>
              <a:gd name="connsiteY5-860" fmla="*/ 424 h 1070"/>
              <a:gd name="connsiteX6-861" fmla="*/ 2878 w 2895"/>
              <a:gd name="connsiteY6-862" fmla="*/ 424 h 1070"/>
              <a:gd name="connsiteX7-863" fmla="*/ 2449 w 2895"/>
              <a:gd name="connsiteY7-864" fmla="*/ 382 h 1070"/>
              <a:gd name="connsiteX8-865" fmla="*/ 2801 w 2895"/>
              <a:gd name="connsiteY8-866" fmla="*/ 0 h 1070"/>
              <a:gd name="connsiteX9-867" fmla="*/ 2474 w 2895"/>
              <a:gd name="connsiteY9-868" fmla="*/ 344 h 1070"/>
              <a:gd name="connsiteX10-869" fmla="*/ 2137 w 2895"/>
              <a:gd name="connsiteY10-870" fmla="*/ 312 h 1070"/>
              <a:gd name="connsiteX11-871" fmla="*/ 1711 w 2895"/>
              <a:gd name="connsiteY11-872" fmla="*/ 545 h 1070"/>
              <a:gd name="connsiteX12-873" fmla="*/ 1609 w 2895"/>
              <a:gd name="connsiteY12-874" fmla="*/ 619 h 1070"/>
              <a:gd name="connsiteX13-875" fmla="*/ 1353 w 2895"/>
              <a:gd name="connsiteY13-876" fmla="*/ 675 h 1070"/>
              <a:gd name="connsiteX14-877" fmla="*/ 893 w 2895"/>
              <a:gd name="connsiteY14-878" fmla="*/ 585 h 1070"/>
              <a:gd name="connsiteX15-879" fmla="*/ 6 w 2895"/>
              <a:gd name="connsiteY15-880" fmla="*/ 676 h 1070"/>
              <a:gd name="connsiteX16-881" fmla="*/ 0 w 2895"/>
              <a:gd name="connsiteY16-882" fmla="*/ 681 h 1070"/>
              <a:gd name="connsiteX17-883" fmla="*/ 0 w 2895"/>
              <a:gd name="connsiteY17-884" fmla="*/ 1070 h 1070"/>
              <a:gd name="connsiteX18-885" fmla="*/ 123 w 2895"/>
              <a:gd name="connsiteY18-886" fmla="*/ 890 h 1070"/>
              <a:gd name="connsiteX19-887" fmla="*/ 325 w 2895"/>
              <a:gd name="connsiteY19-888" fmla="*/ 673 h 1070"/>
              <a:gd name="connsiteX20-889" fmla="*/ 973 w 2895"/>
              <a:gd name="connsiteY20-890" fmla="*/ 702 h 1070"/>
              <a:gd name="connsiteX0-891" fmla="*/ 954 w 2895"/>
              <a:gd name="connsiteY0-892" fmla="*/ 697 h 1077"/>
              <a:gd name="connsiteX1-893" fmla="*/ 1611 w 2895"/>
              <a:gd name="connsiteY1-894" fmla="*/ 694 h 1077"/>
              <a:gd name="connsiteX2-895" fmla="*/ 1740 w 2895"/>
              <a:gd name="connsiteY2-896" fmla="*/ 588 h 1077"/>
              <a:gd name="connsiteX3-897" fmla="*/ 2389 w 2895"/>
              <a:gd name="connsiteY3-898" fmla="*/ 402 h 1077"/>
              <a:gd name="connsiteX4-899" fmla="*/ 2895 w 2895"/>
              <a:gd name="connsiteY4-900" fmla="*/ 415 h 1077"/>
              <a:gd name="connsiteX5-901" fmla="*/ 2878 w 2895"/>
              <a:gd name="connsiteY5-902" fmla="*/ 424 h 1077"/>
              <a:gd name="connsiteX6-903" fmla="*/ 2878 w 2895"/>
              <a:gd name="connsiteY6-904" fmla="*/ 424 h 1077"/>
              <a:gd name="connsiteX7-905" fmla="*/ 2449 w 2895"/>
              <a:gd name="connsiteY7-906" fmla="*/ 382 h 1077"/>
              <a:gd name="connsiteX8-907" fmla="*/ 2801 w 2895"/>
              <a:gd name="connsiteY8-908" fmla="*/ 0 h 1077"/>
              <a:gd name="connsiteX9-909" fmla="*/ 2474 w 2895"/>
              <a:gd name="connsiteY9-910" fmla="*/ 344 h 1077"/>
              <a:gd name="connsiteX10-911" fmla="*/ 2137 w 2895"/>
              <a:gd name="connsiteY10-912" fmla="*/ 312 h 1077"/>
              <a:gd name="connsiteX11-913" fmla="*/ 1711 w 2895"/>
              <a:gd name="connsiteY11-914" fmla="*/ 545 h 1077"/>
              <a:gd name="connsiteX12-915" fmla="*/ 1609 w 2895"/>
              <a:gd name="connsiteY12-916" fmla="*/ 619 h 1077"/>
              <a:gd name="connsiteX13-917" fmla="*/ 1353 w 2895"/>
              <a:gd name="connsiteY13-918" fmla="*/ 675 h 1077"/>
              <a:gd name="connsiteX14-919" fmla="*/ 893 w 2895"/>
              <a:gd name="connsiteY14-920" fmla="*/ 585 h 1077"/>
              <a:gd name="connsiteX15-921" fmla="*/ 6 w 2895"/>
              <a:gd name="connsiteY15-922" fmla="*/ 676 h 1077"/>
              <a:gd name="connsiteX16-923" fmla="*/ 0 w 2895"/>
              <a:gd name="connsiteY16-924" fmla="*/ 681 h 1077"/>
              <a:gd name="connsiteX17-925" fmla="*/ 104 w 2895"/>
              <a:gd name="connsiteY17-926" fmla="*/ 1077 h 1077"/>
              <a:gd name="connsiteX18-927" fmla="*/ 123 w 2895"/>
              <a:gd name="connsiteY18-928" fmla="*/ 890 h 1077"/>
              <a:gd name="connsiteX19-929" fmla="*/ 325 w 2895"/>
              <a:gd name="connsiteY19-930" fmla="*/ 673 h 1077"/>
              <a:gd name="connsiteX20-931" fmla="*/ 973 w 2895"/>
              <a:gd name="connsiteY20-932" fmla="*/ 702 h 1077"/>
              <a:gd name="connsiteX0-933" fmla="*/ 950 w 2891"/>
              <a:gd name="connsiteY0-934" fmla="*/ 697 h 1077"/>
              <a:gd name="connsiteX1-935" fmla="*/ 1607 w 2891"/>
              <a:gd name="connsiteY1-936" fmla="*/ 694 h 1077"/>
              <a:gd name="connsiteX2-937" fmla="*/ 1736 w 2891"/>
              <a:gd name="connsiteY2-938" fmla="*/ 588 h 1077"/>
              <a:gd name="connsiteX3-939" fmla="*/ 2385 w 2891"/>
              <a:gd name="connsiteY3-940" fmla="*/ 402 h 1077"/>
              <a:gd name="connsiteX4-941" fmla="*/ 2891 w 2891"/>
              <a:gd name="connsiteY4-942" fmla="*/ 415 h 1077"/>
              <a:gd name="connsiteX5-943" fmla="*/ 2874 w 2891"/>
              <a:gd name="connsiteY5-944" fmla="*/ 424 h 1077"/>
              <a:gd name="connsiteX6-945" fmla="*/ 2874 w 2891"/>
              <a:gd name="connsiteY6-946" fmla="*/ 424 h 1077"/>
              <a:gd name="connsiteX7-947" fmla="*/ 2445 w 2891"/>
              <a:gd name="connsiteY7-948" fmla="*/ 382 h 1077"/>
              <a:gd name="connsiteX8-949" fmla="*/ 2797 w 2891"/>
              <a:gd name="connsiteY8-950" fmla="*/ 0 h 1077"/>
              <a:gd name="connsiteX9-951" fmla="*/ 2470 w 2891"/>
              <a:gd name="connsiteY9-952" fmla="*/ 344 h 1077"/>
              <a:gd name="connsiteX10-953" fmla="*/ 2133 w 2891"/>
              <a:gd name="connsiteY10-954" fmla="*/ 312 h 1077"/>
              <a:gd name="connsiteX11-955" fmla="*/ 1707 w 2891"/>
              <a:gd name="connsiteY11-956" fmla="*/ 545 h 1077"/>
              <a:gd name="connsiteX12-957" fmla="*/ 1605 w 2891"/>
              <a:gd name="connsiteY12-958" fmla="*/ 619 h 1077"/>
              <a:gd name="connsiteX13-959" fmla="*/ 1349 w 2891"/>
              <a:gd name="connsiteY13-960" fmla="*/ 675 h 1077"/>
              <a:gd name="connsiteX14-961" fmla="*/ 889 w 2891"/>
              <a:gd name="connsiteY14-962" fmla="*/ 585 h 1077"/>
              <a:gd name="connsiteX15-963" fmla="*/ 2 w 2891"/>
              <a:gd name="connsiteY15-964" fmla="*/ 676 h 1077"/>
              <a:gd name="connsiteX16-965" fmla="*/ 31 w 2891"/>
              <a:gd name="connsiteY16-966" fmla="*/ 669 h 1077"/>
              <a:gd name="connsiteX17-967" fmla="*/ 100 w 2891"/>
              <a:gd name="connsiteY17-968" fmla="*/ 1077 h 1077"/>
              <a:gd name="connsiteX18-969" fmla="*/ 119 w 2891"/>
              <a:gd name="connsiteY18-970" fmla="*/ 890 h 1077"/>
              <a:gd name="connsiteX19-971" fmla="*/ 321 w 2891"/>
              <a:gd name="connsiteY19-972" fmla="*/ 673 h 1077"/>
              <a:gd name="connsiteX20-973" fmla="*/ 969 w 2891"/>
              <a:gd name="connsiteY20-974" fmla="*/ 702 h 1077"/>
              <a:gd name="connsiteX0-975" fmla="*/ 928 w 2869"/>
              <a:gd name="connsiteY0-976" fmla="*/ 697 h 1077"/>
              <a:gd name="connsiteX1-977" fmla="*/ 1585 w 2869"/>
              <a:gd name="connsiteY1-978" fmla="*/ 694 h 1077"/>
              <a:gd name="connsiteX2-979" fmla="*/ 1714 w 2869"/>
              <a:gd name="connsiteY2-980" fmla="*/ 588 h 1077"/>
              <a:gd name="connsiteX3-981" fmla="*/ 2363 w 2869"/>
              <a:gd name="connsiteY3-982" fmla="*/ 402 h 1077"/>
              <a:gd name="connsiteX4-983" fmla="*/ 2869 w 2869"/>
              <a:gd name="connsiteY4-984" fmla="*/ 415 h 1077"/>
              <a:gd name="connsiteX5-985" fmla="*/ 2852 w 2869"/>
              <a:gd name="connsiteY5-986" fmla="*/ 424 h 1077"/>
              <a:gd name="connsiteX6-987" fmla="*/ 2852 w 2869"/>
              <a:gd name="connsiteY6-988" fmla="*/ 424 h 1077"/>
              <a:gd name="connsiteX7-989" fmla="*/ 2423 w 2869"/>
              <a:gd name="connsiteY7-990" fmla="*/ 382 h 1077"/>
              <a:gd name="connsiteX8-991" fmla="*/ 2775 w 2869"/>
              <a:gd name="connsiteY8-992" fmla="*/ 0 h 1077"/>
              <a:gd name="connsiteX9-993" fmla="*/ 2448 w 2869"/>
              <a:gd name="connsiteY9-994" fmla="*/ 344 h 1077"/>
              <a:gd name="connsiteX10-995" fmla="*/ 2111 w 2869"/>
              <a:gd name="connsiteY10-996" fmla="*/ 312 h 1077"/>
              <a:gd name="connsiteX11-997" fmla="*/ 1685 w 2869"/>
              <a:gd name="connsiteY11-998" fmla="*/ 545 h 1077"/>
              <a:gd name="connsiteX12-999" fmla="*/ 1583 w 2869"/>
              <a:gd name="connsiteY12-1000" fmla="*/ 619 h 1077"/>
              <a:gd name="connsiteX13-1001" fmla="*/ 1327 w 2869"/>
              <a:gd name="connsiteY13-1002" fmla="*/ 675 h 1077"/>
              <a:gd name="connsiteX14-1003" fmla="*/ 867 w 2869"/>
              <a:gd name="connsiteY14-1004" fmla="*/ 585 h 1077"/>
              <a:gd name="connsiteX15-1005" fmla="*/ 2 w 2869"/>
              <a:gd name="connsiteY15-1006" fmla="*/ 603 h 1077"/>
              <a:gd name="connsiteX16-1007" fmla="*/ 9 w 2869"/>
              <a:gd name="connsiteY16-1008" fmla="*/ 669 h 1077"/>
              <a:gd name="connsiteX17-1009" fmla="*/ 78 w 2869"/>
              <a:gd name="connsiteY17-1010" fmla="*/ 1077 h 1077"/>
              <a:gd name="connsiteX18-1011" fmla="*/ 97 w 2869"/>
              <a:gd name="connsiteY18-1012" fmla="*/ 890 h 1077"/>
              <a:gd name="connsiteX19-1013" fmla="*/ 299 w 2869"/>
              <a:gd name="connsiteY19-1014" fmla="*/ 673 h 1077"/>
              <a:gd name="connsiteX20-1015" fmla="*/ 947 w 2869"/>
              <a:gd name="connsiteY20-1016" fmla="*/ 702 h 1077"/>
              <a:gd name="connsiteX0-1017" fmla="*/ 966 w 2907"/>
              <a:gd name="connsiteY0-1018" fmla="*/ 697 h 1077"/>
              <a:gd name="connsiteX1-1019" fmla="*/ 1623 w 2907"/>
              <a:gd name="connsiteY1-1020" fmla="*/ 694 h 1077"/>
              <a:gd name="connsiteX2-1021" fmla="*/ 1752 w 2907"/>
              <a:gd name="connsiteY2-1022" fmla="*/ 588 h 1077"/>
              <a:gd name="connsiteX3-1023" fmla="*/ 2401 w 2907"/>
              <a:gd name="connsiteY3-1024" fmla="*/ 402 h 1077"/>
              <a:gd name="connsiteX4-1025" fmla="*/ 2907 w 2907"/>
              <a:gd name="connsiteY4-1026" fmla="*/ 415 h 1077"/>
              <a:gd name="connsiteX5-1027" fmla="*/ 2890 w 2907"/>
              <a:gd name="connsiteY5-1028" fmla="*/ 424 h 1077"/>
              <a:gd name="connsiteX6-1029" fmla="*/ 2890 w 2907"/>
              <a:gd name="connsiteY6-1030" fmla="*/ 424 h 1077"/>
              <a:gd name="connsiteX7-1031" fmla="*/ 2461 w 2907"/>
              <a:gd name="connsiteY7-1032" fmla="*/ 382 h 1077"/>
              <a:gd name="connsiteX8-1033" fmla="*/ 2813 w 2907"/>
              <a:gd name="connsiteY8-1034" fmla="*/ 0 h 1077"/>
              <a:gd name="connsiteX9-1035" fmla="*/ 2486 w 2907"/>
              <a:gd name="connsiteY9-1036" fmla="*/ 344 h 1077"/>
              <a:gd name="connsiteX10-1037" fmla="*/ 2149 w 2907"/>
              <a:gd name="connsiteY10-1038" fmla="*/ 312 h 1077"/>
              <a:gd name="connsiteX11-1039" fmla="*/ 1723 w 2907"/>
              <a:gd name="connsiteY11-1040" fmla="*/ 545 h 1077"/>
              <a:gd name="connsiteX12-1041" fmla="*/ 1621 w 2907"/>
              <a:gd name="connsiteY12-1042" fmla="*/ 619 h 1077"/>
              <a:gd name="connsiteX13-1043" fmla="*/ 1365 w 2907"/>
              <a:gd name="connsiteY13-1044" fmla="*/ 675 h 1077"/>
              <a:gd name="connsiteX14-1045" fmla="*/ 905 w 2907"/>
              <a:gd name="connsiteY14-1046" fmla="*/ 585 h 1077"/>
              <a:gd name="connsiteX15-1047" fmla="*/ 40 w 2907"/>
              <a:gd name="connsiteY15-1048" fmla="*/ 603 h 1077"/>
              <a:gd name="connsiteX16-1049" fmla="*/ 0 w 2907"/>
              <a:gd name="connsiteY16-1050" fmla="*/ 579 h 1077"/>
              <a:gd name="connsiteX17-1051" fmla="*/ 116 w 2907"/>
              <a:gd name="connsiteY17-1052" fmla="*/ 1077 h 1077"/>
              <a:gd name="connsiteX18-1053" fmla="*/ 135 w 2907"/>
              <a:gd name="connsiteY18-1054" fmla="*/ 890 h 1077"/>
              <a:gd name="connsiteX19-1055" fmla="*/ 337 w 2907"/>
              <a:gd name="connsiteY19-1056" fmla="*/ 673 h 1077"/>
              <a:gd name="connsiteX20-1057" fmla="*/ 985 w 2907"/>
              <a:gd name="connsiteY20-1058" fmla="*/ 702 h 107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2907" h="1077">
                <a:moveTo>
                  <a:pt x="966" y="697"/>
                </a:moveTo>
                <a:cubicBezTo>
                  <a:pt x="1108" y="727"/>
                  <a:pt x="1497" y="786"/>
                  <a:pt x="1623" y="694"/>
                </a:cubicBezTo>
                <a:cubicBezTo>
                  <a:pt x="1667" y="661"/>
                  <a:pt x="1708" y="623"/>
                  <a:pt x="1752" y="588"/>
                </a:cubicBezTo>
                <a:cubicBezTo>
                  <a:pt x="2134" y="287"/>
                  <a:pt x="2404" y="399"/>
                  <a:pt x="2401" y="402"/>
                </a:cubicBezTo>
                <a:cubicBezTo>
                  <a:pt x="2518" y="510"/>
                  <a:pt x="2782" y="511"/>
                  <a:pt x="2907" y="415"/>
                </a:cubicBezTo>
                <a:cubicBezTo>
                  <a:pt x="2901" y="418"/>
                  <a:pt x="2896" y="421"/>
                  <a:pt x="2890" y="424"/>
                </a:cubicBezTo>
                <a:lnTo>
                  <a:pt x="2890" y="424"/>
                </a:lnTo>
                <a:cubicBezTo>
                  <a:pt x="2776" y="484"/>
                  <a:pt x="2556" y="468"/>
                  <a:pt x="2461" y="382"/>
                </a:cubicBezTo>
                <a:cubicBezTo>
                  <a:pt x="2594" y="342"/>
                  <a:pt x="2774" y="142"/>
                  <a:pt x="2813" y="0"/>
                </a:cubicBezTo>
                <a:cubicBezTo>
                  <a:pt x="2769" y="128"/>
                  <a:pt x="2609" y="309"/>
                  <a:pt x="2486" y="344"/>
                </a:cubicBezTo>
                <a:cubicBezTo>
                  <a:pt x="2412" y="366"/>
                  <a:pt x="2258" y="334"/>
                  <a:pt x="2149" y="312"/>
                </a:cubicBezTo>
                <a:cubicBezTo>
                  <a:pt x="2096" y="307"/>
                  <a:pt x="1767" y="523"/>
                  <a:pt x="1723" y="545"/>
                </a:cubicBezTo>
                <a:cubicBezTo>
                  <a:pt x="1685" y="564"/>
                  <a:pt x="1653" y="593"/>
                  <a:pt x="1621" y="619"/>
                </a:cubicBezTo>
                <a:cubicBezTo>
                  <a:pt x="1544" y="679"/>
                  <a:pt x="1459" y="684"/>
                  <a:pt x="1365" y="675"/>
                </a:cubicBezTo>
                <a:cubicBezTo>
                  <a:pt x="1283" y="668"/>
                  <a:pt x="1017" y="609"/>
                  <a:pt x="905" y="585"/>
                </a:cubicBezTo>
                <a:cubicBezTo>
                  <a:pt x="892" y="585"/>
                  <a:pt x="333" y="356"/>
                  <a:pt x="40" y="603"/>
                </a:cubicBezTo>
                <a:cubicBezTo>
                  <a:pt x="38" y="604"/>
                  <a:pt x="2" y="577"/>
                  <a:pt x="0" y="579"/>
                </a:cubicBezTo>
                <a:cubicBezTo>
                  <a:pt x="35" y="711"/>
                  <a:pt x="81" y="945"/>
                  <a:pt x="116" y="1077"/>
                </a:cubicBezTo>
                <a:cubicBezTo>
                  <a:pt x="134" y="1022"/>
                  <a:pt x="114" y="942"/>
                  <a:pt x="135" y="890"/>
                </a:cubicBezTo>
                <a:cubicBezTo>
                  <a:pt x="183" y="773"/>
                  <a:pt x="185" y="695"/>
                  <a:pt x="337" y="673"/>
                </a:cubicBezTo>
                <a:cubicBezTo>
                  <a:pt x="561" y="641"/>
                  <a:pt x="765" y="673"/>
                  <a:pt x="985" y="702"/>
                </a:cubicBezTo>
              </a:path>
            </a:pathLst>
          </a:custGeom>
          <a:solidFill>
            <a:schemeClr val="bg1">
              <a:lumMod val="65000"/>
            </a:schemeClr>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6" name="Oval 5"/>
          <p:cNvSpPr/>
          <p:nvPr/>
        </p:nvSpPr>
        <p:spPr bwMode="auto">
          <a:xfrm>
            <a:off x="1642753" y="2238961"/>
            <a:ext cx="150725" cy="150771"/>
          </a:xfrm>
          <a:prstGeom prst="ellipse">
            <a:avLst/>
          </a:prstGeom>
          <a:solidFill>
            <a:schemeClr val="bg1"/>
          </a:solidFill>
          <a:ln w="9525">
            <a:noFill/>
            <a:round/>
          </a:ln>
        </p:spPr>
        <p:txBody>
          <a:bodyPr vert="horz" wrap="square" lIns="68580" tIns="34290" rIns="68580" bIns="34290" numCol="1" rtlCol="0" anchor="t" anchorCtr="0" compatLnSpc="1"/>
          <a:lstStyle/>
          <a:p>
            <a:pPr algn="ctr"/>
            <a:endParaRPr lang="en-US" dirty="0">
              <a:latin typeface="微软雅黑" panose="020B0503020204020204" pitchFamily="34" charset="-122"/>
            </a:endParaRPr>
          </a:p>
        </p:txBody>
      </p:sp>
      <p:sp>
        <p:nvSpPr>
          <p:cNvPr id="7" name="Oval 6"/>
          <p:cNvSpPr/>
          <p:nvPr/>
        </p:nvSpPr>
        <p:spPr bwMode="auto">
          <a:xfrm>
            <a:off x="648968" y="1967911"/>
            <a:ext cx="150725" cy="150771"/>
          </a:xfrm>
          <a:prstGeom prst="ellipse">
            <a:avLst/>
          </a:prstGeom>
          <a:solidFill>
            <a:schemeClr val="bg1"/>
          </a:solidFill>
          <a:ln w="9525">
            <a:noFill/>
            <a:round/>
          </a:ln>
        </p:spPr>
        <p:txBody>
          <a:bodyPr vert="horz" wrap="square" lIns="68580" tIns="34290" rIns="68580" bIns="34290" numCol="1" rtlCol="0" anchor="t" anchorCtr="0" compatLnSpc="1"/>
          <a:lstStyle/>
          <a:p>
            <a:pPr algn="ctr"/>
            <a:endParaRPr lang="en-US" dirty="0">
              <a:latin typeface="微软雅黑" panose="020B0503020204020204" pitchFamily="34" charset="-122"/>
            </a:endParaRPr>
          </a:p>
        </p:txBody>
      </p:sp>
      <p:sp>
        <p:nvSpPr>
          <p:cNvPr id="8" name="Oval 7"/>
          <p:cNvSpPr/>
          <p:nvPr/>
        </p:nvSpPr>
        <p:spPr bwMode="auto">
          <a:xfrm>
            <a:off x="2292169" y="2500541"/>
            <a:ext cx="150725" cy="150771"/>
          </a:xfrm>
          <a:prstGeom prst="ellipse">
            <a:avLst/>
          </a:prstGeom>
          <a:solidFill>
            <a:schemeClr val="bg1"/>
          </a:solidFill>
          <a:ln w="9525">
            <a:noFill/>
            <a:round/>
          </a:ln>
        </p:spPr>
        <p:txBody>
          <a:bodyPr vert="horz" wrap="square" lIns="68580" tIns="34290" rIns="68580" bIns="34290" numCol="1" rtlCol="0" anchor="t" anchorCtr="0" compatLnSpc="1"/>
          <a:lstStyle/>
          <a:p>
            <a:pPr algn="ctr"/>
            <a:endParaRPr lang="en-US" dirty="0">
              <a:latin typeface="微软雅黑" panose="020B0503020204020204" pitchFamily="34" charset="-122"/>
            </a:endParaRPr>
          </a:p>
        </p:txBody>
      </p:sp>
      <p:sp>
        <p:nvSpPr>
          <p:cNvPr id="9" name="Oval 8"/>
          <p:cNvSpPr/>
          <p:nvPr/>
        </p:nvSpPr>
        <p:spPr bwMode="auto">
          <a:xfrm>
            <a:off x="3577179" y="2836878"/>
            <a:ext cx="150725" cy="150771"/>
          </a:xfrm>
          <a:prstGeom prst="ellipse">
            <a:avLst/>
          </a:prstGeom>
          <a:solidFill>
            <a:schemeClr val="bg1"/>
          </a:solidFill>
          <a:ln w="9525">
            <a:noFill/>
            <a:round/>
          </a:ln>
        </p:spPr>
        <p:txBody>
          <a:bodyPr vert="horz" wrap="square" lIns="68580" tIns="34290" rIns="68580" bIns="34290" numCol="1" rtlCol="0" anchor="t" anchorCtr="0" compatLnSpc="1"/>
          <a:lstStyle/>
          <a:p>
            <a:pPr algn="ctr"/>
            <a:endParaRPr lang="en-US" dirty="0">
              <a:latin typeface="微软雅黑" panose="020B0503020204020204" pitchFamily="34" charset="-122"/>
            </a:endParaRPr>
          </a:p>
        </p:txBody>
      </p:sp>
      <p:sp>
        <p:nvSpPr>
          <p:cNvPr id="10" name="Oval 9"/>
          <p:cNvSpPr/>
          <p:nvPr/>
        </p:nvSpPr>
        <p:spPr bwMode="auto">
          <a:xfrm>
            <a:off x="4777196" y="2446357"/>
            <a:ext cx="75362" cy="75386"/>
          </a:xfrm>
          <a:prstGeom prst="ellipse">
            <a:avLst/>
          </a:prstGeom>
          <a:solidFill>
            <a:schemeClr val="bg1"/>
          </a:solidFill>
          <a:ln w="9525">
            <a:noFill/>
            <a:round/>
          </a:ln>
        </p:spPr>
        <p:txBody>
          <a:bodyPr vert="horz" wrap="square" lIns="68580" tIns="34290" rIns="68580" bIns="34290" numCol="1" rtlCol="0" anchor="t" anchorCtr="0" compatLnSpc="1"/>
          <a:lstStyle/>
          <a:p>
            <a:pPr algn="ctr"/>
            <a:endParaRPr lang="en-US" dirty="0">
              <a:latin typeface="微软雅黑" panose="020B0503020204020204" pitchFamily="34" charset="-122"/>
            </a:endParaRPr>
          </a:p>
        </p:txBody>
      </p:sp>
      <p:sp>
        <p:nvSpPr>
          <p:cNvPr id="11" name="Oval 10"/>
          <p:cNvSpPr/>
          <p:nvPr/>
        </p:nvSpPr>
        <p:spPr bwMode="auto">
          <a:xfrm>
            <a:off x="5844181" y="2500541"/>
            <a:ext cx="75362" cy="75386"/>
          </a:xfrm>
          <a:prstGeom prst="ellipse">
            <a:avLst/>
          </a:prstGeom>
          <a:solidFill>
            <a:schemeClr val="bg1"/>
          </a:solidFill>
          <a:ln w="9525">
            <a:noFill/>
            <a:round/>
          </a:ln>
        </p:spPr>
        <p:txBody>
          <a:bodyPr vert="horz" wrap="square" lIns="68580" tIns="34290" rIns="68580" bIns="34290" numCol="1" rtlCol="0" anchor="t" anchorCtr="0" compatLnSpc="1"/>
          <a:lstStyle/>
          <a:p>
            <a:pPr algn="ctr"/>
            <a:endParaRPr lang="en-US" dirty="0">
              <a:latin typeface="微软雅黑" panose="020B0503020204020204" pitchFamily="34" charset="-122"/>
            </a:endParaRPr>
          </a:p>
        </p:txBody>
      </p:sp>
      <p:sp>
        <p:nvSpPr>
          <p:cNvPr id="13" name="Freeform 5"/>
          <p:cNvSpPr/>
          <p:nvPr/>
        </p:nvSpPr>
        <p:spPr bwMode="auto">
          <a:xfrm rot="8375884">
            <a:off x="1492330" y="1344426"/>
            <a:ext cx="1779575" cy="770054"/>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1"/>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16" name="Freeform 5"/>
          <p:cNvSpPr/>
          <p:nvPr/>
        </p:nvSpPr>
        <p:spPr bwMode="auto">
          <a:xfrm rot="7494101">
            <a:off x="3300840" y="1923457"/>
            <a:ext cx="1571667" cy="679668"/>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1"/>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19" name="Freeform 5"/>
          <p:cNvSpPr/>
          <p:nvPr/>
        </p:nvSpPr>
        <p:spPr bwMode="auto">
          <a:xfrm rot="7358619">
            <a:off x="5521273" y="1559041"/>
            <a:ext cx="1524500" cy="659271"/>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1"/>
          </a:solidFill>
          <a:ln w="9525">
            <a:noFill/>
            <a:round/>
          </a:ln>
        </p:spPr>
        <p:txBody>
          <a:bodyPr vert="horz" wrap="square" lIns="68580" tIns="34290" rIns="68580" bIns="34290" numCol="1" anchor="t" anchorCtr="0" compatLnSpc="1"/>
          <a:lstStyle/>
          <a:p>
            <a:endParaRPr lang="en-US" baseline="-25000" dirty="0">
              <a:latin typeface="微软雅黑" panose="020B0503020204020204" pitchFamily="34" charset="-122"/>
            </a:endParaRPr>
          </a:p>
        </p:txBody>
      </p:sp>
      <p:sp>
        <p:nvSpPr>
          <p:cNvPr id="22" name="Freeform 5"/>
          <p:cNvSpPr/>
          <p:nvPr/>
        </p:nvSpPr>
        <p:spPr bwMode="auto">
          <a:xfrm rot="3380677">
            <a:off x="330602" y="2388979"/>
            <a:ext cx="1780125" cy="7698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3"/>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25" name="Freeform 5"/>
          <p:cNvSpPr/>
          <p:nvPr/>
        </p:nvSpPr>
        <p:spPr bwMode="auto">
          <a:xfrm rot="3467410">
            <a:off x="1993596" y="2799719"/>
            <a:ext cx="1571667" cy="679668"/>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3"/>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28" name="Freeform 5"/>
          <p:cNvSpPr/>
          <p:nvPr/>
        </p:nvSpPr>
        <p:spPr bwMode="auto">
          <a:xfrm rot="2257082">
            <a:off x="4662566" y="2613538"/>
            <a:ext cx="1524030" cy="659475"/>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3"/>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52" name="TextBox 51"/>
          <p:cNvSpPr txBox="1"/>
          <p:nvPr/>
        </p:nvSpPr>
        <p:spPr>
          <a:xfrm>
            <a:off x="1000349" y="3857737"/>
            <a:ext cx="7143302" cy="526298"/>
          </a:xfrm>
          <a:prstGeom prst="rect">
            <a:avLst/>
          </a:prstGeom>
          <a:noFill/>
        </p:spPr>
        <p:txBody>
          <a:bodyPr wrap="square" lIns="68580" tIns="34290" rIns="68580" bIns="34290" rtlCol="0">
            <a:spAutoFit/>
          </a:bodyPr>
          <a:lstStyle/>
          <a:p>
            <a:pPr algn="just">
              <a:lnSpc>
                <a:spcPct val="110000"/>
              </a:lnSpc>
              <a:spcBef>
                <a:spcPct val="0"/>
              </a:spcBef>
              <a:buNone/>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点击此出编辑文本内容，以表达您的项目详细资料，建议您在展示时采用微软雅黑字体。您也可以根据您的实际需求对文档之中的字体、图标、图片进行进一步修改美化，标题数字等都可以通过点击和重新输入进行更改，顶部“开始”面板中可以对字体、字号、颜色、行距等进行修改。</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 Placeholder 2"/>
          <p:cNvSpPr txBox="1"/>
          <p:nvPr/>
        </p:nvSpPr>
        <p:spPr>
          <a:xfrm rot="3078141">
            <a:off x="429684" y="2630972"/>
            <a:ext cx="1510561" cy="196335"/>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b="1" dirty="0">
                <a:solidFill>
                  <a:schemeClr val="bg1"/>
                </a:solidFill>
                <a:latin typeface="微软雅黑" panose="020B0503020204020204" pitchFamily="34" charset="-122"/>
                <a:ea typeface="微软雅黑" panose="020B0503020204020204" pitchFamily="34" charset="-122"/>
              </a:rPr>
              <a:t>关键词</a:t>
            </a:r>
            <a:endParaRPr lang="en-US" altLang="zh-CN" sz="1400" dirty="0">
              <a:solidFill>
                <a:schemeClr val="bg1"/>
              </a:solidFill>
              <a:latin typeface="Bebas Neue" panose="020B0606020202050201" pitchFamily="34" charset="0"/>
              <a:ea typeface="微软雅黑" panose="020B0503020204020204" pitchFamily="34" charset="-122"/>
            </a:endParaRPr>
          </a:p>
        </p:txBody>
      </p:sp>
      <p:sp>
        <p:nvSpPr>
          <p:cNvPr id="33" name="Text Placeholder 2"/>
          <p:cNvSpPr txBox="1"/>
          <p:nvPr/>
        </p:nvSpPr>
        <p:spPr>
          <a:xfrm rot="3078141">
            <a:off x="1998340" y="2999046"/>
            <a:ext cx="1510561" cy="196335"/>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b="1" dirty="0">
                <a:solidFill>
                  <a:schemeClr val="bg1"/>
                </a:solidFill>
                <a:latin typeface="微软雅黑" panose="020B0503020204020204" pitchFamily="34" charset="-122"/>
                <a:ea typeface="微软雅黑" panose="020B0503020204020204" pitchFamily="34" charset="-122"/>
              </a:rPr>
              <a:t>关键词</a:t>
            </a:r>
            <a:endParaRPr lang="en-US" altLang="zh-CN" sz="1400" dirty="0">
              <a:solidFill>
                <a:schemeClr val="bg1"/>
              </a:solidFill>
              <a:latin typeface="Bebas Neue" panose="020B0606020202050201" pitchFamily="34" charset="0"/>
              <a:ea typeface="微软雅黑" panose="020B0503020204020204" pitchFamily="34" charset="-122"/>
            </a:endParaRPr>
          </a:p>
        </p:txBody>
      </p:sp>
      <p:sp>
        <p:nvSpPr>
          <p:cNvPr id="34" name="Text Placeholder 2"/>
          <p:cNvSpPr txBox="1"/>
          <p:nvPr/>
        </p:nvSpPr>
        <p:spPr>
          <a:xfrm rot="2171329">
            <a:off x="4688948" y="2816741"/>
            <a:ext cx="1510095" cy="196396"/>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b="1" dirty="0">
                <a:solidFill>
                  <a:schemeClr val="bg1"/>
                </a:solidFill>
                <a:latin typeface="微软雅黑" panose="020B0503020204020204" pitchFamily="34" charset="-122"/>
                <a:ea typeface="微软雅黑" panose="020B0503020204020204" pitchFamily="34" charset="-122"/>
              </a:rPr>
              <a:t>关键词</a:t>
            </a:r>
            <a:endParaRPr lang="en-US" altLang="zh-CN" sz="1400" dirty="0">
              <a:solidFill>
                <a:schemeClr val="bg1"/>
              </a:solidFill>
              <a:latin typeface="Bebas Neue" panose="020B0606020202050201" pitchFamily="34" charset="0"/>
              <a:ea typeface="微软雅黑" panose="020B0503020204020204" pitchFamily="34" charset="-122"/>
            </a:endParaRPr>
          </a:p>
        </p:txBody>
      </p:sp>
      <p:sp>
        <p:nvSpPr>
          <p:cNvPr id="35" name="Text Placeholder 2"/>
          <p:cNvSpPr txBox="1"/>
          <p:nvPr/>
        </p:nvSpPr>
        <p:spPr>
          <a:xfrm rot="19364383">
            <a:off x="1612484" y="1604650"/>
            <a:ext cx="1510095" cy="196396"/>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b="1" dirty="0">
                <a:solidFill>
                  <a:schemeClr val="bg1"/>
                </a:solidFill>
                <a:latin typeface="微软雅黑" panose="020B0503020204020204" pitchFamily="34" charset="-122"/>
                <a:ea typeface="微软雅黑" panose="020B0503020204020204" pitchFamily="34" charset="-122"/>
              </a:rPr>
              <a:t>关键词</a:t>
            </a:r>
            <a:endParaRPr lang="en-US" altLang="zh-CN" sz="1400" dirty="0">
              <a:solidFill>
                <a:schemeClr val="bg1"/>
              </a:solidFill>
              <a:latin typeface="Bebas Neue" panose="020B0606020202050201" pitchFamily="34" charset="0"/>
              <a:ea typeface="微软雅黑" panose="020B0503020204020204" pitchFamily="34" charset="-122"/>
            </a:endParaRPr>
          </a:p>
        </p:txBody>
      </p:sp>
      <p:sp>
        <p:nvSpPr>
          <p:cNvPr id="36" name="Text Placeholder 2"/>
          <p:cNvSpPr txBox="1"/>
          <p:nvPr/>
        </p:nvSpPr>
        <p:spPr>
          <a:xfrm rot="19364383">
            <a:off x="3350532" y="2164006"/>
            <a:ext cx="1510095" cy="196396"/>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b="1" dirty="0">
                <a:solidFill>
                  <a:schemeClr val="bg1"/>
                </a:solidFill>
                <a:latin typeface="微软雅黑" panose="020B0503020204020204" pitchFamily="34" charset="-122"/>
                <a:ea typeface="微软雅黑" panose="020B0503020204020204" pitchFamily="34" charset="-122"/>
              </a:rPr>
              <a:t>关键词</a:t>
            </a:r>
            <a:endParaRPr lang="en-US" altLang="zh-CN" sz="1400" dirty="0">
              <a:solidFill>
                <a:schemeClr val="bg1"/>
              </a:solidFill>
              <a:latin typeface="Bebas Neue" panose="020B0606020202050201" pitchFamily="34" charset="0"/>
              <a:ea typeface="微软雅黑" panose="020B0503020204020204" pitchFamily="34" charset="-122"/>
            </a:endParaRPr>
          </a:p>
        </p:txBody>
      </p:sp>
      <p:sp>
        <p:nvSpPr>
          <p:cNvPr id="37" name="Text Placeholder 2"/>
          <p:cNvSpPr txBox="1"/>
          <p:nvPr/>
        </p:nvSpPr>
        <p:spPr>
          <a:xfrm rot="19364383">
            <a:off x="5485034" y="1842401"/>
            <a:ext cx="1510095" cy="196396"/>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b="1" dirty="0">
                <a:solidFill>
                  <a:schemeClr val="bg1"/>
                </a:solidFill>
                <a:latin typeface="微软雅黑" panose="020B0503020204020204" pitchFamily="34" charset="-122"/>
                <a:ea typeface="微软雅黑" panose="020B0503020204020204" pitchFamily="34" charset="-122"/>
              </a:rPr>
              <a:t>关键词</a:t>
            </a:r>
            <a:endParaRPr lang="en-US" altLang="zh-CN" sz="1400" dirty="0">
              <a:solidFill>
                <a:schemeClr val="bg1"/>
              </a:solidFill>
              <a:latin typeface="Bebas Neue" panose="020B0606020202050201" pitchFamily="34" charset="0"/>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8830" y="1350010"/>
            <a:ext cx="7983220" cy="2853488"/>
            <a:chOff x="1378" y="3066"/>
            <a:chExt cx="15821" cy="5655"/>
          </a:xfrm>
        </p:grpSpPr>
        <p:grpSp>
          <p:nvGrpSpPr>
            <p:cNvPr id="25" name="组合 24"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9799" y="3066"/>
              <a:ext cx="3627" cy="2756"/>
              <a:chOff x="6481281" y="2356407"/>
              <a:chExt cx="2313209" cy="1757952"/>
            </a:xfrm>
            <a:solidFill>
              <a:srgbClr val="C00000"/>
            </a:solidFill>
          </p:grpSpPr>
          <p:sp>
            <p:nvSpPr>
              <p:cNvPr id="26" name="矩形 25"/>
              <p:cNvSpPr/>
              <p:nvPr/>
            </p:nvSpPr>
            <p:spPr>
              <a:xfrm>
                <a:off x="6481281" y="2356407"/>
                <a:ext cx="2313209" cy="175795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6573330" y="2931288"/>
                <a:ext cx="2168960" cy="912484"/>
              </a:xfrm>
              <a:prstGeom prst="rect">
                <a:avLst/>
              </a:prstGeom>
              <a:grpFill/>
              <a:effectLst/>
            </p:spPr>
            <p:txBody>
              <a:bodyPr wrap="square" rtlCol="0">
                <a:spAutoFit/>
              </a:bodyPr>
              <a:p>
                <a:r>
                  <a:rPr lang="zh-CN" altLang="en-US" sz="900" dirty="0">
                    <a:solidFill>
                      <a:srgbClr val="FBF5E9"/>
                    </a:solidFill>
                    <a:latin typeface="微软雅黑" panose="020B0503020204020204" pitchFamily="34" charset="-122"/>
                    <a:ea typeface="微软雅黑" panose="020B0503020204020204" pitchFamily="34" charset="-122"/>
                  </a:rPr>
                  <a:t>单击此处输入标题</a:t>
                </a:r>
                <a:endParaRPr lang="en-US" altLang="zh-CN" sz="900" dirty="0">
                  <a:solidFill>
                    <a:srgbClr val="FBF5E9"/>
                  </a:solidFill>
                  <a:latin typeface="微软雅黑" panose="020B0503020204020204" pitchFamily="34" charset="-122"/>
                  <a:ea typeface="微软雅黑" panose="020B0503020204020204" pitchFamily="34" charset="-122"/>
                </a:endParaRPr>
              </a:p>
              <a:p>
                <a:r>
                  <a:rPr lang="zh-CN" altLang="en-US" sz="800" dirty="0">
                    <a:solidFill>
                      <a:srgbClr val="FBF5E9"/>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rgbClr val="FBF5E9"/>
                  </a:solidFill>
                  <a:latin typeface="微软雅黑" panose="020B0503020204020204" pitchFamily="34" charset="-122"/>
                  <a:ea typeface="微软雅黑" panose="020B0503020204020204" pitchFamily="34" charset="-122"/>
                </a:endParaRPr>
              </a:p>
              <a:p>
                <a:r>
                  <a:rPr lang="zh-CN" altLang="en-US" sz="800" dirty="0">
                    <a:solidFill>
                      <a:srgbClr val="FBF5E9"/>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rgbClr val="FBF5E9"/>
                  </a:solidFill>
                  <a:latin typeface="微软雅黑" panose="020B0503020204020204" pitchFamily="34" charset="-122"/>
                  <a:ea typeface="微软雅黑" panose="020B0503020204020204" pitchFamily="34" charset="-122"/>
                </a:endParaRPr>
              </a:p>
              <a:p>
                <a:endParaRPr lang="en-US" altLang="zh-CN" sz="800" dirty="0">
                  <a:solidFill>
                    <a:srgbClr val="FBF5E9"/>
                  </a:solidFill>
                  <a:latin typeface="微软雅黑" panose="020B0503020204020204" pitchFamily="34" charset="-122"/>
                  <a:ea typeface="微软雅黑" panose="020B0503020204020204" pitchFamily="34" charset="-122"/>
                </a:endParaRPr>
              </a:p>
              <a:p>
                <a:endParaRPr lang="en-US" altLang="zh-CN" sz="800" dirty="0">
                  <a:solidFill>
                    <a:srgbClr val="FBF5E9"/>
                  </a:solidFill>
                  <a:latin typeface="微软雅黑" panose="020B0503020204020204" pitchFamily="34" charset="-122"/>
                  <a:ea typeface="微软雅黑" panose="020B0503020204020204" pitchFamily="34" charset="-122"/>
                </a:endParaRPr>
              </a:p>
            </p:txBody>
          </p:sp>
        </p:grpSp>
        <p:grpSp>
          <p:nvGrpSpPr>
            <p:cNvPr id="28" name="组合 2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13572" y="5964"/>
              <a:ext cx="3627" cy="2756"/>
              <a:chOff x="8887740" y="4204801"/>
              <a:chExt cx="2313209" cy="1757952"/>
            </a:xfrm>
            <a:solidFill>
              <a:srgbClr val="C00000"/>
            </a:solidFill>
          </p:grpSpPr>
          <p:sp>
            <p:nvSpPr>
              <p:cNvPr id="29" name="矩形 28"/>
              <p:cNvSpPr/>
              <p:nvPr/>
            </p:nvSpPr>
            <p:spPr>
              <a:xfrm>
                <a:off x="8887740" y="4204801"/>
                <a:ext cx="2313209" cy="175795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9009285" y="4696178"/>
                <a:ext cx="2168960" cy="912484"/>
              </a:xfrm>
              <a:prstGeom prst="rect">
                <a:avLst/>
              </a:prstGeom>
              <a:grpFill/>
              <a:effectLst/>
            </p:spPr>
            <p:txBody>
              <a:bodyPr wrap="square" rtlCol="0">
                <a:spAutoFit/>
              </a:bodyPr>
              <a:p>
                <a:r>
                  <a:rPr lang="zh-CN" altLang="en-US" sz="900" dirty="0">
                    <a:solidFill>
                      <a:srgbClr val="FBF5E9"/>
                    </a:solidFill>
                    <a:latin typeface="微软雅黑" panose="020B0503020204020204" pitchFamily="34" charset="-122"/>
                    <a:ea typeface="微软雅黑" panose="020B0503020204020204" pitchFamily="34" charset="-122"/>
                  </a:rPr>
                  <a:t>单击此处输入标题</a:t>
                </a:r>
                <a:endParaRPr lang="en-US" altLang="zh-CN" sz="900" dirty="0">
                  <a:solidFill>
                    <a:srgbClr val="FBF5E9"/>
                  </a:solidFill>
                  <a:latin typeface="微软雅黑" panose="020B0503020204020204" pitchFamily="34" charset="-122"/>
                  <a:ea typeface="微软雅黑" panose="020B0503020204020204" pitchFamily="34" charset="-122"/>
                </a:endParaRPr>
              </a:p>
              <a:p>
                <a:r>
                  <a:rPr lang="zh-CN" altLang="en-US" sz="800" dirty="0">
                    <a:solidFill>
                      <a:srgbClr val="FBF5E9"/>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rgbClr val="FBF5E9"/>
                  </a:solidFill>
                  <a:latin typeface="微软雅黑" panose="020B0503020204020204" pitchFamily="34" charset="-122"/>
                  <a:ea typeface="微软雅黑" panose="020B0503020204020204" pitchFamily="34" charset="-122"/>
                </a:endParaRPr>
              </a:p>
              <a:p>
                <a:r>
                  <a:rPr lang="zh-CN" altLang="en-US" sz="800" dirty="0">
                    <a:solidFill>
                      <a:srgbClr val="FBF5E9"/>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rgbClr val="FBF5E9"/>
                  </a:solidFill>
                  <a:latin typeface="微软雅黑" panose="020B0503020204020204" pitchFamily="34" charset="-122"/>
                  <a:ea typeface="微软雅黑" panose="020B0503020204020204" pitchFamily="34" charset="-122"/>
                </a:endParaRPr>
              </a:p>
              <a:p>
                <a:endParaRPr lang="en-US" altLang="zh-CN" sz="800" dirty="0">
                  <a:solidFill>
                    <a:srgbClr val="FBF5E9"/>
                  </a:solidFill>
                  <a:latin typeface="微软雅黑" panose="020B0503020204020204" pitchFamily="34" charset="-122"/>
                  <a:ea typeface="微软雅黑" panose="020B0503020204020204" pitchFamily="34" charset="-122"/>
                </a:endParaRPr>
              </a:p>
              <a:p>
                <a:endParaRPr lang="en-US" altLang="zh-CN" sz="800" dirty="0">
                  <a:solidFill>
                    <a:srgbClr val="FBF5E9"/>
                  </a:solidFill>
                  <a:latin typeface="微软雅黑" panose="020B0503020204020204" pitchFamily="34" charset="-122"/>
                  <a:ea typeface="微软雅黑" panose="020B0503020204020204" pitchFamily="34" charset="-122"/>
                </a:endParaRPr>
              </a:p>
            </p:txBody>
          </p:sp>
        </p:grpSp>
        <p:grpSp>
          <p:nvGrpSpPr>
            <p:cNvPr id="17" name="组合 1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1378" y="3205"/>
              <a:ext cx="7807" cy="2418"/>
              <a:chOff x="725512" y="2219237"/>
              <a:chExt cx="4979288" cy="1542042"/>
            </a:xfrm>
          </p:grpSpPr>
          <p:sp>
            <p:nvSpPr>
              <p:cNvPr id="33" name="任意多边形 18"/>
              <p:cNvSpPr/>
              <p:nvPr/>
            </p:nvSpPr>
            <p:spPr bwMode="auto">
              <a:xfrm flipH="1">
                <a:off x="2408099" y="2219237"/>
                <a:ext cx="3296701" cy="1537461"/>
              </a:xfrm>
              <a:custGeom>
                <a:avLst/>
                <a:gdLst>
                  <a:gd name="connsiteX0" fmla="*/ 3240378 w 3296701"/>
                  <a:gd name="connsiteY0" fmla="*/ 0 h 1537461"/>
                  <a:gd name="connsiteX1" fmla="*/ 2502939 w 3296701"/>
                  <a:gd name="connsiteY1" fmla="*/ 0 h 1537461"/>
                  <a:gd name="connsiteX2" fmla="*/ 2290458 w 3296701"/>
                  <a:gd name="connsiteY2" fmla="*/ 0 h 1537461"/>
                  <a:gd name="connsiteX3" fmla="*/ 2204582 w 3296701"/>
                  <a:gd name="connsiteY3" fmla="*/ 0 h 1537461"/>
                  <a:gd name="connsiteX4" fmla="*/ 1948769 w 3296701"/>
                  <a:gd name="connsiteY4" fmla="*/ 0 h 1537461"/>
                  <a:gd name="connsiteX5" fmla="*/ 1897194 w 3296701"/>
                  <a:gd name="connsiteY5" fmla="*/ 0 h 1537461"/>
                  <a:gd name="connsiteX6" fmla="*/ 1732228 w 3296701"/>
                  <a:gd name="connsiteY6" fmla="*/ 0 h 1537461"/>
                  <a:gd name="connsiteX7" fmla="*/ 1553019 w 3296701"/>
                  <a:gd name="connsiteY7" fmla="*/ 0 h 1537461"/>
                  <a:gd name="connsiteX8" fmla="*/ 1551686 w 3296701"/>
                  <a:gd name="connsiteY8" fmla="*/ 0 h 1537461"/>
                  <a:gd name="connsiteX9" fmla="*/ 1403871 w 3296701"/>
                  <a:gd name="connsiteY9" fmla="*/ 0 h 1537461"/>
                  <a:gd name="connsiteX10" fmla="*/ 1285510 w 3296701"/>
                  <a:gd name="connsiteY10" fmla="*/ 0 h 1537461"/>
                  <a:gd name="connsiteX11" fmla="*/ 1254662 w 3296701"/>
                  <a:gd name="connsiteY11" fmla="*/ 0 h 1537461"/>
                  <a:gd name="connsiteX12" fmla="*/ 1193330 w 3296701"/>
                  <a:gd name="connsiteY12" fmla="*/ 0 h 1537461"/>
                  <a:gd name="connsiteX13" fmla="*/ 1124059 w 3296701"/>
                  <a:gd name="connsiteY13" fmla="*/ 0 h 1537461"/>
                  <a:gd name="connsiteX14" fmla="*/ 1074423 w 3296701"/>
                  <a:gd name="connsiteY14" fmla="*/ 0 h 1537461"/>
                  <a:gd name="connsiteX15" fmla="*/ 1041151 w 3296701"/>
                  <a:gd name="connsiteY15" fmla="*/ 0 h 1537461"/>
                  <a:gd name="connsiteX16" fmla="*/ 1010606 w 3296701"/>
                  <a:gd name="connsiteY16" fmla="*/ 0 h 1537461"/>
                  <a:gd name="connsiteX17" fmla="*/ 1006243 w 3296701"/>
                  <a:gd name="connsiteY17" fmla="*/ 0 h 1537461"/>
                  <a:gd name="connsiteX18" fmla="*/ 998849 w 3296701"/>
                  <a:gd name="connsiteY18" fmla="*/ 0 h 1537461"/>
                  <a:gd name="connsiteX19" fmla="*/ 56323 w 3296701"/>
                  <a:gd name="connsiteY19" fmla="*/ 0 h 1537461"/>
                  <a:gd name="connsiteX20" fmla="*/ 0 w 3296701"/>
                  <a:gd name="connsiteY20" fmla="*/ 56773 h 1537461"/>
                  <a:gd name="connsiteX21" fmla="*/ 0 w 3296701"/>
                  <a:gd name="connsiteY21" fmla="*/ 567733 h 1537461"/>
                  <a:gd name="connsiteX22" fmla="*/ 37549 w 3296701"/>
                  <a:gd name="connsiteY22" fmla="*/ 605582 h 1537461"/>
                  <a:gd name="connsiteX23" fmla="*/ 131420 w 3296701"/>
                  <a:gd name="connsiteY23" fmla="*/ 586658 h 1537461"/>
                  <a:gd name="connsiteX24" fmla="*/ 281614 w 3296701"/>
                  <a:gd name="connsiteY24" fmla="*/ 548809 h 1537461"/>
                  <a:gd name="connsiteX25" fmla="*/ 431808 w 3296701"/>
                  <a:gd name="connsiteY25" fmla="*/ 719129 h 1537461"/>
                  <a:gd name="connsiteX26" fmla="*/ 431808 w 3296701"/>
                  <a:gd name="connsiteY26" fmla="*/ 794827 h 1537461"/>
                  <a:gd name="connsiteX27" fmla="*/ 281614 w 3296701"/>
                  <a:gd name="connsiteY27" fmla="*/ 965147 h 1537461"/>
                  <a:gd name="connsiteX28" fmla="*/ 131420 w 3296701"/>
                  <a:gd name="connsiteY28" fmla="*/ 946222 h 1537461"/>
                  <a:gd name="connsiteX29" fmla="*/ 37549 w 3296701"/>
                  <a:gd name="connsiteY29" fmla="*/ 927298 h 1537461"/>
                  <a:gd name="connsiteX30" fmla="*/ 0 w 3296701"/>
                  <a:gd name="connsiteY30" fmla="*/ 946222 h 1537461"/>
                  <a:gd name="connsiteX31" fmla="*/ 0 w 3296701"/>
                  <a:gd name="connsiteY31" fmla="*/ 1476107 h 1537461"/>
                  <a:gd name="connsiteX32" fmla="*/ 56323 w 3296701"/>
                  <a:gd name="connsiteY32" fmla="*/ 1532880 h 1537461"/>
                  <a:gd name="connsiteX33" fmla="*/ 793762 w 3296701"/>
                  <a:gd name="connsiteY33" fmla="*/ 1532880 h 1537461"/>
                  <a:gd name="connsiteX34" fmla="*/ 994915 w 3296701"/>
                  <a:gd name="connsiteY34" fmla="*/ 1532880 h 1537461"/>
                  <a:gd name="connsiteX35" fmla="*/ 1006243 w 3296701"/>
                  <a:gd name="connsiteY35" fmla="*/ 1537461 h 1537461"/>
                  <a:gd name="connsiteX36" fmla="*/ 3240378 w 3296701"/>
                  <a:gd name="connsiteY36" fmla="*/ 1537461 h 1537461"/>
                  <a:gd name="connsiteX37" fmla="*/ 3296701 w 3296701"/>
                  <a:gd name="connsiteY37" fmla="*/ 1480518 h 1537461"/>
                  <a:gd name="connsiteX38" fmla="*/ 3296701 w 3296701"/>
                  <a:gd name="connsiteY38" fmla="*/ 968031 h 1537461"/>
                  <a:gd name="connsiteX39" fmla="*/ 3240378 w 3296701"/>
                  <a:gd name="connsiteY39" fmla="*/ 930069 h 1537461"/>
                  <a:gd name="connsiteX40" fmla="*/ 3146507 w 3296701"/>
                  <a:gd name="connsiteY40" fmla="*/ 949050 h 1537461"/>
                  <a:gd name="connsiteX41" fmla="*/ 3015087 w 3296701"/>
                  <a:gd name="connsiteY41" fmla="*/ 968031 h 1537461"/>
                  <a:gd name="connsiteX42" fmla="*/ 2864893 w 3296701"/>
                  <a:gd name="connsiteY42" fmla="*/ 797202 h 1537461"/>
                  <a:gd name="connsiteX43" fmla="*/ 2864893 w 3296701"/>
                  <a:gd name="connsiteY43" fmla="*/ 721278 h 1537461"/>
                  <a:gd name="connsiteX44" fmla="*/ 3015087 w 3296701"/>
                  <a:gd name="connsiteY44" fmla="*/ 550449 h 1537461"/>
                  <a:gd name="connsiteX45" fmla="*/ 3146507 w 3296701"/>
                  <a:gd name="connsiteY45" fmla="*/ 588411 h 1537461"/>
                  <a:gd name="connsiteX46" fmla="*/ 3240378 w 3296701"/>
                  <a:gd name="connsiteY46" fmla="*/ 607392 h 1537461"/>
                  <a:gd name="connsiteX47" fmla="*/ 3296701 w 3296701"/>
                  <a:gd name="connsiteY47" fmla="*/ 550449 h 1537461"/>
                  <a:gd name="connsiteX48" fmla="*/ 3296701 w 3296701"/>
                  <a:gd name="connsiteY48" fmla="*/ 56943 h 1537461"/>
                  <a:gd name="connsiteX49" fmla="*/ 3240378 w 3296701"/>
                  <a:gd name="connsiteY49" fmla="*/ 0 h 153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296701" h="1537461">
                    <a:moveTo>
                      <a:pt x="3240378" y="0"/>
                    </a:moveTo>
                    <a:cubicBezTo>
                      <a:pt x="2961111" y="0"/>
                      <a:pt x="2716753" y="0"/>
                      <a:pt x="2502939" y="0"/>
                    </a:cubicBezTo>
                    <a:lnTo>
                      <a:pt x="2290458" y="0"/>
                    </a:lnTo>
                    <a:lnTo>
                      <a:pt x="2204582" y="0"/>
                    </a:lnTo>
                    <a:lnTo>
                      <a:pt x="1948769" y="0"/>
                    </a:lnTo>
                    <a:lnTo>
                      <a:pt x="1897194" y="0"/>
                    </a:lnTo>
                    <a:lnTo>
                      <a:pt x="1732228" y="0"/>
                    </a:lnTo>
                    <a:lnTo>
                      <a:pt x="1553019" y="0"/>
                    </a:lnTo>
                    <a:lnTo>
                      <a:pt x="1551686" y="0"/>
                    </a:lnTo>
                    <a:lnTo>
                      <a:pt x="1403871" y="0"/>
                    </a:lnTo>
                    <a:lnTo>
                      <a:pt x="1285510" y="0"/>
                    </a:lnTo>
                    <a:lnTo>
                      <a:pt x="1254662" y="0"/>
                    </a:lnTo>
                    <a:lnTo>
                      <a:pt x="1193330" y="0"/>
                    </a:lnTo>
                    <a:lnTo>
                      <a:pt x="1124059" y="0"/>
                    </a:lnTo>
                    <a:lnTo>
                      <a:pt x="1074423" y="0"/>
                    </a:lnTo>
                    <a:lnTo>
                      <a:pt x="1041151" y="0"/>
                    </a:lnTo>
                    <a:lnTo>
                      <a:pt x="1010606" y="0"/>
                    </a:lnTo>
                    <a:lnTo>
                      <a:pt x="1006243" y="0"/>
                    </a:lnTo>
                    <a:lnTo>
                      <a:pt x="998849" y="0"/>
                    </a:lnTo>
                    <a:cubicBezTo>
                      <a:pt x="56323" y="0"/>
                      <a:pt x="56323" y="0"/>
                      <a:pt x="56323" y="0"/>
                    </a:cubicBezTo>
                    <a:cubicBezTo>
                      <a:pt x="37549" y="0"/>
                      <a:pt x="0" y="18925"/>
                      <a:pt x="0" y="56773"/>
                    </a:cubicBezTo>
                    <a:cubicBezTo>
                      <a:pt x="0" y="567733"/>
                      <a:pt x="0" y="567733"/>
                      <a:pt x="0" y="567733"/>
                    </a:cubicBezTo>
                    <a:cubicBezTo>
                      <a:pt x="18774" y="605582"/>
                      <a:pt x="37549" y="605582"/>
                      <a:pt x="37549" y="605582"/>
                    </a:cubicBezTo>
                    <a:cubicBezTo>
                      <a:pt x="75097" y="605582"/>
                      <a:pt x="112646" y="586658"/>
                      <a:pt x="131420" y="586658"/>
                    </a:cubicBezTo>
                    <a:cubicBezTo>
                      <a:pt x="187743" y="567733"/>
                      <a:pt x="225291" y="548809"/>
                      <a:pt x="281614" y="548809"/>
                    </a:cubicBezTo>
                    <a:cubicBezTo>
                      <a:pt x="375485" y="548809"/>
                      <a:pt x="413034" y="605582"/>
                      <a:pt x="431808" y="719129"/>
                    </a:cubicBezTo>
                    <a:cubicBezTo>
                      <a:pt x="431808" y="794827"/>
                      <a:pt x="431808" y="794827"/>
                      <a:pt x="431808" y="794827"/>
                    </a:cubicBezTo>
                    <a:cubicBezTo>
                      <a:pt x="413034" y="908373"/>
                      <a:pt x="375485" y="965147"/>
                      <a:pt x="281614" y="965147"/>
                    </a:cubicBezTo>
                    <a:cubicBezTo>
                      <a:pt x="225291" y="965147"/>
                      <a:pt x="187743" y="965147"/>
                      <a:pt x="131420" y="946222"/>
                    </a:cubicBezTo>
                    <a:cubicBezTo>
                      <a:pt x="112646" y="927298"/>
                      <a:pt x="75097" y="927298"/>
                      <a:pt x="37549" y="927298"/>
                    </a:cubicBezTo>
                    <a:cubicBezTo>
                      <a:pt x="37549" y="927298"/>
                      <a:pt x="18774" y="927298"/>
                      <a:pt x="0" y="946222"/>
                    </a:cubicBezTo>
                    <a:cubicBezTo>
                      <a:pt x="0" y="1476107"/>
                      <a:pt x="0" y="1476107"/>
                      <a:pt x="0" y="1476107"/>
                    </a:cubicBezTo>
                    <a:cubicBezTo>
                      <a:pt x="0" y="1513956"/>
                      <a:pt x="37549" y="1532880"/>
                      <a:pt x="56323" y="1532880"/>
                    </a:cubicBezTo>
                    <a:cubicBezTo>
                      <a:pt x="335590" y="1532880"/>
                      <a:pt x="579948" y="1532880"/>
                      <a:pt x="793762" y="1532880"/>
                    </a:cubicBezTo>
                    <a:lnTo>
                      <a:pt x="994915" y="1532880"/>
                    </a:lnTo>
                    <a:lnTo>
                      <a:pt x="1006243" y="1537461"/>
                    </a:lnTo>
                    <a:cubicBezTo>
                      <a:pt x="3240378" y="1537461"/>
                      <a:pt x="3240378" y="1537461"/>
                      <a:pt x="3240378" y="1537461"/>
                    </a:cubicBezTo>
                    <a:cubicBezTo>
                      <a:pt x="3259153" y="1537461"/>
                      <a:pt x="3296701" y="1518480"/>
                      <a:pt x="3296701" y="1480518"/>
                    </a:cubicBezTo>
                    <a:cubicBezTo>
                      <a:pt x="3296701" y="968031"/>
                      <a:pt x="3296701" y="968031"/>
                      <a:pt x="3296701" y="968031"/>
                    </a:cubicBezTo>
                    <a:cubicBezTo>
                      <a:pt x="3277927" y="930069"/>
                      <a:pt x="3259153" y="930069"/>
                      <a:pt x="3240378" y="930069"/>
                    </a:cubicBezTo>
                    <a:cubicBezTo>
                      <a:pt x="3221604" y="930069"/>
                      <a:pt x="3184056" y="930069"/>
                      <a:pt x="3146507" y="949050"/>
                    </a:cubicBezTo>
                    <a:cubicBezTo>
                      <a:pt x="3108959" y="968031"/>
                      <a:pt x="3052636" y="968031"/>
                      <a:pt x="3015087" y="968031"/>
                    </a:cubicBezTo>
                    <a:cubicBezTo>
                      <a:pt x="2921216" y="968031"/>
                      <a:pt x="2864893" y="911088"/>
                      <a:pt x="2864893" y="797202"/>
                    </a:cubicBezTo>
                    <a:cubicBezTo>
                      <a:pt x="2864893" y="721278"/>
                      <a:pt x="2864893" y="721278"/>
                      <a:pt x="2864893" y="721278"/>
                    </a:cubicBezTo>
                    <a:cubicBezTo>
                      <a:pt x="2864893" y="607392"/>
                      <a:pt x="2921216" y="550449"/>
                      <a:pt x="3015087" y="550449"/>
                    </a:cubicBezTo>
                    <a:cubicBezTo>
                      <a:pt x="3052636" y="550449"/>
                      <a:pt x="3108959" y="569430"/>
                      <a:pt x="3146507" y="588411"/>
                    </a:cubicBezTo>
                    <a:cubicBezTo>
                      <a:pt x="3184056" y="588411"/>
                      <a:pt x="3221604" y="607392"/>
                      <a:pt x="3240378" y="607392"/>
                    </a:cubicBezTo>
                    <a:cubicBezTo>
                      <a:pt x="3259153" y="607392"/>
                      <a:pt x="3277927" y="607392"/>
                      <a:pt x="3296701" y="550449"/>
                    </a:cubicBezTo>
                    <a:cubicBezTo>
                      <a:pt x="3296701" y="56943"/>
                      <a:pt x="3296701" y="56943"/>
                      <a:pt x="3296701" y="56943"/>
                    </a:cubicBezTo>
                    <a:cubicBezTo>
                      <a:pt x="3296701" y="18981"/>
                      <a:pt x="3259153" y="0"/>
                      <a:pt x="3240378" y="0"/>
                    </a:cubicBezTo>
                    <a:close/>
                  </a:path>
                </a:pathLst>
              </a:custGeom>
              <a:noFill/>
              <a:ln>
                <a:solidFill>
                  <a:srgbClr val="C00000"/>
                </a:solidFill>
              </a:ln>
            </p:spPr>
            <p:txBody>
              <a:bodyPr vert="horz" wrap="square" lIns="91044" tIns="45522" rIns="91044" bIns="45522" numCol="1" anchor="t" anchorCtr="0" compatLnSpc="1">
                <a:noAutofit/>
              </a:bodyPr>
              <a:p>
                <a:endParaRPr lang="zh-CN" altLang="en-US" sz="900" dirty="0">
                  <a:solidFill>
                    <a:srgbClr val="206DC1"/>
                  </a:solidFill>
                  <a:latin typeface="微软雅黑" panose="020B0503020204020204" pitchFamily="34" charset="-122"/>
                  <a:ea typeface="微软雅黑" panose="020B0503020204020204" pitchFamily="34" charset="-122"/>
                </a:endParaRPr>
              </a:p>
            </p:txBody>
          </p:sp>
          <p:sp>
            <p:nvSpPr>
              <p:cNvPr id="2" name="Freeform 28"/>
              <p:cNvSpPr/>
              <p:nvPr/>
            </p:nvSpPr>
            <p:spPr bwMode="auto">
              <a:xfrm flipH="1">
                <a:off x="725512" y="2230137"/>
                <a:ext cx="2081108" cy="1531142"/>
              </a:xfrm>
              <a:custGeom>
                <a:avLst/>
                <a:gdLst>
                  <a:gd name="T0" fmla="*/ 110 w 113"/>
                  <a:gd name="T1" fmla="*/ 0 h 81"/>
                  <a:gd name="T2" fmla="*/ 26 w 113"/>
                  <a:gd name="T3" fmla="*/ 0 h 81"/>
                  <a:gd name="T4" fmla="*/ 23 w 113"/>
                  <a:gd name="T5" fmla="*/ 2 h 81"/>
                  <a:gd name="T6" fmla="*/ 23 w 113"/>
                  <a:gd name="T7" fmla="*/ 29 h 81"/>
                  <a:gd name="T8" fmla="*/ 19 w 113"/>
                  <a:gd name="T9" fmla="*/ 33 h 81"/>
                  <a:gd name="T10" fmla="*/ 7 w 113"/>
                  <a:gd name="T11" fmla="*/ 30 h 81"/>
                  <a:gd name="T12" fmla="*/ 0 w 113"/>
                  <a:gd name="T13" fmla="*/ 40 h 81"/>
                  <a:gd name="T14" fmla="*/ 0 w 113"/>
                  <a:gd name="T15" fmla="*/ 40 h 81"/>
                  <a:gd name="T16" fmla="*/ 0 w 113"/>
                  <a:gd name="T17" fmla="*/ 40 h 81"/>
                  <a:gd name="T18" fmla="*/ 0 w 113"/>
                  <a:gd name="T19" fmla="*/ 40 h 81"/>
                  <a:gd name="T20" fmla="*/ 2 w 113"/>
                  <a:gd name="T21" fmla="*/ 48 h 81"/>
                  <a:gd name="T22" fmla="*/ 7 w 113"/>
                  <a:gd name="T23" fmla="*/ 50 h 81"/>
                  <a:gd name="T24" fmla="*/ 19 w 113"/>
                  <a:gd name="T25" fmla="*/ 47 h 81"/>
                  <a:gd name="T26" fmla="*/ 22 w 113"/>
                  <a:gd name="T27" fmla="*/ 49 h 81"/>
                  <a:gd name="T28" fmla="*/ 22 w 113"/>
                  <a:gd name="T29" fmla="*/ 49 h 81"/>
                  <a:gd name="T30" fmla="*/ 22 w 113"/>
                  <a:gd name="T31" fmla="*/ 49 h 81"/>
                  <a:gd name="T32" fmla="*/ 22 w 113"/>
                  <a:gd name="T33" fmla="*/ 50 h 81"/>
                  <a:gd name="T34" fmla="*/ 22 w 113"/>
                  <a:gd name="T35" fmla="*/ 50 h 81"/>
                  <a:gd name="T36" fmla="*/ 22 w 113"/>
                  <a:gd name="T37" fmla="*/ 50 h 81"/>
                  <a:gd name="T38" fmla="*/ 23 w 113"/>
                  <a:gd name="T39" fmla="*/ 50 h 81"/>
                  <a:gd name="T40" fmla="*/ 23 w 113"/>
                  <a:gd name="T41" fmla="*/ 50 h 81"/>
                  <a:gd name="T42" fmla="*/ 23 w 113"/>
                  <a:gd name="T43" fmla="*/ 51 h 81"/>
                  <a:gd name="T44" fmla="*/ 23 w 113"/>
                  <a:gd name="T45" fmla="*/ 51 h 81"/>
                  <a:gd name="T46" fmla="*/ 23 w 113"/>
                  <a:gd name="T47" fmla="*/ 51 h 81"/>
                  <a:gd name="T48" fmla="*/ 23 w 113"/>
                  <a:gd name="T49" fmla="*/ 51 h 81"/>
                  <a:gd name="T50" fmla="*/ 23 w 113"/>
                  <a:gd name="T51" fmla="*/ 51 h 81"/>
                  <a:gd name="T52" fmla="*/ 23 w 113"/>
                  <a:gd name="T53" fmla="*/ 51 h 81"/>
                  <a:gd name="T54" fmla="*/ 23 w 113"/>
                  <a:gd name="T55" fmla="*/ 52 h 81"/>
                  <a:gd name="T56" fmla="*/ 23 w 113"/>
                  <a:gd name="T57" fmla="*/ 52 h 81"/>
                  <a:gd name="T58" fmla="*/ 23 w 113"/>
                  <a:gd name="T59" fmla="*/ 78 h 81"/>
                  <a:gd name="T60" fmla="*/ 23 w 113"/>
                  <a:gd name="T61" fmla="*/ 80 h 81"/>
                  <a:gd name="T62" fmla="*/ 26 w 113"/>
                  <a:gd name="T63" fmla="*/ 81 h 81"/>
                  <a:gd name="T64" fmla="*/ 110 w 113"/>
                  <a:gd name="T65" fmla="*/ 81 h 81"/>
                  <a:gd name="T66" fmla="*/ 113 w 113"/>
                  <a:gd name="T67" fmla="*/ 78 h 81"/>
                  <a:gd name="T68" fmla="*/ 113 w 113"/>
                  <a:gd name="T69" fmla="*/ 2 h 81"/>
                  <a:gd name="T70" fmla="*/ 113 w 113"/>
                  <a:gd name="T71" fmla="*/ 1 h 81"/>
                  <a:gd name="T72" fmla="*/ 110 w 113"/>
                  <a:gd name="T73"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 h="81">
                    <a:moveTo>
                      <a:pt x="110" y="0"/>
                    </a:moveTo>
                    <a:cubicBezTo>
                      <a:pt x="26" y="0"/>
                      <a:pt x="26" y="0"/>
                      <a:pt x="26" y="0"/>
                    </a:cubicBezTo>
                    <a:cubicBezTo>
                      <a:pt x="24" y="0"/>
                      <a:pt x="23" y="1"/>
                      <a:pt x="23" y="2"/>
                    </a:cubicBezTo>
                    <a:cubicBezTo>
                      <a:pt x="23" y="29"/>
                      <a:pt x="23" y="29"/>
                      <a:pt x="23" y="29"/>
                    </a:cubicBezTo>
                    <a:cubicBezTo>
                      <a:pt x="22" y="31"/>
                      <a:pt x="21" y="33"/>
                      <a:pt x="19" y="33"/>
                    </a:cubicBezTo>
                    <a:cubicBezTo>
                      <a:pt x="16" y="33"/>
                      <a:pt x="11" y="30"/>
                      <a:pt x="7" y="30"/>
                    </a:cubicBezTo>
                    <a:cubicBezTo>
                      <a:pt x="3" y="30"/>
                      <a:pt x="0" y="32"/>
                      <a:pt x="0" y="40"/>
                    </a:cubicBezTo>
                    <a:cubicBezTo>
                      <a:pt x="0" y="40"/>
                      <a:pt x="0" y="40"/>
                      <a:pt x="0" y="40"/>
                    </a:cubicBezTo>
                    <a:cubicBezTo>
                      <a:pt x="0" y="40"/>
                      <a:pt x="0" y="40"/>
                      <a:pt x="0" y="40"/>
                    </a:cubicBezTo>
                    <a:cubicBezTo>
                      <a:pt x="0" y="40"/>
                      <a:pt x="0" y="40"/>
                      <a:pt x="0" y="40"/>
                    </a:cubicBezTo>
                    <a:cubicBezTo>
                      <a:pt x="0" y="44"/>
                      <a:pt x="1" y="46"/>
                      <a:pt x="2" y="48"/>
                    </a:cubicBezTo>
                    <a:cubicBezTo>
                      <a:pt x="3" y="49"/>
                      <a:pt x="5" y="50"/>
                      <a:pt x="7" y="50"/>
                    </a:cubicBezTo>
                    <a:cubicBezTo>
                      <a:pt x="11" y="50"/>
                      <a:pt x="16" y="47"/>
                      <a:pt x="19" y="47"/>
                    </a:cubicBezTo>
                    <a:cubicBezTo>
                      <a:pt x="20" y="47"/>
                      <a:pt x="21" y="48"/>
                      <a:pt x="22" y="49"/>
                    </a:cubicBezTo>
                    <a:cubicBezTo>
                      <a:pt x="22" y="49"/>
                      <a:pt x="22" y="49"/>
                      <a:pt x="22" y="49"/>
                    </a:cubicBezTo>
                    <a:cubicBezTo>
                      <a:pt x="22" y="49"/>
                      <a:pt x="22" y="49"/>
                      <a:pt x="22" y="49"/>
                    </a:cubicBezTo>
                    <a:cubicBezTo>
                      <a:pt x="22" y="50"/>
                      <a:pt x="22" y="50"/>
                      <a:pt x="22" y="50"/>
                    </a:cubicBezTo>
                    <a:cubicBezTo>
                      <a:pt x="22" y="50"/>
                      <a:pt x="22" y="50"/>
                      <a:pt x="22" y="50"/>
                    </a:cubicBezTo>
                    <a:cubicBezTo>
                      <a:pt x="22" y="50"/>
                      <a:pt x="22" y="50"/>
                      <a:pt x="22" y="50"/>
                    </a:cubicBezTo>
                    <a:cubicBezTo>
                      <a:pt x="23" y="50"/>
                      <a:pt x="23" y="50"/>
                      <a:pt x="23" y="50"/>
                    </a:cubicBezTo>
                    <a:cubicBezTo>
                      <a:pt x="23" y="50"/>
                      <a:pt x="23" y="50"/>
                      <a:pt x="23" y="50"/>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2"/>
                      <a:pt x="23" y="52"/>
                      <a:pt x="23" y="52"/>
                    </a:cubicBezTo>
                    <a:cubicBezTo>
                      <a:pt x="23" y="52"/>
                      <a:pt x="23" y="52"/>
                      <a:pt x="23" y="52"/>
                    </a:cubicBezTo>
                    <a:cubicBezTo>
                      <a:pt x="23" y="78"/>
                      <a:pt x="23" y="78"/>
                      <a:pt x="23" y="78"/>
                    </a:cubicBezTo>
                    <a:cubicBezTo>
                      <a:pt x="23" y="79"/>
                      <a:pt x="23" y="79"/>
                      <a:pt x="23" y="80"/>
                    </a:cubicBezTo>
                    <a:cubicBezTo>
                      <a:pt x="24" y="81"/>
                      <a:pt x="25" y="81"/>
                      <a:pt x="26" y="81"/>
                    </a:cubicBezTo>
                    <a:cubicBezTo>
                      <a:pt x="110" y="81"/>
                      <a:pt x="110" y="81"/>
                      <a:pt x="110" y="81"/>
                    </a:cubicBezTo>
                    <a:cubicBezTo>
                      <a:pt x="112" y="81"/>
                      <a:pt x="113" y="80"/>
                      <a:pt x="113" y="78"/>
                    </a:cubicBezTo>
                    <a:cubicBezTo>
                      <a:pt x="113" y="2"/>
                      <a:pt x="113" y="2"/>
                      <a:pt x="113" y="2"/>
                    </a:cubicBezTo>
                    <a:cubicBezTo>
                      <a:pt x="113" y="2"/>
                      <a:pt x="113" y="1"/>
                      <a:pt x="113" y="1"/>
                    </a:cubicBezTo>
                    <a:cubicBezTo>
                      <a:pt x="112" y="0"/>
                      <a:pt x="111" y="0"/>
                      <a:pt x="110" y="0"/>
                    </a:cubicBezTo>
                  </a:path>
                </a:pathLst>
              </a:custGeom>
              <a:solidFill>
                <a:srgbClr val="C00000"/>
              </a:solidFill>
              <a:ln>
                <a:noFill/>
              </a:ln>
            </p:spPr>
            <p:txBody>
              <a:bodyPr vert="horz" wrap="square" lIns="91044" tIns="45522" rIns="91044" bIns="45522" numCol="1" anchor="t" anchorCtr="0" compatLnSpc="1"/>
              <a:p>
                <a:endParaRPr lang="zh-CN" altLang="en-US" sz="900" dirty="0">
                  <a:solidFill>
                    <a:srgbClr val="206DC1"/>
                  </a:solidFill>
                  <a:latin typeface="微软雅黑" panose="020B0503020204020204" pitchFamily="34" charset="-122"/>
                  <a:ea typeface="微软雅黑" panose="020B0503020204020204" pitchFamily="34" charset="-122"/>
                </a:endParaRPr>
              </a:p>
            </p:txBody>
          </p:sp>
          <p:sp>
            <p:nvSpPr>
              <p:cNvPr id="3" name="Freeform 48"/>
              <p:cNvSpPr>
                <a:spLocks noEditPoints="1"/>
              </p:cNvSpPr>
              <p:nvPr/>
            </p:nvSpPr>
            <p:spPr bwMode="auto">
              <a:xfrm>
                <a:off x="1255676" y="2677758"/>
                <a:ext cx="622259" cy="595627"/>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FF9ED"/>
              </a:solidFill>
              <a:ln>
                <a:noFill/>
              </a:ln>
            </p:spPr>
            <p:txBody>
              <a:bodyPr vert="horz" wrap="square" lIns="91044" tIns="45522" rIns="91044" bIns="45522" numCol="1" anchor="t" anchorCtr="0" compatLnSpc="1"/>
              <a:p>
                <a:endParaRPr lang="zh-CN" altLang="en-US" sz="900" dirty="0">
                  <a:solidFill>
                    <a:srgbClr val="206DC1"/>
                  </a:solidFill>
                  <a:latin typeface="微软雅黑" panose="020B0503020204020204" pitchFamily="34" charset="-122"/>
                  <a:ea typeface="微软雅黑" panose="020B0503020204020204" pitchFamily="34" charset="-122"/>
                </a:endParaRPr>
              </a:p>
            </p:txBody>
          </p:sp>
          <p:sp>
            <p:nvSpPr>
              <p:cNvPr id="4" name="文本框 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886897" y="2583300"/>
                <a:ext cx="2349278" cy="853899"/>
              </a:xfrm>
              <a:prstGeom prst="rect">
                <a:avLst/>
              </a:prstGeom>
              <a:noFill/>
              <a:effectLst/>
            </p:spPr>
            <p:txBody>
              <a:bodyPr wrap="square" rtlCol="0">
                <a:spAutoFit/>
              </a:bodyPr>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组合 4"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1378" y="6178"/>
              <a:ext cx="7807" cy="2418"/>
              <a:chOff x="725512" y="4495477"/>
              <a:chExt cx="4979288" cy="1542042"/>
            </a:xfrm>
          </p:grpSpPr>
          <p:sp>
            <p:nvSpPr>
              <p:cNvPr id="6" name="任意多边形 28"/>
              <p:cNvSpPr/>
              <p:nvPr/>
            </p:nvSpPr>
            <p:spPr bwMode="auto">
              <a:xfrm flipH="1">
                <a:off x="2408099" y="4495477"/>
                <a:ext cx="3296701" cy="1537461"/>
              </a:xfrm>
              <a:custGeom>
                <a:avLst/>
                <a:gdLst>
                  <a:gd name="connsiteX0" fmla="*/ 3240378 w 3296701"/>
                  <a:gd name="connsiteY0" fmla="*/ 0 h 1537461"/>
                  <a:gd name="connsiteX1" fmla="*/ 2502939 w 3296701"/>
                  <a:gd name="connsiteY1" fmla="*/ 0 h 1537461"/>
                  <a:gd name="connsiteX2" fmla="*/ 2290458 w 3296701"/>
                  <a:gd name="connsiteY2" fmla="*/ 0 h 1537461"/>
                  <a:gd name="connsiteX3" fmla="*/ 2204582 w 3296701"/>
                  <a:gd name="connsiteY3" fmla="*/ 0 h 1537461"/>
                  <a:gd name="connsiteX4" fmla="*/ 1948769 w 3296701"/>
                  <a:gd name="connsiteY4" fmla="*/ 0 h 1537461"/>
                  <a:gd name="connsiteX5" fmla="*/ 1897194 w 3296701"/>
                  <a:gd name="connsiteY5" fmla="*/ 0 h 1537461"/>
                  <a:gd name="connsiteX6" fmla="*/ 1732228 w 3296701"/>
                  <a:gd name="connsiteY6" fmla="*/ 0 h 1537461"/>
                  <a:gd name="connsiteX7" fmla="*/ 1553019 w 3296701"/>
                  <a:gd name="connsiteY7" fmla="*/ 0 h 1537461"/>
                  <a:gd name="connsiteX8" fmla="*/ 1551686 w 3296701"/>
                  <a:gd name="connsiteY8" fmla="*/ 0 h 1537461"/>
                  <a:gd name="connsiteX9" fmla="*/ 1403871 w 3296701"/>
                  <a:gd name="connsiteY9" fmla="*/ 0 h 1537461"/>
                  <a:gd name="connsiteX10" fmla="*/ 1285510 w 3296701"/>
                  <a:gd name="connsiteY10" fmla="*/ 0 h 1537461"/>
                  <a:gd name="connsiteX11" fmla="*/ 1254662 w 3296701"/>
                  <a:gd name="connsiteY11" fmla="*/ 0 h 1537461"/>
                  <a:gd name="connsiteX12" fmla="*/ 1193330 w 3296701"/>
                  <a:gd name="connsiteY12" fmla="*/ 0 h 1537461"/>
                  <a:gd name="connsiteX13" fmla="*/ 1124059 w 3296701"/>
                  <a:gd name="connsiteY13" fmla="*/ 0 h 1537461"/>
                  <a:gd name="connsiteX14" fmla="*/ 1074423 w 3296701"/>
                  <a:gd name="connsiteY14" fmla="*/ 0 h 1537461"/>
                  <a:gd name="connsiteX15" fmla="*/ 1041151 w 3296701"/>
                  <a:gd name="connsiteY15" fmla="*/ 0 h 1537461"/>
                  <a:gd name="connsiteX16" fmla="*/ 1010606 w 3296701"/>
                  <a:gd name="connsiteY16" fmla="*/ 0 h 1537461"/>
                  <a:gd name="connsiteX17" fmla="*/ 1006243 w 3296701"/>
                  <a:gd name="connsiteY17" fmla="*/ 0 h 1537461"/>
                  <a:gd name="connsiteX18" fmla="*/ 998849 w 3296701"/>
                  <a:gd name="connsiteY18" fmla="*/ 0 h 1537461"/>
                  <a:gd name="connsiteX19" fmla="*/ 56323 w 3296701"/>
                  <a:gd name="connsiteY19" fmla="*/ 0 h 1537461"/>
                  <a:gd name="connsiteX20" fmla="*/ 0 w 3296701"/>
                  <a:gd name="connsiteY20" fmla="*/ 56773 h 1537461"/>
                  <a:gd name="connsiteX21" fmla="*/ 0 w 3296701"/>
                  <a:gd name="connsiteY21" fmla="*/ 567733 h 1537461"/>
                  <a:gd name="connsiteX22" fmla="*/ 37549 w 3296701"/>
                  <a:gd name="connsiteY22" fmla="*/ 605582 h 1537461"/>
                  <a:gd name="connsiteX23" fmla="*/ 131420 w 3296701"/>
                  <a:gd name="connsiteY23" fmla="*/ 586658 h 1537461"/>
                  <a:gd name="connsiteX24" fmla="*/ 281614 w 3296701"/>
                  <a:gd name="connsiteY24" fmla="*/ 548809 h 1537461"/>
                  <a:gd name="connsiteX25" fmla="*/ 431808 w 3296701"/>
                  <a:gd name="connsiteY25" fmla="*/ 719129 h 1537461"/>
                  <a:gd name="connsiteX26" fmla="*/ 431808 w 3296701"/>
                  <a:gd name="connsiteY26" fmla="*/ 794827 h 1537461"/>
                  <a:gd name="connsiteX27" fmla="*/ 281614 w 3296701"/>
                  <a:gd name="connsiteY27" fmla="*/ 965147 h 1537461"/>
                  <a:gd name="connsiteX28" fmla="*/ 131420 w 3296701"/>
                  <a:gd name="connsiteY28" fmla="*/ 946222 h 1537461"/>
                  <a:gd name="connsiteX29" fmla="*/ 37549 w 3296701"/>
                  <a:gd name="connsiteY29" fmla="*/ 927298 h 1537461"/>
                  <a:gd name="connsiteX30" fmla="*/ 0 w 3296701"/>
                  <a:gd name="connsiteY30" fmla="*/ 946222 h 1537461"/>
                  <a:gd name="connsiteX31" fmla="*/ 0 w 3296701"/>
                  <a:gd name="connsiteY31" fmla="*/ 1476107 h 1537461"/>
                  <a:gd name="connsiteX32" fmla="*/ 56323 w 3296701"/>
                  <a:gd name="connsiteY32" fmla="*/ 1532880 h 1537461"/>
                  <a:gd name="connsiteX33" fmla="*/ 793762 w 3296701"/>
                  <a:gd name="connsiteY33" fmla="*/ 1532880 h 1537461"/>
                  <a:gd name="connsiteX34" fmla="*/ 994915 w 3296701"/>
                  <a:gd name="connsiteY34" fmla="*/ 1532880 h 1537461"/>
                  <a:gd name="connsiteX35" fmla="*/ 1006243 w 3296701"/>
                  <a:gd name="connsiteY35" fmla="*/ 1537461 h 1537461"/>
                  <a:gd name="connsiteX36" fmla="*/ 3240378 w 3296701"/>
                  <a:gd name="connsiteY36" fmla="*/ 1537461 h 1537461"/>
                  <a:gd name="connsiteX37" fmla="*/ 3296701 w 3296701"/>
                  <a:gd name="connsiteY37" fmla="*/ 1480518 h 1537461"/>
                  <a:gd name="connsiteX38" fmla="*/ 3296701 w 3296701"/>
                  <a:gd name="connsiteY38" fmla="*/ 968031 h 1537461"/>
                  <a:gd name="connsiteX39" fmla="*/ 3240378 w 3296701"/>
                  <a:gd name="connsiteY39" fmla="*/ 930069 h 1537461"/>
                  <a:gd name="connsiteX40" fmla="*/ 3146507 w 3296701"/>
                  <a:gd name="connsiteY40" fmla="*/ 949050 h 1537461"/>
                  <a:gd name="connsiteX41" fmla="*/ 3015087 w 3296701"/>
                  <a:gd name="connsiteY41" fmla="*/ 968031 h 1537461"/>
                  <a:gd name="connsiteX42" fmla="*/ 2864893 w 3296701"/>
                  <a:gd name="connsiteY42" fmla="*/ 797202 h 1537461"/>
                  <a:gd name="connsiteX43" fmla="*/ 2864893 w 3296701"/>
                  <a:gd name="connsiteY43" fmla="*/ 721278 h 1537461"/>
                  <a:gd name="connsiteX44" fmla="*/ 3015087 w 3296701"/>
                  <a:gd name="connsiteY44" fmla="*/ 550449 h 1537461"/>
                  <a:gd name="connsiteX45" fmla="*/ 3146507 w 3296701"/>
                  <a:gd name="connsiteY45" fmla="*/ 588411 h 1537461"/>
                  <a:gd name="connsiteX46" fmla="*/ 3240378 w 3296701"/>
                  <a:gd name="connsiteY46" fmla="*/ 607392 h 1537461"/>
                  <a:gd name="connsiteX47" fmla="*/ 3296701 w 3296701"/>
                  <a:gd name="connsiteY47" fmla="*/ 550449 h 1537461"/>
                  <a:gd name="connsiteX48" fmla="*/ 3296701 w 3296701"/>
                  <a:gd name="connsiteY48" fmla="*/ 56943 h 1537461"/>
                  <a:gd name="connsiteX49" fmla="*/ 3240378 w 3296701"/>
                  <a:gd name="connsiteY49" fmla="*/ 0 h 153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296701" h="1537461">
                    <a:moveTo>
                      <a:pt x="3240378" y="0"/>
                    </a:moveTo>
                    <a:cubicBezTo>
                      <a:pt x="2961111" y="0"/>
                      <a:pt x="2716753" y="0"/>
                      <a:pt x="2502939" y="0"/>
                    </a:cubicBezTo>
                    <a:lnTo>
                      <a:pt x="2290458" y="0"/>
                    </a:lnTo>
                    <a:lnTo>
                      <a:pt x="2204582" y="0"/>
                    </a:lnTo>
                    <a:lnTo>
                      <a:pt x="1948769" y="0"/>
                    </a:lnTo>
                    <a:lnTo>
                      <a:pt x="1897194" y="0"/>
                    </a:lnTo>
                    <a:lnTo>
                      <a:pt x="1732228" y="0"/>
                    </a:lnTo>
                    <a:lnTo>
                      <a:pt x="1553019" y="0"/>
                    </a:lnTo>
                    <a:lnTo>
                      <a:pt x="1551686" y="0"/>
                    </a:lnTo>
                    <a:lnTo>
                      <a:pt x="1403871" y="0"/>
                    </a:lnTo>
                    <a:lnTo>
                      <a:pt x="1285510" y="0"/>
                    </a:lnTo>
                    <a:lnTo>
                      <a:pt x="1254662" y="0"/>
                    </a:lnTo>
                    <a:lnTo>
                      <a:pt x="1193330" y="0"/>
                    </a:lnTo>
                    <a:lnTo>
                      <a:pt x="1124059" y="0"/>
                    </a:lnTo>
                    <a:lnTo>
                      <a:pt x="1074423" y="0"/>
                    </a:lnTo>
                    <a:lnTo>
                      <a:pt x="1041151" y="0"/>
                    </a:lnTo>
                    <a:lnTo>
                      <a:pt x="1010606" y="0"/>
                    </a:lnTo>
                    <a:lnTo>
                      <a:pt x="1006243" y="0"/>
                    </a:lnTo>
                    <a:lnTo>
                      <a:pt x="998849" y="0"/>
                    </a:lnTo>
                    <a:cubicBezTo>
                      <a:pt x="56323" y="0"/>
                      <a:pt x="56323" y="0"/>
                      <a:pt x="56323" y="0"/>
                    </a:cubicBezTo>
                    <a:cubicBezTo>
                      <a:pt x="37549" y="0"/>
                      <a:pt x="0" y="18925"/>
                      <a:pt x="0" y="56773"/>
                    </a:cubicBezTo>
                    <a:cubicBezTo>
                      <a:pt x="0" y="567733"/>
                      <a:pt x="0" y="567733"/>
                      <a:pt x="0" y="567733"/>
                    </a:cubicBezTo>
                    <a:cubicBezTo>
                      <a:pt x="18774" y="605582"/>
                      <a:pt x="37549" y="605582"/>
                      <a:pt x="37549" y="605582"/>
                    </a:cubicBezTo>
                    <a:cubicBezTo>
                      <a:pt x="75097" y="605582"/>
                      <a:pt x="112646" y="586658"/>
                      <a:pt x="131420" y="586658"/>
                    </a:cubicBezTo>
                    <a:cubicBezTo>
                      <a:pt x="187743" y="567733"/>
                      <a:pt x="225291" y="548809"/>
                      <a:pt x="281614" y="548809"/>
                    </a:cubicBezTo>
                    <a:cubicBezTo>
                      <a:pt x="375485" y="548809"/>
                      <a:pt x="413034" y="605582"/>
                      <a:pt x="431808" y="719129"/>
                    </a:cubicBezTo>
                    <a:cubicBezTo>
                      <a:pt x="431808" y="794827"/>
                      <a:pt x="431808" y="794827"/>
                      <a:pt x="431808" y="794827"/>
                    </a:cubicBezTo>
                    <a:cubicBezTo>
                      <a:pt x="413034" y="908373"/>
                      <a:pt x="375485" y="965147"/>
                      <a:pt x="281614" y="965147"/>
                    </a:cubicBezTo>
                    <a:cubicBezTo>
                      <a:pt x="225291" y="965147"/>
                      <a:pt x="187743" y="965147"/>
                      <a:pt x="131420" y="946222"/>
                    </a:cubicBezTo>
                    <a:cubicBezTo>
                      <a:pt x="112646" y="927298"/>
                      <a:pt x="75097" y="927298"/>
                      <a:pt x="37549" y="927298"/>
                    </a:cubicBezTo>
                    <a:cubicBezTo>
                      <a:pt x="37549" y="927298"/>
                      <a:pt x="18774" y="927298"/>
                      <a:pt x="0" y="946222"/>
                    </a:cubicBezTo>
                    <a:cubicBezTo>
                      <a:pt x="0" y="1476107"/>
                      <a:pt x="0" y="1476107"/>
                      <a:pt x="0" y="1476107"/>
                    </a:cubicBezTo>
                    <a:cubicBezTo>
                      <a:pt x="0" y="1513956"/>
                      <a:pt x="37549" y="1532880"/>
                      <a:pt x="56323" y="1532880"/>
                    </a:cubicBezTo>
                    <a:cubicBezTo>
                      <a:pt x="335590" y="1532880"/>
                      <a:pt x="579948" y="1532880"/>
                      <a:pt x="793762" y="1532880"/>
                    </a:cubicBezTo>
                    <a:lnTo>
                      <a:pt x="994915" y="1532880"/>
                    </a:lnTo>
                    <a:lnTo>
                      <a:pt x="1006243" y="1537461"/>
                    </a:lnTo>
                    <a:cubicBezTo>
                      <a:pt x="3240378" y="1537461"/>
                      <a:pt x="3240378" y="1537461"/>
                      <a:pt x="3240378" y="1537461"/>
                    </a:cubicBezTo>
                    <a:cubicBezTo>
                      <a:pt x="3259153" y="1537461"/>
                      <a:pt x="3296701" y="1518480"/>
                      <a:pt x="3296701" y="1480518"/>
                    </a:cubicBezTo>
                    <a:cubicBezTo>
                      <a:pt x="3296701" y="968031"/>
                      <a:pt x="3296701" y="968031"/>
                      <a:pt x="3296701" y="968031"/>
                    </a:cubicBezTo>
                    <a:cubicBezTo>
                      <a:pt x="3277927" y="930069"/>
                      <a:pt x="3259153" y="930069"/>
                      <a:pt x="3240378" y="930069"/>
                    </a:cubicBezTo>
                    <a:cubicBezTo>
                      <a:pt x="3221604" y="930069"/>
                      <a:pt x="3184056" y="930069"/>
                      <a:pt x="3146507" y="949050"/>
                    </a:cubicBezTo>
                    <a:cubicBezTo>
                      <a:pt x="3108959" y="968031"/>
                      <a:pt x="3052636" y="968031"/>
                      <a:pt x="3015087" y="968031"/>
                    </a:cubicBezTo>
                    <a:cubicBezTo>
                      <a:pt x="2921216" y="968031"/>
                      <a:pt x="2864893" y="911088"/>
                      <a:pt x="2864893" y="797202"/>
                    </a:cubicBezTo>
                    <a:cubicBezTo>
                      <a:pt x="2864893" y="721278"/>
                      <a:pt x="2864893" y="721278"/>
                      <a:pt x="2864893" y="721278"/>
                    </a:cubicBezTo>
                    <a:cubicBezTo>
                      <a:pt x="2864893" y="607392"/>
                      <a:pt x="2921216" y="550449"/>
                      <a:pt x="3015087" y="550449"/>
                    </a:cubicBezTo>
                    <a:cubicBezTo>
                      <a:pt x="3052636" y="550449"/>
                      <a:pt x="3108959" y="569430"/>
                      <a:pt x="3146507" y="588411"/>
                    </a:cubicBezTo>
                    <a:cubicBezTo>
                      <a:pt x="3184056" y="588411"/>
                      <a:pt x="3221604" y="607392"/>
                      <a:pt x="3240378" y="607392"/>
                    </a:cubicBezTo>
                    <a:cubicBezTo>
                      <a:pt x="3259153" y="607392"/>
                      <a:pt x="3277927" y="607392"/>
                      <a:pt x="3296701" y="550449"/>
                    </a:cubicBezTo>
                    <a:cubicBezTo>
                      <a:pt x="3296701" y="56943"/>
                      <a:pt x="3296701" y="56943"/>
                      <a:pt x="3296701" y="56943"/>
                    </a:cubicBezTo>
                    <a:cubicBezTo>
                      <a:pt x="3296701" y="18981"/>
                      <a:pt x="3259153" y="0"/>
                      <a:pt x="3240378" y="0"/>
                    </a:cubicBezTo>
                    <a:close/>
                  </a:path>
                </a:pathLst>
              </a:custGeom>
              <a:noFill/>
              <a:ln>
                <a:solidFill>
                  <a:srgbClr val="C00000"/>
                </a:solidFill>
              </a:ln>
            </p:spPr>
            <p:txBody>
              <a:bodyPr vert="horz" wrap="square" lIns="91044" tIns="45522" rIns="91044" bIns="45522" numCol="1" anchor="t" anchorCtr="0" compatLnSpc="1">
                <a:noAutofit/>
              </a:bodyPr>
              <a:p>
                <a:endParaRPr lang="zh-CN" altLang="en-US" sz="900" dirty="0">
                  <a:solidFill>
                    <a:srgbClr val="206DC1"/>
                  </a:solidFill>
                  <a:latin typeface="微软雅黑" panose="020B0503020204020204" pitchFamily="34" charset="-122"/>
                  <a:ea typeface="微软雅黑" panose="020B0503020204020204" pitchFamily="34" charset="-122"/>
                </a:endParaRPr>
              </a:p>
            </p:txBody>
          </p:sp>
          <p:sp>
            <p:nvSpPr>
              <p:cNvPr id="7" name="Freeform 28"/>
              <p:cNvSpPr/>
              <p:nvPr/>
            </p:nvSpPr>
            <p:spPr bwMode="auto">
              <a:xfrm flipH="1">
                <a:off x="725512" y="4506377"/>
                <a:ext cx="2081108" cy="1531142"/>
              </a:xfrm>
              <a:custGeom>
                <a:avLst/>
                <a:gdLst>
                  <a:gd name="T0" fmla="*/ 110 w 113"/>
                  <a:gd name="T1" fmla="*/ 0 h 81"/>
                  <a:gd name="T2" fmla="*/ 26 w 113"/>
                  <a:gd name="T3" fmla="*/ 0 h 81"/>
                  <a:gd name="T4" fmla="*/ 23 w 113"/>
                  <a:gd name="T5" fmla="*/ 2 h 81"/>
                  <a:gd name="T6" fmla="*/ 23 w 113"/>
                  <a:gd name="T7" fmla="*/ 29 h 81"/>
                  <a:gd name="T8" fmla="*/ 19 w 113"/>
                  <a:gd name="T9" fmla="*/ 33 h 81"/>
                  <a:gd name="T10" fmla="*/ 7 w 113"/>
                  <a:gd name="T11" fmla="*/ 30 h 81"/>
                  <a:gd name="T12" fmla="*/ 0 w 113"/>
                  <a:gd name="T13" fmla="*/ 40 h 81"/>
                  <a:gd name="T14" fmla="*/ 0 w 113"/>
                  <a:gd name="T15" fmla="*/ 40 h 81"/>
                  <a:gd name="T16" fmla="*/ 0 w 113"/>
                  <a:gd name="T17" fmla="*/ 40 h 81"/>
                  <a:gd name="T18" fmla="*/ 0 w 113"/>
                  <a:gd name="T19" fmla="*/ 40 h 81"/>
                  <a:gd name="T20" fmla="*/ 2 w 113"/>
                  <a:gd name="T21" fmla="*/ 48 h 81"/>
                  <a:gd name="T22" fmla="*/ 7 w 113"/>
                  <a:gd name="T23" fmla="*/ 50 h 81"/>
                  <a:gd name="T24" fmla="*/ 19 w 113"/>
                  <a:gd name="T25" fmla="*/ 47 h 81"/>
                  <a:gd name="T26" fmla="*/ 22 w 113"/>
                  <a:gd name="T27" fmla="*/ 49 h 81"/>
                  <a:gd name="T28" fmla="*/ 22 w 113"/>
                  <a:gd name="T29" fmla="*/ 49 h 81"/>
                  <a:gd name="T30" fmla="*/ 22 w 113"/>
                  <a:gd name="T31" fmla="*/ 49 h 81"/>
                  <a:gd name="T32" fmla="*/ 22 w 113"/>
                  <a:gd name="T33" fmla="*/ 50 h 81"/>
                  <a:gd name="T34" fmla="*/ 22 w 113"/>
                  <a:gd name="T35" fmla="*/ 50 h 81"/>
                  <a:gd name="T36" fmla="*/ 22 w 113"/>
                  <a:gd name="T37" fmla="*/ 50 h 81"/>
                  <a:gd name="T38" fmla="*/ 23 w 113"/>
                  <a:gd name="T39" fmla="*/ 50 h 81"/>
                  <a:gd name="T40" fmla="*/ 23 w 113"/>
                  <a:gd name="T41" fmla="*/ 50 h 81"/>
                  <a:gd name="T42" fmla="*/ 23 w 113"/>
                  <a:gd name="T43" fmla="*/ 51 h 81"/>
                  <a:gd name="T44" fmla="*/ 23 w 113"/>
                  <a:gd name="T45" fmla="*/ 51 h 81"/>
                  <a:gd name="T46" fmla="*/ 23 w 113"/>
                  <a:gd name="T47" fmla="*/ 51 h 81"/>
                  <a:gd name="T48" fmla="*/ 23 w 113"/>
                  <a:gd name="T49" fmla="*/ 51 h 81"/>
                  <a:gd name="T50" fmla="*/ 23 w 113"/>
                  <a:gd name="T51" fmla="*/ 51 h 81"/>
                  <a:gd name="T52" fmla="*/ 23 w 113"/>
                  <a:gd name="T53" fmla="*/ 51 h 81"/>
                  <a:gd name="T54" fmla="*/ 23 w 113"/>
                  <a:gd name="T55" fmla="*/ 52 h 81"/>
                  <a:gd name="T56" fmla="*/ 23 w 113"/>
                  <a:gd name="T57" fmla="*/ 52 h 81"/>
                  <a:gd name="T58" fmla="*/ 23 w 113"/>
                  <a:gd name="T59" fmla="*/ 78 h 81"/>
                  <a:gd name="T60" fmla="*/ 23 w 113"/>
                  <a:gd name="T61" fmla="*/ 80 h 81"/>
                  <a:gd name="T62" fmla="*/ 26 w 113"/>
                  <a:gd name="T63" fmla="*/ 81 h 81"/>
                  <a:gd name="T64" fmla="*/ 110 w 113"/>
                  <a:gd name="T65" fmla="*/ 81 h 81"/>
                  <a:gd name="T66" fmla="*/ 113 w 113"/>
                  <a:gd name="T67" fmla="*/ 78 h 81"/>
                  <a:gd name="T68" fmla="*/ 113 w 113"/>
                  <a:gd name="T69" fmla="*/ 2 h 81"/>
                  <a:gd name="T70" fmla="*/ 113 w 113"/>
                  <a:gd name="T71" fmla="*/ 1 h 81"/>
                  <a:gd name="T72" fmla="*/ 110 w 113"/>
                  <a:gd name="T73"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 h="81">
                    <a:moveTo>
                      <a:pt x="110" y="0"/>
                    </a:moveTo>
                    <a:cubicBezTo>
                      <a:pt x="26" y="0"/>
                      <a:pt x="26" y="0"/>
                      <a:pt x="26" y="0"/>
                    </a:cubicBezTo>
                    <a:cubicBezTo>
                      <a:pt x="24" y="0"/>
                      <a:pt x="23" y="1"/>
                      <a:pt x="23" y="2"/>
                    </a:cubicBezTo>
                    <a:cubicBezTo>
                      <a:pt x="23" y="29"/>
                      <a:pt x="23" y="29"/>
                      <a:pt x="23" y="29"/>
                    </a:cubicBezTo>
                    <a:cubicBezTo>
                      <a:pt x="22" y="31"/>
                      <a:pt x="21" y="33"/>
                      <a:pt x="19" y="33"/>
                    </a:cubicBezTo>
                    <a:cubicBezTo>
                      <a:pt x="16" y="33"/>
                      <a:pt x="11" y="30"/>
                      <a:pt x="7" y="30"/>
                    </a:cubicBezTo>
                    <a:cubicBezTo>
                      <a:pt x="3" y="30"/>
                      <a:pt x="0" y="32"/>
                      <a:pt x="0" y="40"/>
                    </a:cubicBezTo>
                    <a:cubicBezTo>
                      <a:pt x="0" y="40"/>
                      <a:pt x="0" y="40"/>
                      <a:pt x="0" y="40"/>
                    </a:cubicBezTo>
                    <a:cubicBezTo>
                      <a:pt x="0" y="40"/>
                      <a:pt x="0" y="40"/>
                      <a:pt x="0" y="40"/>
                    </a:cubicBezTo>
                    <a:cubicBezTo>
                      <a:pt x="0" y="40"/>
                      <a:pt x="0" y="40"/>
                      <a:pt x="0" y="40"/>
                    </a:cubicBezTo>
                    <a:cubicBezTo>
                      <a:pt x="0" y="44"/>
                      <a:pt x="1" y="46"/>
                      <a:pt x="2" y="48"/>
                    </a:cubicBezTo>
                    <a:cubicBezTo>
                      <a:pt x="3" y="49"/>
                      <a:pt x="5" y="50"/>
                      <a:pt x="7" y="50"/>
                    </a:cubicBezTo>
                    <a:cubicBezTo>
                      <a:pt x="11" y="50"/>
                      <a:pt x="16" y="47"/>
                      <a:pt x="19" y="47"/>
                    </a:cubicBezTo>
                    <a:cubicBezTo>
                      <a:pt x="20" y="47"/>
                      <a:pt x="21" y="48"/>
                      <a:pt x="22" y="49"/>
                    </a:cubicBezTo>
                    <a:cubicBezTo>
                      <a:pt x="22" y="49"/>
                      <a:pt x="22" y="49"/>
                      <a:pt x="22" y="49"/>
                    </a:cubicBezTo>
                    <a:cubicBezTo>
                      <a:pt x="22" y="49"/>
                      <a:pt x="22" y="49"/>
                      <a:pt x="22" y="49"/>
                    </a:cubicBezTo>
                    <a:cubicBezTo>
                      <a:pt x="22" y="50"/>
                      <a:pt x="22" y="50"/>
                      <a:pt x="22" y="50"/>
                    </a:cubicBezTo>
                    <a:cubicBezTo>
                      <a:pt x="22" y="50"/>
                      <a:pt x="22" y="50"/>
                      <a:pt x="22" y="50"/>
                    </a:cubicBezTo>
                    <a:cubicBezTo>
                      <a:pt x="22" y="50"/>
                      <a:pt x="22" y="50"/>
                      <a:pt x="22" y="50"/>
                    </a:cubicBezTo>
                    <a:cubicBezTo>
                      <a:pt x="23" y="50"/>
                      <a:pt x="23" y="50"/>
                      <a:pt x="23" y="50"/>
                    </a:cubicBezTo>
                    <a:cubicBezTo>
                      <a:pt x="23" y="50"/>
                      <a:pt x="23" y="50"/>
                      <a:pt x="23" y="50"/>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2"/>
                      <a:pt x="23" y="52"/>
                      <a:pt x="23" y="52"/>
                    </a:cubicBezTo>
                    <a:cubicBezTo>
                      <a:pt x="23" y="52"/>
                      <a:pt x="23" y="52"/>
                      <a:pt x="23" y="52"/>
                    </a:cubicBezTo>
                    <a:cubicBezTo>
                      <a:pt x="23" y="78"/>
                      <a:pt x="23" y="78"/>
                      <a:pt x="23" y="78"/>
                    </a:cubicBezTo>
                    <a:cubicBezTo>
                      <a:pt x="23" y="79"/>
                      <a:pt x="23" y="79"/>
                      <a:pt x="23" y="80"/>
                    </a:cubicBezTo>
                    <a:cubicBezTo>
                      <a:pt x="24" y="81"/>
                      <a:pt x="25" y="81"/>
                      <a:pt x="26" y="81"/>
                    </a:cubicBezTo>
                    <a:cubicBezTo>
                      <a:pt x="110" y="81"/>
                      <a:pt x="110" y="81"/>
                      <a:pt x="110" y="81"/>
                    </a:cubicBezTo>
                    <a:cubicBezTo>
                      <a:pt x="112" y="81"/>
                      <a:pt x="113" y="80"/>
                      <a:pt x="113" y="78"/>
                    </a:cubicBezTo>
                    <a:cubicBezTo>
                      <a:pt x="113" y="2"/>
                      <a:pt x="113" y="2"/>
                      <a:pt x="113" y="2"/>
                    </a:cubicBezTo>
                    <a:cubicBezTo>
                      <a:pt x="113" y="2"/>
                      <a:pt x="113" y="1"/>
                      <a:pt x="113" y="1"/>
                    </a:cubicBezTo>
                    <a:cubicBezTo>
                      <a:pt x="112" y="0"/>
                      <a:pt x="111" y="0"/>
                      <a:pt x="110" y="0"/>
                    </a:cubicBezTo>
                  </a:path>
                </a:pathLst>
              </a:custGeom>
              <a:solidFill>
                <a:srgbClr val="C00000"/>
              </a:solidFill>
              <a:ln>
                <a:noFill/>
              </a:ln>
            </p:spPr>
            <p:txBody>
              <a:bodyPr vert="horz" wrap="square" lIns="91044" tIns="45522" rIns="91044" bIns="45522" numCol="1" anchor="t" anchorCtr="0" compatLnSpc="1"/>
              <a:p>
                <a:endParaRPr lang="zh-CN" altLang="en-US" sz="900" dirty="0">
                  <a:solidFill>
                    <a:srgbClr val="206DC1"/>
                  </a:solidFill>
                  <a:latin typeface="微软雅黑" panose="020B0503020204020204" pitchFamily="34" charset="-122"/>
                  <a:ea typeface="微软雅黑" panose="020B0503020204020204" pitchFamily="34" charset="-122"/>
                </a:endParaRPr>
              </a:p>
            </p:txBody>
          </p:sp>
          <p:sp>
            <p:nvSpPr>
              <p:cNvPr id="8" name="文本框 7"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02125" y="4913657"/>
                <a:ext cx="2349278" cy="853898"/>
              </a:xfrm>
              <a:prstGeom prst="rect">
                <a:avLst/>
              </a:prstGeom>
              <a:noFill/>
              <a:effectLst/>
            </p:spPr>
            <p:txBody>
              <a:bodyPr wrap="square" rtlCol="0">
                <a:spAutoFit/>
              </a:bodyPr>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Freeform 16"/>
              <p:cNvSpPr>
                <a:spLocks noEditPoints="1"/>
              </p:cNvSpPr>
              <p:nvPr/>
            </p:nvSpPr>
            <p:spPr bwMode="auto">
              <a:xfrm>
                <a:off x="1172616" y="4995060"/>
                <a:ext cx="705319" cy="562469"/>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BF5E9"/>
              </a:solidFill>
              <a:ln>
                <a:noFill/>
              </a:ln>
            </p:spPr>
            <p:txBody>
              <a:bodyPr vert="horz" wrap="square" lIns="91044" tIns="45522" rIns="91044" bIns="45522" numCol="1" anchor="t" anchorCtr="0" compatLnSpc="1"/>
              <a:p>
                <a:endParaRPr lang="zh-CN" altLang="en-US" sz="900" dirty="0">
                  <a:solidFill>
                    <a:srgbClr val="206DC1"/>
                  </a:solidFill>
                  <a:latin typeface="微软雅黑" panose="020B0503020204020204" pitchFamily="34" charset="-122"/>
                  <a:ea typeface="微软雅黑" panose="020B0503020204020204" pitchFamily="34" charset="-122"/>
                </a:endParaRPr>
              </a:p>
            </p:txBody>
          </p:sp>
        </p:grpSp>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34870" t="73336" r="35072"/>
            <a:stretch>
              <a:fillRect/>
            </a:stretch>
          </p:blipFill>
          <p:spPr>
            <a:xfrm>
              <a:off x="13570" y="3066"/>
              <a:ext cx="3627" cy="2725"/>
            </a:xfrm>
            <a:prstGeom prst="rect">
              <a:avLst/>
            </a:prstGeom>
            <a:ln>
              <a:solidFill>
                <a:srgbClr val="C00000"/>
              </a:solidFill>
            </a:ln>
          </p:spPr>
        </p:pic>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r="48427"/>
            <a:stretch>
              <a:fillRect/>
            </a:stretch>
          </p:blipFill>
          <p:spPr>
            <a:xfrm>
              <a:off x="9799" y="5985"/>
              <a:ext cx="3627" cy="2736"/>
            </a:xfrm>
            <a:prstGeom prst="rect">
              <a:avLst/>
            </a:prstGeom>
            <a:ln>
              <a:solidFill>
                <a:srgbClr val="C00000"/>
              </a:solidFill>
            </a:ln>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64260" y="1026795"/>
            <a:ext cx="6957695" cy="3207320"/>
            <a:chOff x="-34" y="801"/>
            <a:chExt cx="15680" cy="7228"/>
          </a:xfrm>
        </p:grpSpPr>
        <p:grpSp>
          <p:nvGrpSpPr>
            <p:cNvPr id="3" name="组合 2"/>
            <p:cNvGrpSpPr/>
            <p:nvPr/>
          </p:nvGrpSpPr>
          <p:grpSpPr>
            <a:xfrm>
              <a:off x="5657" y="801"/>
              <a:ext cx="4262" cy="7228"/>
              <a:chOff x="4770160" y="1813816"/>
              <a:chExt cx="2706406" cy="4589771"/>
            </a:xfrm>
          </p:grpSpPr>
          <p:sp>
            <p:nvSpPr>
              <p:cNvPr id="4" name="任意多边形 3"/>
              <p:cNvSpPr/>
              <p:nvPr/>
            </p:nvSpPr>
            <p:spPr>
              <a:xfrm>
                <a:off x="4823931" y="1813816"/>
                <a:ext cx="2468588" cy="1528713"/>
              </a:xfrm>
              <a:custGeom>
                <a:avLst/>
                <a:gdLst>
                  <a:gd name="connsiteX0" fmla="*/ 2297430 w 2491740"/>
                  <a:gd name="connsiteY0" fmla="*/ 1417320 h 1543050"/>
                  <a:gd name="connsiteX1" fmla="*/ 2491740 w 2491740"/>
                  <a:gd name="connsiteY1" fmla="*/ 674370 h 1543050"/>
                  <a:gd name="connsiteX2" fmla="*/ 1634490 w 2491740"/>
                  <a:gd name="connsiteY2" fmla="*/ 480060 h 1543050"/>
                  <a:gd name="connsiteX3" fmla="*/ 1634490 w 2491740"/>
                  <a:gd name="connsiteY3" fmla="*/ 0 h 1543050"/>
                  <a:gd name="connsiteX4" fmla="*/ 994410 w 2491740"/>
                  <a:gd name="connsiteY4" fmla="*/ 0 h 1543050"/>
                  <a:gd name="connsiteX5" fmla="*/ 994410 w 2491740"/>
                  <a:gd name="connsiteY5" fmla="*/ 537210 h 1543050"/>
                  <a:gd name="connsiteX6" fmla="*/ 0 w 2491740"/>
                  <a:gd name="connsiteY6" fmla="*/ 1543050 h 1543050"/>
                  <a:gd name="connsiteX7" fmla="*/ 1017270 w 2491740"/>
                  <a:gd name="connsiteY7" fmla="*/ 1543050 h 1543050"/>
                  <a:gd name="connsiteX8" fmla="*/ 2297430 w 2491740"/>
                  <a:gd name="connsiteY8" fmla="*/ 1417320 h 1543050"/>
                  <a:gd name="connsiteX0-1" fmla="*/ 2297430 w 2491740"/>
                  <a:gd name="connsiteY0-2" fmla="*/ 1417320 h 1543050"/>
                  <a:gd name="connsiteX1-3" fmla="*/ 2491740 w 2491740"/>
                  <a:gd name="connsiteY1-4" fmla="*/ 674370 h 1543050"/>
                  <a:gd name="connsiteX2-5" fmla="*/ 1634490 w 2491740"/>
                  <a:gd name="connsiteY2-6" fmla="*/ 480060 h 1543050"/>
                  <a:gd name="connsiteX3-7" fmla="*/ 1634490 w 2491740"/>
                  <a:gd name="connsiteY3-8" fmla="*/ 0 h 1543050"/>
                  <a:gd name="connsiteX4-9" fmla="*/ 994410 w 2491740"/>
                  <a:gd name="connsiteY4-10" fmla="*/ 0 h 1543050"/>
                  <a:gd name="connsiteX5-11" fmla="*/ 994410 w 2491740"/>
                  <a:gd name="connsiteY5-12" fmla="*/ 537210 h 1543050"/>
                  <a:gd name="connsiteX6-13" fmla="*/ 0 w 2491740"/>
                  <a:gd name="connsiteY6-14" fmla="*/ 1543050 h 1543050"/>
                  <a:gd name="connsiteX7-15" fmla="*/ 1017270 w 2491740"/>
                  <a:gd name="connsiteY7-16" fmla="*/ 1543050 h 1543050"/>
                  <a:gd name="connsiteX8-17" fmla="*/ 2297430 w 2491740"/>
                  <a:gd name="connsiteY8-18" fmla="*/ 1417320 h 1543050"/>
                  <a:gd name="connsiteX0-19" fmla="*/ 2297430 w 2491740"/>
                  <a:gd name="connsiteY0-20" fmla="*/ 1417320 h 1543050"/>
                  <a:gd name="connsiteX1-21" fmla="*/ 2491740 w 2491740"/>
                  <a:gd name="connsiteY1-22" fmla="*/ 674370 h 1543050"/>
                  <a:gd name="connsiteX2-23" fmla="*/ 1634490 w 2491740"/>
                  <a:gd name="connsiteY2-24" fmla="*/ 480060 h 1543050"/>
                  <a:gd name="connsiteX3-25" fmla="*/ 1634490 w 2491740"/>
                  <a:gd name="connsiteY3-26" fmla="*/ 0 h 1543050"/>
                  <a:gd name="connsiteX4-27" fmla="*/ 994410 w 2491740"/>
                  <a:gd name="connsiteY4-28" fmla="*/ 0 h 1543050"/>
                  <a:gd name="connsiteX5-29" fmla="*/ 994410 w 2491740"/>
                  <a:gd name="connsiteY5-30" fmla="*/ 537210 h 1543050"/>
                  <a:gd name="connsiteX6-31" fmla="*/ 0 w 2491740"/>
                  <a:gd name="connsiteY6-32" fmla="*/ 1543050 h 1543050"/>
                  <a:gd name="connsiteX7-33" fmla="*/ 1017270 w 2491740"/>
                  <a:gd name="connsiteY7-34" fmla="*/ 1543050 h 1543050"/>
                  <a:gd name="connsiteX8-35" fmla="*/ 2297430 w 2491740"/>
                  <a:gd name="connsiteY8-36" fmla="*/ 1417320 h 1543050"/>
                  <a:gd name="connsiteX0-37" fmla="*/ 2297430 w 2491740"/>
                  <a:gd name="connsiteY0-38" fmla="*/ 1417320 h 1543050"/>
                  <a:gd name="connsiteX1-39" fmla="*/ 2491740 w 2491740"/>
                  <a:gd name="connsiteY1-40" fmla="*/ 674370 h 1543050"/>
                  <a:gd name="connsiteX2-41" fmla="*/ 1634490 w 2491740"/>
                  <a:gd name="connsiteY2-42" fmla="*/ 480060 h 1543050"/>
                  <a:gd name="connsiteX3-43" fmla="*/ 1634490 w 2491740"/>
                  <a:gd name="connsiteY3-44" fmla="*/ 0 h 1543050"/>
                  <a:gd name="connsiteX4-45" fmla="*/ 994410 w 2491740"/>
                  <a:gd name="connsiteY4-46" fmla="*/ 0 h 1543050"/>
                  <a:gd name="connsiteX5-47" fmla="*/ 994410 w 2491740"/>
                  <a:gd name="connsiteY5-48" fmla="*/ 537210 h 1543050"/>
                  <a:gd name="connsiteX6-49" fmla="*/ 0 w 2491740"/>
                  <a:gd name="connsiteY6-50" fmla="*/ 1543050 h 1543050"/>
                  <a:gd name="connsiteX7-51" fmla="*/ 1017270 w 2491740"/>
                  <a:gd name="connsiteY7-52" fmla="*/ 1543050 h 1543050"/>
                  <a:gd name="connsiteX8-53" fmla="*/ 2297430 w 2491740"/>
                  <a:gd name="connsiteY8-54" fmla="*/ 1417320 h 1543050"/>
                  <a:gd name="connsiteX0-55" fmla="*/ 2297430 w 2491740"/>
                  <a:gd name="connsiteY0-56" fmla="*/ 1417320 h 1543050"/>
                  <a:gd name="connsiteX1-57" fmla="*/ 2491740 w 2491740"/>
                  <a:gd name="connsiteY1-58" fmla="*/ 674370 h 1543050"/>
                  <a:gd name="connsiteX2-59" fmla="*/ 1634490 w 2491740"/>
                  <a:gd name="connsiteY2-60" fmla="*/ 480060 h 1543050"/>
                  <a:gd name="connsiteX3-61" fmla="*/ 1634490 w 2491740"/>
                  <a:gd name="connsiteY3-62" fmla="*/ 0 h 1543050"/>
                  <a:gd name="connsiteX4-63" fmla="*/ 994410 w 2491740"/>
                  <a:gd name="connsiteY4-64" fmla="*/ 0 h 1543050"/>
                  <a:gd name="connsiteX5-65" fmla="*/ 994410 w 2491740"/>
                  <a:gd name="connsiteY5-66" fmla="*/ 537210 h 1543050"/>
                  <a:gd name="connsiteX6-67" fmla="*/ 0 w 2491740"/>
                  <a:gd name="connsiteY6-68" fmla="*/ 1543050 h 1543050"/>
                  <a:gd name="connsiteX7-69" fmla="*/ 1017270 w 2491740"/>
                  <a:gd name="connsiteY7-70" fmla="*/ 1543050 h 1543050"/>
                  <a:gd name="connsiteX8-71" fmla="*/ 2297430 w 2491740"/>
                  <a:gd name="connsiteY8-72" fmla="*/ 1417320 h 1543050"/>
                  <a:gd name="connsiteX0-73" fmla="*/ 2297430 w 2491740"/>
                  <a:gd name="connsiteY0-74" fmla="*/ 1417320 h 1543050"/>
                  <a:gd name="connsiteX1-75" fmla="*/ 2491740 w 2491740"/>
                  <a:gd name="connsiteY1-76" fmla="*/ 674370 h 1543050"/>
                  <a:gd name="connsiteX2-77" fmla="*/ 1634490 w 2491740"/>
                  <a:gd name="connsiteY2-78" fmla="*/ 480060 h 1543050"/>
                  <a:gd name="connsiteX3-79" fmla="*/ 1634490 w 2491740"/>
                  <a:gd name="connsiteY3-80" fmla="*/ 0 h 1543050"/>
                  <a:gd name="connsiteX4-81" fmla="*/ 994410 w 2491740"/>
                  <a:gd name="connsiteY4-82" fmla="*/ 0 h 1543050"/>
                  <a:gd name="connsiteX5-83" fmla="*/ 994410 w 2491740"/>
                  <a:gd name="connsiteY5-84" fmla="*/ 537210 h 1543050"/>
                  <a:gd name="connsiteX6-85" fmla="*/ 0 w 2491740"/>
                  <a:gd name="connsiteY6-86" fmla="*/ 1543050 h 1543050"/>
                  <a:gd name="connsiteX7-87" fmla="*/ 1017270 w 2491740"/>
                  <a:gd name="connsiteY7-88" fmla="*/ 1543050 h 1543050"/>
                  <a:gd name="connsiteX8-89" fmla="*/ 2297430 w 2491740"/>
                  <a:gd name="connsiteY8-90" fmla="*/ 1417320 h 1543050"/>
                  <a:gd name="connsiteX0-91" fmla="*/ 2297430 w 2491740"/>
                  <a:gd name="connsiteY0-92" fmla="*/ 1417320 h 1543050"/>
                  <a:gd name="connsiteX1-93" fmla="*/ 2491740 w 2491740"/>
                  <a:gd name="connsiteY1-94" fmla="*/ 674370 h 1543050"/>
                  <a:gd name="connsiteX2-95" fmla="*/ 1634490 w 2491740"/>
                  <a:gd name="connsiteY2-96" fmla="*/ 480060 h 1543050"/>
                  <a:gd name="connsiteX3-97" fmla="*/ 1634490 w 2491740"/>
                  <a:gd name="connsiteY3-98" fmla="*/ 0 h 1543050"/>
                  <a:gd name="connsiteX4-99" fmla="*/ 994410 w 2491740"/>
                  <a:gd name="connsiteY4-100" fmla="*/ 0 h 1543050"/>
                  <a:gd name="connsiteX5-101" fmla="*/ 994410 w 2491740"/>
                  <a:gd name="connsiteY5-102" fmla="*/ 537210 h 1543050"/>
                  <a:gd name="connsiteX6-103" fmla="*/ 0 w 2491740"/>
                  <a:gd name="connsiteY6-104" fmla="*/ 1543050 h 1543050"/>
                  <a:gd name="connsiteX7-105" fmla="*/ 1017270 w 2491740"/>
                  <a:gd name="connsiteY7-106" fmla="*/ 1543050 h 1543050"/>
                  <a:gd name="connsiteX8-107" fmla="*/ 2297430 w 2491740"/>
                  <a:gd name="connsiteY8-108" fmla="*/ 1417320 h 1543050"/>
                  <a:gd name="connsiteX0-109" fmla="*/ 2297430 w 2491740"/>
                  <a:gd name="connsiteY0-110" fmla="*/ 1417320 h 1543050"/>
                  <a:gd name="connsiteX1-111" fmla="*/ 2491740 w 2491740"/>
                  <a:gd name="connsiteY1-112" fmla="*/ 674370 h 1543050"/>
                  <a:gd name="connsiteX2-113" fmla="*/ 1634490 w 2491740"/>
                  <a:gd name="connsiteY2-114" fmla="*/ 480060 h 1543050"/>
                  <a:gd name="connsiteX3-115" fmla="*/ 1634490 w 2491740"/>
                  <a:gd name="connsiteY3-116" fmla="*/ 0 h 1543050"/>
                  <a:gd name="connsiteX4-117" fmla="*/ 994410 w 2491740"/>
                  <a:gd name="connsiteY4-118" fmla="*/ 0 h 1543050"/>
                  <a:gd name="connsiteX5-119" fmla="*/ 994410 w 2491740"/>
                  <a:gd name="connsiteY5-120" fmla="*/ 537210 h 1543050"/>
                  <a:gd name="connsiteX6-121" fmla="*/ 0 w 2491740"/>
                  <a:gd name="connsiteY6-122" fmla="*/ 1543050 h 1543050"/>
                  <a:gd name="connsiteX7-123" fmla="*/ 1017270 w 2491740"/>
                  <a:gd name="connsiteY7-124" fmla="*/ 1543050 h 1543050"/>
                  <a:gd name="connsiteX8-125" fmla="*/ 2297430 w 2491740"/>
                  <a:gd name="connsiteY8-126" fmla="*/ 1417320 h 1543050"/>
                  <a:gd name="connsiteX0-127" fmla="*/ 2297430 w 2491740"/>
                  <a:gd name="connsiteY0-128" fmla="*/ 1417320 h 1543050"/>
                  <a:gd name="connsiteX1-129" fmla="*/ 2491740 w 2491740"/>
                  <a:gd name="connsiteY1-130" fmla="*/ 674370 h 1543050"/>
                  <a:gd name="connsiteX2-131" fmla="*/ 1634490 w 2491740"/>
                  <a:gd name="connsiteY2-132" fmla="*/ 480060 h 1543050"/>
                  <a:gd name="connsiteX3-133" fmla="*/ 1634490 w 2491740"/>
                  <a:gd name="connsiteY3-134" fmla="*/ 0 h 1543050"/>
                  <a:gd name="connsiteX4-135" fmla="*/ 994410 w 2491740"/>
                  <a:gd name="connsiteY4-136" fmla="*/ 0 h 1543050"/>
                  <a:gd name="connsiteX5-137" fmla="*/ 994410 w 2491740"/>
                  <a:gd name="connsiteY5-138" fmla="*/ 537210 h 1543050"/>
                  <a:gd name="connsiteX6-139" fmla="*/ 0 w 2491740"/>
                  <a:gd name="connsiteY6-140" fmla="*/ 1543050 h 1543050"/>
                  <a:gd name="connsiteX7-141" fmla="*/ 1017270 w 2491740"/>
                  <a:gd name="connsiteY7-142" fmla="*/ 1543050 h 1543050"/>
                  <a:gd name="connsiteX8-143" fmla="*/ 2297430 w 2491740"/>
                  <a:gd name="connsiteY8-144" fmla="*/ 1417320 h 15430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491740" h="1543050">
                    <a:moveTo>
                      <a:pt x="2297430" y="1417320"/>
                    </a:moveTo>
                    <a:lnTo>
                      <a:pt x="2491740" y="674370"/>
                    </a:lnTo>
                    <a:cubicBezTo>
                      <a:pt x="2205990" y="563880"/>
                      <a:pt x="1931670" y="499110"/>
                      <a:pt x="1634490" y="480060"/>
                    </a:cubicBezTo>
                    <a:lnTo>
                      <a:pt x="1634490" y="0"/>
                    </a:lnTo>
                    <a:lnTo>
                      <a:pt x="994410" y="0"/>
                    </a:lnTo>
                    <a:lnTo>
                      <a:pt x="994410" y="537210"/>
                    </a:lnTo>
                    <a:cubicBezTo>
                      <a:pt x="400050" y="678180"/>
                      <a:pt x="0" y="1047750"/>
                      <a:pt x="0" y="1543050"/>
                    </a:cubicBezTo>
                    <a:lnTo>
                      <a:pt x="1017270" y="1543050"/>
                    </a:lnTo>
                    <a:cubicBezTo>
                      <a:pt x="975360" y="1078230"/>
                      <a:pt x="1962150" y="1264920"/>
                      <a:pt x="2297430" y="141732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微软雅黑" panose="020B0503020204020204" pitchFamily="34" charset="-122"/>
                  <a:ea typeface="微软雅黑" panose="020B0503020204020204" pitchFamily="34" charset="-122"/>
                  <a:cs typeface="+mn-ea"/>
                  <a:sym typeface="+mn-lt"/>
                </a:endParaRPr>
              </a:p>
            </p:txBody>
          </p:sp>
          <p:sp>
            <p:nvSpPr>
              <p:cNvPr id="5" name="任意多边形 4"/>
              <p:cNvSpPr/>
              <p:nvPr/>
            </p:nvSpPr>
            <p:spPr>
              <a:xfrm>
                <a:off x="4798648" y="3418092"/>
                <a:ext cx="1635185" cy="1367402"/>
              </a:xfrm>
              <a:custGeom>
                <a:avLst/>
                <a:gdLst>
                  <a:gd name="connsiteX0" fmla="*/ 1104181 w 1650521"/>
                  <a:gd name="connsiteY0" fmla="*/ 0 h 1380226"/>
                  <a:gd name="connsiteX1" fmla="*/ 0 w 1650521"/>
                  <a:gd name="connsiteY1" fmla="*/ 0 h 1380226"/>
                  <a:gd name="connsiteX2" fmla="*/ 1650521 w 1650521"/>
                  <a:gd name="connsiteY2" fmla="*/ 1380226 h 1380226"/>
                  <a:gd name="connsiteX3" fmla="*/ 1650521 w 1650521"/>
                  <a:gd name="connsiteY3" fmla="*/ 253041 h 1380226"/>
                  <a:gd name="connsiteX4" fmla="*/ 1104181 w 1650521"/>
                  <a:gd name="connsiteY4" fmla="*/ 0 h 1380226"/>
                  <a:gd name="connsiteX0-1" fmla="*/ 1104181 w 1650521"/>
                  <a:gd name="connsiteY0-2" fmla="*/ 0 h 1380226"/>
                  <a:gd name="connsiteX1-3" fmla="*/ 0 w 1650521"/>
                  <a:gd name="connsiteY1-4" fmla="*/ 0 h 1380226"/>
                  <a:gd name="connsiteX2-5" fmla="*/ 1650521 w 1650521"/>
                  <a:gd name="connsiteY2-6" fmla="*/ 1380226 h 1380226"/>
                  <a:gd name="connsiteX3-7" fmla="*/ 1650521 w 1650521"/>
                  <a:gd name="connsiteY3-8" fmla="*/ 253041 h 1380226"/>
                  <a:gd name="connsiteX4-9" fmla="*/ 1104181 w 1650521"/>
                  <a:gd name="connsiteY4-10" fmla="*/ 0 h 1380226"/>
                  <a:gd name="connsiteX0-11" fmla="*/ 1104181 w 1650521"/>
                  <a:gd name="connsiteY0-12" fmla="*/ 0 h 1380226"/>
                  <a:gd name="connsiteX1-13" fmla="*/ 0 w 1650521"/>
                  <a:gd name="connsiteY1-14" fmla="*/ 0 h 1380226"/>
                  <a:gd name="connsiteX2-15" fmla="*/ 1650521 w 1650521"/>
                  <a:gd name="connsiteY2-16" fmla="*/ 1380226 h 1380226"/>
                  <a:gd name="connsiteX3-17" fmla="*/ 1650521 w 1650521"/>
                  <a:gd name="connsiteY3-18" fmla="*/ 253041 h 1380226"/>
                  <a:gd name="connsiteX4-19" fmla="*/ 1104181 w 1650521"/>
                  <a:gd name="connsiteY4-20" fmla="*/ 0 h 1380226"/>
                  <a:gd name="connsiteX0-21" fmla="*/ 1104181 w 1650521"/>
                  <a:gd name="connsiteY0-22" fmla="*/ 0 h 1380226"/>
                  <a:gd name="connsiteX1-23" fmla="*/ 0 w 1650521"/>
                  <a:gd name="connsiteY1-24" fmla="*/ 0 h 1380226"/>
                  <a:gd name="connsiteX2-25" fmla="*/ 1650521 w 1650521"/>
                  <a:gd name="connsiteY2-26" fmla="*/ 1380226 h 1380226"/>
                  <a:gd name="connsiteX3-27" fmla="*/ 1650521 w 1650521"/>
                  <a:gd name="connsiteY3-28" fmla="*/ 253041 h 1380226"/>
                  <a:gd name="connsiteX4-29" fmla="*/ 1104181 w 1650521"/>
                  <a:gd name="connsiteY4-30" fmla="*/ 0 h 1380226"/>
                  <a:gd name="connsiteX0-31" fmla="*/ 1104181 w 1650521"/>
                  <a:gd name="connsiteY0-32" fmla="*/ 0 h 1380226"/>
                  <a:gd name="connsiteX1-33" fmla="*/ 0 w 1650521"/>
                  <a:gd name="connsiteY1-34" fmla="*/ 0 h 1380226"/>
                  <a:gd name="connsiteX2-35" fmla="*/ 1650521 w 1650521"/>
                  <a:gd name="connsiteY2-36" fmla="*/ 1380226 h 1380226"/>
                  <a:gd name="connsiteX3-37" fmla="*/ 1650521 w 1650521"/>
                  <a:gd name="connsiteY3-38" fmla="*/ 253041 h 1380226"/>
                  <a:gd name="connsiteX4-39" fmla="*/ 1104181 w 1650521"/>
                  <a:gd name="connsiteY4-40" fmla="*/ 0 h 1380226"/>
                  <a:gd name="connsiteX0-41" fmla="*/ 1104181 w 1650521"/>
                  <a:gd name="connsiteY0-42" fmla="*/ 0 h 1380226"/>
                  <a:gd name="connsiteX1-43" fmla="*/ 0 w 1650521"/>
                  <a:gd name="connsiteY1-44" fmla="*/ 0 h 1380226"/>
                  <a:gd name="connsiteX2-45" fmla="*/ 1650521 w 1650521"/>
                  <a:gd name="connsiteY2-46" fmla="*/ 1380226 h 1380226"/>
                  <a:gd name="connsiteX3-47" fmla="*/ 1650521 w 1650521"/>
                  <a:gd name="connsiteY3-48" fmla="*/ 253041 h 1380226"/>
                  <a:gd name="connsiteX4-49" fmla="*/ 1104181 w 1650521"/>
                  <a:gd name="connsiteY4-50" fmla="*/ 0 h 1380226"/>
                  <a:gd name="connsiteX0-51" fmla="*/ 1104181 w 1650521"/>
                  <a:gd name="connsiteY0-52" fmla="*/ 0 h 1380226"/>
                  <a:gd name="connsiteX1-53" fmla="*/ 0 w 1650521"/>
                  <a:gd name="connsiteY1-54" fmla="*/ 0 h 1380226"/>
                  <a:gd name="connsiteX2-55" fmla="*/ 1650521 w 1650521"/>
                  <a:gd name="connsiteY2-56" fmla="*/ 1380226 h 1380226"/>
                  <a:gd name="connsiteX3-57" fmla="*/ 1650521 w 1650521"/>
                  <a:gd name="connsiteY3-58" fmla="*/ 253041 h 1380226"/>
                  <a:gd name="connsiteX4-59" fmla="*/ 1104181 w 1650521"/>
                  <a:gd name="connsiteY4-60" fmla="*/ 0 h 1380226"/>
                  <a:gd name="connsiteX0-61" fmla="*/ 1104181 w 1650521"/>
                  <a:gd name="connsiteY0-62" fmla="*/ 0 h 1380226"/>
                  <a:gd name="connsiteX1-63" fmla="*/ 0 w 1650521"/>
                  <a:gd name="connsiteY1-64" fmla="*/ 0 h 1380226"/>
                  <a:gd name="connsiteX2-65" fmla="*/ 1650521 w 1650521"/>
                  <a:gd name="connsiteY2-66" fmla="*/ 1380226 h 1380226"/>
                  <a:gd name="connsiteX3-67" fmla="*/ 1650521 w 1650521"/>
                  <a:gd name="connsiteY3-68" fmla="*/ 253041 h 1380226"/>
                  <a:gd name="connsiteX4-69" fmla="*/ 1104181 w 1650521"/>
                  <a:gd name="connsiteY4-70" fmla="*/ 0 h 13802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50521" h="1380226">
                    <a:moveTo>
                      <a:pt x="1104181" y="0"/>
                    </a:moveTo>
                    <a:lnTo>
                      <a:pt x="0" y="0"/>
                    </a:lnTo>
                    <a:cubicBezTo>
                      <a:pt x="55593" y="1012166"/>
                      <a:pt x="1318883" y="977660"/>
                      <a:pt x="1650521" y="1380226"/>
                    </a:cubicBezTo>
                    <a:lnTo>
                      <a:pt x="1650521" y="253041"/>
                    </a:lnTo>
                    <a:cubicBezTo>
                      <a:pt x="1468408" y="197449"/>
                      <a:pt x="1269041" y="153358"/>
                      <a:pt x="1104181" y="0"/>
                    </a:cubicBez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微软雅黑" panose="020B0503020204020204" pitchFamily="34" charset="-122"/>
                  <a:ea typeface="微软雅黑" panose="020B0503020204020204" pitchFamily="34" charset="-122"/>
                  <a:cs typeface="+mn-ea"/>
                  <a:sym typeface="+mn-lt"/>
                </a:endParaRPr>
              </a:p>
            </p:txBody>
          </p:sp>
          <p:sp>
            <p:nvSpPr>
              <p:cNvPr id="6" name="任意多边形 5"/>
              <p:cNvSpPr/>
              <p:nvPr/>
            </p:nvSpPr>
            <p:spPr>
              <a:xfrm>
                <a:off x="6502203" y="3708665"/>
                <a:ext cx="974363" cy="2119474"/>
              </a:xfrm>
              <a:custGeom>
                <a:avLst/>
                <a:gdLst>
                  <a:gd name="connsiteX0" fmla="*/ 0 w 983412"/>
                  <a:gd name="connsiteY0" fmla="*/ 2139351 h 2139351"/>
                  <a:gd name="connsiteX1" fmla="*/ 0 w 983412"/>
                  <a:gd name="connsiteY1" fmla="*/ 0 h 2139351"/>
                  <a:gd name="connsiteX2" fmla="*/ 983412 w 983412"/>
                  <a:gd name="connsiteY2" fmla="*/ 1144438 h 2139351"/>
                  <a:gd name="connsiteX3" fmla="*/ 0 w 983412"/>
                  <a:gd name="connsiteY3" fmla="*/ 2139351 h 2139351"/>
                  <a:gd name="connsiteX0-1" fmla="*/ 0 w 983449"/>
                  <a:gd name="connsiteY0-2" fmla="*/ 2139351 h 2139351"/>
                  <a:gd name="connsiteX1-3" fmla="*/ 0 w 983449"/>
                  <a:gd name="connsiteY1-4" fmla="*/ 0 h 2139351"/>
                  <a:gd name="connsiteX2-5" fmla="*/ 983412 w 983449"/>
                  <a:gd name="connsiteY2-6" fmla="*/ 1144438 h 2139351"/>
                  <a:gd name="connsiteX3-7" fmla="*/ 0 w 983449"/>
                  <a:gd name="connsiteY3-8" fmla="*/ 2139351 h 2139351"/>
                  <a:gd name="connsiteX0-9" fmla="*/ 0 w 983449"/>
                  <a:gd name="connsiteY0-10" fmla="*/ 2139351 h 2139351"/>
                  <a:gd name="connsiteX1-11" fmla="*/ 0 w 983449"/>
                  <a:gd name="connsiteY1-12" fmla="*/ 0 h 2139351"/>
                  <a:gd name="connsiteX2-13" fmla="*/ 983412 w 983449"/>
                  <a:gd name="connsiteY2-14" fmla="*/ 1144438 h 2139351"/>
                  <a:gd name="connsiteX3-15" fmla="*/ 0 w 983449"/>
                  <a:gd name="connsiteY3-16" fmla="*/ 2139351 h 2139351"/>
                  <a:gd name="connsiteX0-17" fmla="*/ 0 w 983449"/>
                  <a:gd name="connsiteY0-18" fmla="*/ 2139351 h 2139351"/>
                  <a:gd name="connsiteX1-19" fmla="*/ 0 w 983449"/>
                  <a:gd name="connsiteY1-20" fmla="*/ 0 h 2139351"/>
                  <a:gd name="connsiteX2-21" fmla="*/ 983412 w 983449"/>
                  <a:gd name="connsiteY2-22" fmla="*/ 1144438 h 2139351"/>
                  <a:gd name="connsiteX3-23" fmla="*/ 0 w 983449"/>
                  <a:gd name="connsiteY3-24" fmla="*/ 2139351 h 2139351"/>
                  <a:gd name="connsiteX0-25" fmla="*/ 0 w 983501"/>
                  <a:gd name="connsiteY0-26" fmla="*/ 2139351 h 2139351"/>
                  <a:gd name="connsiteX1-27" fmla="*/ 0 w 983501"/>
                  <a:gd name="connsiteY1-28" fmla="*/ 0 h 2139351"/>
                  <a:gd name="connsiteX2-29" fmla="*/ 983412 w 983501"/>
                  <a:gd name="connsiteY2-30" fmla="*/ 1144438 h 2139351"/>
                  <a:gd name="connsiteX3-31" fmla="*/ 0 w 983501"/>
                  <a:gd name="connsiteY3-32" fmla="*/ 2139351 h 2139351"/>
                </a:gdLst>
                <a:ahLst/>
                <a:cxnLst>
                  <a:cxn ang="0">
                    <a:pos x="connsiteX0-1" y="connsiteY0-2"/>
                  </a:cxn>
                  <a:cxn ang="0">
                    <a:pos x="connsiteX1-3" y="connsiteY1-4"/>
                  </a:cxn>
                  <a:cxn ang="0">
                    <a:pos x="connsiteX2-5" y="connsiteY2-6"/>
                  </a:cxn>
                  <a:cxn ang="0">
                    <a:pos x="connsiteX3-7" y="connsiteY3-8"/>
                  </a:cxn>
                </a:cxnLst>
                <a:rect l="l" t="t" r="r" b="b"/>
                <a:pathLst>
                  <a:path w="983501" h="2139351">
                    <a:moveTo>
                      <a:pt x="0" y="2139351"/>
                    </a:moveTo>
                    <a:lnTo>
                      <a:pt x="0" y="0"/>
                    </a:lnTo>
                    <a:cubicBezTo>
                      <a:pt x="718868" y="191698"/>
                      <a:pt x="989163" y="630687"/>
                      <a:pt x="983412" y="1144438"/>
                    </a:cubicBezTo>
                    <a:cubicBezTo>
                      <a:pt x="971910" y="1596846"/>
                      <a:pt x="419819" y="2095260"/>
                      <a:pt x="0" y="2139351"/>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微软雅黑" panose="020B0503020204020204" pitchFamily="34" charset="-122"/>
                  <a:ea typeface="微软雅黑" panose="020B0503020204020204" pitchFamily="34" charset="-122"/>
                  <a:cs typeface="+mn-ea"/>
                  <a:sym typeface="+mn-lt"/>
                </a:endParaRPr>
              </a:p>
            </p:txBody>
          </p:sp>
          <p:sp>
            <p:nvSpPr>
              <p:cNvPr id="7" name="任意多边形 6"/>
              <p:cNvSpPr/>
              <p:nvPr/>
            </p:nvSpPr>
            <p:spPr>
              <a:xfrm>
                <a:off x="4770160" y="4870957"/>
                <a:ext cx="1680766" cy="1532630"/>
              </a:xfrm>
              <a:custGeom>
                <a:avLst/>
                <a:gdLst>
                  <a:gd name="connsiteX0" fmla="*/ 1673525 w 1696529"/>
                  <a:gd name="connsiteY0" fmla="*/ 1547004 h 1547004"/>
                  <a:gd name="connsiteX1" fmla="*/ 1017917 w 1696529"/>
                  <a:gd name="connsiteY1" fmla="*/ 1547004 h 1547004"/>
                  <a:gd name="connsiteX2" fmla="*/ 1017917 w 1696529"/>
                  <a:gd name="connsiteY2" fmla="*/ 1029419 h 1547004"/>
                  <a:gd name="connsiteX3" fmla="*/ 0 w 1696529"/>
                  <a:gd name="connsiteY3" fmla="*/ 793631 h 1547004"/>
                  <a:gd name="connsiteX4" fmla="*/ 201283 w 1696529"/>
                  <a:gd name="connsiteY4" fmla="*/ 0 h 1547004"/>
                  <a:gd name="connsiteX5" fmla="*/ 1696529 w 1696529"/>
                  <a:gd name="connsiteY5" fmla="*/ 46008 h 1547004"/>
                  <a:gd name="connsiteX6" fmla="*/ 1696529 w 1696529"/>
                  <a:gd name="connsiteY6" fmla="*/ 977661 h 1547004"/>
                  <a:gd name="connsiteX7" fmla="*/ 1656272 w 1696529"/>
                  <a:gd name="connsiteY7" fmla="*/ 977661 h 1547004"/>
                  <a:gd name="connsiteX8" fmla="*/ 1673525 w 1696529"/>
                  <a:gd name="connsiteY8" fmla="*/ 1547004 h 1547004"/>
                  <a:gd name="connsiteX0-1" fmla="*/ 1673525 w 1696529"/>
                  <a:gd name="connsiteY0-2" fmla="*/ 1547004 h 1547004"/>
                  <a:gd name="connsiteX1-3" fmla="*/ 1017917 w 1696529"/>
                  <a:gd name="connsiteY1-4" fmla="*/ 1547004 h 1547004"/>
                  <a:gd name="connsiteX2-5" fmla="*/ 1017917 w 1696529"/>
                  <a:gd name="connsiteY2-6" fmla="*/ 1029419 h 1547004"/>
                  <a:gd name="connsiteX3-7" fmla="*/ 0 w 1696529"/>
                  <a:gd name="connsiteY3-8" fmla="*/ 793631 h 1547004"/>
                  <a:gd name="connsiteX4-9" fmla="*/ 201283 w 1696529"/>
                  <a:gd name="connsiteY4-10" fmla="*/ 0 h 1547004"/>
                  <a:gd name="connsiteX5-11" fmla="*/ 1696529 w 1696529"/>
                  <a:gd name="connsiteY5-12" fmla="*/ 46008 h 1547004"/>
                  <a:gd name="connsiteX6-13" fmla="*/ 1696529 w 1696529"/>
                  <a:gd name="connsiteY6-14" fmla="*/ 977661 h 1547004"/>
                  <a:gd name="connsiteX7-15" fmla="*/ 1656272 w 1696529"/>
                  <a:gd name="connsiteY7-16" fmla="*/ 977661 h 1547004"/>
                  <a:gd name="connsiteX8-17" fmla="*/ 1673525 w 1696529"/>
                  <a:gd name="connsiteY8-18" fmla="*/ 1547004 h 1547004"/>
                  <a:gd name="connsiteX0-19" fmla="*/ 1673525 w 1696529"/>
                  <a:gd name="connsiteY0-20" fmla="*/ 1547004 h 1547004"/>
                  <a:gd name="connsiteX1-21" fmla="*/ 1017917 w 1696529"/>
                  <a:gd name="connsiteY1-22" fmla="*/ 1547004 h 1547004"/>
                  <a:gd name="connsiteX2-23" fmla="*/ 1017917 w 1696529"/>
                  <a:gd name="connsiteY2-24" fmla="*/ 1029419 h 1547004"/>
                  <a:gd name="connsiteX3-25" fmla="*/ 0 w 1696529"/>
                  <a:gd name="connsiteY3-26" fmla="*/ 793631 h 1547004"/>
                  <a:gd name="connsiteX4-27" fmla="*/ 201283 w 1696529"/>
                  <a:gd name="connsiteY4-28" fmla="*/ 0 h 1547004"/>
                  <a:gd name="connsiteX5-29" fmla="*/ 1696529 w 1696529"/>
                  <a:gd name="connsiteY5-30" fmla="*/ 46008 h 1547004"/>
                  <a:gd name="connsiteX6-31" fmla="*/ 1696529 w 1696529"/>
                  <a:gd name="connsiteY6-32" fmla="*/ 977661 h 1547004"/>
                  <a:gd name="connsiteX7-33" fmla="*/ 1656272 w 1696529"/>
                  <a:gd name="connsiteY7-34" fmla="*/ 977661 h 1547004"/>
                  <a:gd name="connsiteX8-35" fmla="*/ 1673525 w 1696529"/>
                  <a:gd name="connsiteY8-36" fmla="*/ 1547004 h 1547004"/>
                  <a:gd name="connsiteX0-37" fmla="*/ 1673525 w 1696529"/>
                  <a:gd name="connsiteY0-38" fmla="*/ 1547004 h 1547004"/>
                  <a:gd name="connsiteX1-39" fmla="*/ 1017917 w 1696529"/>
                  <a:gd name="connsiteY1-40" fmla="*/ 1547004 h 1547004"/>
                  <a:gd name="connsiteX2-41" fmla="*/ 1017917 w 1696529"/>
                  <a:gd name="connsiteY2-42" fmla="*/ 1029419 h 1547004"/>
                  <a:gd name="connsiteX3-43" fmla="*/ 0 w 1696529"/>
                  <a:gd name="connsiteY3-44" fmla="*/ 793631 h 1547004"/>
                  <a:gd name="connsiteX4-45" fmla="*/ 201283 w 1696529"/>
                  <a:gd name="connsiteY4-46" fmla="*/ 0 h 1547004"/>
                  <a:gd name="connsiteX5-47" fmla="*/ 1696529 w 1696529"/>
                  <a:gd name="connsiteY5-48" fmla="*/ 46008 h 1547004"/>
                  <a:gd name="connsiteX6-49" fmla="*/ 1696529 w 1696529"/>
                  <a:gd name="connsiteY6-50" fmla="*/ 977661 h 1547004"/>
                  <a:gd name="connsiteX7-51" fmla="*/ 1656272 w 1696529"/>
                  <a:gd name="connsiteY7-52" fmla="*/ 977661 h 1547004"/>
                  <a:gd name="connsiteX8-53" fmla="*/ 1673525 w 1696529"/>
                  <a:gd name="connsiteY8-54" fmla="*/ 1547004 h 1547004"/>
                  <a:gd name="connsiteX0-55" fmla="*/ 1673525 w 1696529"/>
                  <a:gd name="connsiteY0-56" fmla="*/ 1547004 h 1547004"/>
                  <a:gd name="connsiteX1-57" fmla="*/ 1017917 w 1696529"/>
                  <a:gd name="connsiteY1-58" fmla="*/ 1547004 h 1547004"/>
                  <a:gd name="connsiteX2-59" fmla="*/ 1017917 w 1696529"/>
                  <a:gd name="connsiteY2-60" fmla="*/ 1029419 h 1547004"/>
                  <a:gd name="connsiteX3-61" fmla="*/ 0 w 1696529"/>
                  <a:gd name="connsiteY3-62" fmla="*/ 793631 h 1547004"/>
                  <a:gd name="connsiteX4-63" fmla="*/ 201283 w 1696529"/>
                  <a:gd name="connsiteY4-64" fmla="*/ 0 h 1547004"/>
                  <a:gd name="connsiteX5-65" fmla="*/ 1696529 w 1696529"/>
                  <a:gd name="connsiteY5-66" fmla="*/ 46008 h 1547004"/>
                  <a:gd name="connsiteX6-67" fmla="*/ 1696529 w 1696529"/>
                  <a:gd name="connsiteY6-68" fmla="*/ 977661 h 1547004"/>
                  <a:gd name="connsiteX7-69" fmla="*/ 1656272 w 1696529"/>
                  <a:gd name="connsiteY7-70" fmla="*/ 977661 h 1547004"/>
                  <a:gd name="connsiteX8-71" fmla="*/ 1673525 w 1696529"/>
                  <a:gd name="connsiteY8-72" fmla="*/ 1547004 h 1547004"/>
                  <a:gd name="connsiteX0-73" fmla="*/ 1673525 w 1696529"/>
                  <a:gd name="connsiteY0-74" fmla="*/ 1547004 h 1547004"/>
                  <a:gd name="connsiteX1-75" fmla="*/ 1017917 w 1696529"/>
                  <a:gd name="connsiteY1-76" fmla="*/ 1547004 h 1547004"/>
                  <a:gd name="connsiteX2-77" fmla="*/ 1017917 w 1696529"/>
                  <a:gd name="connsiteY2-78" fmla="*/ 1029419 h 1547004"/>
                  <a:gd name="connsiteX3-79" fmla="*/ 0 w 1696529"/>
                  <a:gd name="connsiteY3-80" fmla="*/ 793631 h 1547004"/>
                  <a:gd name="connsiteX4-81" fmla="*/ 201283 w 1696529"/>
                  <a:gd name="connsiteY4-82" fmla="*/ 0 h 1547004"/>
                  <a:gd name="connsiteX5-83" fmla="*/ 1696529 w 1696529"/>
                  <a:gd name="connsiteY5-84" fmla="*/ 46008 h 1547004"/>
                  <a:gd name="connsiteX6-85" fmla="*/ 1696529 w 1696529"/>
                  <a:gd name="connsiteY6-86" fmla="*/ 977661 h 1547004"/>
                  <a:gd name="connsiteX7-87" fmla="*/ 1656272 w 1696529"/>
                  <a:gd name="connsiteY7-88" fmla="*/ 977661 h 1547004"/>
                  <a:gd name="connsiteX8-89" fmla="*/ 1673525 w 1696529"/>
                  <a:gd name="connsiteY8-90" fmla="*/ 1547004 h 1547004"/>
                  <a:gd name="connsiteX0-91" fmla="*/ 1673525 w 1696529"/>
                  <a:gd name="connsiteY0-92" fmla="*/ 1547004 h 1547004"/>
                  <a:gd name="connsiteX1-93" fmla="*/ 1017917 w 1696529"/>
                  <a:gd name="connsiteY1-94" fmla="*/ 1547004 h 1547004"/>
                  <a:gd name="connsiteX2-95" fmla="*/ 1017917 w 1696529"/>
                  <a:gd name="connsiteY2-96" fmla="*/ 1029419 h 1547004"/>
                  <a:gd name="connsiteX3-97" fmla="*/ 0 w 1696529"/>
                  <a:gd name="connsiteY3-98" fmla="*/ 793631 h 1547004"/>
                  <a:gd name="connsiteX4-99" fmla="*/ 201283 w 1696529"/>
                  <a:gd name="connsiteY4-100" fmla="*/ 0 h 1547004"/>
                  <a:gd name="connsiteX5-101" fmla="*/ 1696529 w 1696529"/>
                  <a:gd name="connsiteY5-102" fmla="*/ 46008 h 1547004"/>
                  <a:gd name="connsiteX6-103" fmla="*/ 1696529 w 1696529"/>
                  <a:gd name="connsiteY6-104" fmla="*/ 977661 h 1547004"/>
                  <a:gd name="connsiteX7-105" fmla="*/ 1656272 w 1696529"/>
                  <a:gd name="connsiteY7-106" fmla="*/ 977661 h 1547004"/>
                  <a:gd name="connsiteX8-107" fmla="*/ 1673525 w 1696529"/>
                  <a:gd name="connsiteY8-108" fmla="*/ 1547004 h 1547004"/>
                  <a:gd name="connsiteX0-109" fmla="*/ 1673525 w 1696529"/>
                  <a:gd name="connsiteY0-110" fmla="*/ 1547004 h 1547004"/>
                  <a:gd name="connsiteX1-111" fmla="*/ 1017917 w 1696529"/>
                  <a:gd name="connsiteY1-112" fmla="*/ 1547004 h 1547004"/>
                  <a:gd name="connsiteX2-113" fmla="*/ 1017917 w 1696529"/>
                  <a:gd name="connsiteY2-114" fmla="*/ 1029419 h 1547004"/>
                  <a:gd name="connsiteX3-115" fmla="*/ 0 w 1696529"/>
                  <a:gd name="connsiteY3-116" fmla="*/ 793631 h 1547004"/>
                  <a:gd name="connsiteX4-117" fmla="*/ 201283 w 1696529"/>
                  <a:gd name="connsiteY4-118" fmla="*/ 0 h 1547004"/>
                  <a:gd name="connsiteX5-119" fmla="*/ 1696529 w 1696529"/>
                  <a:gd name="connsiteY5-120" fmla="*/ 46008 h 1547004"/>
                  <a:gd name="connsiteX6-121" fmla="*/ 1696529 w 1696529"/>
                  <a:gd name="connsiteY6-122" fmla="*/ 977661 h 1547004"/>
                  <a:gd name="connsiteX7-123" fmla="*/ 1656272 w 1696529"/>
                  <a:gd name="connsiteY7-124" fmla="*/ 977661 h 1547004"/>
                  <a:gd name="connsiteX8-125" fmla="*/ 1673525 w 1696529"/>
                  <a:gd name="connsiteY8-126" fmla="*/ 1547004 h 1547004"/>
                  <a:gd name="connsiteX0-127" fmla="*/ 1673525 w 1696529"/>
                  <a:gd name="connsiteY0-128" fmla="*/ 1547004 h 1547004"/>
                  <a:gd name="connsiteX1-129" fmla="*/ 1017917 w 1696529"/>
                  <a:gd name="connsiteY1-130" fmla="*/ 1547004 h 1547004"/>
                  <a:gd name="connsiteX2-131" fmla="*/ 1017917 w 1696529"/>
                  <a:gd name="connsiteY2-132" fmla="*/ 1029419 h 1547004"/>
                  <a:gd name="connsiteX3-133" fmla="*/ 0 w 1696529"/>
                  <a:gd name="connsiteY3-134" fmla="*/ 793631 h 1547004"/>
                  <a:gd name="connsiteX4-135" fmla="*/ 201283 w 1696529"/>
                  <a:gd name="connsiteY4-136" fmla="*/ 0 h 1547004"/>
                  <a:gd name="connsiteX5-137" fmla="*/ 1696529 w 1696529"/>
                  <a:gd name="connsiteY5-138" fmla="*/ 46008 h 1547004"/>
                  <a:gd name="connsiteX6-139" fmla="*/ 1696529 w 1696529"/>
                  <a:gd name="connsiteY6-140" fmla="*/ 977661 h 1547004"/>
                  <a:gd name="connsiteX7-141" fmla="*/ 1656272 w 1696529"/>
                  <a:gd name="connsiteY7-142" fmla="*/ 977661 h 1547004"/>
                  <a:gd name="connsiteX8-143" fmla="*/ 1673525 w 1696529"/>
                  <a:gd name="connsiteY8-144" fmla="*/ 1547004 h 15470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696529" h="1547004">
                    <a:moveTo>
                      <a:pt x="1673525" y="1547004"/>
                    </a:moveTo>
                    <a:lnTo>
                      <a:pt x="1017917" y="1547004"/>
                    </a:lnTo>
                    <a:lnTo>
                      <a:pt x="1017917" y="1029419"/>
                    </a:lnTo>
                    <a:cubicBezTo>
                      <a:pt x="736120" y="1014083"/>
                      <a:pt x="293299" y="958491"/>
                      <a:pt x="0" y="793631"/>
                    </a:cubicBezTo>
                    <a:lnTo>
                      <a:pt x="201283" y="0"/>
                    </a:lnTo>
                    <a:cubicBezTo>
                      <a:pt x="688196" y="331638"/>
                      <a:pt x="1635185" y="346974"/>
                      <a:pt x="1696529" y="46008"/>
                    </a:cubicBezTo>
                    <a:lnTo>
                      <a:pt x="1696529" y="977661"/>
                    </a:lnTo>
                    <a:lnTo>
                      <a:pt x="1656272" y="977661"/>
                    </a:lnTo>
                    <a:lnTo>
                      <a:pt x="1673525" y="1547004"/>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5612966" y="2357861"/>
                <a:ext cx="890516" cy="570666"/>
              </a:xfrm>
              <a:prstGeom prst="rect">
                <a:avLst/>
              </a:prstGeom>
            </p:spPr>
            <p:txBody>
              <a:bodyPr wrap="square">
                <a:spAutoFit/>
              </a:bodyPr>
              <a:p>
                <a:pPr algn="ctr"/>
                <a:r>
                  <a:rPr lang="en-US" altLang="zh-CN" sz="2000" dirty="0">
                    <a:solidFill>
                      <a:schemeClr val="bg1"/>
                    </a:solidFill>
                    <a:latin typeface="微软雅黑" panose="020B0503020204020204" pitchFamily="34" charset="-122"/>
                    <a:ea typeface="微软雅黑" panose="020B0503020204020204" pitchFamily="34" charset="-122"/>
                    <a:cs typeface="+mn-ea"/>
                    <a:sym typeface="+mn-lt"/>
                  </a:rPr>
                  <a:t>01</a:t>
                </a:r>
                <a:endParaRPr lang="en-US" altLang="zh-CN"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矩形 8"/>
              <p:cNvSpPr/>
              <p:nvPr/>
            </p:nvSpPr>
            <p:spPr>
              <a:xfrm>
                <a:off x="5317132" y="3594187"/>
                <a:ext cx="890516" cy="570666"/>
              </a:xfrm>
              <a:prstGeom prst="rect">
                <a:avLst/>
              </a:prstGeom>
            </p:spPr>
            <p:txBody>
              <a:bodyPr wrap="square">
                <a:spAutoFit/>
              </a:bodyPr>
              <a:p>
                <a:pPr algn="ctr"/>
                <a:r>
                  <a:rPr lang="en-US" altLang="zh-CN" sz="2000" dirty="0">
                    <a:solidFill>
                      <a:schemeClr val="bg1"/>
                    </a:solidFill>
                    <a:latin typeface="微软雅黑" panose="020B0503020204020204" pitchFamily="34" charset="-122"/>
                    <a:ea typeface="微软雅黑" panose="020B0503020204020204" pitchFamily="34" charset="-122"/>
                    <a:cs typeface="+mn-ea"/>
                    <a:sym typeface="+mn-lt"/>
                  </a:rPr>
                  <a:t>02</a:t>
                </a:r>
                <a:endParaRPr lang="en-US" altLang="zh-CN"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5357063" y="5243364"/>
                <a:ext cx="890516" cy="570666"/>
              </a:xfrm>
              <a:prstGeom prst="rect">
                <a:avLst/>
              </a:prstGeom>
            </p:spPr>
            <p:txBody>
              <a:bodyPr wrap="square">
                <a:spAutoFit/>
              </a:bodyPr>
              <a:p>
                <a:pPr algn="ctr"/>
                <a:r>
                  <a:rPr lang="en-US" altLang="zh-CN" sz="2000" dirty="0">
                    <a:solidFill>
                      <a:schemeClr val="bg1"/>
                    </a:solidFill>
                    <a:latin typeface="微软雅黑" panose="020B0503020204020204" pitchFamily="34" charset="-122"/>
                    <a:ea typeface="微软雅黑" panose="020B0503020204020204" pitchFamily="34" charset="-122"/>
                    <a:cs typeface="+mn-ea"/>
                    <a:sym typeface="+mn-lt"/>
                  </a:rPr>
                  <a:t>04</a:t>
                </a:r>
                <a:endParaRPr lang="en-US" altLang="zh-CN"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6502204" y="4493106"/>
                <a:ext cx="890516" cy="570666"/>
              </a:xfrm>
              <a:prstGeom prst="rect">
                <a:avLst/>
              </a:prstGeom>
            </p:spPr>
            <p:txBody>
              <a:bodyPr wrap="square">
                <a:spAutoFit/>
              </a:bodyPr>
              <a:p>
                <a:pPr algn="ctr"/>
                <a:r>
                  <a:rPr lang="en-US" altLang="zh-CN" sz="2000" dirty="0">
                    <a:solidFill>
                      <a:schemeClr val="bg1"/>
                    </a:solidFill>
                    <a:latin typeface="微软雅黑" panose="020B0503020204020204" pitchFamily="34" charset="-122"/>
                    <a:ea typeface="微软雅黑" panose="020B0503020204020204" pitchFamily="34" charset="-122"/>
                    <a:cs typeface="+mn-ea"/>
                    <a:sym typeface="+mn-lt"/>
                  </a:rPr>
                  <a:t>03</a:t>
                </a:r>
                <a:endParaRPr lang="en-US" altLang="zh-CN" sz="20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3" name="文本框 12"/>
            <p:cNvSpPr txBox="1"/>
            <p:nvPr/>
          </p:nvSpPr>
          <p:spPr>
            <a:xfrm>
              <a:off x="10657" y="5200"/>
              <a:ext cx="4989" cy="1558"/>
            </a:xfrm>
            <a:prstGeom prst="rect">
              <a:avLst/>
            </a:prstGeom>
            <a:noFill/>
            <a:effectLst/>
          </p:spPr>
          <p:txBody>
            <a:bodyPr wrap="square" rtlCol="0">
              <a:spAutoFit/>
            </a:bodyPr>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详写内容</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点击输入本栏的具体文字，简明扼要的说明分项内容，此为概念图解</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4" name="文本框 13"/>
            <p:cNvSpPr txBox="1"/>
            <p:nvPr/>
          </p:nvSpPr>
          <p:spPr>
            <a:xfrm>
              <a:off x="-24" y="2499"/>
              <a:ext cx="4989" cy="1558"/>
            </a:xfrm>
            <a:prstGeom prst="rect">
              <a:avLst/>
            </a:prstGeom>
            <a:noFill/>
            <a:effectLst/>
          </p:spPr>
          <p:txBody>
            <a:bodyPr wrap="square" rtlCol="0">
              <a:spAutoFit/>
            </a:bodyPr>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详写内容</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点击输入本栏的具体文字，简明扼要的说明分项内容，此为概念图解</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5" name="文本框 14"/>
            <p:cNvSpPr txBox="1"/>
            <p:nvPr/>
          </p:nvSpPr>
          <p:spPr>
            <a:xfrm>
              <a:off x="-34" y="6237"/>
              <a:ext cx="4983" cy="1558"/>
            </a:xfrm>
            <a:prstGeom prst="rect">
              <a:avLst/>
            </a:prstGeom>
            <a:noFill/>
            <a:effectLst/>
          </p:spPr>
          <p:txBody>
            <a:bodyPr wrap="square" rtlCol="0">
              <a:spAutoFit/>
            </a:bodyPr>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详写内容</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点击输入本栏的具体文字，简明扼要的说明分项内容，此为概念图解</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6" name="文本框 15"/>
            <p:cNvSpPr txBox="1"/>
            <p:nvPr/>
          </p:nvSpPr>
          <p:spPr>
            <a:xfrm>
              <a:off x="10657" y="1467"/>
              <a:ext cx="4989" cy="1558"/>
            </a:xfrm>
            <a:prstGeom prst="rect">
              <a:avLst/>
            </a:prstGeom>
            <a:noFill/>
            <a:effectLst/>
          </p:spPr>
          <p:txBody>
            <a:bodyPr wrap="square" rtlCol="0">
              <a:spAutoFit/>
            </a:bodyPr>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详写内容</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点击输入本栏的具体文字，简明扼要的说明分项内容，此为概念图解</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5524739bb61cd0fa16a26766504921a3efc1a5d15f6e-OeHhOd_fw658"/>
          <p:cNvPicPr>
            <a:picLocks noChangeAspect="1"/>
          </p:cNvPicPr>
          <p:nvPr/>
        </p:nvPicPr>
        <p:blipFill>
          <a:blip r:embed="rId1"/>
          <a:srcRect b="68264"/>
          <a:stretch>
            <a:fillRect/>
          </a:stretch>
        </p:blipFill>
        <p:spPr>
          <a:xfrm>
            <a:off x="0" y="0"/>
            <a:ext cx="9143365" cy="5181600"/>
          </a:xfrm>
          <a:prstGeom prst="rect">
            <a:avLst/>
          </a:prstGeom>
        </p:spPr>
      </p:pic>
      <p:sp>
        <p:nvSpPr>
          <p:cNvPr id="5" name="矩形 259"/>
          <p:cNvSpPr>
            <a:spLocks noChangeArrowheads="1"/>
          </p:cNvSpPr>
          <p:nvPr/>
        </p:nvSpPr>
        <p:spPr bwMode="auto">
          <a:xfrm>
            <a:off x="965200" y="2176145"/>
            <a:ext cx="7212965" cy="6769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zh-CN" altLang="en-US" sz="4400" cap="all" dirty="0">
                <a:solidFill>
                  <a:schemeClr val="accent1"/>
                </a:solidFill>
                <a:cs typeface="Arial" panose="020B0604020202020204" pitchFamily="34" charset="0"/>
              </a:rPr>
              <a:t>感谢您的聆听</a:t>
            </a:r>
            <a:endParaRPr lang="zh-CN" altLang="en-US" sz="4400" cap="all" dirty="0">
              <a:solidFill>
                <a:schemeClr val="accent1"/>
              </a:solidFill>
              <a:cs typeface="Arial" panose="020B0604020202020204" pitchFamily="34" charset="0"/>
            </a:endParaRPr>
          </a:p>
        </p:txBody>
      </p:sp>
      <p:sp>
        <p:nvSpPr>
          <p:cNvPr id="6" name="原创设计师QQ598969553                 _16"/>
          <p:cNvSpPr txBox="1"/>
          <p:nvPr/>
        </p:nvSpPr>
        <p:spPr>
          <a:xfrm>
            <a:off x="2268389" y="3093906"/>
            <a:ext cx="4608512" cy="437515"/>
          </a:xfrm>
          <a:prstGeom prst="rect">
            <a:avLst/>
          </a:prstGeom>
          <a:noFill/>
          <a:effectLst/>
        </p:spPr>
        <p:txBody>
          <a:bodyPr wrap="square" lIns="68580" tIns="34290" rIns="68580" bIns="34290" rtlCol="0">
            <a:spAutoFit/>
          </a:bodyPr>
          <a:lstStyle/>
          <a:p>
            <a:pPr algn="ct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以现代教育教学理论为指导；强调新型教学模式的构建；教学内容具有更强的时代性和丰富性；教学更适合学生的学习需要和特点。</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259"/>
          <p:cNvSpPr>
            <a:spLocks noChangeArrowheads="1"/>
          </p:cNvSpPr>
          <p:nvPr/>
        </p:nvSpPr>
        <p:spPr bwMode="auto">
          <a:xfrm>
            <a:off x="3914800" y="1160837"/>
            <a:ext cx="2437394" cy="1015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en-US" altLang="zh-CN" sz="6600" cap="all" dirty="0">
                <a:solidFill>
                  <a:schemeClr val="accent1"/>
                </a:solidFill>
                <a:latin typeface="Broadway" panose="04040905080B02020502" pitchFamily="82" charset="0"/>
                <a:ea typeface="方正姚体" panose="02010601030101010101" pitchFamily="2" charset="-122"/>
                <a:cs typeface="Arial" panose="020B0604020202020204" pitchFamily="34" charset="0"/>
              </a:rPr>
              <a:t>2020</a:t>
            </a:r>
            <a:endParaRPr lang="en-US" altLang="zh-CN" sz="6600" cap="all" dirty="0">
              <a:solidFill>
                <a:schemeClr val="accent1"/>
              </a:solidFill>
              <a:latin typeface="Broadway" panose="04040905080B02020502" pitchFamily="82" charset="0"/>
              <a:ea typeface="方正姚体" panose="02010601030101010101" pitchFamily="2" charset="-122"/>
              <a:cs typeface="Arial" panose="020B0604020202020204" pitchFamily="34" charset="0"/>
            </a:endParaRPr>
          </a:p>
        </p:txBody>
      </p:sp>
      <p:sp>
        <p:nvSpPr>
          <p:cNvPr id="15" name="文本框 5"/>
          <p:cNvSpPr txBox="1"/>
          <p:nvPr/>
        </p:nvSpPr>
        <p:spPr>
          <a:xfrm>
            <a:off x="3204493" y="3550214"/>
            <a:ext cx="1355099" cy="274320"/>
          </a:xfrm>
          <a:prstGeom prst="rect">
            <a:avLst/>
          </a:prstGeom>
          <a:noFill/>
          <a:ln>
            <a:noFill/>
          </a:ln>
        </p:spPr>
        <p:txBody>
          <a:bodyPr wrap="square" lIns="91412" tIns="45706" rIns="91412" bIns="45706" rtlCol="0">
            <a:spAutoFit/>
          </a:bodyPr>
          <a:lstStyle/>
          <a:p>
            <a:pPr algn="ct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汇报人：</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文本框 5"/>
          <p:cNvSpPr txBox="1"/>
          <p:nvPr/>
        </p:nvSpPr>
        <p:spPr>
          <a:xfrm>
            <a:off x="4498340" y="3542665"/>
            <a:ext cx="1631315" cy="274320"/>
          </a:xfrm>
          <a:prstGeom prst="rect">
            <a:avLst/>
          </a:prstGeom>
          <a:noFill/>
          <a:ln>
            <a:noFill/>
          </a:ln>
        </p:spPr>
        <p:txBody>
          <a:bodyPr wrap="square" lIns="91412" tIns="45706" rIns="91412" bIns="45706"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时间</a:t>
            </a: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220x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日</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纯音乐 - 爱的协奏曲 - concerto pour unr j">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4193677" y="-849809"/>
            <a:ext cx="609600" cy="609600"/>
          </a:xfrm>
          <a:prstGeom prst="rect">
            <a:avLst/>
          </a:prstGeom>
        </p:spPr>
      </p:pic>
      <p:pic>
        <p:nvPicPr>
          <p:cNvPr id="2" name="图片 1" descr="a061ab3d54273bdc75788e19aecdfc147d524429113fa-ITIn5t_fw658"/>
          <p:cNvPicPr>
            <a:picLocks noChangeAspect="1"/>
          </p:cNvPicPr>
          <p:nvPr/>
        </p:nvPicPr>
        <p:blipFill>
          <a:blip r:embed="rId5"/>
          <a:stretch>
            <a:fillRect/>
          </a:stretch>
        </p:blipFill>
        <p:spPr>
          <a:xfrm>
            <a:off x="5892165" y="3093720"/>
            <a:ext cx="3251835" cy="2065655"/>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900000">
            <a:off x="2079625" y="429260"/>
            <a:ext cx="1845310" cy="1524000"/>
          </a:xfrm>
          <a:prstGeom prst="rect">
            <a:avLst/>
          </a:prstGeom>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rcRect b="27198"/>
          <a:stretch>
            <a:fillRect/>
          </a:stretch>
        </p:blipFill>
        <p:spPr>
          <a:xfrm>
            <a:off x="208280" y="2929255"/>
            <a:ext cx="2241550" cy="2308860"/>
          </a:xfrm>
          <a:prstGeom prst="rect">
            <a:avLst/>
          </a:prstGeom>
        </p:spPr>
      </p:pic>
      <p:pic>
        <p:nvPicPr>
          <p:cNvPr id="12" name="图片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0" y="0"/>
            <a:ext cx="2311400" cy="15824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0"/>
                                        </p:tgtEl>
                                        <p:attrNameLst>
                                          <p:attrName>style.visibility</p:attrName>
                                        </p:attrNameLst>
                                      </p:cBhvr>
                                      <p:to>
                                        <p:strVal val="visible"/>
                                      </p:to>
                                    </p:set>
                                    <p:anim calcmode="lin" valueType="num">
                                      <p:cBhvr>
                                        <p:cTn id="1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0"/>
                                        </p:tgtEl>
                                        <p:attrNameLst>
                                          <p:attrName>ppt_y</p:attrName>
                                        </p:attrNameLst>
                                      </p:cBhvr>
                                      <p:tavLst>
                                        <p:tav tm="0">
                                          <p:val>
                                            <p:strVal val="#ppt_y"/>
                                          </p:val>
                                        </p:tav>
                                        <p:tav tm="100000">
                                          <p:val>
                                            <p:strVal val="#ppt_y"/>
                                          </p:val>
                                        </p:tav>
                                      </p:tavLst>
                                    </p:anim>
                                    <p:anim calcmode="lin" valueType="num">
                                      <p:cBhvr>
                                        <p:cTn id="1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0"/>
                                        </p:tgtEl>
                                      </p:cBhvr>
                                    </p:animEffect>
                                  </p:childTnLst>
                                </p:cTn>
                              </p:par>
                            </p:childTnLst>
                          </p:cTn>
                        </p:par>
                        <p:par>
                          <p:cTn id="15" fill="hold">
                            <p:stCondLst>
                              <p:cond delay="649"/>
                            </p:stCondLst>
                            <p:childTnLst>
                              <p:par>
                                <p:cTn id="16" presetID="26" presetClass="emph" presetSubtype="0" fill="hold" grpId="1" nodeType="afterEffect">
                                  <p:stCondLst>
                                    <p:cond delay="0"/>
                                  </p:stCondLst>
                                  <p:iterate type="lt">
                                    <p:tmPct val="0"/>
                                  </p:iterate>
                                  <p:childTnLst>
                                    <p:animEffect transition="out" filter="fade">
                                      <p:cBhvr>
                                        <p:cTn id="17" dur="500" tmFilter="0, 0; .2, .5; .8, .5; 1, 0"/>
                                        <p:tgtEl>
                                          <p:spTgt spid="10"/>
                                        </p:tgtEl>
                                      </p:cBhvr>
                                    </p:animEffect>
                                    <p:animScale>
                                      <p:cBhvr>
                                        <p:cTn id="18" dur="250" autoRev="1" fill="hold"/>
                                        <p:tgtEl>
                                          <p:spTgt spid="10"/>
                                        </p:tgtEl>
                                      </p:cBhvr>
                                      <p:by x="105000" y="105000"/>
                                    </p:animScale>
                                  </p:childTnLst>
                                </p:cTn>
                              </p:par>
                            </p:childTnLst>
                          </p:cTn>
                        </p:par>
                        <p:par>
                          <p:cTn id="19" fill="hold">
                            <p:stCondLst>
                              <p:cond delay="1149"/>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5"/>
                                        </p:tgtEl>
                                        <p:attrNameLst>
                                          <p:attrName>ppt_y</p:attrName>
                                        </p:attrNameLst>
                                      </p:cBhvr>
                                      <p:tavLst>
                                        <p:tav tm="0">
                                          <p:val>
                                            <p:strVal val="#ppt_y"/>
                                          </p:val>
                                        </p:tav>
                                        <p:tav tm="100000">
                                          <p:val>
                                            <p:strVal val="#ppt_y"/>
                                          </p:val>
                                        </p:tav>
                                      </p:tavLst>
                                    </p:anim>
                                    <p:anim calcmode="lin" valueType="num">
                                      <p:cBhvr>
                                        <p:cTn id="2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5"/>
                                        </p:tgtEl>
                                      </p:cBhvr>
                                    </p:animEffect>
                                  </p:childTnLst>
                                </p:cTn>
                              </p:par>
                            </p:childTnLst>
                          </p:cTn>
                        </p:par>
                        <p:par>
                          <p:cTn id="27" fill="hold">
                            <p:stCondLst>
                              <p:cond delay="1899"/>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5"/>
                                        </p:tgtEl>
                                      </p:cBhvr>
                                    </p:animEffect>
                                    <p:animScale>
                                      <p:cBhvr>
                                        <p:cTn id="30" dur="250" autoRev="1" fill="hold"/>
                                        <p:tgtEl>
                                          <p:spTgt spid="5"/>
                                        </p:tgtEl>
                                      </p:cBhvr>
                                      <p:by x="105000" y="105000"/>
                                    </p:animScale>
                                  </p:childTnLst>
                                </p:cTn>
                              </p:par>
                            </p:childTnLst>
                          </p:cTn>
                        </p:par>
                        <p:par>
                          <p:cTn id="31" fill="hold">
                            <p:stCondLst>
                              <p:cond delay="2400"/>
                            </p:stCondLst>
                            <p:childTnLst>
                              <p:par>
                                <p:cTn id="32" presetID="22"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par>
                          <p:cTn id="35" fill="hold">
                            <p:stCondLst>
                              <p:cond delay="2900"/>
                            </p:stCondLst>
                            <p:childTnLst>
                              <p:par>
                                <p:cTn id="36" presetID="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par>
                          <p:cTn id="40" fill="hold">
                            <p:stCondLst>
                              <p:cond delay="3400"/>
                            </p:stCondLst>
                            <p:childTnLst>
                              <p:par>
                                <p:cTn id="41" presetID="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0-#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3900"/>
                            </p:stCondLst>
                            <p:childTnLst>
                              <p:par>
                                <p:cTn id="46" presetID="47" presetClass="entr" presetSubtype="0"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51" repeatCount="indefinite" fill="hold" display="0">
                  <p:stCondLst>
                    <p:cond delay="indefinite"/>
                  </p:stCondLst>
                  <p:endCondLst>
                    <p:cond evt="onStopAudio" delay="0">
                      <p:tgtEl>
                        <p:sldTgt/>
                      </p:tgtEl>
                    </p:cond>
                  </p:endCondLst>
                </p:cTn>
                <p:tgtEl>
                  <p:spTgt spid="8"/>
                </p:tgtEl>
              </p:cMediaNode>
            </p:audio>
          </p:childTnLst>
        </p:cTn>
      </p:par>
    </p:tnLst>
    <p:bldLst>
      <p:bldP spid="5" grpId="0" bldLvl="0" animBg="1"/>
      <p:bldP spid="5" grpId="1" bldLvl="0" animBg="1"/>
      <p:bldP spid="6" grpId="0" bldLvl="0" animBg="1"/>
      <p:bldP spid="10" grpId="0" bldLvl="0" animBg="1"/>
      <p:bldP spid="10" grpId="1" bldLvl="0" animBg="1"/>
      <p:bldP spid="15" grpId="0"/>
      <p:bldP spid="16" grpId="0"/>
    </p:bldLst>
  </p:timing>
</p:sld>
</file>

<file path=ppt/tags/tag1.xml><?xml version="1.0" encoding="utf-8"?>
<p:tagLst xmlns:p="http://schemas.openxmlformats.org/presentationml/2006/main">
  <p:tag name="MH" val="20160830104923"/>
  <p:tag name="MH_LIBRARY" val="CONTENTS"/>
  <p:tag name="MH_TYPE" val="OTHERS"/>
  <p:tag name="ID" val="626777"/>
</p:tagLst>
</file>

<file path=ppt/tags/tag2.xml><?xml version="1.0" encoding="utf-8"?>
<p:tagLst xmlns:p="http://schemas.openxmlformats.org/presentationml/2006/main">
  <p:tag name="MH" val="20161022193202"/>
  <p:tag name="MH_LIBRARY" val="GRAPHIC"/>
  <p:tag name="MH_TYPE" val="SubTitle"/>
  <p:tag name="MH_ORDER" val="1"/>
</p:tagLst>
</file>

<file path=ppt/tags/tag3.xml><?xml version="1.0" encoding="utf-8"?>
<p:tagLst xmlns:p="http://schemas.openxmlformats.org/presentationml/2006/main">
  <p:tag name="MH" val="20161022193202"/>
  <p:tag name="MH_LIBRARY" val="GRAPHIC"/>
  <p:tag name="MH_TYPE" val="SubTitle"/>
  <p:tag name="MH_ORDER" val="3"/>
</p:tagLst>
</file>

<file path=ppt/tags/tag4.xml><?xml version="1.0" encoding="utf-8"?>
<p:tagLst xmlns:p="http://schemas.openxmlformats.org/presentationml/2006/main">
  <p:tag name="MH" val="20161022193202"/>
  <p:tag name="MH_LIBRARY" val="GRAPHIC"/>
  <p:tag name="MH_TYPE" val="SubTitle"/>
  <p:tag name="MH_ORDER" val="2"/>
</p:tagLst>
</file>

<file path=ppt/tags/tag5.xml><?xml version="1.0" encoding="utf-8"?>
<p:tagLst xmlns:p="http://schemas.openxmlformats.org/presentationml/2006/main">
  <p:tag name="MH" val="20161022193202"/>
  <p:tag name="MH_LIBRARY" val="GRAPHIC"/>
  <p:tag name="MH_TYPE" val="SubTitle"/>
  <p:tag name="MH_ORDER" val="4"/>
</p:tagLst>
</file>

<file path=ppt/tags/tag6.xml><?xml version="1.0" encoding="utf-8"?>
<p:tagLst xmlns:p="http://schemas.openxmlformats.org/presentationml/2006/main">
  <p:tag name="ISPRING_PRESENTATION_TITLE" val="02"/>
</p:tagLst>
</file>

<file path=ppt/theme/theme1.xml><?xml version="1.0" encoding="utf-8"?>
<a:theme xmlns:a="http://schemas.openxmlformats.org/drawingml/2006/main" name="Office 主题">
  <a:themeElements>
    <a:clrScheme name="自定义 1359">
      <a:dk1>
        <a:sysClr val="windowText" lastClr="000000"/>
      </a:dk1>
      <a:lt1>
        <a:sysClr val="window" lastClr="FFFFFF"/>
      </a:lt1>
      <a:dk2>
        <a:srgbClr val="1F497D"/>
      </a:dk2>
      <a:lt2>
        <a:srgbClr val="EEECE1"/>
      </a:lt2>
      <a:accent1>
        <a:srgbClr val="EB1A16"/>
      </a:accent1>
      <a:accent2>
        <a:srgbClr val="0088E4"/>
      </a:accent2>
      <a:accent3>
        <a:srgbClr val="EB1A16"/>
      </a:accent3>
      <a:accent4>
        <a:srgbClr val="0088E4"/>
      </a:accent4>
      <a:accent5>
        <a:srgbClr val="EB1A16"/>
      </a:accent5>
      <a:accent6>
        <a:srgbClr val="0088E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2102</Words>
  <Application>WPS 演示</Application>
  <PresentationFormat>自定义</PresentationFormat>
  <Paragraphs>232</Paragraphs>
  <Slides>19</Slides>
  <Notes>25</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19</vt:i4>
      </vt:variant>
    </vt:vector>
  </HeadingPairs>
  <TitlesOfParts>
    <vt:vector size="38" baseType="lpstr">
      <vt:lpstr>Arial</vt:lpstr>
      <vt:lpstr>宋体</vt:lpstr>
      <vt:lpstr>Wingdings</vt:lpstr>
      <vt:lpstr>微软雅黑</vt:lpstr>
      <vt:lpstr>Lato Regular</vt:lpstr>
      <vt:lpstr>Segoe Print</vt:lpstr>
      <vt:lpstr>Lato Hairline</vt:lpstr>
      <vt:lpstr>Lato Light</vt:lpstr>
      <vt:lpstr>Lato Light</vt:lpstr>
      <vt:lpstr>Calibri Light</vt:lpstr>
      <vt:lpstr>Calibri</vt:lpstr>
      <vt:lpstr>Broadway</vt:lpstr>
      <vt:lpstr>方正姚体</vt:lpstr>
      <vt:lpstr>印品黑体</vt:lpstr>
      <vt:lpstr>黑体</vt:lpstr>
      <vt:lpstr>Arial Unicode MS</vt:lpstr>
      <vt:lpstr>华文黑体</vt:lpstr>
      <vt:lpstr>Bebas Neue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dc:title>
  <dc:creator>Administrator</dc:creator>
  <cp:lastModifiedBy>拉普耶鲁</cp:lastModifiedBy>
  <cp:revision>186</cp:revision>
  <dcterms:created xsi:type="dcterms:W3CDTF">2017-06-18T09:47:00Z</dcterms:created>
  <dcterms:modified xsi:type="dcterms:W3CDTF">2020-10-08T03:20:50Z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